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3.xml" ContentType="application/vnd.openxmlformats-officedocument.theme+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theme/theme4.xml" ContentType="application/vnd.openxmlformats-officedocument.theme+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5.xml" ContentType="application/vnd.openxmlformats-officedocument.theme+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theme/theme6.xml" ContentType="application/vnd.openxmlformats-officedocument.theme+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theme/theme7.xml" ContentType="application/vnd.openxmlformats-officedocument.theme+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theme/theme8.xml" ContentType="application/vnd.openxmlformats-officedocument.theme+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theme/theme9.xml" ContentType="application/vnd.openxmlformats-officedocument.theme+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theme/theme10.xml" ContentType="application/vnd.openxmlformats-officedocument.theme+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theme/theme11.xml" ContentType="application/vnd.openxmlformats-officedocument.theme+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theme/theme12.xml" ContentType="application/vnd.openxmlformats-officedocument.theme+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theme/theme13.xml" ContentType="application/vnd.openxmlformats-officedocument.theme+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theme/theme14.xml" ContentType="application/vnd.openxmlformats-officedocument.theme+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theme/theme15.xml" ContentType="application/vnd.openxmlformats-officedocument.theme+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theme/theme16.xml" ContentType="application/vnd.openxmlformats-officedocument.theme+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theme/theme17.xml" ContentType="application/vnd.openxmlformats-officedocument.theme+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theme/theme18.xml" ContentType="application/vnd.openxmlformats-officedocument.theme+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theme/theme19.xml" ContentType="application/vnd.openxmlformats-officedocument.theme+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theme/theme20.xml" ContentType="application/vnd.openxmlformats-officedocument.theme+xml"/>
  <Override PartName="/ppt/theme/theme2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4.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tags/tag5.xml" ContentType="application/vnd.openxmlformats-officedocument.presentationml.tags+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8" r:id="rId2"/>
    <p:sldMasterId id="2147483680" r:id="rId3"/>
    <p:sldMasterId id="2147483726" r:id="rId4"/>
    <p:sldMasterId id="2147483746" r:id="rId5"/>
    <p:sldMasterId id="2147483758" r:id="rId6"/>
    <p:sldMasterId id="2147483778" r:id="rId7"/>
    <p:sldMasterId id="2147483790" r:id="rId8"/>
    <p:sldMasterId id="2147483862" r:id="rId9"/>
    <p:sldMasterId id="2147483884" r:id="rId10"/>
    <p:sldMasterId id="2147483908" r:id="rId11"/>
    <p:sldMasterId id="2147483964" r:id="rId12"/>
    <p:sldMasterId id="2147483986" r:id="rId13"/>
    <p:sldMasterId id="2147483998" r:id="rId14"/>
    <p:sldMasterId id="2147484010" r:id="rId15"/>
    <p:sldMasterId id="2147484032" r:id="rId16"/>
    <p:sldMasterId id="2147484064" r:id="rId17"/>
    <p:sldMasterId id="2147484083" r:id="rId18"/>
    <p:sldMasterId id="2147484102" r:id="rId19"/>
    <p:sldMasterId id="2147484126" r:id="rId20"/>
  </p:sldMasterIdLst>
  <p:notesMasterIdLst>
    <p:notesMasterId r:id="rId82"/>
  </p:notesMasterIdLst>
  <p:sldIdLst>
    <p:sldId id="388" r:id="rId21"/>
    <p:sldId id="537" r:id="rId22"/>
    <p:sldId id="433" r:id="rId23"/>
    <p:sldId id="532" r:id="rId24"/>
    <p:sldId id="541" r:id="rId25"/>
    <p:sldId id="542" r:id="rId26"/>
    <p:sldId id="543" r:id="rId27"/>
    <p:sldId id="437" r:id="rId28"/>
    <p:sldId id="438" r:id="rId29"/>
    <p:sldId id="477" r:id="rId30"/>
    <p:sldId id="478" r:id="rId31"/>
    <p:sldId id="525" r:id="rId32"/>
    <p:sldId id="526" r:id="rId33"/>
    <p:sldId id="527" r:id="rId34"/>
    <p:sldId id="480" r:id="rId35"/>
    <p:sldId id="483" r:id="rId36"/>
    <p:sldId id="484" r:id="rId37"/>
    <p:sldId id="487" r:id="rId38"/>
    <p:sldId id="440" r:id="rId39"/>
    <p:sldId id="441" r:id="rId40"/>
    <p:sldId id="442" r:id="rId41"/>
    <p:sldId id="443" r:id="rId42"/>
    <p:sldId id="558" r:id="rId43"/>
    <p:sldId id="557" r:id="rId44"/>
    <p:sldId id="545" r:id="rId45"/>
    <p:sldId id="547" r:id="rId46"/>
    <p:sldId id="548" r:id="rId47"/>
    <p:sldId id="549" r:id="rId48"/>
    <p:sldId id="561" r:id="rId49"/>
    <p:sldId id="562" r:id="rId50"/>
    <p:sldId id="556" r:id="rId51"/>
    <p:sldId id="509" r:id="rId52"/>
    <p:sldId id="517" r:id="rId53"/>
    <p:sldId id="446" r:id="rId54"/>
    <p:sldId id="447" r:id="rId55"/>
    <p:sldId id="490" r:id="rId56"/>
    <p:sldId id="521" r:id="rId57"/>
    <p:sldId id="522" r:id="rId58"/>
    <p:sldId id="449" r:id="rId59"/>
    <p:sldId id="450" r:id="rId60"/>
    <p:sldId id="451" r:id="rId61"/>
    <p:sldId id="503" r:id="rId62"/>
    <p:sldId id="452" r:id="rId63"/>
    <p:sldId id="429" r:id="rId64"/>
    <p:sldId id="430" r:id="rId65"/>
    <p:sldId id="431" r:id="rId66"/>
    <p:sldId id="432" r:id="rId67"/>
    <p:sldId id="504" r:id="rId68"/>
    <p:sldId id="492" r:id="rId69"/>
    <p:sldId id="501" r:id="rId70"/>
    <p:sldId id="493" r:id="rId71"/>
    <p:sldId id="494" r:id="rId72"/>
    <p:sldId id="495" r:id="rId73"/>
    <p:sldId id="496" r:id="rId74"/>
    <p:sldId id="497" r:id="rId75"/>
    <p:sldId id="498" r:id="rId76"/>
    <p:sldId id="499" r:id="rId77"/>
    <p:sldId id="529" r:id="rId78"/>
    <p:sldId id="502" r:id="rId79"/>
    <p:sldId id="455" r:id="rId80"/>
    <p:sldId id="555" r:id="rId81"/>
  </p:sldIdLst>
  <p:sldSz cx="12192000" cy="6858000"/>
  <p:notesSz cx="6858000" cy="9144000"/>
  <p:defaultTextStyle>
    <a:defPPr>
      <a:defRPr lang="en-US"/>
    </a:defPPr>
    <a:lvl1pPr marL="0" algn="l" defTabSz="914314" rtl="0" eaLnBrk="1" latinLnBrk="0" hangingPunct="1">
      <a:defRPr sz="1800" kern="1200">
        <a:solidFill>
          <a:schemeClr val="tx1"/>
        </a:solidFill>
        <a:latin typeface="+mn-lt"/>
        <a:ea typeface="+mn-ea"/>
        <a:cs typeface="+mn-cs"/>
      </a:defRPr>
    </a:lvl1pPr>
    <a:lvl2pPr marL="457157" algn="l" defTabSz="914314" rtl="0" eaLnBrk="1" latinLnBrk="0" hangingPunct="1">
      <a:defRPr sz="1800" kern="1200">
        <a:solidFill>
          <a:schemeClr val="tx1"/>
        </a:solidFill>
        <a:latin typeface="+mn-lt"/>
        <a:ea typeface="+mn-ea"/>
        <a:cs typeface="+mn-cs"/>
      </a:defRPr>
    </a:lvl2pPr>
    <a:lvl3pPr marL="914314" algn="l" defTabSz="914314" rtl="0" eaLnBrk="1" latinLnBrk="0" hangingPunct="1">
      <a:defRPr sz="1800" kern="1200">
        <a:solidFill>
          <a:schemeClr val="tx1"/>
        </a:solidFill>
        <a:latin typeface="+mn-lt"/>
        <a:ea typeface="+mn-ea"/>
        <a:cs typeface="+mn-cs"/>
      </a:defRPr>
    </a:lvl3pPr>
    <a:lvl4pPr marL="1371471" algn="l" defTabSz="914314" rtl="0" eaLnBrk="1" latinLnBrk="0" hangingPunct="1">
      <a:defRPr sz="1800" kern="1200">
        <a:solidFill>
          <a:schemeClr val="tx1"/>
        </a:solidFill>
        <a:latin typeface="+mn-lt"/>
        <a:ea typeface="+mn-ea"/>
        <a:cs typeface="+mn-cs"/>
      </a:defRPr>
    </a:lvl4pPr>
    <a:lvl5pPr marL="1828628" algn="l" defTabSz="914314" rtl="0" eaLnBrk="1" latinLnBrk="0" hangingPunct="1">
      <a:defRPr sz="1800" kern="1200">
        <a:solidFill>
          <a:schemeClr val="tx1"/>
        </a:solidFill>
        <a:latin typeface="+mn-lt"/>
        <a:ea typeface="+mn-ea"/>
        <a:cs typeface="+mn-cs"/>
      </a:defRPr>
    </a:lvl5pPr>
    <a:lvl6pPr marL="2285785" algn="l" defTabSz="914314" rtl="0" eaLnBrk="1" latinLnBrk="0" hangingPunct="1">
      <a:defRPr sz="1800" kern="1200">
        <a:solidFill>
          <a:schemeClr val="tx1"/>
        </a:solidFill>
        <a:latin typeface="+mn-lt"/>
        <a:ea typeface="+mn-ea"/>
        <a:cs typeface="+mn-cs"/>
      </a:defRPr>
    </a:lvl6pPr>
    <a:lvl7pPr marL="2742942" algn="l" defTabSz="914314" rtl="0" eaLnBrk="1" latinLnBrk="0" hangingPunct="1">
      <a:defRPr sz="1800" kern="1200">
        <a:solidFill>
          <a:schemeClr val="tx1"/>
        </a:solidFill>
        <a:latin typeface="+mn-lt"/>
        <a:ea typeface="+mn-ea"/>
        <a:cs typeface="+mn-cs"/>
      </a:defRPr>
    </a:lvl7pPr>
    <a:lvl8pPr marL="3200099" algn="l" defTabSz="914314" rtl="0" eaLnBrk="1" latinLnBrk="0" hangingPunct="1">
      <a:defRPr sz="1800" kern="1200">
        <a:solidFill>
          <a:schemeClr val="tx1"/>
        </a:solidFill>
        <a:latin typeface="+mn-lt"/>
        <a:ea typeface="+mn-ea"/>
        <a:cs typeface="+mn-cs"/>
      </a:defRPr>
    </a:lvl8pPr>
    <a:lvl9pPr marL="3657256" algn="l" defTabSz="914314"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Yochay Kiriaty" initials="YK" lastIdx="1" clrIdx="0"/>
  <p:cmAuthor id="1" name="Jeremy Thake" initials="JT" lastIdx="1"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23232"/>
    <a:srgbClr val="046E8F"/>
    <a:srgbClr val="00188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984" autoAdjust="0"/>
    <p:restoredTop sz="49461" autoAdjust="0"/>
  </p:normalViewPr>
  <p:slideViewPr>
    <p:cSldViewPr snapToGrid="0">
      <p:cViewPr varScale="1">
        <p:scale>
          <a:sx n="49" d="100"/>
          <a:sy n="49" d="100"/>
        </p:scale>
        <p:origin x="1488" y="52"/>
      </p:cViewPr>
      <p:guideLst>
        <p:guide orient="horz" pos="2160"/>
        <p:guide pos="3840"/>
      </p:guideLst>
    </p:cSldViewPr>
  </p:slideViewPr>
  <p:notesTextViewPr>
    <p:cViewPr>
      <p:scale>
        <a:sx n="100" d="100"/>
        <a:sy n="100" d="100"/>
      </p:scale>
      <p:origin x="0" y="0"/>
    </p:cViewPr>
  </p:notesTextViewPr>
  <p:sorterViewPr>
    <p:cViewPr varScale="1">
      <p:scale>
        <a:sx n="1" d="1"/>
        <a:sy n="1" d="1"/>
      </p:scale>
      <p:origin x="0" y="-21394"/>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3.xml"/><Relationship Id="rId18" Type="http://schemas.openxmlformats.org/officeDocument/2006/relationships/slideMaster" Target="slideMasters/slideMaster18.xml"/><Relationship Id="rId26" Type="http://schemas.openxmlformats.org/officeDocument/2006/relationships/slide" Target="slides/slide6.xml"/><Relationship Id="rId39" Type="http://schemas.openxmlformats.org/officeDocument/2006/relationships/slide" Target="slides/slide19.xml"/><Relationship Id="rId21" Type="http://schemas.openxmlformats.org/officeDocument/2006/relationships/slide" Target="slides/slide1.xml"/><Relationship Id="rId34" Type="http://schemas.openxmlformats.org/officeDocument/2006/relationships/slide" Target="slides/slide14.xml"/><Relationship Id="rId42" Type="http://schemas.openxmlformats.org/officeDocument/2006/relationships/slide" Target="slides/slide22.xml"/><Relationship Id="rId47" Type="http://schemas.openxmlformats.org/officeDocument/2006/relationships/slide" Target="slides/slide27.xml"/><Relationship Id="rId50" Type="http://schemas.openxmlformats.org/officeDocument/2006/relationships/slide" Target="slides/slide30.xml"/><Relationship Id="rId55" Type="http://schemas.openxmlformats.org/officeDocument/2006/relationships/slide" Target="slides/slide35.xml"/><Relationship Id="rId63" Type="http://schemas.openxmlformats.org/officeDocument/2006/relationships/slide" Target="slides/slide43.xml"/><Relationship Id="rId68" Type="http://schemas.openxmlformats.org/officeDocument/2006/relationships/slide" Target="slides/slide48.xml"/><Relationship Id="rId76" Type="http://schemas.openxmlformats.org/officeDocument/2006/relationships/slide" Target="slides/slide56.xml"/><Relationship Id="rId84" Type="http://schemas.openxmlformats.org/officeDocument/2006/relationships/presProps" Target="presProps.xml"/><Relationship Id="rId7" Type="http://schemas.openxmlformats.org/officeDocument/2006/relationships/slideMaster" Target="slideMasters/slideMaster7.xml"/><Relationship Id="rId71" Type="http://schemas.openxmlformats.org/officeDocument/2006/relationships/slide" Target="slides/slide51.xml"/><Relationship Id="rId2" Type="http://schemas.openxmlformats.org/officeDocument/2006/relationships/slideMaster" Target="slideMasters/slideMaster2.xml"/><Relationship Id="rId16" Type="http://schemas.openxmlformats.org/officeDocument/2006/relationships/slideMaster" Target="slideMasters/slideMaster16.xml"/><Relationship Id="rId29" Type="http://schemas.openxmlformats.org/officeDocument/2006/relationships/slide" Target="slides/slide9.xml"/><Relationship Id="rId11" Type="http://schemas.openxmlformats.org/officeDocument/2006/relationships/slideMaster" Target="slideMasters/slideMaster11.xml"/><Relationship Id="rId24" Type="http://schemas.openxmlformats.org/officeDocument/2006/relationships/slide" Target="slides/slide4.xml"/><Relationship Id="rId32" Type="http://schemas.openxmlformats.org/officeDocument/2006/relationships/slide" Target="slides/slide12.xml"/><Relationship Id="rId37" Type="http://schemas.openxmlformats.org/officeDocument/2006/relationships/slide" Target="slides/slide17.xml"/><Relationship Id="rId40" Type="http://schemas.openxmlformats.org/officeDocument/2006/relationships/slide" Target="slides/slide20.xml"/><Relationship Id="rId45" Type="http://schemas.openxmlformats.org/officeDocument/2006/relationships/slide" Target="slides/slide25.xml"/><Relationship Id="rId53" Type="http://schemas.openxmlformats.org/officeDocument/2006/relationships/slide" Target="slides/slide33.xml"/><Relationship Id="rId58" Type="http://schemas.openxmlformats.org/officeDocument/2006/relationships/slide" Target="slides/slide38.xml"/><Relationship Id="rId66" Type="http://schemas.openxmlformats.org/officeDocument/2006/relationships/slide" Target="slides/slide46.xml"/><Relationship Id="rId74" Type="http://schemas.openxmlformats.org/officeDocument/2006/relationships/slide" Target="slides/slide54.xml"/><Relationship Id="rId79" Type="http://schemas.openxmlformats.org/officeDocument/2006/relationships/slide" Target="slides/slide59.xml"/><Relationship Id="rId87" Type="http://schemas.openxmlformats.org/officeDocument/2006/relationships/tableStyles" Target="tableStyles.xml"/><Relationship Id="rId5" Type="http://schemas.openxmlformats.org/officeDocument/2006/relationships/slideMaster" Target="slideMasters/slideMaster5.xml"/><Relationship Id="rId61" Type="http://schemas.openxmlformats.org/officeDocument/2006/relationships/slide" Target="slides/slide41.xml"/><Relationship Id="rId82" Type="http://schemas.openxmlformats.org/officeDocument/2006/relationships/notesMaster" Target="notesMasters/notesMaster1.xml"/><Relationship Id="rId19" Type="http://schemas.openxmlformats.org/officeDocument/2006/relationships/slideMaster" Target="slideMasters/slideMaster19.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Master" Target="slideMasters/slideMaster14.xml"/><Relationship Id="rId22" Type="http://schemas.openxmlformats.org/officeDocument/2006/relationships/slide" Target="slides/slide2.xml"/><Relationship Id="rId27" Type="http://schemas.openxmlformats.org/officeDocument/2006/relationships/slide" Target="slides/slide7.xml"/><Relationship Id="rId30" Type="http://schemas.openxmlformats.org/officeDocument/2006/relationships/slide" Target="slides/slide10.xml"/><Relationship Id="rId35" Type="http://schemas.openxmlformats.org/officeDocument/2006/relationships/slide" Target="slides/slide15.xml"/><Relationship Id="rId43" Type="http://schemas.openxmlformats.org/officeDocument/2006/relationships/slide" Target="slides/slide23.xml"/><Relationship Id="rId48" Type="http://schemas.openxmlformats.org/officeDocument/2006/relationships/slide" Target="slides/slide28.xml"/><Relationship Id="rId56" Type="http://schemas.openxmlformats.org/officeDocument/2006/relationships/slide" Target="slides/slide36.xml"/><Relationship Id="rId64" Type="http://schemas.openxmlformats.org/officeDocument/2006/relationships/slide" Target="slides/slide44.xml"/><Relationship Id="rId69" Type="http://schemas.openxmlformats.org/officeDocument/2006/relationships/slide" Target="slides/slide49.xml"/><Relationship Id="rId77" Type="http://schemas.openxmlformats.org/officeDocument/2006/relationships/slide" Target="slides/slide57.xml"/><Relationship Id="rId8" Type="http://schemas.openxmlformats.org/officeDocument/2006/relationships/slideMaster" Target="slideMasters/slideMaster8.xml"/><Relationship Id="rId51" Type="http://schemas.openxmlformats.org/officeDocument/2006/relationships/slide" Target="slides/slide31.xml"/><Relationship Id="rId72" Type="http://schemas.openxmlformats.org/officeDocument/2006/relationships/slide" Target="slides/slide52.xml"/><Relationship Id="rId80" Type="http://schemas.openxmlformats.org/officeDocument/2006/relationships/slide" Target="slides/slide60.xml"/><Relationship Id="rId85" Type="http://schemas.openxmlformats.org/officeDocument/2006/relationships/viewProps" Target="viewProps.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25" Type="http://schemas.openxmlformats.org/officeDocument/2006/relationships/slide" Target="slides/slide5.xml"/><Relationship Id="rId33" Type="http://schemas.openxmlformats.org/officeDocument/2006/relationships/slide" Target="slides/slide13.xml"/><Relationship Id="rId38" Type="http://schemas.openxmlformats.org/officeDocument/2006/relationships/slide" Target="slides/slide18.xml"/><Relationship Id="rId46" Type="http://schemas.openxmlformats.org/officeDocument/2006/relationships/slide" Target="slides/slide26.xml"/><Relationship Id="rId59" Type="http://schemas.openxmlformats.org/officeDocument/2006/relationships/slide" Target="slides/slide39.xml"/><Relationship Id="rId67" Type="http://schemas.openxmlformats.org/officeDocument/2006/relationships/slide" Target="slides/slide47.xml"/><Relationship Id="rId20" Type="http://schemas.openxmlformats.org/officeDocument/2006/relationships/slideMaster" Target="slideMasters/slideMaster20.xml"/><Relationship Id="rId41" Type="http://schemas.openxmlformats.org/officeDocument/2006/relationships/slide" Target="slides/slide21.xml"/><Relationship Id="rId54" Type="http://schemas.openxmlformats.org/officeDocument/2006/relationships/slide" Target="slides/slide34.xml"/><Relationship Id="rId62" Type="http://schemas.openxmlformats.org/officeDocument/2006/relationships/slide" Target="slides/slide42.xml"/><Relationship Id="rId70" Type="http://schemas.openxmlformats.org/officeDocument/2006/relationships/slide" Target="slides/slide50.xml"/><Relationship Id="rId75" Type="http://schemas.openxmlformats.org/officeDocument/2006/relationships/slide" Target="slides/slide55.xml"/><Relationship Id="rId83"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Master" Target="slideMasters/slideMaster15.xml"/><Relationship Id="rId23" Type="http://schemas.openxmlformats.org/officeDocument/2006/relationships/slide" Target="slides/slide3.xml"/><Relationship Id="rId28" Type="http://schemas.openxmlformats.org/officeDocument/2006/relationships/slide" Target="slides/slide8.xml"/><Relationship Id="rId36" Type="http://schemas.openxmlformats.org/officeDocument/2006/relationships/slide" Target="slides/slide16.xml"/><Relationship Id="rId49" Type="http://schemas.openxmlformats.org/officeDocument/2006/relationships/slide" Target="slides/slide29.xml"/><Relationship Id="rId57" Type="http://schemas.openxmlformats.org/officeDocument/2006/relationships/slide" Target="slides/slide37.xml"/><Relationship Id="rId10" Type="http://schemas.openxmlformats.org/officeDocument/2006/relationships/slideMaster" Target="slideMasters/slideMaster10.xml"/><Relationship Id="rId31" Type="http://schemas.openxmlformats.org/officeDocument/2006/relationships/slide" Target="slides/slide11.xml"/><Relationship Id="rId44" Type="http://schemas.openxmlformats.org/officeDocument/2006/relationships/slide" Target="slides/slide24.xml"/><Relationship Id="rId52" Type="http://schemas.openxmlformats.org/officeDocument/2006/relationships/slide" Target="slides/slide32.xml"/><Relationship Id="rId60" Type="http://schemas.openxmlformats.org/officeDocument/2006/relationships/slide" Target="slides/slide40.xml"/><Relationship Id="rId65" Type="http://schemas.openxmlformats.org/officeDocument/2006/relationships/slide" Target="slides/slide45.xml"/><Relationship Id="rId73" Type="http://schemas.openxmlformats.org/officeDocument/2006/relationships/slide" Target="slides/slide53.xml"/><Relationship Id="rId78" Type="http://schemas.openxmlformats.org/officeDocument/2006/relationships/slide" Target="slides/slide58.xml"/><Relationship Id="rId81" Type="http://schemas.openxmlformats.org/officeDocument/2006/relationships/slide" Target="slides/slide61.xml"/><Relationship Id="rId86"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062A7C-A138-4D03-9072-822358724BC4}" type="datetimeFigureOut">
              <a:rPr lang="en-US" smtClean="0"/>
              <a:t>6/14/2018</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AB32C7E-D9C3-40D4-8B5C-4BFC5FA60907}" type="slidenum">
              <a:rPr lang="en-US" smtClean="0"/>
              <a:t>‹#›</a:t>
            </a:fld>
            <a:endParaRPr lang="en-US" dirty="0"/>
          </a:p>
        </p:txBody>
      </p:sp>
    </p:spTree>
    <p:extLst>
      <p:ext uri="{BB962C8B-B14F-4D97-AF65-F5344CB8AC3E}">
        <p14:creationId xmlns:p14="http://schemas.microsoft.com/office/powerpoint/2010/main" val="3279407262"/>
      </p:ext>
    </p:extLst>
  </p:cSld>
  <p:clrMap bg1="lt1" tx1="dk1" bg2="lt2" tx2="dk2" accent1="accent1" accent2="accent2" accent3="accent3" accent4="accent4" accent5="accent5" accent6="accent6" hlink="hlink" folHlink="folHlink"/>
  <p:notesStyle>
    <a:lvl1pPr marL="0" algn="l" defTabSz="914314" rtl="0" eaLnBrk="1" latinLnBrk="0" hangingPunct="1">
      <a:defRPr sz="1200" kern="1200">
        <a:solidFill>
          <a:schemeClr val="tx1"/>
        </a:solidFill>
        <a:latin typeface="+mn-lt"/>
        <a:ea typeface="+mn-ea"/>
        <a:cs typeface="+mn-cs"/>
      </a:defRPr>
    </a:lvl1pPr>
    <a:lvl2pPr marL="457157" algn="l" defTabSz="914314" rtl="0" eaLnBrk="1" latinLnBrk="0" hangingPunct="1">
      <a:defRPr sz="1200" kern="1200">
        <a:solidFill>
          <a:schemeClr val="tx1"/>
        </a:solidFill>
        <a:latin typeface="+mn-lt"/>
        <a:ea typeface="+mn-ea"/>
        <a:cs typeface="+mn-cs"/>
      </a:defRPr>
    </a:lvl2pPr>
    <a:lvl3pPr marL="914314" algn="l" defTabSz="914314" rtl="0" eaLnBrk="1" latinLnBrk="0" hangingPunct="1">
      <a:defRPr sz="1200" kern="1200">
        <a:solidFill>
          <a:schemeClr val="tx1"/>
        </a:solidFill>
        <a:latin typeface="+mn-lt"/>
        <a:ea typeface="+mn-ea"/>
        <a:cs typeface="+mn-cs"/>
      </a:defRPr>
    </a:lvl3pPr>
    <a:lvl4pPr marL="1371471" algn="l" defTabSz="914314" rtl="0" eaLnBrk="1" latinLnBrk="0" hangingPunct="1">
      <a:defRPr sz="1200" kern="1200">
        <a:solidFill>
          <a:schemeClr val="tx1"/>
        </a:solidFill>
        <a:latin typeface="+mn-lt"/>
        <a:ea typeface="+mn-ea"/>
        <a:cs typeface="+mn-cs"/>
      </a:defRPr>
    </a:lvl4pPr>
    <a:lvl5pPr marL="1828628" algn="l" defTabSz="914314" rtl="0" eaLnBrk="1" latinLnBrk="0" hangingPunct="1">
      <a:defRPr sz="1200" kern="1200">
        <a:solidFill>
          <a:schemeClr val="tx1"/>
        </a:solidFill>
        <a:latin typeface="+mn-lt"/>
        <a:ea typeface="+mn-ea"/>
        <a:cs typeface="+mn-cs"/>
      </a:defRPr>
    </a:lvl5pPr>
    <a:lvl6pPr marL="2285785" algn="l" defTabSz="914314" rtl="0" eaLnBrk="1" latinLnBrk="0" hangingPunct="1">
      <a:defRPr sz="1200" kern="1200">
        <a:solidFill>
          <a:schemeClr val="tx1"/>
        </a:solidFill>
        <a:latin typeface="+mn-lt"/>
        <a:ea typeface="+mn-ea"/>
        <a:cs typeface="+mn-cs"/>
      </a:defRPr>
    </a:lvl6pPr>
    <a:lvl7pPr marL="2742942" algn="l" defTabSz="914314" rtl="0" eaLnBrk="1" latinLnBrk="0" hangingPunct="1">
      <a:defRPr sz="1200" kern="1200">
        <a:solidFill>
          <a:schemeClr val="tx1"/>
        </a:solidFill>
        <a:latin typeface="+mn-lt"/>
        <a:ea typeface="+mn-ea"/>
        <a:cs typeface="+mn-cs"/>
      </a:defRPr>
    </a:lvl7pPr>
    <a:lvl8pPr marL="3200099" algn="l" defTabSz="914314" rtl="0" eaLnBrk="1" latinLnBrk="0" hangingPunct="1">
      <a:defRPr sz="1200" kern="1200">
        <a:solidFill>
          <a:schemeClr val="tx1"/>
        </a:solidFill>
        <a:latin typeface="+mn-lt"/>
        <a:ea typeface="+mn-ea"/>
        <a:cs typeface="+mn-cs"/>
      </a:defRPr>
    </a:lvl8pPr>
    <a:lvl9pPr marL="3657256" algn="l" defTabSz="914314"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docs.microsoft.com/en-us/azure/virtual-machines/windows/managed-disks-overview"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docs.microsoft.com/en-us/azure/architecture/reference-architectures/virtual-machines-linux/single-vm"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docs.microsoft.com/en-us/azure/virtual-machines/windows/faq-for-disks" TargetMode="External"/><Relationship Id="rId2" Type="http://schemas.openxmlformats.org/officeDocument/2006/relationships/slide" Target="../slides/slide18.xml"/><Relationship Id="rId1" Type="http://schemas.openxmlformats.org/officeDocument/2006/relationships/notesMaster" Target="../notesMasters/notesMaster1.xml"/><Relationship Id="rId5" Type="http://schemas.openxmlformats.org/officeDocument/2006/relationships/hyperlink" Target="https://docs.microsoft.com/en-us/azure/virtual-machines/windows/manage-availability" TargetMode="External"/><Relationship Id="rId4" Type="http://schemas.openxmlformats.org/officeDocument/2006/relationships/hyperlink" Target="https://docs.microsoft.com/en-us/azure/virtual-machines/linux/manage-availability?#use-managed-disks-for-vms-in-an-availability-set" TargetMode="Externa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docs.microsoft.com/en-us/azure/virtual-machines/windows/acu"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docs.microsoft.com/en-us/azure/storage/storage-premium-storage#scalability-and-performance-targets"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you can see, we have </a:t>
            </a:r>
            <a:r>
              <a:rPr lang="en-US" b="1" u="sng" dirty="0"/>
              <a:t>A LOT </a:t>
            </a:r>
            <a:r>
              <a:rPr lang="en-US" dirty="0"/>
              <a:t>to cover so, please jot down your questions and hold them to the end. </a:t>
            </a:r>
          </a:p>
          <a:p>
            <a:endParaRPr lang="en-US" dirty="0"/>
          </a:p>
          <a:p>
            <a:r>
              <a:rPr lang="en-US" dirty="0"/>
              <a:t>https://www.microsoft.com/en-us/learning/exam-70-535.aspx</a:t>
            </a:r>
          </a:p>
          <a:p>
            <a:endParaRPr lang="en-US" dirty="0"/>
          </a:p>
        </p:txBody>
      </p:sp>
      <p:sp>
        <p:nvSpPr>
          <p:cNvPr id="4" name="Slide Number Placeholder 3"/>
          <p:cNvSpPr>
            <a:spLocks noGrp="1"/>
          </p:cNvSpPr>
          <p:nvPr>
            <p:ph type="sldNum" sz="quarter" idx="10"/>
          </p:nvPr>
        </p:nvSpPr>
        <p:spPr/>
        <p:txBody>
          <a:bodyPr/>
          <a:lstStyle/>
          <a:p>
            <a:fld id="{3AB32C7E-D9C3-40D4-8B5C-4BFC5FA60907}" type="slidenum">
              <a:rPr lang="en-US" smtClean="0"/>
              <a:t>1</a:t>
            </a:fld>
            <a:endParaRPr lang="en-US" dirty="0"/>
          </a:p>
        </p:txBody>
      </p:sp>
    </p:spTree>
    <p:extLst>
      <p:ext uri="{BB962C8B-B14F-4D97-AF65-F5344CB8AC3E}">
        <p14:creationId xmlns:p14="http://schemas.microsoft.com/office/powerpoint/2010/main" val="30357712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Managed disk - https://docs.microsoft.com/en-us/azure/virtual-machines/windows/managed-disks-overview </a:t>
            </a:r>
          </a:p>
          <a:p>
            <a:r>
              <a:rPr lang="en-US" dirty="0"/>
              <a:t>https://docs.microsoft.com/en-us/azure/storage/common/storage-premium-storage</a:t>
            </a:r>
          </a:p>
          <a:p>
            <a:pPr rtl="0">
              <a:buFont typeface="Arial" panose="020B0604020202020204" pitchFamily="34" charset="0"/>
              <a:buChar char="•"/>
            </a:pPr>
            <a:r>
              <a:rPr lang="en-US" b="1" dirty="0"/>
              <a:t>Unmanaged disks</a:t>
            </a:r>
            <a:endParaRPr lang="en-US" dirty="0"/>
          </a:p>
          <a:p>
            <a:pPr rtl="0">
              <a:buFont typeface="Arial" panose="020B0604020202020204" pitchFamily="34" charset="0"/>
              <a:buChar char="•"/>
            </a:pPr>
            <a:r>
              <a:rPr lang="en-US" dirty="0"/>
              <a:t>The original method is to use unmanaged disks. In an unmanaged disk, you manage the storage accounts that you use to store the virtual hard disk (VHD) files that correspond to your VM disks. VHD files are stored as page blobs in Azure storage accounts. </a:t>
            </a:r>
          </a:p>
          <a:p>
            <a:pPr rtl="0">
              <a:buFont typeface="Arial" panose="020B0604020202020204" pitchFamily="34" charset="0"/>
              <a:buChar char="•"/>
            </a:pPr>
            <a:r>
              <a:rPr lang="en-US" b="1" dirty="0"/>
              <a:t>Managed disks</a:t>
            </a:r>
            <a:endParaRPr lang="en-US" dirty="0"/>
          </a:p>
          <a:p>
            <a:pPr rtl="0">
              <a:buFont typeface="Arial" panose="020B0604020202020204" pitchFamily="34" charset="0"/>
              <a:buChar char="•"/>
            </a:pPr>
            <a:r>
              <a:rPr lang="en-US" dirty="0"/>
              <a:t>When you choose </a:t>
            </a:r>
            <a:r>
              <a:rPr lang="en-US" dirty="0">
                <a:hlinkClick r:id="rId3"/>
              </a:rPr>
              <a:t>Azure Managed Disks</a:t>
            </a:r>
            <a:r>
              <a:rPr lang="en-US" dirty="0"/>
              <a:t>, Azure manages the storage accounts that you use for your VM disks. You specify the disk type (Premium or Standard) and the size of the disk that you need. Azure creates and manages the disk for you. You don't have to worry about placing the disks in multiple storage accounts to ensure that you stay within scalability limits for your storage accounts. Azure handles that for you.</a:t>
            </a:r>
          </a:p>
          <a:p>
            <a:endParaRPr lang="en-US" dirty="0"/>
          </a:p>
          <a:p>
            <a:r>
              <a:rPr lang="en-US" dirty="0"/>
              <a:t>Throughput and IOPS are lower for smaller disks</a:t>
            </a:r>
          </a:p>
          <a:p>
            <a:endParaRPr lang="en-US" dirty="0"/>
          </a:p>
        </p:txBody>
      </p:sp>
      <p:sp>
        <p:nvSpPr>
          <p:cNvPr id="4" name="Slide Number Placeholder 3"/>
          <p:cNvSpPr>
            <a:spLocks noGrp="1"/>
          </p:cNvSpPr>
          <p:nvPr>
            <p:ph type="sldNum" sz="quarter" idx="10"/>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3AB32C7E-D9C3-40D4-8B5C-4BFC5FA609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53508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hlinkClick r:id="rId3"/>
              </a:rPr>
              <a:t>https://docs.microsoft.com/en-us/azure/architecture/reference-architectures/virtual-machines-linux/single-vm</a:t>
            </a:r>
            <a:r>
              <a:rPr lang="en-US" dirty="0"/>
              <a:t> </a:t>
            </a:r>
          </a:p>
          <a:p>
            <a:endParaRPr lang="en-US" dirty="0"/>
          </a:p>
        </p:txBody>
      </p:sp>
      <p:sp>
        <p:nvSpPr>
          <p:cNvPr id="4" name="Slide Number Placeholder 3"/>
          <p:cNvSpPr>
            <a:spLocks noGrp="1"/>
          </p:cNvSpPr>
          <p:nvPr>
            <p:ph type="sldNum" sz="quarter" idx="10"/>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3AB32C7E-D9C3-40D4-8B5C-4BFC5FA609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529507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Different folks may have their own definitions for “high availability” and “disaster recovery”. </a:t>
            </a:r>
          </a:p>
          <a:p>
            <a:endParaRPr lang="en-US" baseline="0" dirty="0"/>
          </a:p>
          <a:p>
            <a:r>
              <a:rPr lang="en-US" dirty="0"/>
              <a:t>Let’s </a:t>
            </a:r>
            <a:r>
              <a:rPr lang="en-US" baseline="0" dirty="0"/>
              <a:t>take some time to review what these terms mean specifically in Azure.</a:t>
            </a:r>
          </a:p>
          <a:p>
            <a:endParaRPr lang="en-US" baseline="0" dirty="0"/>
          </a:p>
          <a:p>
            <a:r>
              <a:rPr lang="en-US" baseline="0" dirty="0"/>
              <a:t>ANIMATE!!!</a:t>
            </a:r>
          </a:p>
          <a:p>
            <a:r>
              <a:rPr lang="en-US" baseline="0" dirty="0"/>
              <a:t>ANIMATE!!!</a:t>
            </a:r>
          </a:p>
          <a:p>
            <a:endParaRPr lang="en-US" baseline="0" dirty="0"/>
          </a:p>
          <a:p>
            <a:r>
              <a:rPr lang="en-US" baseline="0" dirty="0"/>
              <a:t>Availability is typically the amount of time a service is available (or “up”) within the context of a single datacenter or region.</a:t>
            </a:r>
          </a:p>
          <a:p>
            <a:endParaRPr lang="en-US" baseline="0" dirty="0"/>
          </a:p>
          <a:p>
            <a:r>
              <a:rPr lang="en-US" baseline="0" dirty="0"/>
              <a:t>ANIMATE!!!</a:t>
            </a:r>
          </a:p>
          <a:p>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Most Azure services are backed with an SLA that is quantified by 99 point some number of 9s % availability per month.</a:t>
            </a:r>
          </a:p>
          <a:p>
            <a:endParaRPr lang="en-US" baseline="0" dirty="0"/>
          </a:p>
          <a:p>
            <a:r>
              <a:rPr lang="en-US" baseline="0" dirty="0"/>
              <a:t>In general, when we say a service is “highly available” in Azure, the expectation is that there is little or no downtime for that service within the datacenter</a:t>
            </a:r>
          </a:p>
          <a:p>
            <a:endParaRPr lang="en-US" baseline="0" dirty="0"/>
          </a:p>
          <a:p>
            <a:r>
              <a:rPr lang="en-US" baseline="0" dirty="0"/>
              <a:t>ANIMATE!!!</a:t>
            </a:r>
          </a:p>
          <a:p>
            <a:r>
              <a:rPr lang="en-US" baseline="0" dirty="0"/>
              <a:t>ANIMATE!!!</a:t>
            </a:r>
          </a:p>
          <a:p>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With Disaster recovery, we are talking about the ability to recover your application into a secondary datacenter in the event of a datacenter outage. (usually somewhere far away – at least 500 miles)</a:t>
            </a:r>
          </a:p>
          <a:p>
            <a:endParaRPr lang="en-US" baseline="0" dirty="0"/>
          </a:p>
          <a:p>
            <a:r>
              <a:rPr lang="en-US" baseline="0" dirty="0"/>
              <a:t>ANIMATE!!!</a:t>
            </a:r>
          </a:p>
          <a:p>
            <a:endParaRPr lang="en-US" baseline="0" dirty="0"/>
          </a:p>
          <a:p>
            <a:r>
              <a:rPr lang="en-US" baseline="0" dirty="0"/>
              <a:t>When this happens, the amount of acceptable downtime may have a greater range…  from seconds, to minutes, hours, or even a day!</a:t>
            </a:r>
          </a:p>
          <a:p>
            <a:endParaRPr lang="en-US" baseline="0" dirty="0"/>
          </a:p>
          <a:p>
            <a:r>
              <a:rPr lang="en-US" baseline="0" dirty="0"/>
              <a:t>It all depends on what type of Disaster Recovery plan you have in place.  The costs vary widely ranging from active deployments in 2 datacenters to just having backups in a secondary datacenter that you must recovery from. </a:t>
            </a:r>
          </a:p>
          <a:p>
            <a:endParaRPr lang="en-US" baseline="0" dirty="0"/>
          </a:p>
          <a:p>
            <a:r>
              <a:rPr lang="en-US" baseline="0" dirty="0"/>
              <a:t>ANIMATE!!!!</a:t>
            </a:r>
          </a:p>
          <a:p>
            <a:r>
              <a:rPr lang="en-US" baseline="0" dirty="0"/>
              <a:t>Choosing a disaster recovery plan depends on what the business requirements are for RTO &amp; RPO.</a:t>
            </a:r>
          </a:p>
          <a:p>
            <a:endParaRPr lang="en-US" baseline="0" dirty="0"/>
          </a:p>
          <a:p>
            <a:r>
              <a:rPr lang="en-US" baseline="0" dirty="0"/>
              <a:t>RTO – Acceptable time to recover.</a:t>
            </a:r>
          </a:p>
          <a:p>
            <a:r>
              <a:rPr lang="en-US" baseline="0" dirty="0"/>
              <a:t>RPO – Acceptable amount of data that can be lost</a:t>
            </a:r>
          </a:p>
          <a:p>
            <a:endParaRPr lang="en-US" baseline="0"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9F0C87-214C-49A6-ACA3-2FC06EC190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01010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128ED49-2D2D-4117-ACA3-B80ED6DCCED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408928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128ED49-2D2D-4117-ACA3-B80ED6DCCED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561071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sz="1200" b="0" i="0" kern="1200" dirty="0">
                <a:solidFill>
                  <a:schemeClr val="tx1"/>
                </a:solidFill>
                <a:effectLst/>
                <a:latin typeface="+mn-lt"/>
                <a:ea typeface="+mn-ea"/>
                <a:cs typeface="+mn-cs"/>
              </a:rPr>
              <a:t>To provide redundancy to your application, we recommend that you group two or more virtual machines in an availability set.</a:t>
            </a:r>
            <a:endParaRPr lang="en-US" dirty="0"/>
          </a:p>
          <a:p>
            <a:pPr marL="171450" indent="-171450">
              <a:buFontTx/>
              <a:buChar char="-"/>
            </a:pPr>
            <a:r>
              <a:rPr lang="en-US" dirty="0"/>
              <a:t>Fault domain – collection of resources that may fail at the same time due to same root cause. Servers in same rack are part of same fault domain. A fault domain has a single point of failure. Place resources in separate fault domain so that they remain available in case of a failure</a:t>
            </a:r>
          </a:p>
          <a:p>
            <a:pPr marL="171450" indent="-171450">
              <a:buFontTx/>
              <a:buChar char="-"/>
            </a:pPr>
            <a:endParaRPr lang="en-US" dirty="0"/>
          </a:p>
          <a:p>
            <a:pPr marL="171450" indent="-171450">
              <a:buFontTx/>
              <a:buChar char="-"/>
            </a:pPr>
            <a:r>
              <a:rPr lang="en-US" dirty="0"/>
              <a:t>Update domain – logical collection of resources that can be updated at the same time. One update domain has updates applied at a time and may require rebooting. Place resources in separate update domains – it is automatic (</a:t>
            </a:r>
            <a:r>
              <a:rPr lang="en-US" sz="1200" b="0" i="0" kern="1200" dirty="0">
                <a:solidFill>
                  <a:schemeClr val="tx1"/>
                </a:solidFill>
                <a:effectLst/>
                <a:latin typeface="+mn-lt"/>
                <a:ea typeface="+mn-ea"/>
                <a:cs typeface="+mn-cs"/>
              </a:rPr>
              <a:t>indicate groups of virtual machines and underlying physical hardware that can be rebooted at the same time. )</a:t>
            </a:r>
            <a:endParaRPr lang="en-US" dirty="0"/>
          </a:p>
          <a:p>
            <a:pPr marL="171450" indent="-171450">
              <a:buFontTx/>
              <a:buChar char="-"/>
            </a:pPr>
            <a:r>
              <a:rPr lang="en-US" dirty="0"/>
              <a:t>One update domain has updates applied at a time</a:t>
            </a:r>
          </a:p>
          <a:p>
            <a:pPr marL="171450" indent="-171450">
              <a:buFontTx/>
              <a:buChar char="-"/>
            </a:pPr>
            <a:endParaRPr lang="en-US" dirty="0"/>
          </a:p>
          <a:p>
            <a:pPr marL="171450" indent="-171450">
              <a:buFontTx/>
              <a:buChar char="-"/>
            </a:pPr>
            <a:r>
              <a:rPr lang="en-US" dirty="0"/>
              <a:t>Availability set – can place </a:t>
            </a:r>
            <a:r>
              <a:rPr lang="en-US" dirty="0" err="1"/>
              <a:t>vm’s</a:t>
            </a:r>
            <a:r>
              <a:rPr lang="en-US" dirty="0"/>
              <a:t> in an availability set at creation or after deployment . Moving a </a:t>
            </a:r>
            <a:r>
              <a:rPr lang="en-US" dirty="0" err="1"/>
              <a:t>vm</a:t>
            </a:r>
            <a:r>
              <a:rPr lang="en-US" dirty="0"/>
              <a:t> in or out of availability set causes it to reboot</a:t>
            </a:r>
          </a:p>
          <a:p>
            <a:pPr marL="171450" indent="-171450">
              <a:buFontTx/>
              <a:buChar char="-"/>
            </a:pPr>
            <a:endParaRPr lang="en-US" dirty="0"/>
          </a:p>
          <a:p>
            <a:pPr rtl="0"/>
            <a:r>
              <a:rPr lang="en-US" b="1" dirty="0"/>
              <a:t>Fault domains</a:t>
            </a:r>
          </a:p>
          <a:p>
            <a:pPr rtl="0"/>
            <a:r>
              <a:rPr lang="en-US" dirty="0"/>
              <a:t>A fault domain is a logical group of underlying hardware that share a common power source and network switch, similar to a rack within an on-premises datacenter. As you create VMs within an availability set, the Azure platform automatically distributes your VMs across these fault domains. This approach limits the impact of potential physical hardware failures, network outages, or power interruptions.+ </a:t>
            </a:r>
          </a:p>
          <a:p>
            <a:pPr rtl="0"/>
            <a:r>
              <a:rPr lang="en-US" b="1" dirty="0"/>
              <a:t>Update domains</a:t>
            </a:r>
          </a:p>
          <a:p>
            <a:pPr rtl="0"/>
            <a:r>
              <a:rPr lang="en-US" dirty="0"/>
              <a:t>An update domain is a logical group of underlying hardware that can undergo maintenance or be rebooted at the same time. As you create VMs within an availability set, the Azure platform automatically distributes your VMs across these update domains. This approach ensures that at least one instance of your application always remains running as the Azure platform undergoes periodic maintenance. The order of update domains being rebooted may not proceed sequentially during planned maintenance, but only one update domain is rebooted at a time.+ </a:t>
            </a:r>
          </a:p>
          <a:p>
            <a:pPr rtl="0"/>
            <a:r>
              <a:rPr lang="en-US" b="1" dirty="0"/>
              <a:t>Managed Disk fault domains</a:t>
            </a:r>
          </a:p>
          <a:p>
            <a:pPr rtl="0"/>
            <a:r>
              <a:rPr lang="en-US" dirty="0"/>
              <a:t>For VMs using </a:t>
            </a:r>
            <a:r>
              <a:rPr lang="en-US" dirty="0">
                <a:hlinkClick r:id="rId3"/>
              </a:rPr>
              <a:t>Azure Managed Disks</a:t>
            </a:r>
            <a:r>
              <a:rPr lang="en-US" dirty="0"/>
              <a:t>, VMs are aligned with managed disk fault domains when using a managed availability set. This alignment ensures that all the managed disks attached to a VM are within the same managed disk fault domain. Only VMs with managed disks can be created in a managed availability set. The number of managed disk fault domains varies by region - either two or three managed disk fault domains per region. You can read more about these managed disk fault domains for </a:t>
            </a:r>
            <a:r>
              <a:rPr lang="en-US" dirty="0">
                <a:hlinkClick r:id="rId4"/>
              </a:rPr>
              <a:t>Linux VMs</a:t>
            </a:r>
            <a:r>
              <a:rPr lang="en-US" dirty="0"/>
              <a:t> or </a:t>
            </a:r>
            <a:r>
              <a:rPr lang="en-US" dirty="0">
                <a:hlinkClick r:id="rId4"/>
              </a:rPr>
              <a:t>Windows VMs</a:t>
            </a:r>
            <a:r>
              <a:rPr lang="en-US" dirty="0"/>
              <a:t>.</a:t>
            </a:r>
          </a:p>
          <a:p>
            <a:pPr marL="171450" indent="-171450">
              <a:buFontTx/>
              <a:buChar char="-"/>
            </a:pPr>
            <a:endParaRPr lang="en-US" dirty="0"/>
          </a:p>
          <a:p>
            <a:pPr marL="171450" indent="-171450">
              <a:buFontTx/>
              <a:buChar char="-"/>
            </a:pPr>
            <a:endParaRPr lang="en-US" dirty="0"/>
          </a:p>
          <a:p>
            <a:pPr marL="171450" indent="-171450">
              <a:buFontTx/>
              <a:buChar char="-"/>
            </a:pPr>
            <a:r>
              <a:rPr lang="en-US" sz="1200" dirty="0">
                <a:hlinkClick r:id="rId5"/>
              </a:rPr>
              <a:t>https://docs.microsoft.com/en-us/azure/virtual-machines/windows/manage-availability</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AB32C7E-D9C3-40D4-8B5C-4BFC5FA609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51470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So,</a:t>
            </a:r>
            <a:r>
              <a:rPr lang="en-US" baseline="0" dirty="0"/>
              <a:t> VMs are great</a:t>
            </a:r>
            <a:r>
              <a:rPr lang="is-IS" baseline="0" dirty="0"/>
              <a:t>… but managing a lot of them individually can be hard. </a:t>
            </a:r>
            <a:r>
              <a:rPr lang="en-US" dirty="0"/>
              <a:t>That’s where VM scale</a:t>
            </a:r>
            <a:r>
              <a:rPr lang="en-US" baseline="0" dirty="0"/>
              <a:t> sets comes in..</a:t>
            </a:r>
          </a:p>
          <a:p>
            <a:pPr marL="171450" indent="-171450">
              <a:buFontTx/>
              <a:buChar char="-"/>
            </a:pPr>
            <a:r>
              <a:rPr lang="en-US" baseline="0" dirty="0"/>
              <a:t>The goal here is to enable management of like VMs as a group and make it easy to scale them in/out based on demand.</a:t>
            </a:r>
            <a:endParaRPr lang="en-US" dirty="0"/>
          </a:p>
        </p:txBody>
      </p:sp>
      <p:sp>
        <p:nvSpPr>
          <p:cNvPr id="4" name="Header Placeholder 3"/>
          <p:cNvSpPr>
            <a:spLocks noGrp="1"/>
          </p:cNvSpPr>
          <p:nvPr>
            <p:ph type="hdr" sz="quarter" idx="10"/>
          </p:nvPr>
        </p:nvSpPr>
        <p:spPr/>
        <p:txBody>
          <a:bodyPr/>
          <a:lstStyle/>
          <a:p>
            <a:pPr defTabSz="914400">
              <a:defRPr/>
            </a:pPr>
            <a:endParaRPr lang="en-US" sz="1800" kern="0">
              <a:solidFill>
                <a:sysClr val="windowText" lastClr="000000"/>
              </a:solidFill>
              <a:latin typeface="Segoe UI" pitchFamily="34" charset="0"/>
            </a:endParaRPr>
          </a:p>
        </p:txBody>
      </p:sp>
      <p:sp>
        <p:nvSpPr>
          <p:cNvPr id="5" name="Footer Placeholder 4"/>
          <p:cNvSpPr>
            <a:spLocks noGrp="1"/>
          </p:cNvSpPr>
          <p:nvPr>
            <p:ph type="ftr" sz="quarter" idx="11"/>
          </p:nvPr>
        </p:nvSpPr>
        <p:spPr/>
        <p:txBody>
          <a:bodyPr/>
          <a:lstStyle/>
          <a:p>
            <a:pPr defTabSz="914400">
              <a:defRPr/>
            </a:pPr>
            <a:r>
              <a:rPr lang="en-US" altLang="en-US" sz="1800" kern="0">
                <a:solidFill>
                  <a:sysClr val="windowText" lastClr="000000"/>
                </a:solidFill>
                <a:latin typeface="Segoe UI" panose="020B0502040204020203" pitchFamily="34" charset="0"/>
                <a:ea typeface="MS PGothic" panose="020B0600070205080204" pitchFamily="34" charset="-128"/>
                <a:cs typeface="Segoe UI" panose="020B0502040204020203"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14400">
              <a:defRPr/>
            </a:pPr>
            <a:fld id="{504B3C87-3D8D-4CFE-9DF8-ACB5F82F8CF7}" type="datetime8">
              <a:rPr lang="en-US" altLang="en-US" sz="1800" kern="0" smtClean="0">
                <a:solidFill>
                  <a:sysClr val="windowText" lastClr="000000"/>
                </a:solidFill>
                <a:latin typeface="Segoe UI" panose="020B0502040204020203" pitchFamily="34" charset="0"/>
                <a:ea typeface="MS PGothic" panose="020B0600070205080204" pitchFamily="34" charset="-128"/>
              </a:rPr>
              <a:pPr defTabSz="914400">
                <a:defRPr/>
              </a:pPr>
              <a:t>6/14/2018 9:36 AM</a:t>
            </a:fld>
            <a:endParaRPr lang="en-US" altLang="en-US" sz="1800" kern="0">
              <a:solidFill>
                <a:sysClr val="windowText" lastClr="000000"/>
              </a:solidFill>
              <a:latin typeface="Segoe UI" panose="020B0502040204020203" pitchFamily="34" charset="0"/>
              <a:ea typeface="MS PGothic" panose="020B0600070205080204" pitchFamily="34" charset="-128"/>
            </a:endParaRPr>
          </a:p>
        </p:txBody>
      </p:sp>
      <p:sp>
        <p:nvSpPr>
          <p:cNvPr id="7" name="Slide Number Placeholder 6"/>
          <p:cNvSpPr>
            <a:spLocks noGrp="1"/>
          </p:cNvSpPr>
          <p:nvPr>
            <p:ph type="sldNum" sz="quarter" idx="13"/>
          </p:nvPr>
        </p:nvSpPr>
        <p:spPr/>
        <p:txBody>
          <a:bodyPr/>
          <a:lstStyle/>
          <a:p>
            <a:pPr defTabSz="914400">
              <a:defRPr/>
            </a:pPr>
            <a:fld id="{9672FC2E-5954-4E65-BEEE-BF75C4846817}" type="slidenum">
              <a:rPr lang="en-US" altLang="en-US" sz="1800" kern="0" smtClean="0">
                <a:solidFill>
                  <a:sysClr val="windowText" lastClr="000000"/>
                </a:solidFill>
                <a:latin typeface="Segoe UI" panose="020B0502040204020203" pitchFamily="34" charset="0"/>
                <a:ea typeface="MS PGothic" panose="020B0600070205080204" pitchFamily="34" charset="-128"/>
              </a:rPr>
              <a:pPr defTabSz="914400">
                <a:defRPr/>
              </a:pPr>
              <a:t>19</a:t>
            </a:fld>
            <a:endParaRPr lang="en-US" altLang="en-US" sz="1800" kern="0">
              <a:solidFill>
                <a:sysClr val="windowText" lastClr="000000"/>
              </a:solidFill>
              <a:latin typeface="Segoe UI" panose="020B0502040204020203" pitchFamily="34" charset="0"/>
              <a:ea typeface="MS PGothic" panose="020B0600070205080204" pitchFamily="34" charset="-128"/>
            </a:endParaRPr>
          </a:p>
        </p:txBody>
      </p:sp>
    </p:spTree>
    <p:extLst>
      <p:ext uri="{BB962C8B-B14F-4D97-AF65-F5344CB8AC3E}">
        <p14:creationId xmlns:p14="http://schemas.microsoft.com/office/powerpoint/2010/main" val="24468848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TechReady 23</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44E7DB0-0DD3-4EE3-9DF8-94AC5CA393B7}" type="datetime8">
              <a:rPr lang="en-US" smtClean="0">
                <a:solidFill>
                  <a:prstClr val="black"/>
                </a:solidFill>
              </a:rPr>
              <a:pPr/>
              <a:t>6/14/2018 9:36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20</a:t>
            </a:fld>
            <a:endParaRPr lang="en-US" dirty="0">
              <a:solidFill>
                <a:prstClr val="black"/>
              </a:solidFill>
            </a:endParaRPr>
          </a:p>
        </p:txBody>
      </p:sp>
    </p:spTree>
    <p:extLst>
      <p:ext uri="{BB962C8B-B14F-4D97-AF65-F5344CB8AC3E}">
        <p14:creationId xmlns:p14="http://schemas.microsoft.com/office/powerpoint/2010/main" val="617597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sz="900" dirty="0">
                <a:gradFill>
                  <a:gsLst>
                    <a:gs pos="1250">
                      <a:srgbClr val="505050"/>
                    </a:gs>
                    <a:gs pos="100000">
                      <a:srgbClr val="505050"/>
                    </a:gs>
                  </a:gsLst>
                  <a:lin ang="5400000" scaled="0"/>
                </a:gradFill>
              </a:rPr>
              <a:t>Metrics emitted by Azure Diagnostic Extension</a:t>
            </a:r>
          </a:p>
          <a:p>
            <a:pPr>
              <a:defRPr/>
            </a:pPr>
            <a:r>
              <a:rPr lang="en-US" dirty="0">
                <a:gradFill>
                  <a:gsLst>
                    <a:gs pos="1250">
                      <a:srgbClr val="505050"/>
                    </a:gs>
                    <a:gs pos="100000">
                      <a:srgbClr val="505050"/>
                    </a:gs>
                  </a:gsLst>
                  <a:lin ang="5400000" scaled="0"/>
                </a:gradFill>
              </a:rPr>
              <a:t>Triggers can be basic performance metrics, and also schedule based, queue length based.</a:t>
            </a:r>
            <a:endParaRPr lang="en-US" dirty="0"/>
          </a:p>
        </p:txBody>
      </p:sp>
      <p:sp>
        <p:nvSpPr>
          <p:cNvPr id="4" name="Header Placeholder 3"/>
          <p:cNvSpPr>
            <a:spLocks noGrp="1"/>
          </p:cNvSpPr>
          <p:nvPr>
            <p:ph type="hdr" sz="quarter" idx="10"/>
          </p:nvPr>
        </p:nvSpPr>
        <p:spPr/>
        <p:txBody>
          <a:bodyPr/>
          <a:lstStyle/>
          <a:p>
            <a:pPr defTabSz="932742">
              <a:defRPr/>
            </a:pPr>
            <a:r>
              <a:rPr lang="en-US">
                <a:solidFill>
                  <a:prstClr val="black"/>
                </a:solidFill>
                <a:latin typeface="Segoe UI" pitchFamily="34" charset="0"/>
              </a:rPr>
              <a:t>Microsoft Build 2016</a:t>
            </a:r>
            <a:endParaRPr lang="en-US" dirty="0">
              <a:solidFill>
                <a:prstClr val="black"/>
              </a:solidFill>
              <a:latin typeface="Segoe UI" pitchFamily="34" charset="0"/>
            </a:endParaRPr>
          </a:p>
        </p:txBody>
      </p:sp>
      <p:sp>
        <p:nvSpPr>
          <p:cNvPr id="5" name="Footer Placeholder 4"/>
          <p:cNvSpPr>
            <a:spLocks noGrp="1"/>
          </p:cNvSpPr>
          <p:nvPr>
            <p:ph type="ftr" sz="quarter" idx="11"/>
          </p:nvPr>
        </p:nvSpPr>
        <p:spPr/>
        <p:txBody>
          <a:bodyPr/>
          <a:lstStyle/>
          <a:p>
            <a:pPr marL="571500" defTabSz="914099"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defTabSz="932742">
              <a:defRPr/>
            </a:pPr>
            <a:fld id="{38EEC551-8CDA-4EB6-89BB-2A86C9F091C8}" type="datetime8">
              <a:rPr lang="en-US" smtClean="0">
                <a:solidFill>
                  <a:prstClr val="black"/>
                </a:solidFill>
                <a:latin typeface="Segoe UI" pitchFamily="34" charset="0"/>
              </a:rPr>
              <a:pPr defTabSz="932742">
                <a:defRPr/>
              </a:pPr>
              <a:t>6/14/2018 9:36 AM</a:t>
            </a:fld>
            <a:endParaRPr lang="en-US" dirty="0">
              <a:solidFill>
                <a:prstClr val="black"/>
              </a:solidFill>
              <a:latin typeface="Segoe UI" pitchFamily="34" charset="0"/>
            </a:endParaRPr>
          </a:p>
        </p:txBody>
      </p:sp>
      <p:sp>
        <p:nvSpPr>
          <p:cNvPr id="7" name="Slide Number Placeholder 6"/>
          <p:cNvSpPr>
            <a:spLocks noGrp="1"/>
          </p:cNvSpPr>
          <p:nvPr>
            <p:ph type="sldNum" sz="quarter" idx="13"/>
          </p:nvPr>
        </p:nvSpPr>
        <p:spPr/>
        <p:txBody>
          <a:bodyPr/>
          <a:lstStyle/>
          <a:p>
            <a:pPr defTabSz="932742">
              <a:defRPr/>
            </a:pPr>
            <a:fld id="{B4008EB6-D09E-4580-8CD6-DDB14511944F}" type="slidenum">
              <a:rPr lang="en-US" smtClean="0">
                <a:solidFill>
                  <a:prstClr val="black"/>
                </a:solidFill>
                <a:latin typeface="Segoe UI" pitchFamily="34" charset="0"/>
              </a:rPr>
              <a:pPr defTabSz="932742">
                <a:defRPr/>
              </a:pPr>
              <a:t>21</a:t>
            </a:fld>
            <a:endParaRPr lang="en-US" dirty="0">
              <a:solidFill>
                <a:prstClr val="black"/>
              </a:solidFill>
              <a:latin typeface="Segoe UI" pitchFamily="34" charset="0"/>
            </a:endParaRPr>
          </a:p>
        </p:txBody>
      </p:sp>
    </p:spTree>
    <p:extLst>
      <p:ext uri="{BB962C8B-B14F-4D97-AF65-F5344CB8AC3E}">
        <p14:creationId xmlns:p14="http://schemas.microsoft.com/office/powerpoint/2010/main" val="18191969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baseline="0" dirty="0"/>
              <a:t>There are many different ways to deploy software to VM scale sets. I won’t go into any great detail here, but just to give you a flavor</a:t>
            </a:r>
            <a:r>
              <a:rPr lang="is-IS" baseline="0" dirty="0"/>
              <a:t>…</a:t>
            </a:r>
          </a:p>
          <a:p>
            <a:pPr marL="171450" indent="-171450">
              <a:buFontTx/>
              <a:buChar char="-"/>
            </a:pPr>
            <a:r>
              <a:rPr lang="is-IS" baseline="0" dirty="0"/>
              <a:t>If you’re simply looking to deploy an existing application off-the-shelf, you can use the Azure marketplace</a:t>
            </a:r>
          </a:p>
          <a:p>
            <a:pPr marL="171450" indent="-171450">
              <a:buFontTx/>
              <a:buChar char="-"/>
            </a:pPr>
            <a:r>
              <a:rPr lang="is-IS" baseline="0" dirty="0"/>
              <a:t>Alternatively, you can use what we call a VM extension, which is a task triggered inside the VM after the base image has booted, where you can run arbitrary scripts.</a:t>
            </a:r>
          </a:p>
          <a:p>
            <a:pPr marL="171450" indent="-171450">
              <a:buFontTx/>
              <a:buChar char="-"/>
            </a:pPr>
            <a:r>
              <a:rPr lang="is-IS" baseline="0" dirty="0"/>
              <a:t>You can also deploy a custom VM image that you’ve created with a tool like Packer</a:t>
            </a:r>
            <a:endParaRPr lang="en-US" dirty="0"/>
          </a:p>
        </p:txBody>
      </p:sp>
      <p:sp>
        <p:nvSpPr>
          <p:cNvPr id="4" name="Header Placeholder 3"/>
          <p:cNvSpPr>
            <a:spLocks noGrp="1"/>
          </p:cNvSpPr>
          <p:nvPr>
            <p:ph type="hdr" sz="quarter" idx="10"/>
          </p:nvPr>
        </p:nvSpPr>
        <p:spPr/>
        <p:txBody>
          <a:bodyPr/>
          <a:lstStyle/>
          <a:p>
            <a:pPr>
              <a:defRPr/>
            </a:pPr>
            <a:endParaRPr lang="en-US">
              <a:solidFill>
                <a:prstClr val="black"/>
              </a:solidFill>
            </a:endParaRPr>
          </a:p>
        </p:txBody>
      </p:sp>
      <p:sp>
        <p:nvSpPr>
          <p:cNvPr id="5" name="Footer Placeholder 4"/>
          <p:cNvSpPr>
            <a:spLocks noGrp="1"/>
          </p:cNvSpPr>
          <p:nvPr>
            <p:ph type="ftr" sz="quarter" idx="11"/>
          </p:nvPr>
        </p:nvSpPr>
        <p:spPr/>
        <p:txBody>
          <a:bodyPr/>
          <a:lstStyle/>
          <a:p>
            <a:pPr>
              <a:defRPr/>
            </a:pPr>
            <a:r>
              <a:rPr lang="en-US" altLang="en-US">
                <a:solidFill>
                  <a:prstClr val="black"/>
                </a:solidFill>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a:defRPr/>
            </a:pPr>
            <a:fld id="{504B3C87-3D8D-4CFE-9DF8-ACB5F82F8CF7}" type="datetime8">
              <a:rPr lang="en-US" altLang="en-US" smtClean="0">
                <a:solidFill>
                  <a:prstClr val="black"/>
                </a:solidFill>
              </a:rPr>
              <a:pPr>
                <a:defRPr/>
              </a:pPr>
              <a:t>6/14/2018 9:36 AM</a:t>
            </a:fld>
            <a:endParaRPr lang="en-US" altLang="en-US">
              <a:solidFill>
                <a:prstClr val="black"/>
              </a:solidFill>
            </a:endParaRPr>
          </a:p>
        </p:txBody>
      </p:sp>
      <p:sp>
        <p:nvSpPr>
          <p:cNvPr id="7" name="Slide Number Placeholder 6"/>
          <p:cNvSpPr>
            <a:spLocks noGrp="1"/>
          </p:cNvSpPr>
          <p:nvPr>
            <p:ph type="sldNum" sz="quarter" idx="13"/>
          </p:nvPr>
        </p:nvSpPr>
        <p:spPr/>
        <p:txBody>
          <a:bodyPr/>
          <a:lstStyle/>
          <a:p>
            <a:pPr>
              <a:defRPr/>
            </a:pPr>
            <a:fld id="{9672FC2E-5954-4E65-BEEE-BF75C4846817}" type="slidenum">
              <a:rPr lang="en-US" altLang="en-US" smtClean="0">
                <a:solidFill>
                  <a:prstClr val="black"/>
                </a:solidFill>
              </a:rPr>
              <a:pPr>
                <a:defRPr/>
              </a:pPr>
              <a:t>22</a:t>
            </a:fld>
            <a:endParaRPr lang="en-US" altLang="en-US">
              <a:solidFill>
                <a:prstClr val="black"/>
              </a:solidFill>
            </a:endParaRPr>
          </a:p>
        </p:txBody>
      </p:sp>
    </p:spTree>
    <p:extLst>
      <p:ext uri="{BB962C8B-B14F-4D97-AF65-F5344CB8AC3E}">
        <p14:creationId xmlns:p14="http://schemas.microsoft.com/office/powerpoint/2010/main" val="42479290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Azure provides several cloud-based compute offerings to run your application so that you don't have to worry about the infrastructure details.</a:t>
            </a:r>
          </a:p>
          <a:p>
            <a:endParaRPr lang="en-US"/>
          </a:p>
          <a:p>
            <a:r>
              <a:rPr lang="en-US"/>
              <a:t>You can easily scale up or scale out your resources as your application usage grows. Azure offers services that cover the spectrum—from providing infrastructure-as-a-service (IaaS) to give you full control over your application hosting, through platform-as-a-service (PaaS) where the services are hosted for you, to true </a:t>
            </a:r>
            <a:r>
              <a:rPr lang="en-US" err="1"/>
              <a:t>serverless</a:t>
            </a:r>
            <a:r>
              <a:rPr lang="en-US"/>
              <a:t> hosting where all you need to do is write your code.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2905B9C-091B-4B4E-9A03-6DA6B043223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461965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So with that little bit of context</a:t>
            </a:r>
            <a:r>
              <a:rPr lang="en-US" baseline="0" dirty="0"/>
              <a:t> on VM scale sets, let’s start slowly moving up the stack</a:t>
            </a:r>
            <a:r>
              <a:rPr lang="is-IS" baseline="0" dirty="0"/>
              <a:t>…</a:t>
            </a:r>
          </a:p>
          <a:p>
            <a:pPr marL="171450" indent="-171450">
              <a:buFontTx/>
              <a:buChar char="-"/>
            </a:pPr>
            <a:r>
              <a:rPr lang="is-IS" baseline="0" dirty="0"/>
              <a:t>While you can use VMSS directly, we expect most customers will interact with them through a higher-level abstraction.</a:t>
            </a:r>
          </a:p>
          <a:p>
            <a:pPr marL="171450" indent="-171450">
              <a:buFontTx/>
              <a:buChar char="-"/>
            </a:pPr>
            <a:r>
              <a:rPr lang="is-IS" baseline="0" dirty="0"/>
              <a:t>One of those is Azure Batch, which enables highly-parallelizable job processing. You provide it with your job, configure the amount of compute you want to throw at it, and Batch will both schedule it efficiently and restart failed tasks as required.</a:t>
            </a:r>
          </a:p>
          <a:p>
            <a:pPr marL="171450" indent="-171450">
              <a:buFontTx/>
              <a:buChar char="-"/>
            </a:pPr>
            <a:r>
              <a:rPr lang="is-IS" baseline="0" dirty="0"/>
              <a:t>Common scenarios include financial risk modeling, climate analysis, and media encoding</a:t>
            </a:r>
          </a:p>
          <a:p>
            <a:pPr marL="171450" indent="-171450">
              <a:buFontTx/>
              <a:buChar char="-"/>
            </a:pPr>
            <a:endParaRPr lang="en-US" dirty="0"/>
          </a:p>
        </p:txBody>
      </p:sp>
      <p:sp>
        <p:nvSpPr>
          <p:cNvPr id="4" name="Header Placeholder 3"/>
          <p:cNvSpPr>
            <a:spLocks noGrp="1"/>
          </p:cNvSpPr>
          <p:nvPr>
            <p:ph type="hdr" sz="quarter" idx="10"/>
          </p:nvPr>
        </p:nvSpPr>
        <p:spPr/>
        <p:txBody>
          <a:bodyPr/>
          <a:lstStyle/>
          <a:p>
            <a:pPr defTabSz="914400">
              <a:defRPr/>
            </a:pPr>
            <a:endParaRPr lang="en-US" sz="1800" kern="0">
              <a:solidFill>
                <a:sysClr val="windowText" lastClr="000000"/>
              </a:solidFill>
              <a:latin typeface="Segoe UI" pitchFamily="34" charset="0"/>
            </a:endParaRPr>
          </a:p>
        </p:txBody>
      </p:sp>
      <p:sp>
        <p:nvSpPr>
          <p:cNvPr id="5" name="Footer Placeholder 4"/>
          <p:cNvSpPr>
            <a:spLocks noGrp="1"/>
          </p:cNvSpPr>
          <p:nvPr>
            <p:ph type="ftr" sz="quarter" idx="11"/>
          </p:nvPr>
        </p:nvSpPr>
        <p:spPr/>
        <p:txBody>
          <a:bodyPr/>
          <a:lstStyle/>
          <a:p>
            <a:pPr defTabSz="914400">
              <a:defRPr/>
            </a:pPr>
            <a:r>
              <a:rPr lang="en-US" altLang="en-US" sz="1800" kern="0">
                <a:solidFill>
                  <a:sysClr val="windowText" lastClr="000000"/>
                </a:solidFill>
                <a:latin typeface="Segoe UI" panose="020B0502040204020203" pitchFamily="34" charset="0"/>
                <a:ea typeface="MS PGothic" panose="020B0600070205080204" pitchFamily="34" charset="-128"/>
                <a:cs typeface="Segoe UI" panose="020B0502040204020203"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14400">
              <a:defRPr/>
            </a:pPr>
            <a:fld id="{504B3C87-3D8D-4CFE-9DF8-ACB5F82F8CF7}" type="datetime8">
              <a:rPr lang="en-US" altLang="en-US" sz="1800" kern="0" smtClean="0">
                <a:solidFill>
                  <a:sysClr val="windowText" lastClr="000000"/>
                </a:solidFill>
                <a:latin typeface="Segoe UI" panose="020B0502040204020203" pitchFamily="34" charset="0"/>
                <a:ea typeface="MS PGothic" panose="020B0600070205080204" pitchFamily="34" charset="-128"/>
              </a:rPr>
              <a:pPr defTabSz="914400">
                <a:defRPr/>
              </a:pPr>
              <a:t>6/14/2018 9:36 AM</a:t>
            </a:fld>
            <a:endParaRPr lang="en-US" altLang="en-US" sz="1800" kern="0">
              <a:solidFill>
                <a:sysClr val="windowText" lastClr="000000"/>
              </a:solidFill>
              <a:latin typeface="Segoe UI" panose="020B0502040204020203" pitchFamily="34" charset="0"/>
              <a:ea typeface="MS PGothic" panose="020B0600070205080204" pitchFamily="34" charset="-128"/>
            </a:endParaRPr>
          </a:p>
        </p:txBody>
      </p:sp>
      <p:sp>
        <p:nvSpPr>
          <p:cNvPr id="7" name="Slide Number Placeholder 6"/>
          <p:cNvSpPr>
            <a:spLocks noGrp="1"/>
          </p:cNvSpPr>
          <p:nvPr>
            <p:ph type="sldNum" sz="quarter" idx="13"/>
          </p:nvPr>
        </p:nvSpPr>
        <p:spPr/>
        <p:txBody>
          <a:bodyPr/>
          <a:lstStyle/>
          <a:p>
            <a:pPr defTabSz="914400">
              <a:defRPr/>
            </a:pPr>
            <a:fld id="{9672FC2E-5954-4E65-BEEE-BF75C4846817}" type="slidenum">
              <a:rPr lang="en-US" altLang="en-US" sz="1800" kern="0" smtClean="0">
                <a:solidFill>
                  <a:sysClr val="windowText" lastClr="000000"/>
                </a:solidFill>
                <a:latin typeface="Segoe UI" panose="020B0502040204020203" pitchFamily="34" charset="0"/>
                <a:ea typeface="MS PGothic" panose="020B0600070205080204" pitchFamily="34" charset="-128"/>
              </a:rPr>
              <a:pPr defTabSz="914400">
                <a:defRPr/>
              </a:pPr>
              <a:t>24</a:t>
            </a:fld>
            <a:endParaRPr lang="en-US" altLang="en-US" sz="1800" kern="0">
              <a:solidFill>
                <a:sysClr val="windowText" lastClr="000000"/>
              </a:solidFill>
              <a:latin typeface="Segoe UI" panose="020B0502040204020203" pitchFamily="34" charset="0"/>
              <a:ea typeface="MS PGothic" panose="020B0600070205080204" pitchFamily="34" charset="-128"/>
            </a:endParaRPr>
          </a:p>
        </p:txBody>
      </p:sp>
    </p:spTree>
    <p:extLst>
      <p:ext uri="{BB962C8B-B14F-4D97-AF65-F5344CB8AC3E}">
        <p14:creationId xmlns:p14="http://schemas.microsoft.com/office/powerpoint/2010/main" val="17385356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Before we commence with the actual pitch for HPC or High Performance Computing, I’d like to take a moment and just address a few high-level points to help position HPC within MSFT and how our strategy is currently aligned to this particular scenario.</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HPC is not a solution per se, more of a way to deal with computational problems. It spans a great many industries, that each have preferred solutions or ways of using HPC depending on their area or business.</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Common for HPC, whether we are in financial services or insurance calculating risk across large portfolios of policies, pricing of an instrument to calculating the airflow and dynamics or crash testing of a new car the need for massive compute power is crucial.</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The very definition of HPC, is the ability to break a large computational problem into many smaller bits, and by using a cluster of computers have a massive amount of CPUs or GPUs work on the problem in parallel, outputting your results at the end.</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Since HPC spans a lot of verticals and application needs, let’s take a brief look at what our strategy is.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E014ACE-28F1-0D47-B703-15587AC4E65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0273601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When</a:t>
            </a:r>
            <a:r>
              <a:rPr lang="en-US" baseline="0"/>
              <a:t> you have an application that runs many tasks, these tasks can be assigned to run on different computers (or virtual machines—VMs—in the case of a cloud), so that they can run in parallel. These tasks can run independently or are coupled to each other (i.e., one tasks needs another task’s results to start running or complete). Throughout the task-running process, data is read, computed and written by the tasks.</a:t>
            </a:r>
            <a:endParaRPr lang="en-US"/>
          </a:p>
        </p:txBody>
      </p:sp>
      <p:sp>
        <p:nvSpPr>
          <p:cNvPr id="4" name="Header Placeholder 3"/>
          <p:cNvSpPr>
            <a:spLocks noGrp="1"/>
          </p:cNvSpPr>
          <p:nvPr>
            <p:ph type="hdr" sz="quarter" idx="10"/>
          </p:nvPr>
        </p:nvSpPr>
        <p:spPr/>
        <p:txBody>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6/14/2018 9:36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3806945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3AB32C7E-D9C3-40D4-8B5C-4BFC5FA609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9961196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3AB32C7E-D9C3-40D4-8B5C-4BFC5FA609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2891883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monolithic app contains domain-specific functionality and is normally divided by functional layers, such as web, business, and data.</a:t>
            </a:r>
          </a:p>
          <a:p>
            <a:r>
              <a:rPr lang="en-US" dirty="0"/>
              <a:t>You scale a monolithic app by cloning it on multiple servers/virtual machines/containers.</a:t>
            </a:r>
          </a:p>
          <a:p>
            <a:r>
              <a:rPr lang="en-US" dirty="0"/>
              <a:t>A microservice application separates functionality into separate smaller services.</a:t>
            </a:r>
          </a:p>
          <a:p>
            <a:r>
              <a:rPr lang="en-US" dirty="0"/>
              <a:t>The microservices approach scales out by deploying each service independently, creating instances of these services across servers/virtual machines/containers.</a:t>
            </a:r>
          </a:p>
          <a:p>
            <a:endParaRPr lang="en-US" b="1" dirty="0"/>
          </a:p>
          <a:p>
            <a:endParaRPr lang="en-US" b="1" dirty="0"/>
          </a:p>
          <a:p>
            <a:r>
              <a:rPr lang="en-US" b="1" dirty="0"/>
              <a:t>What is a microservice?</a:t>
            </a:r>
          </a:p>
          <a:p>
            <a:r>
              <a:rPr lang="en-US" dirty="0"/>
              <a:t>There are different definitions of microservices. If you search the Internet, you'll find many useful resources that provide their own viewpoints and definitions. However, most of the following characteristics of microservices are widely agreed upon:+ </a:t>
            </a:r>
          </a:p>
          <a:p>
            <a:r>
              <a:rPr lang="en-US" dirty="0"/>
              <a:t>Encapsulate a customer or business scenario. What is the problem you are solving?</a:t>
            </a:r>
          </a:p>
          <a:p>
            <a:r>
              <a:rPr lang="en-US" dirty="0"/>
              <a:t>Developed by a small engineering team.</a:t>
            </a:r>
          </a:p>
          <a:p>
            <a:r>
              <a:rPr lang="en-US" dirty="0"/>
              <a:t>Written in any programming language and use any framework.</a:t>
            </a:r>
          </a:p>
          <a:p>
            <a:r>
              <a:rPr lang="en-US" dirty="0"/>
              <a:t>Consist of code and (optionally) state, both of which are independently versioned, deployed, and scaled.</a:t>
            </a:r>
          </a:p>
          <a:p>
            <a:r>
              <a:rPr lang="en-US" dirty="0"/>
              <a:t>Interact with other microservices over well-defined interfaces and protocols.</a:t>
            </a:r>
          </a:p>
          <a:p>
            <a:r>
              <a:rPr lang="en-US" dirty="0"/>
              <a:t>Have unique names (URLs) used to resolve their location.</a:t>
            </a:r>
          </a:p>
          <a:p>
            <a:r>
              <a:rPr lang="en-US" dirty="0"/>
              <a:t>Remain consistent and available in the presence of failures.</a:t>
            </a:r>
          </a:p>
          <a:p>
            <a:r>
              <a:rPr lang="en-US" dirty="0"/>
              <a:t>+ </a:t>
            </a:r>
          </a:p>
          <a:p>
            <a:r>
              <a:rPr lang="en-US" dirty="0"/>
              <a:t>You can summarize these characteristics into:+ </a:t>
            </a:r>
          </a:p>
          <a:p>
            <a:r>
              <a:rPr lang="en-US" b="1" i="1" dirty="0"/>
              <a:t>Microservice applications are composed of small, independently versioned, and scalable customer-focused services that communicate with each other over standard protocols with well-defined interfaces.</a:t>
            </a:r>
            <a:r>
              <a:rPr lang="en-US" dirty="0"/>
              <a:t>+ </a:t>
            </a:r>
          </a:p>
          <a:p>
            <a:endParaRPr lang="en-US" dirty="0"/>
          </a:p>
          <a:p>
            <a:pPr marL="171450" indent="-171450">
              <a:buFontTx/>
              <a:buChar char="-"/>
            </a:pPr>
            <a:endParaRPr lang="en-US" dirty="0"/>
          </a:p>
        </p:txBody>
      </p:sp>
      <p:sp>
        <p:nvSpPr>
          <p:cNvPr id="4" name="Header Placeholder 3"/>
          <p:cNvSpPr>
            <a:spLocks noGrp="1"/>
          </p:cNvSpPr>
          <p:nvPr>
            <p:ph type="hdr" sz="quarter" idx="10"/>
          </p:nvPr>
        </p:nvSpPr>
        <p:spPr/>
        <p:txBody>
          <a:bodyPr/>
          <a:lstStyle/>
          <a:p>
            <a:pPr defTabSz="914400">
              <a:defRPr/>
            </a:pPr>
            <a:endParaRPr lang="en-US" sz="1800" kern="0">
              <a:solidFill>
                <a:sysClr val="windowText" lastClr="000000"/>
              </a:solidFill>
              <a:latin typeface="Segoe UI" pitchFamily="34" charset="0"/>
            </a:endParaRPr>
          </a:p>
        </p:txBody>
      </p:sp>
      <p:sp>
        <p:nvSpPr>
          <p:cNvPr id="5" name="Footer Placeholder 4"/>
          <p:cNvSpPr>
            <a:spLocks noGrp="1"/>
          </p:cNvSpPr>
          <p:nvPr>
            <p:ph type="ftr" sz="quarter" idx="11"/>
          </p:nvPr>
        </p:nvSpPr>
        <p:spPr/>
        <p:txBody>
          <a:bodyPr/>
          <a:lstStyle/>
          <a:p>
            <a:pPr defTabSz="914400">
              <a:defRPr/>
            </a:pPr>
            <a:r>
              <a:rPr lang="en-US" altLang="en-US" sz="1800" kern="0">
                <a:solidFill>
                  <a:sysClr val="windowText" lastClr="000000"/>
                </a:solidFill>
                <a:latin typeface="Segoe UI" panose="020B0502040204020203" pitchFamily="34" charset="0"/>
                <a:ea typeface="MS PGothic" panose="020B0600070205080204" pitchFamily="34" charset="-128"/>
                <a:cs typeface="Segoe UI" panose="020B0502040204020203"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14400">
              <a:defRPr/>
            </a:pPr>
            <a:fld id="{504B3C87-3D8D-4CFE-9DF8-ACB5F82F8CF7}" type="datetime8">
              <a:rPr lang="en-US" altLang="en-US" sz="1800" kern="0" smtClean="0">
                <a:solidFill>
                  <a:sysClr val="windowText" lastClr="000000"/>
                </a:solidFill>
                <a:latin typeface="Segoe UI" panose="020B0502040204020203" pitchFamily="34" charset="0"/>
                <a:ea typeface="MS PGothic" panose="020B0600070205080204" pitchFamily="34" charset="-128"/>
              </a:rPr>
              <a:pPr defTabSz="914400">
                <a:defRPr/>
              </a:pPr>
              <a:t>6/14/2018 9:36 AM</a:t>
            </a:fld>
            <a:endParaRPr lang="en-US" altLang="en-US" sz="1800" kern="0">
              <a:solidFill>
                <a:sysClr val="windowText" lastClr="000000"/>
              </a:solidFill>
              <a:latin typeface="Segoe UI" panose="020B0502040204020203" pitchFamily="34" charset="0"/>
              <a:ea typeface="MS PGothic" panose="020B0600070205080204" pitchFamily="34" charset="-128"/>
            </a:endParaRPr>
          </a:p>
        </p:txBody>
      </p:sp>
      <p:sp>
        <p:nvSpPr>
          <p:cNvPr id="7" name="Slide Number Placeholder 6"/>
          <p:cNvSpPr>
            <a:spLocks noGrp="1"/>
          </p:cNvSpPr>
          <p:nvPr>
            <p:ph type="sldNum" sz="quarter" idx="13"/>
          </p:nvPr>
        </p:nvSpPr>
        <p:spPr/>
        <p:txBody>
          <a:bodyPr/>
          <a:lstStyle/>
          <a:p>
            <a:pPr defTabSz="914400">
              <a:defRPr/>
            </a:pPr>
            <a:fld id="{9672FC2E-5954-4E65-BEEE-BF75C4846817}" type="slidenum">
              <a:rPr lang="en-US" altLang="en-US" sz="1800" kern="0" smtClean="0">
                <a:solidFill>
                  <a:sysClr val="windowText" lastClr="000000"/>
                </a:solidFill>
                <a:latin typeface="Segoe UI" panose="020B0502040204020203" pitchFamily="34" charset="0"/>
                <a:ea typeface="MS PGothic" panose="020B0600070205080204" pitchFamily="34" charset="-128"/>
              </a:rPr>
              <a:pPr defTabSz="914400">
                <a:defRPr/>
              </a:pPr>
              <a:t>29</a:t>
            </a:fld>
            <a:endParaRPr lang="en-US" altLang="en-US" sz="1800" kern="0">
              <a:solidFill>
                <a:sysClr val="windowText" lastClr="000000"/>
              </a:solidFill>
              <a:latin typeface="Segoe UI" panose="020B0502040204020203" pitchFamily="34" charset="0"/>
              <a:ea typeface="MS PGothic" panose="020B0600070205080204" pitchFamily="34" charset="-128"/>
            </a:endParaRPr>
          </a:p>
        </p:txBody>
      </p:sp>
    </p:spTree>
    <p:extLst>
      <p:ext uri="{BB962C8B-B14F-4D97-AF65-F5344CB8AC3E}">
        <p14:creationId xmlns:p14="http://schemas.microsoft.com/office/powerpoint/2010/main" val="187404926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2905B9C-091B-4B4E-9A03-6DA6B043223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6974903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Header Placeholder 3"/>
          <p:cNvSpPr>
            <a:spLocks noGrp="1"/>
          </p:cNvSpPr>
          <p:nvPr>
            <p:ph type="hdr" sz="quarter" idx="10"/>
          </p:nvPr>
        </p:nvSpPr>
        <p:spPr/>
        <p:txBody>
          <a:bodyPr/>
          <a:lstStyle/>
          <a:p>
            <a:pPr defTabSz="914400">
              <a:defRPr/>
            </a:pPr>
            <a:endParaRPr lang="en-US" sz="1800" kern="0">
              <a:solidFill>
                <a:sysClr val="windowText" lastClr="000000"/>
              </a:solidFill>
              <a:latin typeface="Segoe UI" pitchFamily="34" charset="0"/>
            </a:endParaRPr>
          </a:p>
        </p:txBody>
      </p:sp>
      <p:sp>
        <p:nvSpPr>
          <p:cNvPr id="5" name="Footer Placeholder 4"/>
          <p:cNvSpPr>
            <a:spLocks noGrp="1"/>
          </p:cNvSpPr>
          <p:nvPr>
            <p:ph type="ftr" sz="quarter" idx="11"/>
          </p:nvPr>
        </p:nvSpPr>
        <p:spPr/>
        <p:txBody>
          <a:bodyPr/>
          <a:lstStyle/>
          <a:p>
            <a:pPr defTabSz="914400">
              <a:defRPr/>
            </a:pPr>
            <a:r>
              <a:rPr lang="en-US" altLang="en-US" sz="1800" kern="0">
                <a:solidFill>
                  <a:sysClr val="windowText" lastClr="000000"/>
                </a:solidFill>
                <a:latin typeface="Segoe UI" panose="020B0502040204020203" pitchFamily="34" charset="0"/>
                <a:ea typeface="MS PGothic" panose="020B0600070205080204" pitchFamily="34" charset="-128"/>
                <a:cs typeface="Segoe UI" panose="020B0502040204020203"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14400">
              <a:defRPr/>
            </a:pPr>
            <a:fld id="{504B3C87-3D8D-4CFE-9DF8-ACB5F82F8CF7}" type="datetime8">
              <a:rPr lang="en-US" altLang="en-US" sz="1800" kern="0" smtClean="0">
                <a:solidFill>
                  <a:sysClr val="windowText" lastClr="000000"/>
                </a:solidFill>
                <a:latin typeface="Segoe UI" panose="020B0502040204020203" pitchFamily="34" charset="0"/>
                <a:ea typeface="MS PGothic" panose="020B0600070205080204" pitchFamily="34" charset="-128"/>
              </a:rPr>
              <a:pPr defTabSz="914400">
                <a:defRPr/>
              </a:pPr>
              <a:t>6/14/2018 9:36 AM</a:t>
            </a:fld>
            <a:endParaRPr lang="en-US" altLang="en-US" sz="1800" kern="0">
              <a:solidFill>
                <a:sysClr val="windowText" lastClr="000000"/>
              </a:solidFill>
              <a:latin typeface="Segoe UI" panose="020B0502040204020203" pitchFamily="34" charset="0"/>
              <a:ea typeface="MS PGothic" panose="020B0600070205080204" pitchFamily="34" charset="-128"/>
            </a:endParaRPr>
          </a:p>
        </p:txBody>
      </p:sp>
      <p:sp>
        <p:nvSpPr>
          <p:cNvPr id="7" name="Slide Number Placeholder 6"/>
          <p:cNvSpPr>
            <a:spLocks noGrp="1"/>
          </p:cNvSpPr>
          <p:nvPr>
            <p:ph type="sldNum" sz="quarter" idx="13"/>
          </p:nvPr>
        </p:nvSpPr>
        <p:spPr/>
        <p:txBody>
          <a:bodyPr/>
          <a:lstStyle/>
          <a:p>
            <a:pPr defTabSz="914400">
              <a:defRPr/>
            </a:pPr>
            <a:fld id="{9672FC2E-5954-4E65-BEEE-BF75C4846817}" type="slidenum">
              <a:rPr lang="en-US" altLang="en-US" sz="1800" kern="0" smtClean="0">
                <a:solidFill>
                  <a:sysClr val="windowText" lastClr="000000"/>
                </a:solidFill>
                <a:latin typeface="Segoe UI" panose="020B0502040204020203" pitchFamily="34" charset="0"/>
                <a:ea typeface="MS PGothic" panose="020B0600070205080204" pitchFamily="34" charset="-128"/>
              </a:rPr>
              <a:pPr defTabSz="914400">
                <a:defRPr/>
              </a:pPr>
              <a:t>31</a:t>
            </a:fld>
            <a:endParaRPr lang="en-US" altLang="en-US" sz="1800" kern="0">
              <a:solidFill>
                <a:sysClr val="windowText" lastClr="000000"/>
              </a:solidFill>
              <a:latin typeface="Segoe UI" panose="020B0502040204020203" pitchFamily="34" charset="0"/>
              <a:ea typeface="MS PGothic" panose="020B0600070205080204" pitchFamily="34" charset="-128"/>
            </a:endParaRPr>
          </a:p>
        </p:txBody>
      </p:sp>
    </p:spTree>
    <p:extLst>
      <p:ext uri="{BB962C8B-B14F-4D97-AF65-F5344CB8AC3E}">
        <p14:creationId xmlns:p14="http://schemas.microsoft.com/office/powerpoint/2010/main" val="3280592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VM</a:t>
            </a:r>
          </a:p>
          <a:p>
            <a:r>
              <a:rPr lang="en-US" dirty="0"/>
              <a:t>Hypervisor =&gt; VMWare,</a:t>
            </a:r>
            <a:r>
              <a:rPr lang="en-US" baseline="0" dirty="0"/>
              <a:t> </a:t>
            </a:r>
            <a:r>
              <a:rPr lang="en-US" baseline="0" dirty="0" err="1"/>
              <a:t>HyperV</a:t>
            </a:r>
            <a:endParaRPr lang="en-US" baseline="0" dirty="0"/>
          </a:p>
          <a:p>
            <a:r>
              <a:rPr lang="en-US" baseline="0" dirty="0"/>
              <a:t>Can do turtles, all the way down till your machine feels like it’s running from a potato</a:t>
            </a:r>
            <a:endParaRPr lang="en-US" dirty="0"/>
          </a:p>
          <a:p>
            <a:endParaRPr lang="en-US" dirty="0"/>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6/14/2018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3839885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VM</a:t>
            </a:r>
          </a:p>
          <a:p>
            <a:r>
              <a:rPr lang="en-US"/>
              <a:t>Hypervisor =&gt; VMWare,</a:t>
            </a:r>
            <a:r>
              <a:rPr lang="en-US" baseline="0"/>
              <a:t> </a:t>
            </a:r>
            <a:r>
              <a:rPr lang="en-US" baseline="0" err="1"/>
              <a:t>HyperV</a:t>
            </a:r>
            <a:endParaRPr lang="en-US" baseline="0"/>
          </a:p>
          <a:p>
            <a:r>
              <a:rPr lang="en-US" baseline="0"/>
              <a:t>Can do turtles, all the way down till your machine feels like it’s running from a potato</a:t>
            </a:r>
            <a:endParaRPr lang="en-US"/>
          </a:p>
          <a:p>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6/14/2018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186172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Demo: Resource Explorer </a:t>
            </a:r>
          </a:p>
        </p:txBody>
      </p:sp>
      <p:sp>
        <p:nvSpPr>
          <p:cNvPr id="4" name="Header Placeholder 3"/>
          <p:cNvSpPr>
            <a:spLocks noGrp="1"/>
          </p:cNvSpPr>
          <p:nvPr>
            <p:ph type="hdr" sz="quarter" idx="10"/>
          </p:nvPr>
        </p:nvSpPr>
        <p:spPr/>
        <p:txBody>
          <a:bodyPr/>
          <a:lstStyle/>
          <a:p>
            <a:pPr defTabSz="932742">
              <a:defRPr/>
            </a:pPr>
            <a:endParaRPr lang="en-US" dirty="0">
              <a:solidFill>
                <a:prstClr val="black"/>
              </a:solidFill>
              <a:latin typeface="Segoe UI" pitchFamily="34" charset="0"/>
            </a:endParaRPr>
          </a:p>
        </p:txBody>
      </p:sp>
      <p:sp>
        <p:nvSpPr>
          <p:cNvPr id="5" name="Footer Placeholder 4"/>
          <p:cNvSpPr>
            <a:spLocks noGrp="1"/>
          </p:cNvSpPr>
          <p:nvPr>
            <p:ph type="ftr" sz="quarter" idx="11"/>
          </p:nvPr>
        </p:nvSpPr>
        <p:spPr/>
        <p:txBody>
          <a:bodyPr/>
          <a:lstStyle/>
          <a:p>
            <a:pPr marL="571500" defTabSz="914099" eaLnBrk="0" hangingPunct="0">
              <a:defRPr/>
            </a:pP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32742">
              <a:defRPr/>
            </a:pPr>
            <a:fld id="{90EC29EE-A8AD-4CE0-9C0B-116E0D4D7533}" type="datetime8">
              <a:rPr lang="en-US" smtClean="0">
                <a:solidFill>
                  <a:prstClr val="black"/>
                </a:solidFill>
                <a:latin typeface="Segoe UI" pitchFamily="34" charset="0"/>
              </a:rPr>
              <a:pPr defTabSz="932742">
                <a:defRPr/>
              </a:pPr>
              <a:t>6/14/2018 9:36 AM</a:t>
            </a:fld>
            <a:endParaRPr lang="en-US" dirty="0">
              <a:solidFill>
                <a:prstClr val="black"/>
              </a:solidFill>
              <a:latin typeface="Segoe UI" pitchFamily="34" charset="0"/>
            </a:endParaRPr>
          </a:p>
        </p:txBody>
      </p:sp>
      <p:sp>
        <p:nvSpPr>
          <p:cNvPr id="7" name="Slide Number Placeholder 6"/>
          <p:cNvSpPr>
            <a:spLocks noGrp="1"/>
          </p:cNvSpPr>
          <p:nvPr>
            <p:ph type="sldNum" sz="quarter" idx="13"/>
          </p:nvPr>
        </p:nvSpPr>
        <p:spPr/>
        <p:txBody>
          <a:bodyPr/>
          <a:lstStyle/>
          <a:p>
            <a:pPr defTabSz="932742">
              <a:defRPr/>
            </a:pPr>
            <a:fld id="{B4008EB6-D09E-4580-8CD6-DDB14511944F}" type="slidenum">
              <a:rPr lang="en-US" smtClean="0">
                <a:solidFill>
                  <a:prstClr val="black"/>
                </a:solidFill>
                <a:latin typeface="Segoe UI" pitchFamily="34" charset="0"/>
              </a:rPr>
              <a:pPr defTabSz="932742">
                <a:defRPr/>
              </a:pPr>
              <a:t>3</a:t>
            </a:fld>
            <a:endParaRPr lang="en-US" dirty="0">
              <a:solidFill>
                <a:prstClr val="black"/>
              </a:solidFill>
              <a:latin typeface="Segoe UI" pitchFamily="34" charset="0"/>
            </a:endParaRPr>
          </a:p>
        </p:txBody>
      </p:sp>
    </p:spTree>
    <p:extLst>
      <p:ext uri="{BB962C8B-B14F-4D97-AF65-F5344CB8AC3E}">
        <p14:creationId xmlns:p14="http://schemas.microsoft.com/office/powerpoint/2010/main" val="389326527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Running alongside</a:t>
            </a:r>
            <a:r>
              <a:rPr lang="en-US" baseline="0" dirty="0"/>
              <a:t> excitement in containers has been excitement about container orchestrators. </a:t>
            </a:r>
          </a:p>
          <a:p>
            <a:pPr marL="171450" indent="-171450">
              <a:buFontTx/>
              <a:buChar char="-"/>
            </a:pPr>
            <a:r>
              <a:rPr lang="en-US" baseline="0" dirty="0"/>
              <a:t>The core job of the orchestrator is to take your containers and deploy them within a pool of compute infrastructure, then monitor their health and resource usage as they run, restarting or load balancing them as required.</a:t>
            </a:r>
          </a:p>
          <a:p>
            <a:pPr marL="171450" indent="-171450">
              <a:buFontTx/>
              <a:buChar char="-"/>
            </a:pPr>
            <a:r>
              <a:rPr lang="en-US" baseline="0" dirty="0"/>
              <a:t>Two popular OSS orchestrators are DC/OS and Swarm. DC/OS is developed by Mesosphere and is based on the Apache </a:t>
            </a:r>
            <a:r>
              <a:rPr lang="en-US" baseline="0" dirty="0" err="1"/>
              <a:t>Mesos</a:t>
            </a:r>
            <a:r>
              <a:rPr lang="en-US" baseline="0" dirty="0"/>
              <a:t> scheduler, whereas Swarm is built by Docker Inc.</a:t>
            </a:r>
          </a:p>
          <a:p>
            <a:pPr marL="171450" indent="-171450">
              <a:buFontTx/>
              <a:buChar char="-"/>
            </a:pPr>
            <a:r>
              <a:rPr lang="en-US" baseline="0" dirty="0"/>
              <a:t>So what is the role of ACS relative to the orchestrators? Well, historically they’ve been a pretty big pain to set up since each has a set of specific dependencies and expects a particular topology, including the deployment of a master node alongside a set of workers. ACS provides an easy way to configure an Azure environment that covers all of that and creates an environment that incorporates a number of best practices.</a:t>
            </a:r>
          </a:p>
          <a:p>
            <a:pPr marL="171450" indent="-171450">
              <a:buFontTx/>
              <a:buChar char="-"/>
            </a:pPr>
            <a:r>
              <a:rPr lang="en-US" baseline="0" dirty="0"/>
              <a:t>One important thing to note here is that EVERYTHING is OSS. You could easily take apps running on ACS and move them to another environment without changing anything you do.</a:t>
            </a:r>
          </a:p>
          <a:p>
            <a:pPr marL="171450" indent="-171450">
              <a:buFontTx/>
              <a:buChar char="-"/>
            </a:pPr>
            <a:endParaRPr lang="en-US" dirty="0"/>
          </a:p>
        </p:txBody>
      </p:sp>
      <p:sp>
        <p:nvSpPr>
          <p:cNvPr id="4" name="Header Placeholder 3"/>
          <p:cNvSpPr>
            <a:spLocks noGrp="1"/>
          </p:cNvSpPr>
          <p:nvPr>
            <p:ph type="hdr" sz="quarter" idx="10"/>
          </p:nvPr>
        </p:nvSpPr>
        <p:spPr/>
        <p:txBody>
          <a:bodyPr/>
          <a:lstStyle/>
          <a:p>
            <a:pPr defTabSz="914400">
              <a:defRPr/>
            </a:pPr>
            <a:endParaRPr lang="en-US" sz="1800" kern="0">
              <a:solidFill>
                <a:sysClr val="windowText" lastClr="000000"/>
              </a:solidFill>
            </a:endParaRPr>
          </a:p>
        </p:txBody>
      </p:sp>
      <p:sp>
        <p:nvSpPr>
          <p:cNvPr id="5" name="Footer Placeholder 4"/>
          <p:cNvSpPr>
            <a:spLocks noGrp="1"/>
          </p:cNvSpPr>
          <p:nvPr>
            <p:ph type="ftr" sz="quarter" idx="11"/>
          </p:nvPr>
        </p:nvSpPr>
        <p:spPr/>
        <p:txBody>
          <a:bodyPr/>
          <a:lstStyle/>
          <a:p>
            <a:pPr defTabSz="914400">
              <a:defRPr/>
            </a:pPr>
            <a:r>
              <a:rPr lang="en-US" altLang="en-US" sz="1800" kern="0">
                <a:solidFill>
                  <a:sysClr val="windowText" lastClr="000000"/>
                </a:solidFill>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14400">
              <a:defRPr/>
            </a:pPr>
            <a:fld id="{504B3C87-3D8D-4CFE-9DF8-ACB5F82F8CF7}" type="datetime8">
              <a:rPr lang="en-US" altLang="en-US" sz="1800" kern="0" smtClean="0">
                <a:solidFill>
                  <a:sysClr val="windowText" lastClr="000000"/>
                </a:solidFill>
              </a:rPr>
              <a:pPr defTabSz="914400">
                <a:defRPr/>
              </a:pPr>
              <a:t>6/14/2018 9:36 AM</a:t>
            </a:fld>
            <a:endParaRPr lang="en-US" altLang="en-US" sz="1800" kern="0">
              <a:solidFill>
                <a:sysClr val="windowText" lastClr="000000"/>
              </a:solidFill>
            </a:endParaRPr>
          </a:p>
        </p:txBody>
      </p:sp>
      <p:sp>
        <p:nvSpPr>
          <p:cNvPr id="7" name="Slide Number Placeholder 6"/>
          <p:cNvSpPr>
            <a:spLocks noGrp="1"/>
          </p:cNvSpPr>
          <p:nvPr>
            <p:ph type="sldNum" sz="quarter" idx="13"/>
          </p:nvPr>
        </p:nvSpPr>
        <p:spPr/>
        <p:txBody>
          <a:bodyPr/>
          <a:lstStyle/>
          <a:p>
            <a:pPr defTabSz="914400">
              <a:defRPr/>
            </a:pPr>
            <a:fld id="{9672FC2E-5954-4E65-BEEE-BF75C4846817}" type="slidenum">
              <a:rPr lang="en-US" altLang="en-US" sz="1800" kern="0" smtClean="0">
                <a:solidFill>
                  <a:sysClr val="windowText" lastClr="000000"/>
                </a:solidFill>
              </a:rPr>
              <a:pPr defTabSz="914400">
                <a:defRPr/>
              </a:pPr>
              <a:t>34</a:t>
            </a:fld>
            <a:endParaRPr lang="en-US" altLang="en-US" sz="1800" kern="0">
              <a:solidFill>
                <a:sysClr val="windowText" lastClr="000000"/>
              </a:solidFill>
            </a:endParaRPr>
          </a:p>
        </p:txBody>
      </p:sp>
    </p:spTree>
    <p:extLst>
      <p:ext uri="{BB962C8B-B14F-4D97-AF65-F5344CB8AC3E}">
        <p14:creationId xmlns:p14="http://schemas.microsoft.com/office/powerpoint/2010/main" val="192827667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Header Placeholder 3"/>
          <p:cNvSpPr>
            <a:spLocks noGrp="1"/>
          </p:cNvSpPr>
          <p:nvPr>
            <p:ph type="hdr" sz="quarter" idx="10"/>
          </p:nvPr>
        </p:nvSpPr>
        <p:spPr/>
        <p:txBody>
          <a:bodyPr/>
          <a:lstStyle/>
          <a:p>
            <a:pPr defTabSz="914400">
              <a:defRPr/>
            </a:pPr>
            <a:endParaRPr lang="en-US" sz="1800" kern="0">
              <a:solidFill>
                <a:sysClr val="windowText" lastClr="000000"/>
              </a:solidFill>
            </a:endParaRPr>
          </a:p>
        </p:txBody>
      </p:sp>
      <p:sp>
        <p:nvSpPr>
          <p:cNvPr id="5" name="Footer Placeholder 4"/>
          <p:cNvSpPr>
            <a:spLocks noGrp="1"/>
          </p:cNvSpPr>
          <p:nvPr>
            <p:ph type="ftr" sz="quarter" idx="11"/>
          </p:nvPr>
        </p:nvSpPr>
        <p:spPr/>
        <p:txBody>
          <a:bodyPr/>
          <a:lstStyle/>
          <a:p>
            <a:pPr defTabSz="914400">
              <a:defRPr/>
            </a:pPr>
            <a:r>
              <a:rPr lang="en-US" altLang="en-US" sz="1800" kern="0">
                <a:solidFill>
                  <a:sysClr val="windowText" lastClr="000000"/>
                </a:solidFill>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14400">
              <a:defRPr/>
            </a:pPr>
            <a:fld id="{504B3C87-3D8D-4CFE-9DF8-ACB5F82F8CF7}" type="datetime8">
              <a:rPr lang="en-US" altLang="en-US" sz="1800" kern="0" smtClean="0">
                <a:solidFill>
                  <a:sysClr val="windowText" lastClr="000000"/>
                </a:solidFill>
              </a:rPr>
              <a:pPr defTabSz="914400">
                <a:defRPr/>
              </a:pPr>
              <a:t>6/14/2018 9:36 AM</a:t>
            </a:fld>
            <a:endParaRPr lang="en-US" altLang="en-US" sz="1800" kern="0">
              <a:solidFill>
                <a:sysClr val="windowText" lastClr="000000"/>
              </a:solidFill>
            </a:endParaRPr>
          </a:p>
        </p:txBody>
      </p:sp>
      <p:sp>
        <p:nvSpPr>
          <p:cNvPr id="7" name="Slide Number Placeholder 6"/>
          <p:cNvSpPr>
            <a:spLocks noGrp="1"/>
          </p:cNvSpPr>
          <p:nvPr>
            <p:ph type="sldNum" sz="quarter" idx="13"/>
          </p:nvPr>
        </p:nvSpPr>
        <p:spPr/>
        <p:txBody>
          <a:bodyPr/>
          <a:lstStyle/>
          <a:p>
            <a:pPr defTabSz="914400">
              <a:defRPr/>
            </a:pPr>
            <a:fld id="{9672FC2E-5954-4E65-BEEE-BF75C4846817}" type="slidenum">
              <a:rPr lang="en-US" altLang="en-US" sz="1800" kern="0" smtClean="0">
                <a:solidFill>
                  <a:sysClr val="windowText" lastClr="000000"/>
                </a:solidFill>
              </a:rPr>
              <a:pPr defTabSz="914400">
                <a:defRPr/>
              </a:pPr>
              <a:t>35</a:t>
            </a:fld>
            <a:endParaRPr lang="en-US" altLang="en-US" sz="1800" kern="0">
              <a:solidFill>
                <a:sysClr val="windowText" lastClr="000000"/>
              </a:solidFill>
            </a:endParaRPr>
          </a:p>
        </p:txBody>
      </p:sp>
    </p:spTree>
    <p:extLst>
      <p:ext uri="{BB962C8B-B14F-4D97-AF65-F5344CB8AC3E}">
        <p14:creationId xmlns:p14="http://schemas.microsoft.com/office/powerpoint/2010/main" val="859917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2905B9C-091B-4B4E-9A03-6DA6B043223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791500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Service Fabric enables you to build and manage scalable and reliable applications composed of microservices running at very high density on a shared pool of machines (commonly referred to as a Service Fabric cluster).</a:t>
            </a:r>
          </a:p>
          <a:p>
            <a:endParaRPr lang="en-US" dirty="0"/>
          </a:p>
          <a:p>
            <a:r>
              <a:rPr lang="en-US" dirty="0"/>
              <a:t>Powers a huge set of Microsoft Services: </a:t>
            </a:r>
            <a:r>
              <a:rPr lang="pt-PT" dirty="0"/>
              <a:t>Azure SQL Database, Azure CosmosDB, Cortana, Power BI, Microsoft Intune, Azure Event Hubs, Skype for Business and others</a:t>
            </a:r>
          </a:p>
          <a:p>
            <a:endParaRPr lang="en-US" dirty="0"/>
          </a:p>
          <a:p>
            <a:r>
              <a:rPr lang="en-US" dirty="0"/>
              <a:t>It provides a sophisticated runtime for building distributed, scalable stateless and stateful microservices. </a:t>
            </a:r>
          </a:p>
          <a:p>
            <a:endParaRPr lang="en-US" dirty="0"/>
          </a:p>
          <a:p>
            <a:r>
              <a:rPr lang="en-US" dirty="0"/>
              <a:t>Also provides comprehensive application management capabilities for provisioning, deploying, monitoring, upgrading/patching, and deleting deployed applications.</a:t>
            </a:r>
          </a:p>
          <a:p>
            <a:endParaRPr lang="en-US" dirty="0"/>
          </a:p>
          <a:p>
            <a:r>
              <a:rPr lang="en-US" dirty="0"/>
              <a:t>Service Fabric is tailored to creating “born in the cloud” services that can start small, as needed, and grow to massive scale with hundreds or thousands of machines, creating Service Fabric clusters across availability sets in a region or across regions.</a:t>
            </a:r>
            <a:endParaRPr lang="pt-PT" dirty="0"/>
          </a:p>
          <a:p>
            <a:pPr marL="171450" indent="-171450">
              <a:buFontTx/>
              <a:buChar char="-"/>
            </a:pPr>
            <a:endParaRPr lang="en-US" dirty="0"/>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6/14/2018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7326806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6433486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defTabSz="914400">
              <a:defRPr/>
            </a:pPr>
            <a:r>
              <a:rPr lang="en-US" sz="1800" kern="0">
                <a:solidFill>
                  <a:sysClr val="windowText" lastClr="000000"/>
                </a:solidFill>
              </a:rPr>
              <a:t>Microsoft 2016</a:t>
            </a:r>
          </a:p>
        </p:txBody>
      </p:sp>
      <p:sp>
        <p:nvSpPr>
          <p:cNvPr id="5" name="Footer Placeholder 4"/>
          <p:cNvSpPr>
            <a:spLocks noGrp="1"/>
          </p:cNvSpPr>
          <p:nvPr>
            <p:ph type="ftr" sz="quarter" idx="11"/>
          </p:nvPr>
        </p:nvSpPr>
        <p:spPr/>
        <p:txBody>
          <a:bodyPr/>
          <a:lstStyle/>
          <a:p>
            <a:pPr defTabSz="914099" eaLnBrk="0" hangingPunct="0">
              <a:defRPr/>
            </a:pPr>
            <a:r>
              <a:rPr lang="en-US" sz="400" kern="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14400">
              <a:defRPr/>
            </a:pPr>
            <a:fld id="{38EEC551-8CDA-4EB6-89BB-2A86C9F091C8}" type="datetime8">
              <a:rPr lang="en-US" sz="1800" kern="0" smtClean="0">
                <a:solidFill>
                  <a:sysClr val="windowText" lastClr="000000"/>
                </a:solidFill>
              </a:rPr>
              <a:pPr defTabSz="914400">
                <a:defRPr/>
              </a:pPr>
              <a:t>6/14/2018 9:36 AM</a:t>
            </a:fld>
            <a:endParaRPr lang="en-US" sz="1800" kern="0">
              <a:solidFill>
                <a:sysClr val="windowText" lastClr="000000"/>
              </a:solidFill>
            </a:endParaRPr>
          </a:p>
        </p:txBody>
      </p:sp>
      <p:sp>
        <p:nvSpPr>
          <p:cNvPr id="7" name="Slide Number Placeholder 6"/>
          <p:cNvSpPr>
            <a:spLocks noGrp="1"/>
          </p:cNvSpPr>
          <p:nvPr>
            <p:ph type="sldNum" sz="quarter" idx="13"/>
          </p:nvPr>
        </p:nvSpPr>
        <p:spPr/>
        <p:txBody>
          <a:bodyPr/>
          <a:lstStyle/>
          <a:p>
            <a:pPr defTabSz="914400">
              <a:defRPr/>
            </a:pPr>
            <a:fld id="{B4008EB6-D09E-4580-8CD6-DDB14511944F}" type="slidenum">
              <a:rPr lang="en-US" sz="1800" kern="0" smtClean="0">
                <a:solidFill>
                  <a:sysClr val="windowText" lastClr="000000"/>
                </a:solidFill>
              </a:rPr>
              <a:pPr defTabSz="914400">
                <a:defRPr/>
              </a:pPr>
              <a:t>39</a:t>
            </a:fld>
            <a:endParaRPr lang="en-US" sz="1800" kern="0">
              <a:solidFill>
                <a:sysClr val="windowText" lastClr="000000"/>
              </a:solidFill>
            </a:endParaRPr>
          </a:p>
        </p:txBody>
      </p:sp>
    </p:spTree>
    <p:extLst>
      <p:ext uri="{BB962C8B-B14F-4D97-AF65-F5344CB8AC3E}">
        <p14:creationId xmlns:p14="http://schemas.microsoft.com/office/powerpoint/2010/main" val="347231454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i="0" baseline="0" dirty="0"/>
          </a:p>
        </p:txBody>
      </p:sp>
      <p:sp>
        <p:nvSpPr>
          <p:cNvPr id="4" name="Slide Number Placeholder 3"/>
          <p:cNvSpPr>
            <a:spLocks noGrp="1"/>
          </p:cNvSpPr>
          <p:nvPr>
            <p:ph type="sldNum" sz="quarter" idx="10"/>
          </p:nvPr>
        </p:nvSpPr>
        <p:spPr/>
        <p:txBody>
          <a:bodyPr/>
          <a:lstStyle/>
          <a:p>
            <a:pPr defTabSz="931863" fontAlgn="base">
              <a:spcBef>
                <a:spcPct val="0"/>
              </a:spcBef>
              <a:spcAft>
                <a:spcPct val="0"/>
              </a:spcAft>
              <a:defRPr/>
            </a:pPr>
            <a:fld id="{8B263312-38AA-4E1E-B2B5-0F8F122B24FE}" type="slidenum">
              <a:rPr lang="en-US" smtClean="0">
                <a:solidFill>
                  <a:prstClr val="black"/>
                </a:solidFill>
                <a:latin typeface="Segoe UI" panose="020B0502040204020203" pitchFamily="34" charset="0"/>
                <a:ea typeface="MS PGothic" panose="020B0600070205080204" pitchFamily="34" charset="-128"/>
              </a:rPr>
              <a:pPr defTabSz="931863" fontAlgn="base">
                <a:spcBef>
                  <a:spcPct val="0"/>
                </a:spcBef>
                <a:spcAft>
                  <a:spcPct val="0"/>
                </a:spcAft>
                <a:defRPr/>
              </a:pPr>
              <a:t>40</a:t>
            </a:fld>
            <a:endParaRPr lang="en-US" dirty="0">
              <a:solidFill>
                <a:prstClr val="black"/>
              </a:solidFill>
              <a:latin typeface="Segoe UI" panose="020B0502040204020203" pitchFamily="34" charset="0"/>
              <a:ea typeface="MS PGothic" panose="020B0600070205080204" pitchFamily="34" charset="-128"/>
            </a:endParaRPr>
          </a:p>
        </p:txBody>
      </p:sp>
    </p:spTree>
    <p:extLst>
      <p:ext uri="{BB962C8B-B14F-4D97-AF65-F5344CB8AC3E}">
        <p14:creationId xmlns:p14="http://schemas.microsoft.com/office/powerpoint/2010/main" val="376275235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41</a:t>
            </a:fld>
            <a:endParaRPr lang="en-US" dirty="0"/>
          </a:p>
        </p:txBody>
      </p:sp>
    </p:spTree>
    <p:extLst>
      <p:ext uri="{BB962C8B-B14F-4D97-AF65-F5344CB8AC3E}">
        <p14:creationId xmlns:p14="http://schemas.microsoft.com/office/powerpoint/2010/main" val="92506712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2905B9C-091B-4B4E-9A03-6DA6B043223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1486785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defTabSz="932742">
              <a:defRPr/>
            </a:pPr>
            <a:r>
              <a:rPr lang="en-US">
                <a:solidFill>
                  <a:prstClr val="black"/>
                </a:solidFill>
                <a:latin typeface="Segoe UI" pitchFamily="34" charset="0"/>
              </a:rPr>
              <a:t>Microsoft 2016</a:t>
            </a:r>
          </a:p>
        </p:txBody>
      </p:sp>
      <p:sp>
        <p:nvSpPr>
          <p:cNvPr id="5" name="Footer Placeholder 4"/>
          <p:cNvSpPr>
            <a:spLocks noGrp="1"/>
          </p:cNvSpPr>
          <p:nvPr>
            <p:ph type="ftr" sz="quarter" idx="11"/>
          </p:nvPr>
        </p:nvSpPr>
        <p:spPr/>
        <p:txBody>
          <a:bodyPr/>
          <a:lstStyle/>
          <a:p>
            <a:pPr marL="571500" defTabSz="914099"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32742">
              <a:defRPr/>
            </a:pPr>
            <a:fld id="{38EEC551-8CDA-4EB6-89BB-2A86C9F091C8}" type="datetime8">
              <a:rPr lang="en-US" smtClean="0">
                <a:solidFill>
                  <a:prstClr val="black"/>
                </a:solidFill>
                <a:latin typeface="Segoe UI" pitchFamily="34" charset="0"/>
              </a:rPr>
              <a:pPr defTabSz="932742">
                <a:defRPr/>
              </a:pPr>
              <a:t>6/14/2018 9:36 AM</a:t>
            </a:fld>
            <a:endParaRPr lang="en-US">
              <a:solidFill>
                <a:prstClr val="black"/>
              </a:solidFill>
              <a:latin typeface="Segoe UI" pitchFamily="34" charset="0"/>
            </a:endParaRPr>
          </a:p>
        </p:txBody>
      </p:sp>
      <p:sp>
        <p:nvSpPr>
          <p:cNvPr id="7" name="Slide Number Placeholder 6"/>
          <p:cNvSpPr>
            <a:spLocks noGrp="1"/>
          </p:cNvSpPr>
          <p:nvPr>
            <p:ph type="sldNum" sz="quarter" idx="13"/>
          </p:nvPr>
        </p:nvSpPr>
        <p:spPr/>
        <p:txBody>
          <a:bodyPr/>
          <a:lstStyle/>
          <a:p>
            <a:pPr defTabSz="932742">
              <a:defRPr/>
            </a:pPr>
            <a:fld id="{B4008EB6-D09E-4580-8CD6-DDB14511944F}" type="slidenum">
              <a:rPr lang="en-US" smtClean="0">
                <a:solidFill>
                  <a:prstClr val="black"/>
                </a:solidFill>
                <a:latin typeface="Segoe UI" pitchFamily="34" charset="0"/>
              </a:rPr>
              <a:pPr defTabSz="932742">
                <a:defRPr/>
              </a:pPr>
              <a:t>43</a:t>
            </a:fld>
            <a:endParaRPr lang="en-US">
              <a:solidFill>
                <a:prstClr val="black"/>
              </a:solidFill>
              <a:latin typeface="Segoe UI" pitchFamily="34" charset="0"/>
            </a:endParaRPr>
          </a:p>
        </p:txBody>
      </p:sp>
    </p:spTree>
    <p:extLst>
      <p:ext uri="{BB962C8B-B14F-4D97-AF65-F5344CB8AC3E}">
        <p14:creationId xmlns:p14="http://schemas.microsoft.com/office/powerpoint/2010/main" val="42384181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AB32C7E-D9C3-40D4-8B5C-4BFC5FA60907}" type="slidenum">
              <a:rPr lang="en-US" smtClean="0"/>
              <a:t>4</a:t>
            </a:fld>
            <a:endParaRPr lang="en-US" dirty="0"/>
          </a:p>
        </p:txBody>
      </p:sp>
    </p:spTree>
    <p:extLst>
      <p:ext uri="{BB962C8B-B14F-4D97-AF65-F5344CB8AC3E}">
        <p14:creationId xmlns:p14="http://schemas.microsoft.com/office/powerpoint/2010/main" val="174415497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https://docs.microsoft.com/en-us/azure/architecture/reference-architectures/app-service-web-app/basic-web-app</a:t>
            </a:r>
          </a:p>
        </p:txBody>
      </p:sp>
      <p:sp>
        <p:nvSpPr>
          <p:cNvPr id="4" name="Slide Number Placeholder 3"/>
          <p:cNvSpPr>
            <a:spLocks noGrp="1"/>
          </p:cNvSpPr>
          <p:nvPr>
            <p:ph type="sldNum" sz="quarter" idx="10"/>
          </p:nvPr>
        </p:nvSpPr>
        <p:spPr/>
        <p:txBody>
          <a:bodyPr/>
          <a:lstStyle/>
          <a:p>
            <a:fld id="{3AB32C7E-D9C3-40D4-8B5C-4BFC5FA60907}" type="slidenum">
              <a:rPr lang="en-US" smtClean="0"/>
              <a:t>44</a:t>
            </a:fld>
            <a:endParaRPr lang="en-US" dirty="0"/>
          </a:p>
        </p:txBody>
      </p:sp>
    </p:spTree>
    <p:extLst>
      <p:ext uri="{BB962C8B-B14F-4D97-AF65-F5344CB8AC3E}">
        <p14:creationId xmlns:p14="http://schemas.microsoft.com/office/powerpoint/2010/main" val="223568278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https://docs.microsoft.com/en-us/azure/architecture/reference-architectures/app-service-web-app/scalable-web-app</a:t>
            </a:r>
          </a:p>
        </p:txBody>
      </p:sp>
      <p:sp>
        <p:nvSpPr>
          <p:cNvPr id="4" name="Slide Number Placeholder 3"/>
          <p:cNvSpPr>
            <a:spLocks noGrp="1"/>
          </p:cNvSpPr>
          <p:nvPr>
            <p:ph type="sldNum" sz="quarter" idx="10"/>
          </p:nvPr>
        </p:nvSpPr>
        <p:spPr/>
        <p:txBody>
          <a:bodyPr/>
          <a:lstStyle/>
          <a:p>
            <a:fld id="{3AB32C7E-D9C3-40D4-8B5C-4BFC5FA60907}" type="slidenum">
              <a:rPr lang="en-US" smtClean="0"/>
              <a:t>45</a:t>
            </a:fld>
            <a:endParaRPr lang="en-US" dirty="0"/>
          </a:p>
        </p:txBody>
      </p:sp>
    </p:spTree>
    <p:extLst>
      <p:ext uri="{BB962C8B-B14F-4D97-AF65-F5344CB8AC3E}">
        <p14:creationId xmlns:p14="http://schemas.microsoft.com/office/powerpoint/2010/main" val="223568278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https://docs.microsoft.com/en-us/azure/architecture/reference-architectures/app-service-web-app/multi-region</a:t>
            </a:r>
          </a:p>
        </p:txBody>
      </p:sp>
      <p:sp>
        <p:nvSpPr>
          <p:cNvPr id="4" name="Slide Number Placeholder 3"/>
          <p:cNvSpPr>
            <a:spLocks noGrp="1"/>
          </p:cNvSpPr>
          <p:nvPr>
            <p:ph type="sldNum" sz="quarter" idx="10"/>
          </p:nvPr>
        </p:nvSpPr>
        <p:spPr/>
        <p:txBody>
          <a:bodyPr/>
          <a:lstStyle/>
          <a:p>
            <a:fld id="{3AB32C7E-D9C3-40D4-8B5C-4BFC5FA60907}" type="slidenum">
              <a:rPr lang="en-US" smtClean="0"/>
              <a:t>46</a:t>
            </a:fld>
            <a:endParaRPr lang="en-US" dirty="0"/>
          </a:p>
        </p:txBody>
      </p:sp>
    </p:spTree>
    <p:extLst>
      <p:ext uri="{BB962C8B-B14F-4D97-AF65-F5344CB8AC3E}">
        <p14:creationId xmlns:p14="http://schemas.microsoft.com/office/powerpoint/2010/main" val="223568278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https://azure.microsoft.com/en-us/services/api-management/</a:t>
            </a:r>
          </a:p>
        </p:txBody>
      </p:sp>
      <p:sp>
        <p:nvSpPr>
          <p:cNvPr id="4" name="Slide Number Placeholder 3"/>
          <p:cNvSpPr>
            <a:spLocks noGrp="1"/>
          </p:cNvSpPr>
          <p:nvPr>
            <p:ph type="sldNum" sz="quarter" idx="10"/>
          </p:nvPr>
        </p:nvSpPr>
        <p:spPr/>
        <p:txBody>
          <a:bodyPr/>
          <a:lstStyle/>
          <a:p>
            <a:fld id="{3AB32C7E-D9C3-40D4-8B5C-4BFC5FA60907}" type="slidenum">
              <a:rPr lang="en-US" smtClean="0"/>
              <a:t>47</a:t>
            </a:fld>
            <a:endParaRPr lang="en-US" dirty="0"/>
          </a:p>
        </p:txBody>
      </p:sp>
    </p:spTree>
    <p:extLst>
      <p:ext uri="{BB962C8B-B14F-4D97-AF65-F5344CB8AC3E}">
        <p14:creationId xmlns:p14="http://schemas.microsoft.com/office/powerpoint/2010/main" val="223568278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2905B9C-091B-4B4E-9A03-6DA6B043223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6641570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Abstraction of servers, infrastructure and configuration of operating system</a:t>
            </a:r>
          </a:p>
          <a:p>
            <a:r>
              <a:rPr lang="en-US" dirty="0"/>
              <a:t>Event-driven scale</a:t>
            </a:r>
          </a:p>
          <a:p>
            <a:r>
              <a:rPr lang="en-US" dirty="0"/>
              <a:t>Sub-second billing</a:t>
            </a:r>
          </a:p>
          <a:p>
            <a:r>
              <a:rPr lang="en-US" dirty="0"/>
              <a:t>Stateless</a:t>
            </a:r>
          </a:p>
          <a:p>
            <a:endParaRPr lang="en-US" dirty="0"/>
          </a:p>
          <a:p>
            <a:pPr lvl="0" rtl="0"/>
            <a:r>
              <a:rPr lang="en-US" sz="1200" kern="1200" dirty="0" err="1">
                <a:solidFill>
                  <a:schemeClr val="tx1"/>
                </a:solidFill>
                <a:effectLst/>
                <a:latin typeface="+mn-lt"/>
                <a:ea typeface="+mn-ea"/>
                <a:cs typeface="+mn-cs"/>
              </a:rPr>
              <a:t>Serverless</a:t>
            </a:r>
            <a:r>
              <a:rPr lang="en-US" sz="1200" kern="1200" dirty="0">
                <a:solidFill>
                  <a:schemeClr val="tx1"/>
                </a:solidFill>
                <a:effectLst/>
                <a:latin typeface="+mn-lt"/>
                <a:ea typeface="+mn-ea"/>
                <a:cs typeface="+mn-cs"/>
              </a:rPr>
              <a:t> compute is a </a:t>
            </a:r>
            <a:r>
              <a:rPr lang="en-US" sz="1200" b="1" kern="1200" dirty="0">
                <a:solidFill>
                  <a:schemeClr val="tx1"/>
                </a:solidFill>
                <a:effectLst/>
                <a:latin typeface="+mn-lt"/>
                <a:ea typeface="+mn-ea"/>
                <a:cs typeface="+mn-cs"/>
              </a:rPr>
              <a:t>fully managed</a:t>
            </a:r>
            <a:r>
              <a:rPr lang="en-US" sz="1200" kern="1200" dirty="0">
                <a:solidFill>
                  <a:schemeClr val="tx1"/>
                </a:solidFill>
                <a:effectLst/>
                <a:latin typeface="+mn-lt"/>
                <a:ea typeface="+mn-ea"/>
                <a:cs typeface="+mn-cs"/>
              </a:rPr>
              <a:t> service. Some refer to it as Functions as a Service</a:t>
            </a:r>
          </a:p>
          <a:p>
            <a:pPr lvl="1"/>
            <a:r>
              <a:rPr lang="en-US" sz="1200" kern="1200" dirty="0">
                <a:solidFill>
                  <a:schemeClr val="tx1"/>
                </a:solidFill>
                <a:effectLst/>
                <a:latin typeface="+mn-lt"/>
                <a:ea typeface="+mn-ea"/>
                <a:cs typeface="+mn-cs"/>
              </a:rPr>
              <a:t>OS and Framework patching is performed for you</a:t>
            </a:r>
          </a:p>
          <a:p>
            <a:pPr lvl="1"/>
            <a:r>
              <a:rPr lang="en-US" sz="1200" kern="1200" dirty="0">
                <a:solidFill>
                  <a:schemeClr val="tx1"/>
                </a:solidFill>
                <a:effectLst/>
                <a:latin typeface="+mn-lt"/>
                <a:ea typeface="+mn-ea"/>
                <a:cs typeface="+mn-cs"/>
              </a:rPr>
              <a:t>There is zero administrative tasks and no need to manage any infrastructure </a:t>
            </a:r>
          </a:p>
          <a:p>
            <a:pPr lvl="1"/>
            <a:r>
              <a:rPr lang="en-US" sz="1200" kern="1200" dirty="0">
                <a:solidFill>
                  <a:schemeClr val="tx1"/>
                </a:solidFill>
                <a:effectLst/>
                <a:latin typeface="+mn-lt"/>
                <a:ea typeface="+mn-ea"/>
                <a:cs typeface="+mn-cs"/>
              </a:rPr>
              <a:t>You just deploy your code (function) and it runs</a:t>
            </a:r>
          </a:p>
          <a:p>
            <a:pPr lvl="1"/>
            <a:r>
              <a:rPr lang="en-US" sz="1200" kern="1200" dirty="0">
                <a:solidFill>
                  <a:schemeClr val="tx1"/>
                </a:solidFill>
                <a:effectLst/>
                <a:latin typeface="+mn-lt"/>
                <a:ea typeface="+mn-ea"/>
                <a:cs typeface="+mn-cs"/>
              </a:rPr>
              <a:t>Your code runs within seconds and for very short period of time</a:t>
            </a:r>
          </a:p>
          <a:p>
            <a:pPr lvl="0"/>
            <a:r>
              <a:rPr lang="en-US" sz="1200" kern="1200" dirty="0" err="1">
                <a:solidFill>
                  <a:schemeClr val="tx1"/>
                </a:solidFill>
                <a:effectLst/>
                <a:latin typeface="+mn-lt"/>
                <a:ea typeface="+mn-ea"/>
                <a:cs typeface="+mn-cs"/>
              </a:rPr>
              <a:t>Serverless</a:t>
            </a:r>
            <a:r>
              <a:rPr lang="en-US" sz="1200" kern="1200" dirty="0">
                <a:solidFill>
                  <a:schemeClr val="tx1"/>
                </a:solidFill>
                <a:effectLst/>
                <a:latin typeface="+mn-lt"/>
                <a:ea typeface="+mn-ea"/>
                <a:cs typeface="+mn-cs"/>
              </a:rPr>
              <a:t> compute </a:t>
            </a:r>
            <a:r>
              <a:rPr lang="en-US" sz="1200" b="1" kern="1200" dirty="0">
                <a:solidFill>
                  <a:schemeClr val="tx1"/>
                </a:solidFill>
                <a:effectLst/>
                <a:latin typeface="+mn-lt"/>
                <a:ea typeface="+mn-ea"/>
                <a:cs typeface="+mn-cs"/>
              </a:rPr>
              <a:t>scales quickly </a:t>
            </a:r>
            <a:r>
              <a:rPr lang="en-US" sz="1200" kern="1200" dirty="0">
                <a:solidFill>
                  <a:schemeClr val="tx1"/>
                </a:solidFill>
                <a:effectLst/>
                <a:latin typeface="+mn-lt"/>
                <a:ea typeface="+mn-ea"/>
                <a:cs typeface="+mn-cs"/>
              </a:rPr>
              <a:t>(almost </a:t>
            </a:r>
            <a:r>
              <a:rPr lang="en-US" sz="1200" b="1" kern="1200" dirty="0">
                <a:solidFill>
                  <a:schemeClr val="tx1"/>
                </a:solidFill>
                <a:effectLst/>
                <a:latin typeface="+mn-lt"/>
                <a:ea typeface="+mn-ea"/>
                <a:cs typeface="+mn-cs"/>
              </a:rPr>
              <a:t>instantly</a:t>
            </a:r>
            <a:r>
              <a:rPr lang="en-US" sz="1200" kern="1200" dirty="0">
                <a:solidFill>
                  <a:schemeClr val="tx1"/>
                </a:solidFill>
                <a:effectLst/>
                <a:latin typeface="+mn-lt"/>
                <a:ea typeface="+mn-ea"/>
                <a:cs typeface="+mn-cs"/>
              </a:rPr>
              <a:t>) and </a:t>
            </a:r>
            <a:r>
              <a:rPr lang="en-US" sz="1200" b="1" kern="1200" dirty="0">
                <a:solidFill>
                  <a:schemeClr val="tx1"/>
                </a:solidFill>
                <a:effectLst/>
                <a:latin typeface="+mn-lt"/>
                <a:ea typeface="+mn-ea"/>
                <a:cs typeface="+mn-cs"/>
              </a:rPr>
              <a:t>vastly</a:t>
            </a:r>
            <a:r>
              <a:rPr lang="en-US" sz="1200" kern="1200" dirty="0">
                <a:solidFill>
                  <a:schemeClr val="tx1"/>
                </a:solidFill>
                <a:effectLst/>
                <a:latin typeface="+mn-lt"/>
                <a:ea typeface="+mn-ea"/>
                <a:cs typeface="+mn-cs"/>
              </a:rPr>
              <a:t> </a:t>
            </a:r>
          </a:p>
          <a:p>
            <a:pPr lvl="1"/>
            <a:r>
              <a:rPr lang="en-US" sz="1200" kern="1200" dirty="0">
                <a:solidFill>
                  <a:schemeClr val="tx1"/>
                </a:solidFill>
                <a:effectLst/>
                <a:latin typeface="+mn-lt"/>
                <a:ea typeface="+mn-ea"/>
                <a:cs typeface="+mn-cs"/>
              </a:rPr>
              <a:t>Automatically scales </a:t>
            </a:r>
            <a:r>
              <a:rPr lang="en-US" sz="1200" b="1" kern="1200" dirty="0">
                <a:solidFill>
                  <a:schemeClr val="tx1"/>
                </a:solidFill>
                <a:effectLst/>
                <a:latin typeface="+mn-lt"/>
                <a:ea typeface="+mn-ea"/>
                <a:cs typeface="+mn-cs"/>
              </a:rPr>
              <a:t>within seconds </a:t>
            </a:r>
            <a:endParaRPr lang="en-US" sz="1200" kern="1200" dirty="0">
              <a:solidFill>
                <a:schemeClr val="tx1"/>
              </a:solidFill>
              <a:effectLst/>
              <a:latin typeface="+mn-lt"/>
              <a:ea typeface="+mn-ea"/>
              <a:cs typeface="+mn-cs"/>
            </a:endParaRPr>
          </a:p>
          <a:p>
            <a:pPr lvl="1"/>
            <a:r>
              <a:rPr lang="en-US" sz="1200" b="1" kern="1200" dirty="0">
                <a:solidFill>
                  <a:schemeClr val="tx1"/>
                </a:solidFill>
                <a:effectLst/>
                <a:latin typeface="+mn-lt"/>
                <a:ea typeface="+mn-ea"/>
                <a:cs typeface="+mn-cs"/>
              </a:rPr>
              <a:t>No</a:t>
            </a:r>
            <a:r>
              <a:rPr lang="en-US" sz="1200" kern="1200" dirty="0">
                <a:solidFill>
                  <a:schemeClr val="tx1"/>
                </a:solidFill>
                <a:effectLst/>
                <a:latin typeface="+mn-lt"/>
                <a:ea typeface="+mn-ea"/>
                <a:cs typeface="+mn-cs"/>
              </a:rPr>
              <a:t> scale </a:t>
            </a:r>
            <a:r>
              <a:rPr lang="en-US" sz="1200" b="1" kern="1200" dirty="0">
                <a:solidFill>
                  <a:schemeClr val="tx1"/>
                </a:solidFill>
                <a:effectLst/>
                <a:latin typeface="+mn-lt"/>
                <a:ea typeface="+mn-ea"/>
                <a:cs typeface="+mn-cs"/>
              </a:rPr>
              <a:t>configuration</a:t>
            </a:r>
            <a:r>
              <a:rPr lang="en-US" sz="1200" kern="1200" dirty="0">
                <a:solidFill>
                  <a:schemeClr val="tx1"/>
                </a:solidFill>
                <a:effectLst/>
                <a:latin typeface="+mn-lt"/>
                <a:ea typeface="+mn-ea"/>
                <a:cs typeface="+mn-cs"/>
              </a:rPr>
              <a:t> is required (there is no way to configure scale or limits)</a:t>
            </a:r>
          </a:p>
          <a:p>
            <a:pPr lvl="1"/>
            <a:r>
              <a:rPr lang="en-US" sz="1200" kern="1200" dirty="0">
                <a:solidFill>
                  <a:schemeClr val="tx1"/>
                </a:solidFill>
                <a:effectLst/>
                <a:latin typeface="+mn-lt"/>
                <a:ea typeface="+mn-ea"/>
                <a:cs typeface="+mn-cs"/>
              </a:rPr>
              <a:t>Scales to match </a:t>
            </a:r>
            <a:r>
              <a:rPr lang="en-US" sz="1200" b="1" kern="1200" dirty="0">
                <a:solidFill>
                  <a:schemeClr val="tx1"/>
                </a:solidFill>
                <a:effectLst/>
                <a:latin typeface="+mn-lt"/>
                <a:ea typeface="+mn-ea"/>
                <a:cs typeface="+mn-cs"/>
              </a:rPr>
              <a:t>any given workload</a:t>
            </a:r>
            <a:r>
              <a:rPr lang="en-US" sz="1200" kern="1200" dirty="0">
                <a:solidFill>
                  <a:schemeClr val="tx1"/>
                </a:solidFill>
                <a:effectLst/>
                <a:latin typeface="+mn-lt"/>
                <a:ea typeface="+mn-ea"/>
                <a:cs typeface="+mn-cs"/>
              </a:rPr>
              <a:t>. Scales from zero to handle </a:t>
            </a:r>
            <a:r>
              <a:rPr lang="en-US" sz="1200" b="1" kern="1200" dirty="0">
                <a:solidFill>
                  <a:schemeClr val="tx1"/>
                </a:solidFill>
                <a:effectLst/>
                <a:latin typeface="+mn-lt"/>
                <a:ea typeface="+mn-ea"/>
                <a:cs typeface="+mn-cs"/>
              </a:rPr>
              <a:t>tens of thousands concurrent</a:t>
            </a:r>
            <a:r>
              <a:rPr lang="en-US" sz="1200" kern="1200" dirty="0">
                <a:solidFill>
                  <a:schemeClr val="tx1"/>
                </a:solidFill>
                <a:effectLst/>
                <a:latin typeface="+mn-lt"/>
                <a:ea typeface="+mn-ea"/>
                <a:cs typeface="+mn-cs"/>
              </a:rPr>
              <a:t> functions invocations within seconds </a:t>
            </a:r>
          </a:p>
          <a:p>
            <a:pPr lvl="1"/>
            <a:r>
              <a:rPr lang="en-US" sz="1200" kern="1200" dirty="0">
                <a:solidFill>
                  <a:schemeClr val="tx1"/>
                </a:solidFill>
                <a:effectLst/>
                <a:latin typeface="+mn-lt"/>
                <a:ea typeface="+mn-ea"/>
                <a:cs typeface="+mn-cs"/>
              </a:rPr>
              <a:t>Pay only for the time your code is running</a:t>
            </a:r>
          </a:p>
          <a:p>
            <a:pPr lvl="0"/>
            <a:r>
              <a:rPr lang="en-US" sz="1200" kern="1200" dirty="0" err="1">
                <a:solidFill>
                  <a:schemeClr val="tx1"/>
                </a:solidFill>
                <a:effectLst/>
                <a:latin typeface="+mn-lt"/>
                <a:ea typeface="+mn-ea"/>
                <a:cs typeface="+mn-cs"/>
              </a:rPr>
              <a:t>Serverless</a:t>
            </a:r>
            <a:r>
              <a:rPr lang="en-US" sz="1200" kern="1200" dirty="0">
                <a:solidFill>
                  <a:schemeClr val="tx1"/>
                </a:solidFill>
                <a:effectLst/>
                <a:latin typeface="+mn-lt"/>
                <a:ea typeface="+mn-ea"/>
                <a:cs typeface="+mn-cs"/>
              </a:rPr>
              <a:t> compute </a:t>
            </a:r>
            <a:r>
              <a:rPr lang="en-US" sz="1200" b="1" kern="1200" dirty="0">
                <a:solidFill>
                  <a:schemeClr val="tx1"/>
                </a:solidFill>
                <a:effectLst/>
                <a:latin typeface="+mn-lt"/>
                <a:ea typeface="+mn-ea"/>
                <a:cs typeface="+mn-cs"/>
              </a:rPr>
              <a:t>reacts to events</a:t>
            </a:r>
            <a:endParaRPr lang="en-US" sz="1200" kern="1200" dirty="0">
              <a:solidFill>
                <a:schemeClr val="tx1"/>
              </a:solidFill>
              <a:effectLst/>
              <a:latin typeface="+mn-lt"/>
              <a:ea typeface="+mn-ea"/>
              <a:cs typeface="+mn-cs"/>
            </a:endParaRPr>
          </a:p>
          <a:p>
            <a:pPr lvl="1"/>
            <a:r>
              <a:rPr lang="en-US" sz="1200" kern="1200" dirty="0">
                <a:solidFill>
                  <a:schemeClr val="tx1"/>
                </a:solidFill>
                <a:effectLst/>
                <a:latin typeface="+mn-lt"/>
                <a:ea typeface="+mn-ea"/>
                <a:cs typeface="+mn-cs"/>
              </a:rPr>
              <a:t>React, in near real-time, to events and triggers</a:t>
            </a:r>
          </a:p>
          <a:p>
            <a:pPr lvl="1"/>
            <a:r>
              <a:rPr lang="en-US" sz="1200" kern="1200" dirty="0">
                <a:solidFill>
                  <a:schemeClr val="tx1"/>
                </a:solidFill>
                <a:effectLst/>
                <a:latin typeface="+mn-lt"/>
                <a:ea typeface="+mn-ea"/>
                <a:cs typeface="+mn-cs"/>
              </a:rPr>
              <a:t>Triggered by virtually any event from Azure service or 3</a:t>
            </a:r>
            <a:r>
              <a:rPr lang="en-US" sz="1200" kern="1200" baseline="30000" dirty="0">
                <a:solidFill>
                  <a:schemeClr val="tx1"/>
                </a:solidFill>
                <a:effectLst/>
                <a:latin typeface="+mn-lt"/>
                <a:ea typeface="+mn-ea"/>
                <a:cs typeface="+mn-cs"/>
              </a:rPr>
              <a:t>rd</a:t>
            </a:r>
            <a:r>
              <a:rPr lang="en-US" sz="1200" kern="1200" dirty="0">
                <a:solidFill>
                  <a:schemeClr val="tx1"/>
                </a:solidFill>
                <a:effectLst/>
                <a:latin typeface="+mn-lt"/>
                <a:ea typeface="+mn-ea"/>
                <a:cs typeface="+mn-cs"/>
              </a:rPr>
              <a:t> party services</a:t>
            </a:r>
          </a:p>
          <a:p>
            <a:pPr lvl="1"/>
            <a:endParaRPr lang="en-US" sz="1200" kern="1200" dirty="0">
              <a:solidFill>
                <a:schemeClr val="tx1"/>
              </a:solidFill>
              <a:effectLst/>
              <a:latin typeface="+mn-lt"/>
              <a:ea typeface="+mn-ea"/>
              <a:cs typeface="+mn-cs"/>
            </a:endParaRPr>
          </a:p>
          <a:p>
            <a:pPr marL="0" indent="0">
              <a:buFont typeface="Arial" panose="020B0604020202020204" pitchFamily="34" charset="0"/>
              <a:buNone/>
            </a:pPr>
            <a:r>
              <a:rPr lang="en-US" dirty="0"/>
              <a:t>“Pinnacle of PaaS compute”</a:t>
            </a:r>
          </a:p>
          <a:p>
            <a:pPr marL="571500" indent="-571500">
              <a:buFont typeface="Arial" panose="020B0604020202020204" pitchFamily="34" charset="0"/>
              <a:buChar char="•"/>
            </a:pPr>
            <a:r>
              <a:rPr lang="en-US" dirty="0"/>
              <a:t>Not just hardware “servers”, but software servers are also </a:t>
            </a:r>
            <a:r>
              <a:rPr lang="en-US" b="1" dirty="0"/>
              <a:t>managed for you</a:t>
            </a:r>
          </a:p>
          <a:p>
            <a:pPr marL="571500" indent="-571500">
              <a:buFont typeface="Arial" panose="020B0604020202020204" pitchFamily="34" charset="0"/>
              <a:buChar char="•"/>
            </a:pPr>
            <a:r>
              <a:rPr lang="en-US" dirty="0"/>
              <a:t>Focus on </a:t>
            </a:r>
            <a:r>
              <a:rPr lang="en-US" b="1" dirty="0"/>
              <a:t>business logic</a:t>
            </a:r>
            <a:r>
              <a:rPr lang="en-US" dirty="0"/>
              <a:t>, not solving technical problems not </a:t>
            </a:r>
            <a:r>
              <a:rPr lang="en-US" b="1" dirty="0"/>
              <a:t>core to business</a:t>
            </a:r>
          </a:p>
          <a:p>
            <a:pPr marL="571500" indent="-571500">
              <a:buFont typeface="Arial" panose="020B0604020202020204" pitchFamily="34" charset="0"/>
              <a:buChar char="•"/>
            </a:pPr>
            <a:r>
              <a:rPr lang="en-US" dirty="0"/>
              <a:t>Lower effort to get started makes it easier to experiment (bots, etc.)</a:t>
            </a:r>
          </a:p>
          <a:p>
            <a:pPr lvl="1"/>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30400C77-98DD-41D6-BDE7-5E20B890E76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0748916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1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Microsoft Tech Summit FY17</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6/14/2018 9:36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1034588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Signs that a </a:t>
            </a:r>
            <a:r>
              <a:rPr lang="en-US" dirty="0" err="1"/>
              <a:t>serverless</a:t>
            </a:r>
            <a:r>
              <a:rPr lang="en-US" dirty="0"/>
              <a:t> pattern might be useful for a given scenario</a:t>
            </a:r>
          </a:p>
          <a:p>
            <a:pPr marL="742950" indent="-742950">
              <a:buAutoNum type="arabicPeriod"/>
            </a:pPr>
            <a:r>
              <a:rPr lang="en-US" dirty="0"/>
              <a:t>Stateless </a:t>
            </a:r>
            <a:r>
              <a:rPr lang="en-US" dirty="0">
                <a:sym typeface="Wingdings" panose="05000000000000000000" pitchFamily="2" charset="2"/>
              </a:rPr>
              <a:t> Scale</a:t>
            </a:r>
            <a:endParaRPr lang="en-US" dirty="0"/>
          </a:p>
          <a:p>
            <a:pPr marL="742950" indent="-742950">
              <a:buAutoNum type="arabicPeriod"/>
            </a:pPr>
            <a:r>
              <a:rPr lang="en-US" dirty="0"/>
              <a:t>Not worth deploying a traditional backend</a:t>
            </a:r>
          </a:p>
          <a:p>
            <a:pPr marL="742950" indent="-742950">
              <a:buAutoNum type="arabicPeriod"/>
            </a:pPr>
            <a:r>
              <a:rPr lang="en-US" dirty="0"/>
              <a:t>Workload is sporadic (very low &amp; high scale)</a:t>
            </a:r>
          </a:p>
          <a:p>
            <a:pPr marL="742950" indent="-742950">
              <a:buAutoNum type="arabicPeriod"/>
            </a:pPr>
            <a:r>
              <a:rPr lang="en-US" dirty="0"/>
              <a:t>Dev ops favored versus dedicated ops</a:t>
            </a:r>
          </a:p>
          <a:p>
            <a:pPr marL="742950" indent="-742950">
              <a:buAutoNum type="arabicPeriod"/>
            </a:pPr>
            <a:r>
              <a:rPr lang="en-US" dirty="0"/>
              <a:t>Lots of different services involved that need “glue”</a:t>
            </a:r>
          </a:p>
          <a:p>
            <a:endParaRPr lang="en-US" dirty="0"/>
          </a:p>
        </p:txBody>
      </p:sp>
      <p:sp>
        <p:nvSpPr>
          <p:cNvPr id="4" name="Slide Number Placeholder 3"/>
          <p:cNvSpPr>
            <a:spLocks noGrp="1"/>
          </p:cNvSpPr>
          <p:nvPr>
            <p:ph type="sldNum" sz="quarter" idx="10"/>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3AB32C7E-D9C3-40D4-8B5C-4BFC5FA609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2144673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3AB32C7E-D9C3-40D4-8B5C-4BFC5FA609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7462015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3AB32C7E-D9C3-40D4-8B5C-4BFC5FA609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693369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Really the basic building block of</a:t>
            </a:r>
            <a:r>
              <a:rPr lang="en-US" baseline="0" dirty="0"/>
              <a:t> all other compute services</a:t>
            </a:r>
          </a:p>
          <a:p>
            <a:pPr marL="171450" indent="-171450">
              <a:buFontTx/>
              <a:buChar char="-"/>
            </a:pPr>
            <a:r>
              <a:rPr lang="en-US" baseline="0" dirty="0"/>
              <a:t>Valuable for cases where you’re simply lifting-and-shifting an existing workload to the cloud and want to maintain the existing topology.</a:t>
            </a:r>
          </a:p>
          <a:p>
            <a:pPr marL="171450" indent="-171450">
              <a:buFontTx/>
              <a:buChar char="-"/>
            </a:pPr>
            <a:r>
              <a:rPr lang="en-US" dirty="0"/>
              <a:t>Huge</a:t>
            </a:r>
            <a:r>
              <a:rPr lang="en-US" baseline="0" dirty="0"/>
              <a:t> variety of OS images available, including all the popular Linux distros</a:t>
            </a:r>
          </a:p>
          <a:p>
            <a:pPr marL="171450" indent="-171450">
              <a:buFontTx/>
              <a:buChar char="-"/>
            </a:pPr>
            <a:r>
              <a:rPr lang="en-US" baseline="0" dirty="0"/>
              <a:t>Support for many popular configuration tools, including Chef and Puppet.</a:t>
            </a:r>
          </a:p>
          <a:p>
            <a:pPr marL="171450" indent="-171450">
              <a:buFontTx/>
              <a:buChar char="-"/>
            </a:pPr>
            <a:r>
              <a:rPr lang="en-US" baseline="0" dirty="0"/>
              <a:t>Available in many different sizes to fit your workload, including the recently announced N-series which offer </a:t>
            </a:r>
            <a:r>
              <a:rPr lang="en-US" baseline="0" dirty="0" err="1"/>
              <a:t>Nvidia</a:t>
            </a:r>
            <a:r>
              <a:rPr lang="en-US" baseline="0" dirty="0"/>
              <a:t> GPUs for graphically intense workloads.</a:t>
            </a:r>
          </a:p>
          <a:p>
            <a:pPr marL="171450" indent="-171450">
              <a:buFontTx/>
              <a:buChar char="-"/>
            </a:pPr>
            <a:r>
              <a:rPr lang="en-US" baseline="0" dirty="0"/>
              <a:t>And of course, since VMs make up the basic building blocks in our Compute story, many people have built interesting things out of them, which are available in the marketplace</a:t>
            </a:r>
            <a:r>
              <a:rPr lang="is-IS" baseline="0" dirty="0"/>
              <a:t>…</a:t>
            </a:r>
            <a:endParaRPr lang="en-US" dirty="0"/>
          </a:p>
        </p:txBody>
      </p:sp>
      <p:sp>
        <p:nvSpPr>
          <p:cNvPr id="4" name="Header Placeholder 3"/>
          <p:cNvSpPr>
            <a:spLocks noGrp="1"/>
          </p:cNvSpPr>
          <p:nvPr>
            <p:ph type="hdr" sz="quarter" idx="10"/>
          </p:nvPr>
        </p:nvSpPr>
        <p:spPr/>
        <p:txBody>
          <a:bodyPr/>
          <a:lstStyle/>
          <a:p>
            <a:pPr defTabSz="914400">
              <a:defRPr/>
            </a:pPr>
            <a:endParaRPr lang="en-US" sz="1800" kern="0">
              <a:solidFill>
                <a:sysClr val="windowText" lastClr="000000"/>
              </a:solidFill>
              <a:latin typeface="Segoe UI" pitchFamily="34" charset="0"/>
            </a:endParaRPr>
          </a:p>
        </p:txBody>
      </p:sp>
      <p:sp>
        <p:nvSpPr>
          <p:cNvPr id="5" name="Footer Placeholder 4"/>
          <p:cNvSpPr>
            <a:spLocks noGrp="1"/>
          </p:cNvSpPr>
          <p:nvPr>
            <p:ph type="ftr" sz="quarter" idx="11"/>
          </p:nvPr>
        </p:nvSpPr>
        <p:spPr/>
        <p:txBody>
          <a:bodyPr/>
          <a:lstStyle/>
          <a:p>
            <a:pPr defTabSz="914400">
              <a:defRPr/>
            </a:pPr>
            <a:r>
              <a:rPr lang="en-US" altLang="en-US" sz="1800" kern="0">
                <a:solidFill>
                  <a:sysClr val="windowText" lastClr="000000"/>
                </a:solidFill>
                <a:latin typeface="Segoe UI" panose="020B0502040204020203" pitchFamily="34" charset="0"/>
                <a:ea typeface="MS PGothic" panose="020B0600070205080204" pitchFamily="34" charset="-128"/>
                <a:cs typeface="Segoe UI" panose="020B0502040204020203"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14400">
              <a:defRPr/>
            </a:pPr>
            <a:fld id="{504B3C87-3D8D-4CFE-9DF8-ACB5F82F8CF7}" type="datetime8">
              <a:rPr lang="en-US" altLang="en-US" sz="1800" kern="0" smtClean="0">
                <a:solidFill>
                  <a:sysClr val="windowText" lastClr="000000"/>
                </a:solidFill>
                <a:latin typeface="Segoe UI" panose="020B0502040204020203" pitchFamily="34" charset="0"/>
                <a:ea typeface="MS PGothic" panose="020B0600070205080204" pitchFamily="34" charset="-128"/>
              </a:rPr>
              <a:pPr defTabSz="914400">
                <a:defRPr/>
              </a:pPr>
              <a:t>6/14/2018 9:36 AM</a:t>
            </a:fld>
            <a:endParaRPr lang="en-US" altLang="en-US" sz="1800" kern="0">
              <a:solidFill>
                <a:sysClr val="windowText" lastClr="000000"/>
              </a:solidFill>
              <a:latin typeface="Segoe UI" panose="020B0502040204020203" pitchFamily="34" charset="0"/>
              <a:ea typeface="MS PGothic" panose="020B0600070205080204" pitchFamily="34" charset="-128"/>
            </a:endParaRPr>
          </a:p>
        </p:txBody>
      </p:sp>
      <p:sp>
        <p:nvSpPr>
          <p:cNvPr id="7" name="Slide Number Placeholder 6"/>
          <p:cNvSpPr>
            <a:spLocks noGrp="1"/>
          </p:cNvSpPr>
          <p:nvPr>
            <p:ph type="sldNum" sz="quarter" idx="13"/>
          </p:nvPr>
        </p:nvSpPr>
        <p:spPr/>
        <p:txBody>
          <a:bodyPr/>
          <a:lstStyle/>
          <a:p>
            <a:pPr defTabSz="914400">
              <a:defRPr/>
            </a:pPr>
            <a:fld id="{9672FC2E-5954-4E65-BEEE-BF75C4846817}" type="slidenum">
              <a:rPr lang="en-US" altLang="en-US" sz="1800" kern="0" smtClean="0">
                <a:solidFill>
                  <a:sysClr val="windowText" lastClr="000000"/>
                </a:solidFill>
                <a:latin typeface="Segoe UI" panose="020B0502040204020203" pitchFamily="34" charset="0"/>
                <a:ea typeface="MS PGothic" panose="020B0600070205080204" pitchFamily="34" charset="-128"/>
              </a:rPr>
              <a:pPr defTabSz="914400">
                <a:defRPr/>
              </a:pPr>
              <a:t>8</a:t>
            </a:fld>
            <a:endParaRPr lang="en-US" altLang="en-US" sz="1800" kern="0">
              <a:solidFill>
                <a:sysClr val="windowText" lastClr="000000"/>
              </a:solidFill>
              <a:latin typeface="Segoe UI" panose="020B0502040204020203" pitchFamily="34" charset="0"/>
              <a:ea typeface="MS PGothic" panose="020B0600070205080204" pitchFamily="34" charset="-128"/>
            </a:endParaRPr>
          </a:p>
        </p:txBody>
      </p:sp>
    </p:spTree>
    <p:extLst>
      <p:ext uri="{BB962C8B-B14F-4D97-AF65-F5344CB8AC3E}">
        <p14:creationId xmlns:p14="http://schemas.microsoft.com/office/powerpoint/2010/main" val="408032615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3AB32C7E-D9C3-40D4-8B5C-4BFC5FA609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4192175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3AB32C7E-D9C3-40D4-8B5C-4BFC5FA609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2188648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3AB32C7E-D9C3-40D4-8B5C-4BFC5FA609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1392794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3AB32C7E-D9C3-40D4-8B5C-4BFC5FA609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8939327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Azure provides several cloud-based compute offerings to run your application so that you don't have to worry about the infrastructure details.</a:t>
            </a:r>
          </a:p>
          <a:p>
            <a:endParaRPr lang="en-US"/>
          </a:p>
          <a:p>
            <a:r>
              <a:rPr lang="en-US"/>
              <a:t>You can easily scale up or scale out your resources as your application usage grows. Azure offers services that cover the spectrum—from providing infrastructure-as-a-service (IaaS) to give you full control over your application hosting, through platform-as-a-service (PaaS) where the services are hosted for you, to true </a:t>
            </a:r>
            <a:r>
              <a:rPr lang="en-US" err="1"/>
              <a:t>serverless</a:t>
            </a:r>
            <a:r>
              <a:rPr lang="en-US"/>
              <a:t> hosting where all you need to do is write your code.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2905B9C-091B-4B4E-9A03-6DA6B043223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1314282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https://docs.microsoft.com/en-us/azure/logic-apps/logic-apps-what-are-logic-apps</a:t>
            </a:r>
          </a:p>
        </p:txBody>
      </p:sp>
      <p:sp>
        <p:nvSpPr>
          <p:cNvPr id="4" name="Slide Number Placeholder 3"/>
          <p:cNvSpPr>
            <a:spLocks noGrp="1"/>
          </p:cNvSpPr>
          <p:nvPr>
            <p:ph type="sldNum" sz="quarter" idx="10"/>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3AB32C7E-D9C3-40D4-8B5C-4BFC5FA609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5008561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60</a:t>
            </a:fld>
            <a:endParaRPr lang="en-US" dirty="0"/>
          </a:p>
        </p:txBody>
      </p:sp>
    </p:spTree>
    <p:extLst>
      <p:ext uri="{BB962C8B-B14F-4D97-AF65-F5344CB8AC3E}">
        <p14:creationId xmlns:p14="http://schemas.microsoft.com/office/powerpoint/2010/main" val="34358124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400" dirty="0">
                <a:latin typeface="Segoe UI Light" panose="020B0502040204020203" pitchFamily="34" charset="0"/>
                <a:cs typeface="Segoe UI Light" panose="020B0502040204020203" pitchFamily="34" charset="0"/>
              </a:rPr>
              <a:t>Tiers – Define a set of capabilities that all VM sizes within the tier provide</a:t>
            </a:r>
          </a:p>
          <a:p>
            <a:pPr marL="990575" lvl="1" indent="-380990">
              <a:buFont typeface="Arial" panose="020B0604020202020204" pitchFamily="34" charset="0"/>
              <a:buChar char="•"/>
            </a:pPr>
            <a:r>
              <a:rPr lang="en-US" sz="1867" dirty="0">
                <a:latin typeface="Segoe UI Light" panose="020B0502040204020203" pitchFamily="34" charset="0"/>
                <a:cs typeface="Segoe UI Light" panose="020B0502040204020203" pitchFamily="34" charset="0"/>
              </a:rPr>
              <a:t>Standard Tier - Offers the most flexibility. Supports all virtual machine configurations and features. </a:t>
            </a:r>
          </a:p>
          <a:p>
            <a:pPr marL="990575" lvl="1" indent="-380990">
              <a:buFont typeface="Arial" panose="020B0604020202020204" pitchFamily="34" charset="0"/>
              <a:buChar char="•"/>
            </a:pPr>
            <a:r>
              <a:rPr lang="en-US" sz="1867" dirty="0">
                <a:latin typeface="Segoe UI Light" panose="020B0502040204020203" pitchFamily="34" charset="0"/>
                <a:cs typeface="Segoe UI Light" panose="020B0502040204020203" pitchFamily="34" charset="0"/>
              </a:rPr>
              <a:t>Basic Tier - An economical option for development workloads, test servers, and other applications that don't require load balancing, auto-scaling, or memory-intensive virtual machines.</a:t>
            </a:r>
          </a:p>
          <a:p>
            <a:r>
              <a:rPr lang="en-US" sz="2400" dirty="0">
                <a:latin typeface="Segoe UI Light" panose="020B0502040204020203" pitchFamily="34" charset="0"/>
                <a:cs typeface="Segoe UI Light" panose="020B0502040204020203" pitchFamily="34" charset="0"/>
              </a:rPr>
              <a:t>Series – Define a set of capabilities based on the underlying host hardware the virtual machines run on</a:t>
            </a:r>
          </a:p>
          <a:p>
            <a:pPr marL="990575" lvl="1" indent="-380990">
              <a:buFont typeface="Arial" panose="020B0604020202020204" pitchFamily="34" charset="0"/>
              <a:buChar char="•"/>
            </a:pPr>
            <a:r>
              <a:rPr lang="en-US" sz="1867" dirty="0">
                <a:latin typeface="Segoe UI Light" panose="020B0502040204020203" pitchFamily="34" charset="0"/>
                <a:cs typeface="Segoe UI Light" panose="020B0502040204020203" pitchFamily="34" charset="0"/>
              </a:rPr>
              <a:t>A Series – The first series of Azure IaaS virtual machines</a:t>
            </a:r>
          </a:p>
          <a:p>
            <a:pPr marL="990575" lvl="1" indent="-380990">
              <a:buFont typeface="Arial" panose="020B0604020202020204" pitchFamily="34" charset="0"/>
              <a:buChar char="•"/>
            </a:pPr>
            <a:r>
              <a:rPr lang="en-US" sz="1867" dirty="0">
                <a:latin typeface="Segoe UI Light" panose="020B0502040204020203" pitchFamily="34" charset="0"/>
                <a:cs typeface="Segoe UI Light" panose="020B0502040204020203" pitchFamily="34" charset="0"/>
              </a:rPr>
              <a:t>D Series – Feature </a:t>
            </a:r>
            <a:r>
              <a:rPr lang="en-US" sz="1867" b="1" dirty="0">
                <a:latin typeface="Segoe UI Light" panose="020B0502040204020203" pitchFamily="34" charset="0"/>
                <a:cs typeface="Segoe UI Light" panose="020B0502040204020203" pitchFamily="34" charset="0"/>
              </a:rPr>
              <a:t>solid state drives</a:t>
            </a:r>
            <a:r>
              <a:rPr lang="en-US" sz="1867" dirty="0">
                <a:latin typeface="Segoe UI Light" panose="020B0502040204020203" pitchFamily="34" charset="0"/>
                <a:cs typeface="Segoe UI Light" panose="020B0502040204020203" pitchFamily="34" charset="0"/>
              </a:rPr>
              <a:t> (SSDs) and </a:t>
            </a:r>
            <a:r>
              <a:rPr lang="en-US" sz="1867" b="1" dirty="0">
                <a:latin typeface="Segoe UI Light" panose="020B0502040204020203" pitchFamily="34" charset="0"/>
                <a:cs typeface="Segoe UI Light" panose="020B0502040204020203" pitchFamily="34" charset="0"/>
              </a:rPr>
              <a:t>faster processors</a:t>
            </a:r>
            <a:r>
              <a:rPr lang="en-US" sz="1867" dirty="0">
                <a:latin typeface="Segoe UI Light" panose="020B0502040204020203" pitchFamily="34" charset="0"/>
                <a:cs typeface="Segoe UI Light" panose="020B0502040204020203" pitchFamily="34" charset="0"/>
              </a:rPr>
              <a:t> than the A-series and are also available for web or worker roles in Azure Cloud Services. This series is ideal for applications that demand faster CPUs, better local disk performance, or </a:t>
            </a:r>
            <a:r>
              <a:rPr lang="en-US" sz="1867" b="1" dirty="0">
                <a:latin typeface="Segoe UI Light" panose="020B0502040204020203" pitchFamily="34" charset="0"/>
                <a:cs typeface="Segoe UI Light" panose="020B0502040204020203" pitchFamily="34" charset="0"/>
              </a:rPr>
              <a:t>higher memories</a:t>
            </a:r>
            <a:r>
              <a:rPr lang="en-US" sz="1867" dirty="0">
                <a:latin typeface="Segoe UI Light" panose="020B0502040204020203" pitchFamily="34" charset="0"/>
                <a:cs typeface="Segoe UI Light" panose="020B0502040204020203" pitchFamily="34" charset="0"/>
              </a:rPr>
              <a:t>.</a:t>
            </a:r>
          </a:p>
          <a:p>
            <a:r>
              <a:rPr lang="en-US" sz="2400" dirty="0">
                <a:latin typeface="Segoe UI Light" panose="020B0502040204020203" pitchFamily="34" charset="0"/>
                <a:cs typeface="Segoe UI Light" panose="020B0502040204020203" pitchFamily="34" charset="0"/>
              </a:rPr>
              <a:t>Size – Define a combination of CPU, RAM, and Disk</a:t>
            </a:r>
          </a:p>
          <a:p>
            <a:pPr marL="990575" lvl="1" indent="-380990" fontAlgn="ctr">
              <a:buFont typeface="Arial" panose="020B0604020202020204" pitchFamily="34" charset="0"/>
              <a:buChar char="•"/>
            </a:pPr>
            <a:r>
              <a:rPr lang="en-US" sz="1867" dirty="0">
                <a:latin typeface="Segoe UI Light" panose="020B0502040204020203" pitchFamily="34" charset="0"/>
                <a:cs typeface="Segoe UI Light" panose="020B0502040204020203" pitchFamily="34" charset="0"/>
              </a:rPr>
              <a:t>Example size: A2 - 2 CPU, 3.50 GB RAM, 135.00 GB Disk</a:t>
            </a:r>
          </a:p>
          <a:p>
            <a:endParaRPr lang="en-US" dirty="0"/>
          </a:p>
        </p:txBody>
      </p:sp>
      <p:sp>
        <p:nvSpPr>
          <p:cNvPr id="4" name="Header Placeholder 3"/>
          <p:cNvSpPr>
            <a:spLocks noGrp="1"/>
          </p:cNvSpPr>
          <p:nvPr>
            <p:ph type="hdr" sz="quarter" idx="10"/>
          </p:nvPr>
        </p:nvSpPr>
        <p:spPr/>
        <p:txBody>
          <a:bodyPr/>
          <a:lstStyle/>
          <a:p>
            <a:pPr defTabSz="932742">
              <a:defRPr/>
            </a:pPr>
            <a:endParaRPr lang="en-US" sz="1800" kern="0">
              <a:solidFill>
                <a:prstClr val="black"/>
              </a:solidFill>
              <a:latin typeface="Segoe UI" pitchFamily="34" charset="0"/>
            </a:endParaRPr>
          </a:p>
        </p:txBody>
      </p:sp>
      <p:sp>
        <p:nvSpPr>
          <p:cNvPr id="5" name="Footer Placeholder 4"/>
          <p:cNvSpPr>
            <a:spLocks noGrp="1"/>
          </p:cNvSpPr>
          <p:nvPr>
            <p:ph type="ftr" sz="quarter" idx="11"/>
          </p:nvPr>
        </p:nvSpPr>
        <p:spPr/>
        <p:txBody>
          <a:bodyPr/>
          <a:lstStyle/>
          <a:p>
            <a:pPr marL="571500" defTabSz="912813" eaLnBrk="0" fontAlgn="base" hangingPunct="0">
              <a:spcBef>
                <a:spcPct val="0"/>
              </a:spcBef>
              <a:spcAft>
                <a:spcPct val="0"/>
              </a:spcAft>
              <a:defRPr/>
            </a:pPr>
            <a:r>
              <a:rPr lang="en-US" altLang="en-US" sz="400" kern="0">
                <a:solidFill>
                  <a:prstClr val="black"/>
                </a:solidFill>
                <a:latin typeface="Segoe UI" panose="020B0502040204020203" pitchFamily="34" charset="0"/>
                <a:ea typeface="MS PGothic" panose="020B0600070205080204" pitchFamily="34" charset="-128"/>
                <a:cs typeface="Segoe UI" panose="020B0502040204020203"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31863" fontAlgn="base">
              <a:spcBef>
                <a:spcPct val="0"/>
              </a:spcBef>
              <a:spcAft>
                <a:spcPct val="0"/>
              </a:spcAft>
              <a:defRPr/>
            </a:pPr>
            <a:fld id="{EC0EFBC5-EFC8-4C83-8EB1-BF3F69A97706}" type="datetime8">
              <a:rPr lang="en-US" altLang="en-US" sz="1800" kern="0" smtClean="0">
                <a:solidFill>
                  <a:prstClr val="black"/>
                </a:solidFill>
                <a:latin typeface="Segoe UI" panose="020B0502040204020203" pitchFamily="34" charset="0"/>
                <a:ea typeface="MS PGothic" panose="020B0600070205080204" pitchFamily="34" charset="-128"/>
              </a:rPr>
              <a:pPr defTabSz="931863" fontAlgn="base">
                <a:spcBef>
                  <a:spcPct val="0"/>
                </a:spcBef>
                <a:spcAft>
                  <a:spcPct val="0"/>
                </a:spcAft>
                <a:defRPr/>
              </a:pPr>
              <a:t>6/14/2018 9:36 AM</a:t>
            </a:fld>
            <a:endParaRPr lang="en-US" altLang="en-US" sz="1800" kern="0">
              <a:solidFill>
                <a:prstClr val="black"/>
              </a:solidFill>
              <a:latin typeface="Segoe UI" panose="020B0502040204020203" pitchFamily="34" charset="0"/>
              <a:ea typeface="MS PGothic" panose="020B0600070205080204" pitchFamily="34" charset="-128"/>
            </a:endParaRPr>
          </a:p>
        </p:txBody>
      </p:sp>
      <p:sp>
        <p:nvSpPr>
          <p:cNvPr id="7" name="Slide Number Placeholder 6"/>
          <p:cNvSpPr>
            <a:spLocks noGrp="1"/>
          </p:cNvSpPr>
          <p:nvPr>
            <p:ph type="sldNum" sz="quarter" idx="13"/>
          </p:nvPr>
        </p:nvSpPr>
        <p:spPr/>
        <p:txBody>
          <a:bodyPr/>
          <a:lstStyle/>
          <a:p>
            <a:pPr defTabSz="931863" fontAlgn="base">
              <a:spcBef>
                <a:spcPct val="0"/>
              </a:spcBef>
              <a:spcAft>
                <a:spcPct val="0"/>
              </a:spcAft>
              <a:defRPr/>
            </a:pPr>
            <a:fld id="{A843FFF4-B3C3-4CAC-852D-FD5D209A36F7}" type="slidenum">
              <a:rPr lang="en-US" altLang="en-US" sz="1800" kern="0" smtClean="0">
                <a:solidFill>
                  <a:prstClr val="black"/>
                </a:solidFill>
                <a:latin typeface="Segoe UI" panose="020B0502040204020203" pitchFamily="34" charset="0"/>
                <a:ea typeface="MS PGothic" panose="020B0600070205080204" pitchFamily="34" charset="-128"/>
              </a:rPr>
              <a:pPr defTabSz="931863" fontAlgn="base">
                <a:spcBef>
                  <a:spcPct val="0"/>
                </a:spcBef>
                <a:spcAft>
                  <a:spcPct val="0"/>
                </a:spcAft>
                <a:defRPr/>
              </a:pPr>
              <a:t>9</a:t>
            </a:fld>
            <a:endParaRPr lang="en-US" altLang="en-US" sz="1800" kern="0">
              <a:solidFill>
                <a:prstClr val="black"/>
              </a:solidFill>
              <a:latin typeface="Segoe UI" panose="020B0502040204020203" pitchFamily="34" charset="0"/>
              <a:ea typeface="MS PGothic" panose="020B0600070205080204" pitchFamily="34" charset="-128"/>
            </a:endParaRPr>
          </a:p>
        </p:txBody>
      </p:sp>
    </p:spTree>
    <p:extLst>
      <p:ext uri="{BB962C8B-B14F-4D97-AF65-F5344CB8AC3E}">
        <p14:creationId xmlns:p14="http://schemas.microsoft.com/office/powerpoint/2010/main" val="15005841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 series - https://buildazure.com/2017/09/11/more-affordable-azure-vms-with-burstable-b-series/ </a:t>
            </a:r>
          </a:p>
          <a:p>
            <a:endParaRPr lang="en-US" dirty="0"/>
          </a:p>
          <a:p>
            <a:r>
              <a:rPr lang="en-US" dirty="0"/>
              <a:t>Determine Cores, RAM, ACUs, Disks, NICs, Network Speed, Temporary Storage, SSD support</a:t>
            </a:r>
          </a:p>
          <a:p>
            <a:r>
              <a:rPr lang="en-US" dirty="0"/>
              <a:t>High level categories:</a:t>
            </a:r>
          </a:p>
          <a:p>
            <a:endParaRPr lang="en-US" dirty="0"/>
          </a:p>
          <a:p>
            <a:r>
              <a:rPr lang="en-US" dirty="0" err="1"/>
              <a:t>Acu</a:t>
            </a:r>
            <a:r>
              <a:rPr lang="en-US" dirty="0"/>
              <a:t> helps normalize </a:t>
            </a:r>
            <a:r>
              <a:rPr lang="en-US" dirty="0" err="1"/>
              <a:t>cpu</a:t>
            </a:r>
            <a:r>
              <a:rPr lang="en-US" dirty="0"/>
              <a:t> perf.. </a:t>
            </a:r>
            <a:r>
              <a:rPr lang="en-US" dirty="0" err="1"/>
              <a:t>D&amp;f</a:t>
            </a:r>
            <a:r>
              <a:rPr lang="en-US" dirty="0"/>
              <a:t> have same </a:t>
            </a:r>
            <a:r>
              <a:rPr lang="en-US" dirty="0" err="1"/>
              <a:t>acu</a:t>
            </a:r>
            <a:endParaRPr lang="en-US" dirty="0"/>
          </a:p>
        </p:txBody>
      </p:sp>
      <p:sp>
        <p:nvSpPr>
          <p:cNvPr id="4" name="Slide Number Placeholder 3"/>
          <p:cNvSpPr>
            <a:spLocks noGrp="1"/>
          </p:cNvSpPr>
          <p:nvPr>
            <p:ph type="sldNum" sz="quarter" idx="10"/>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3AB32C7E-D9C3-40D4-8B5C-4BFC5FA609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751603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solidFill>
                  <a:srgbClr val="FF0000"/>
                </a:solidFill>
              </a:rPr>
              <a:t>Not all Azure Cores are created equal</a:t>
            </a:r>
          </a:p>
          <a:p>
            <a:pPr lvl="1"/>
            <a:r>
              <a:rPr lang="en-US" b="1" dirty="0">
                <a:solidFill>
                  <a:srgbClr val="FF0000"/>
                </a:solidFill>
              </a:rPr>
              <a:t>A1 Core !=  F1 Core</a:t>
            </a:r>
          </a:p>
          <a:p>
            <a:r>
              <a:rPr lang="en-US" dirty="0"/>
              <a:t>Compare compute (CPU) performance across SKUs.</a:t>
            </a:r>
          </a:p>
          <a:p>
            <a:r>
              <a:rPr lang="en-US" dirty="0">
                <a:hlinkClick r:id="rId3"/>
              </a:rPr>
              <a:t>https://docs.microsoft.com/en-us/azure/virtual-machines/windows/acu</a:t>
            </a:r>
            <a:endParaRPr lang="en-US" dirty="0"/>
          </a:p>
          <a:p>
            <a:endParaRPr lang="en-US" dirty="0"/>
          </a:p>
          <a:p>
            <a:r>
              <a:rPr lang="en-US" sz="1200" b="0" i="0" kern="1200" dirty="0">
                <a:solidFill>
                  <a:schemeClr val="tx1"/>
                </a:solidFill>
                <a:effectLst/>
                <a:latin typeface="+mn-lt"/>
                <a:ea typeface="+mn-ea"/>
                <a:cs typeface="+mn-cs"/>
              </a:rPr>
              <a:t>Azure Compute Unit (ACU) to provide a way of comparing compute (CPU) performance across Azure SKUs. This will help you easily identify which SKU is most likely to satisfy your performance needs. ACU is currently standardized on a Small (Standard_A1) VM being 100 and all other SKUs then represent approximately how much faster that SKU can run a standard benchmark.</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ACUs marked with a * use Intel® Turbo technology to increase CPU frequency and provide a performance boost. The amount of the boost can vary based on the VM size, workload, and other workloads running on the same host.</a:t>
            </a:r>
            <a:r>
              <a:rPr lang="en-US" sz="1200" b="0" i="0" u="none" strike="noStrike" kern="1200" dirty="0">
                <a:solidFill>
                  <a:schemeClr val="tx1"/>
                </a:solidFill>
                <a:effectLst/>
                <a:latin typeface="+mn-lt"/>
                <a:ea typeface="+mn-ea"/>
                <a:cs typeface="+mn-cs"/>
              </a:rPr>
              <a:t>+</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**Hyper-threaded.</a:t>
            </a:r>
          </a:p>
          <a:p>
            <a:endParaRPr lang="en-US" dirty="0"/>
          </a:p>
        </p:txBody>
      </p:sp>
      <p:sp>
        <p:nvSpPr>
          <p:cNvPr id="4" name="Slide Number Placeholder 3"/>
          <p:cNvSpPr>
            <a:spLocks noGrp="1"/>
          </p:cNvSpPr>
          <p:nvPr>
            <p:ph type="sldNum" sz="quarter" idx="10"/>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3AB32C7E-D9C3-40D4-8B5C-4BFC5FA609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23306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hlinkClick r:id="rId3"/>
              </a:rPr>
              <a:t>https://docs.microsoft.com/en-us/azure/storage/storage-premium-storage#scalability-and-performance-targets</a:t>
            </a:r>
            <a:endParaRPr lang="en-US" sz="1200" dirty="0"/>
          </a:p>
          <a:p>
            <a:endParaRPr lang="en-US" dirty="0"/>
          </a:p>
          <a:p>
            <a:endParaRPr lang="en-US" dirty="0"/>
          </a:p>
          <a:p>
            <a:r>
              <a:rPr lang="en-US" dirty="0"/>
              <a:t>The temporary disk is labeled as the D: drive by default and it used for storing pagefile.sys</a:t>
            </a:r>
          </a:p>
        </p:txBody>
      </p:sp>
      <p:sp>
        <p:nvSpPr>
          <p:cNvPr id="4" name="Slide Number Placeholder 3"/>
          <p:cNvSpPr>
            <a:spLocks noGrp="1"/>
          </p:cNvSpPr>
          <p:nvPr>
            <p:ph type="sldNum" sz="quarter" idx="10"/>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3AB32C7E-D9C3-40D4-8B5C-4BFC5FA609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998489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emf"/><Relationship Id="rId1" Type="http://schemas.openxmlformats.org/officeDocument/2006/relationships/slideMaster" Target="../slideMasters/slideMaster8.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8.emf"/><Relationship Id="rId1" Type="http://schemas.openxmlformats.org/officeDocument/2006/relationships/slideMaster" Target="../slideMasters/slideMaster8.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8.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8.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8.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10.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10.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10.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10.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10.xml"/></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10.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0.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6.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10.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1.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2.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15.xml"/><Relationship Id="rId5" Type="http://schemas.openxmlformats.org/officeDocument/2006/relationships/image" Target="../media/image23.png"/><Relationship Id="rId4" Type="http://schemas.openxmlformats.org/officeDocument/2006/relationships/image" Target="../media/image22.png"/></Relationships>
</file>

<file path=ppt/slideLayouts/_rels/slideLayout261.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24.png"/><Relationship Id="rId7" Type="http://schemas.openxmlformats.org/officeDocument/2006/relationships/image" Target="../media/image22.png"/><Relationship Id="rId2" Type="http://schemas.openxmlformats.org/officeDocument/2006/relationships/image" Target="../media/image20.png"/><Relationship Id="rId1" Type="http://schemas.openxmlformats.org/officeDocument/2006/relationships/slideMaster" Target="../slideMasters/slideMaster15.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Layouts/_rels/slideLayout26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0.png"/><Relationship Id="rId1" Type="http://schemas.openxmlformats.org/officeDocument/2006/relationships/slideMaster" Target="../slideMasters/slideMaster15.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Layouts/_rels/slideLayout26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9.png"/><Relationship Id="rId1" Type="http://schemas.openxmlformats.org/officeDocument/2006/relationships/slideMaster" Target="../slideMasters/slideMaster15.xml"/><Relationship Id="rId4" Type="http://schemas.openxmlformats.org/officeDocument/2006/relationships/image" Target="../media/image23.png"/></Relationships>
</file>

<file path=ppt/slideLayouts/_rels/slideLayout26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15.xml"/></Relationships>
</file>

<file path=ppt/slideLayouts/_rels/slideLayout26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15.xml"/></Relationships>
</file>

<file path=ppt/slideLayouts/_rels/slideLayout26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15.xml"/></Relationships>
</file>

<file path=ppt/slideLayouts/_rels/slideLayout26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15.xml"/></Relationships>
</file>

<file path=ppt/slideLayouts/_rels/slideLayout26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15.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15.xml"/></Relationships>
</file>

<file path=ppt/slideLayouts/_rels/slideLayout27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15.xml"/></Relationships>
</file>

<file path=ppt/slideLayouts/_rels/slideLayout27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15.xml"/></Relationships>
</file>

<file path=ppt/slideLayouts/_rels/slideLayout27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15.xml"/></Relationships>
</file>

<file path=ppt/slideLayouts/_rels/slideLayout27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15.xml"/></Relationships>
</file>

<file path=ppt/slideLayouts/_rels/slideLayout27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15.xml"/></Relationships>
</file>

<file path=ppt/slideLayouts/_rels/slideLayout27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15.xml"/></Relationships>
</file>

<file path=ppt/slideLayouts/_rels/slideLayout27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15.xml"/></Relationships>
</file>

<file path=ppt/slideLayouts/_rels/slideLayout27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15.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g"/><Relationship Id="rId1" Type="http://schemas.openxmlformats.org/officeDocument/2006/relationships/slideMaster" Target="../slideMasters/slideMaster16.xml"/><Relationship Id="rId5" Type="http://schemas.openxmlformats.org/officeDocument/2006/relationships/image" Target="../media/image31.png"/><Relationship Id="rId4" Type="http://schemas.microsoft.com/office/2007/relationships/hdphoto" Target="../media/hdphoto1.wdp"/></Relationships>
</file>

<file path=ppt/slideLayouts/_rels/slideLayout28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0.png"/><Relationship Id="rId1" Type="http://schemas.openxmlformats.org/officeDocument/2006/relationships/slideMaster" Target="../slideMasters/slideMaster16.xml"/></Relationships>
</file>

<file path=ppt/slideLayouts/_rels/slideLayout28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0.png"/><Relationship Id="rId1" Type="http://schemas.openxmlformats.org/officeDocument/2006/relationships/slideMaster" Target="../slideMasters/slideMaster16.xml"/></Relationships>
</file>

<file path=ppt/slideLayouts/_rels/slideLayout283.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Master" Target="../slideMasters/slideMaster16.xml"/></Relationships>
</file>

<file path=ppt/slideLayouts/_rels/slideLayout284.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Master" Target="../slideMasters/slideMaster16.xml"/></Relationships>
</file>

<file path=ppt/slideLayouts/_rels/slideLayout28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16.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Master" Target="../slideMasters/slideMaster16.xml"/></Relationships>
</file>

<file path=ppt/slideLayouts/_rels/slideLayout301.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Master" Target="../slideMasters/slideMaster16.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11.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Master" Target="../slideMasters/slideMaster17.xml"/></Relationships>
</file>

<file path=ppt/slideLayouts/_rels/slideLayout31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17.xml"/></Relationships>
</file>

<file path=ppt/slideLayouts/_rels/slideLayout31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8.png"/><Relationship Id="rId1" Type="http://schemas.openxmlformats.org/officeDocument/2006/relationships/slideMaster" Target="../slideMasters/slideMaster17.xml"/></Relationships>
</file>

<file path=ppt/slideLayouts/_rels/slideLayout31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8.png"/><Relationship Id="rId1" Type="http://schemas.openxmlformats.org/officeDocument/2006/relationships/slideMaster" Target="../slideMasters/slideMaster17.xml"/></Relationships>
</file>

<file path=ppt/slideLayouts/_rels/slideLayout31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8.png"/><Relationship Id="rId1" Type="http://schemas.openxmlformats.org/officeDocument/2006/relationships/slideMaster" Target="../slideMasters/slideMaster17.xml"/></Relationships>
</file>

<file path=ppt/slideLayouts/_rels/slideLayout31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8.png"/><Relationship Id="rId1" Type="http://schemas.openxmlformats.org/officeDocument/2006/relationships/slideMaster" Target="../slideMasters/slideMaster1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2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7.jpg"/><Relationship Id="rId1" Type="http://schemas.openxmlformats.org/officeDocument/2006/relationships/slideMaster" Target="../slideMasters/slideMaster17.xml"/><Relationship Id="rId4" Type="http://schemas.microsoft.com/office/2007/relationships/hdphoto" Target="../media/hdphoto3.wdp"/></Relationships>
</file>

<file path=ppt/slideLayouts/_rels/slideLayout32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jpg"/><Relationship Id="rId1" Type="http://schemas.openxmlformats.org/officeDocument/2006/relationships/slideMaster" Target="../slideMasters/slideMaster17.xml"/></Relationships>
</file>

<file path=ppt/slideLayouts/_rels/slideLayout32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jpg"/><Relationship Id="rId1" Type="http://schemas.openxmlformats.org/officeDocument/2006/relationships/slideMaster" Target="../slideMasters/slideMaster17.xml"/><Relationship Id="rId6" Type="http://schemas.microsoft.com/office/2007/relationships/hdphoto" Target="../media/hdphoto3.wdp"/><Relationship Id="rId5" Type="http://schemas.openxmlformats.org/officeDocument/2006/relationships/image" Target="../media/image39.png"/><Relationship Id="rId4" Type="http://schemas.microsoft.com/office/2007/relationships/hdphoto" Target="../media/hdphoto4.wdp"/></Relationships>
</file>

<file path=ppt/slideLayouts/_rels/slideLayout32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17.xml"/></Relationships>
</file>

<file path=ppt/slideLayouts/_rels/slideLayout32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17.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18.xml"/></Relationships>
</file>

<file path=ppt/slideLayouts/_rels/slideLayout33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8.png"/><Relationship Id="rId1" Type="http://schemas.openxmlformats.org/officeDocument/2006/relationships/slideMaster" Target="../slideMasters/slideMaster18.xml"/></Relationships>
</file>

<file path=ppt/slideLayouts/_rels/slideLayout33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8.png"/><Relationship Id="rId1" Type="http://schemas.openxmlformats.org/officeDocument/2006/relationships/slideMaster" Target="../slideMasters/slideMaster18.xml"/></Relationships>
</file>

<file path=ppt/slideLayouts/_rels/slideLayout33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8.png"/><Relationship Id="rId1" Type="http://schemas.openxmlformats.org/officeDocument/2006/relationships/slideMaster" Target="../slideMasters/slideMaster1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42.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9.png"/><Relationship Id="rId1" Type="http://schemas.openxmlformats.org/officeDocument/2006/relationships/slideMaster" Target="../slideMasters/slideMaster18.xml"/></Relationships>
</file>

<file path=ppt/slideLayouts/_rels/slideLayout34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18.xml"/></Relationships>
</file>

<file path=ppt/slideLayouts/_rels/slideLayout344.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43.png"/><Relationship Id="rId1" Type="http://schemas.openxmlformats.org/officeDocument/2006/relationships/slideMaster" Target="../slideMasters/slideMaster18.xml"/><Relationship Id="rId5" Type="http://schemas.microsoft.com/office/2007/relationships/hdphoto" Target="../media/hdphoto3.wdp"/><Relationship Id="rId4" Type="http://schemas.openxmlformats.org/officeDocument/2006/relationships/image" Target="../media/image39.png"/></Relationships>
</file>

<file path=ppt/slideLayouts/_rels/slideLayout34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18.xml"/></Relationships>
</file>

<file path=ppt/slideLayouts/_rels/slideLayout34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18.xml"/></Relationships>
</file>

<file path=ppt/slideLayouts/_rels/slideLayout34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9.xml"/></Relationships>
</file>

<file path=ppt/slideLayouts/_rels/slideLayout34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9.xml"/></Relationships>
</file>

<file path=ppt/slideLayouts/_rels/slideLayout34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9.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5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9.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6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9.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6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0.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0.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Master" Target="../slideMasters/slideMaster20.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8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0.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_Lab">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640114" y="1"/>
            <a:ext cx="10339682" cy="1231901"/>
          </a:xfrm>
        </p:spPr>
        <p:txBody>
          <a:bodyPr/>
          <a:lstStyle>
            <a:lvl1pPr>
              <a:defRPr/>
            </a:lvl1pPr>
          </a:lstStyle>
          <a:p>
            <a:r>
              <a:rPr lang="en-US" dirty="0"/>
              <a:t>Click to edit Lab title</a:t>
            </a:r>
          </a:p>
        </p:txBody>
      </p:sp>
      <p:sp>
        <p:nvSpPr>
          <p:cNvPr id="3" name="Content Placeholder 2"/>
          <p:cNvSpPr>
            <a:spLocks noGrp="1"/>
          </p:cNvSpPr>
          <p:nvPr>
            <p:ph idx="1" hasCustomPrompt="1"/>
          </p:nvPr>
        </p:nvSpPr>
        <p:spPr>
          <a:xfrm>
            <a:off x="201592" y="1231901"/>
            <a:ext cx="11778205" cy="4933487"/>
          </a:xfrm>
        </p:spPr>
        <p:txBody>
          <a:bodyPr>
            <a:normAutofit/>
          </a:bodyPr>
          <a:lstStyle>
            <a:lvl1pPr marL="0" indent="0">
              <a:buFontTx/>
              <a:buNone/>
              <a:defRPr sz="3600"/>
            </a:lvl1pPr>
            <a:lvl2pPr marL="457157" indent="0">
              <a:buFontTx/>
              <a:buNone/>
              <a:defRPr sz="3200"/>
            </a:lvl2pPr>
            <a:lvl3pPr marL="914314" indent="0">
              <a:buFontTx/>
              <a:buNone/>
              <a:defRPr sz="2800"/>
            </a:lvl3pPr>
            <a:lvl4pPr marL="1371471" indent="0">
              <a:buFontTx/>
              <a:buNone/>
              <a:defRPr sz="2400"/>
            </a:lvl4pPr>
            <a:lvl5pPr marL="1828628" indent="0">
              <a:buFontTx/>
              <a:buNone/>
              <a:defRPr sz="2400"/>
            </a:lvl5pPr>
          </a:lstStyle>
          <a:p>
            <a:pPr lvl="0"/>
            <a:r>
              <a:rPr lang="en-US" dirty="0"/>
              <a:t>Click to edit Master text</a:t>
            </a:r>
          </a:p>
          <a:p>
            <a:pPr lvl="1"/>
            <a:r>
              <a:rPr lang="en-US" dirty="0"/>
              <a:t>Second level </a:t>
            </a:r>
          </a:p>
          <a:p>
            <a:pPr lvl="1"/>
            <a:r>
              <a:rPr lang="en-US" dirty="0"/>
              <a:t>	Third level</a:t>
            </a:r>
          </a:p>
          <a:p>
            <a:pPr lvl="3"/>
            <a:r>
              <a:rPr lang="en-US" dirty="0"/>
              <a:t>Fourth level</a:t>
            </a:r>
          </a:p>
          <a:p>
            <a:pPr lvl="4"/>
            <a:r>
              <a:rPr lang="en-US" dirty="0"/>
              <a:t>Fifth level</a:t>
            </a:r>
          </a:p>
        </p:txBody>
      </p:sp>
      <p:sp>
        <p:nvSpPr>
          <p:cNvPr id="7" name="Rectangle 6">
            <a:extLst>
              <a:ext uri="{FF2B5EF4-FFF2-40B4-BE49-F238E27FC236}">
                <a16:creationId xmlns:a16="http://schemas.microsoft.com/office/drawing/2014/main" id="{36E8BE26-ED1E-4BC3-AABB-33679E13D11C}"/>
              </a:ext>
            </a:extLst>
          </p:cNvPr>
          <p:cNvSpPr/>
          <p:nvPr userDrawn="1"/>
        </p:nvSpPr>
        <p:spPr>
          <a:xfrm>
            <a:off x="211266" y="117609"/>
            <a:ext cx="1253869" cy="923330"/>
          </a:xfrm>
          <a:prstGeom prst="rect">
            <a:avLst/>
          </a:prstGeom>
        </p:spPr>
        <p:txBody>
          <a:bodyPr wrap="none" lIns="91432" tIns="45715" rIns="91432" bIns="45715">
            <a:spAutoFit/>
          </a:bodyPr>
          <a:lstStyle/>
          <a:p>
            <a:r>
              <a:rPr lang="en-US" sz="5400" dirty="0"/>
              <a:t>LAB</a:t>
            </a:r>
          </a:p>
        </p:txBody>
      </p:sp>
      <p:sp>
        <p:nvSpPr>
          <p:cNvPr id="6" name="TextBox 5">
            <a:extLst>
              <a:ext uri="{FF2B5EF4-FFF2-40B4-BE49-F238E27FC236}">
                <a16:creationId xmlns:a16="http://schemas.microsoft.com/office/drawing/2014/main" id="{2DFD4B7A-BDF0-4AB3-85B3-B66838F8DF47}"/>
              </a:ext>
            </a:extLst>
          </p:cNvPr>
          <p:cNvSpPr txBox="1"/>
          <p:nvPr userDrawn="1"/>
        </p:nvSpPr>
        <p:spPr>
          <a:xfrm>
            <a:off x="9315939" y="5823048"/>
            <a:ext cx="2782277" cy="369332"/>
          </a:xfrm>
          <a:prstGeom prst="rect">
            <a:avLst/>
          </a:prstGeom>
          <a:noFill/>
        </p:spPr>
        <p:txBody>
          <a:bodyPr wrap="square" lIns="91432" tIns="45715" rIns="91432" bIns="45715" rtlCol="0">
            <a:spAutoFit/>
          </a:bodyPr>
          <a:lstStyle/>
          <a:p>
            <a:r>
              <a:rPr lang="en-US" sz="1000" dirty="0"/>
              <a:t>Socialize: </a:t>
            </a:r>
            <a:r>
              <a:rPr lang="en-US" dirty="0"/>
              <a:t>#70-535 @ITProGuru</a:t>
            </a:r>
          </a:p>
        </p:txBody>
      </p:sp>
      <p:sp>
        <p:nvSpPr>
          <p:cNvPr id="5" name="Text Placeholder 4">
            <a:extLst>
              <a:ext uri="{FF2B5EF4-FFF2-40B4-BE49-F238E27FC236}">
                <a16:creationId xmlns:a16="http://schemas.microsoft.com/office/drawing/2014/main" id="{A77509F3-A06B-4F9A-B875-C7550AA0D853}"/>
              </a:ext>
            </a:extLst>
          </p:cNvPr>
          <p:cNvSpPr>
            <a:spLocks noGrp="1"/>
          </p:cNvSpPr>
          <p:nvPr>
            <p:ph type="body" sz="quarter" idx="10" hasCustomPrompt="1"/>
          </p:nvPr>
        </p:nvSpPr>
        <p:spPr>
          <a:xfrm>
            <a:off x="211139" y="6206895"/>
            <a:ext cx="11768137" cy="603708"/>
          </a:xfrm>
          <a:solidFill>
            <a:srgbClr val="FFF2CC"/>
          </a:solidFill>
        </p:spPr>
        <p:txBody>
          <a:bodyPr>
            <a:noAutofit/>
          </a:bodyPr>
          <a:lstStyle>
            <a:lvl1pPr marL="0" indent="0">
              <a:buFontTx/>
              <a:buNone/>
              <a:defRPr sz="1800" u="sng">
                <a:solidFill>
                  <a:srgbClr val="0070C0"/>
                </a:solidFill>
              </a:defRPr>
            </a:lvl1pPr>
            <a:lvl2pPr marL="457157" indent="0">
              <a:buFontTx/>
              <a:buNone/>
              <a:defRPr sz="1800" u="sng">
                <a:solidFill>
                  <a:srgbClr val="0070C0"/>
                </a:solidFill>
              </a:defRPr>
            </a:lvl2pPr>
            <a:lvl3pPr marL="914314" indent="0">
              <a:buFontTx/>
              <a:buNone/>
              <a:defRPr sz="1800" u="sng">
                <a:solidFill>
                  <a:srgbClr val="0070C0"/>
                </a:solidFill>
              </a:defRPr>
            </a:lvl3pPr>
            <a:lvl4pPr marL="1371471" indent="0">
              <a:buFontTx/>
              <a:buNone/>
              <a:defRPr sz="1800" u="sng">
                <a:solidFill>
                  <a:srgbClr val="0070C0"/>
                </a:solidFill>
              </a:defRPr>
            </a:lvl4pPr>
            <a:lvl5pPr marL="1828628" indent="0">
              <a:buFontTx/>
              <a:buNone/>
              <a:defRPr sz="1800" u="sng">
                <a:solidFill>
                  <a:srgbClr val="0070C0"/>
                </a:solidFill>
              </a:defRPr>
            </a:lvl5pPr>
          </a:lstStyle>
          <a:p>
            <a:pPr lvl="0"/>
            <a:r>
              <a:rPr lang="en-US" dirty="0"/>
              <a:t>Edit Lab URL</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315133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68406B1-5395-4EAD-BD16-C032EA563FF8}" type="datetimeFigureOut">
              <a:rPr lang="en-US" smtClean="0"/>
              <a:t>6/14/2018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2AD9E620-94DA-46AD-A290-2756EFB5EED5}" type="slidenum">
              <a:rPr lang="en-US" smtClean="0"/>
              <a:t>‹#›</a:t>
            </a:fld>
            <a:endParaRPr lang="en-US" dirty="0"/>
          </a:p>
        </p:txBody>
      </p:sp>
    </p:spTree>
    <p:extLst>
      <p:ext uri="{BB962C8B-B14F-4D97-AF65-F5344CB8AC3E}">
        <p14:creationId xmlns:p14="http://schemas.microsoft.com/office/powerpoint/2010/main" val="1019678691"/>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Walkin Microsoft Ready - Editable">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grpSp>
        <p:nvGrpSpPr>
          <p:cNvPr id="12" name="Group 11"/>
          <p:cNvGrpSpPr/>
          <p:nvPr userDrawn="1"/>
        </p:nvGrpSpPr>
        <p:grpSpPr>
          <a:xfrm>
            <a:off x="6857008" y="5999452"/>
            <a:ext cx="5160708" cy="627864"/>
            <a:chOff x="274638" y="4554931"/>
            <a:chExt cx="5264191" cy="640363"/>
          </a:xfrm>
        </p:grpSpPr>
        <p:sp>
          <p:nvSpPr>
            <p:cNvPr id="7" name="TextBox 6"/>
            <p:cNvSpPr txBox="1"/>
            <p:nvPr userDrawn="1"/>
          </p:nvSpPr>
          <p:spPr>
            <a:xfrm>
              <a:off x="274638" y="4554931"/>
              <a:ext cx="5264191" cy="640363"/>
            </a:xfrm>
            <a:prstGeom prst="rect">
              <a:avLst/>
            </a:prstGeom>
            <a:noFill/>
          </p:spPr>
          <p:txBody>
            <a:bodyPr wrap="none" lIns="182880" tIns="146304" rIns="182880" bIns="146304" rtlCol="0">
              <a:spAutoFit/>
            </a:bodyPr>
            <a:lstStyle/>
            <a:p>
              <a:pPr defTabSz="914367">
                <a:lnSpc>
                  <a:spcPct val="90000"/>
                </a:lnSpc>
                <a:spcAft>
                  <a:spcPts val="588"/>
                </a:spcAft>
              </a:pPr>
              <a:r>
                <a:rPr lang="en-US" sz="2400" dirty="0">
                  <a:gradFill>
                    <a:gsLst>
                      <a:gs pos="2917">
                        <a:srgbClr val="FFFFFF"/>
                      </a:gs>
                      <a:gs pos="30000">
                        <a:srgbClr val="FFFFFF"/>
                      </a:gs>
                    </a:gsLst>
                    <a:lin ang="5400000" scaled="0"/>
                  </a:gradFill>
                </a:rPr>
                <a:t>Las Vegas, Nevada	July 17–21, 2017</a:t>
              </a:r>
            </a:p>
          </p:txBody>
        </p:sp>
        <p:cxnSp>
          <p:nvCxnSpPr>
            <p:cNvPr id="10" name="Straight Connector 9"/>
            <p:cNvCxnSpPr>
              <a:cxnSpLocks/>
            </p:cNvCxnSpPr>
            <p:nvPr userDrawn="1"/>
          </p:nvCxnSpPr>
          <p:spPr>
            <a:xfrm>
              <a:off x="3059781" y="4673270"/>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056C9DEE-6F0F-4952-B2B1-A47AFA7F3DE1}"/>
              </a:ext>
            </a:extLst>
          </p:cNvPr>
          <p:cNvSpPr txBox="1"/>
          <p:nvPr userDrawn="1"/>
        </p:nvSpPr>
        <p:spPr>
          <a:xfrm>
            <a:off x="221373" y="1834504"/>
            <a:ext cx="5840165" cy="1022998"/>
          </a:xfrm>
          <a:prstGeom prst="rect">
            <a:avLst/>
          </a:prstGeom>
          <a:noFill/>
        </p:spPr>
        <p:txBody>
          <a:bodyPr wrap="none" lIns="179277" tIns="143422" rIns="179277" bIns="143422" rtlCol="0">
            <a:spAutoFit/>
          </a:bodyPr>
          <a:lstStyle/>
          <a:p>
            <a:pPr defTabSz="914367">
              <a:lnSpc>
                <a:spcPct val="90000"/>
              </a:lnSpc>
              <a:spcAft>
                <a:spcPts val="588"/>
              </a:spcAft>
            </a:pPr>
            <a:r>
              <a:rPr lang="en-US" sz="5300" dirty="0">
                <a:gradFill>
                  <a:gsLst>
                    <a:gs pos="2917">
                      <a:srgbClr val="FFFFFF"/>
                    </a:gs>
                    <a:gs pos="30000">
                      <a:srgbClr val="FFFFFF"/>
                    </a:gs>
                  </a:gsLst>
                  <a:lin ang="5400000" scaled="0"/>
                </a:gradFill>
                <a:latin typeface="Segoe UI Light"/>
              </a:rPr>
              <a:t>Microsoft Ready to</a:t>
            </a:r>
          </a:p>
        </p:txBody>
      </p:sp>
      <p:sp>
        <p:nvSpPr>
          <p:cNvPr id="5" name="Text Placeholder 4">
            <a:extLst>
              <a:ext uri="{FF2B5EF4-FFF2-40B4-BE49-F238E27FC236}">
                <a16:creationId xmlns:a16="http://schemas.microsoft.com/office/drawing/2014/main" id="{65CD16D0-030B-4E01-8C7E-8FA7B612BB85}"/>
              </a:ext>
            </a:extLst>
          </p:cNvPr>
          <p:cNvSpPr>
            <a:spLocks noGrp="1"/>
          </p:cNvSpPr>
          <p:nvPr>
            <p:ph type="body" sz="quarter" idx="10" hasCustomPrompt="1"/>
          </p:nvPr>
        </p:nvSpPr>
        <p:spPr>
          <a:xfrm>
            <a:off x="5628510" y="1834504"/>
            <a:ext cx="6274974" cy="1022069"/>
          </a:xfrm>
        </p:spPr>
        <p:txBody>
          <a:bodyPr lIns="179277" tIns="143422" rIns="179277" bIns="143422"/>
          <a:lstStyle>
            <a:lvl1pPr marL="0" indent="0">
              <a:buNone/>
              <a:defRPr sz="5300"/>
            </a:lvl1pPr>
          </a:lstStyle>
          <a:p>
            <a:pPr lvl="0"/>
            <a:r>
              <a:rPr lang="en-US" dirty="0"/>
              <a:t>&lt;theme word here&gt;</a:t>
            </a:r>
          </a:p>
        </p:txBody>
      </p:sp>
      <p:sp>
        <p:nvSpPr>
          <p:cNvPr id="11" name="TextBox 10">
            <a:extLst>
              <a:ext uri="{FF2B5EF4-FFF2-40B4-BE49-F238E27FC236}">
                <a16:creationId xmlns:a16="http://schemas.microsoft.com/office/drawing/2014/main" id="{E83994D1-B42D-4DF0-86D5-48A780335374}"/>
              </a:ext>
            </a:extLst>
          </p:cNvPr>
          <p:cNvSpPr txBox="1"/>
          <p:nvPr userDrawn="1"/>
        </p:nvSpPr>
        <p:spPr>
          <a:xfrm>
            <a:off x="202095" y="2599697"/>
            <a:ext cx="5661415" cy="1022998"/>
          </a:xfrm>
          <a:prstGeom prst="rect">
            <a:avLst/>
          </a:prstGeom>
          <a:noFill/>
        </p:spPr>
        <p:txBody>
          <a:bodyPr wrap="square" lIns="179277" tIns="143422" rIns="179277" bIns="143422" rtlCol="0">
            <a:spAutoFit/>
          </a:bodyPr>
          <a:lstStyle/>
          <a:p>
            <a:pPr algn="r" defTabSz="914367">
              <a:lnSpc>
                <a:spcPct val="90000"/>
              </a:lnSpc>
              <a:spcAft>
                <a:spcPts val="588"/>
              </a:spcAft>
            </a:pPr>
            <a:r>
              <a:rPr lang="en-US" sz="5300" dirty="0">
                <a:gradFill>
                  <a:gsLst>
                    <a:gs pos="2917">
                      <a:srgbClr val="FFFFFF"/>
                    </a:gs>
                    <a:gs pos="30000">
                      <a:srgbClr val="FFFFFF"/>
                    </a:gs>
                  </a:gsLst>
                  <a:lin ang="5400000" scaled="0"/>
                </a:gradFill>
                <a:latin typeface="Segoe UI Light"/>
              </a:rPr>
              <a:t>to</a:t>
            </a:r>
          </a:p>
        </p:txBody>
      </p:sp>
      <p:sp>
        <p:nvSpPr>
          <p:cNvPr id="13" name="Text Placeholder 4">
            <a:extLst>
              <a:ext uri="{FF2B5EF4-FFF2-40B4-BE49-F238E27FC236}">
                <a16:creationId xmlns:a16="http://schemas.microsoft.com/office/drawing/2014/main" id="{8EA71668-2A88-4115-853E-BEC05FB59E72}"/>
              </a:ext>
            </a:extLst>
          </p:cNvPr>
          <p:cNvSpPr>
            <a:spLocks noGrp="1"/>
          </p:cNvSpPr>
          <p:nvPr>
            <p:ph type="body" sz="quarter" idx="11" hasCustomPrompt="1"/>
          </p:nvPr>
        </p:nvSpPr>
        <p:spPr>
          <a:xfrm>
            <a:off x="5628510" y="2599697"/>
            <a:ext cx="6274974" cy="1022998"/>
          </a:xfrm>
        </p:spPr>
        <p:txBody>
          <a:bodyPr lIns="179277" tIns="143422" rIns="179277" bIns="143422"/>
          <a:lstStyle>
            <a:lvl1pPr marL="0" indent="0">
              <a:buNone/>
              <a:defRPr sz="5300"/>
            </a:lvl1pPr>
          </a:lstStyle>
          <a:p>
            <a:pPr lvl="0"/>
            <a:r>
              <a:rPr lang="en-US" dirty="0"/>
              <a:t>&lt;theme word here&gt;</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202095" y="3378027"/>
            <a:ext cx="5661415" cy="1022998"/>
          </a:xfrm>
          <a:prstGeom prst="rect">
            <a:avLst/>
          </a:prstGeom>
          <a:noFill/>
        </p:spPr>
        <p:txBody>
          <a:bodyPr wrap="square" lIns="179277" tIns="143422" rIns="179277" bIns="143422" rtlCol="0">
            <a:spAutoFit/>
          </a:bodyPr>
          <a:lstStyle/>
          <a:p>
            <a:pPr algn="r" defTabSz="914367">
              <a:lnSpc>
                <a:spcPct val="90000"/>
              </a:lnSpc>
              <a:spcAft>
                <a:spcPts val="588"/>
              </a:spcAft>
            </a:pPr>
            <a:r>
              <a:rPr lang="en-US" sz="5300" dirty="0">
                <a:gradFill>
                  <a:gsLst>
                    <a:gs pos="2917">
                      <a:srgbClr val="FFFFFF"/>
                    </a:gs>
                    <a:gs pos="30000">
                      <a:srgbClr val="FFFFFF"/>
                    </a:gs>
                  </a:gsLst>
                  <a:lin ang="5400000" scaled="0"/>
                </a:gradFill>
                <a:latin typeface="Segoe UI Light"/>
              </a:rPr>
              <a:t>to</a:t>
            </a:r>
          </a:p>
        </p:txBody>
      </p:sp>
      <p:sp>
        <p:nvSpPr>
          <p:cNvPr id="15" name="Text Placeholder 4">
            <a:extLst>
              <a:ext uri="{FF2B5EF4-FFF2-40B4-BE49-F238E27FC236}">
                <a16:creationId xmlns:a16="http://schemas.microsoft.com/office/drawing/2014/main" id="{46AE5335-01B3-4932-AE7C-C7409C947F67}"/>
              </a:ext>
            </a:extLst>
          </p:cNvPr>
          <p:cNvSpPr>
            <a:spLocks noGrp="1"/>
          </p:cNvSpPr>
          <p:nvPr>
            <p:ph type="body" sz="quarter" idx="12" hasCustomPrompt="1"/>
          </p:nvPr>
        </p:nvSpPr>
        <p:spPr>
          <a:xfrm>
            <a:off x="5628510" y="3378027"/>
            <a:ext cx="6274974" cy="1022998"/>
          </a:xfrm>
        </p:spPr>
        <p:txBody>
          <a:bodyPr lIns="179277" tIns="143422" rIns="179277" bIns="143422"/>
          <a:lstStyle>
            <a:lvl1pPr marL="0" indent="0">
              <a:buNone/>
              <a:defRPr sz="5300"/>
            </a:lvl1pPr>
          </a:lstStyle>
          <a:p>
            <a:pPr lvl="0"/>
            <a:r>
              <a:rPr lang="en-US" dirty="0"/>
              <a:t>&lt;theme word here&gt;</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4927287" y="4143220"/>
            <a:ext cx="6339711" cy="1022998"/>
          </a:xfrm>
          <a:prstGeom prst="rect">
            <a:avLst/>
          </a:prstGeom>
          <a:noFill/>
        </p:spPr>
        <p:txBody>
          <a:bodyPr wrap="none" lIns="179277" tIns="143422" rIns="179277" bIns="143422" rtlCol="0">
            <a:spAutoFit/>
          </a:bodyPr>
          <a:lstStyle/>
          <a:p>
            <a:pPr defTabSz="914367">
              <a:lnSpc>
                <a:spcPct val="90000"/>
              </a:lnSpc>
              <a:spcAft>
                <a:spcPts val="588"/>
              </a:spcAft>
            </a:pPr>
            <a:r>
              <a:rPr lang="en-US" sz="5300" dirty="0">
                <a:gradFill>
                  <a:gsLst>
                    <a:gs pos="2917">
                      <a:srgbClr val="FFFFFF"/>
                    </a:gs>
                    <a:gs pos="30000">
                      <a:srgbClr val="FFFFFF"/>
                    </a:gs>
                  </a:gsLst>
                  <a:lin ang="5400000" scaled="0"/>
                </a:gradFill>
                <a:latin typeface="Segoe UI Light"/>
              </a:rPr>
              <a:t>to keep transforming</a:t>
            </a:r>
          </a:p>
        </p:txBody>
      </p:sp>
    </p:spTree>
    <p:extLst>
      <p:ext uri="{BB962C8B-B14F-4D97-AF65-F5344CB8AC3E}">
        <p14:creationId xmlns:p14="http://schemas.microsoft.com/office/powerpoint/2010/main" val="34985681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Walkin Microsoft Ready - Generic">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grpSp>
        <p:nvGrpSpPr>
          <p:cNvPr id="12" name="Group 11"/>
          <p:cNvGrpSpPr/>
          <p:nvPr userDrawn="1"/>
        </p:nvGrpSpPr>
        <p:grpSpPr>
          <a:xfrm>
            <a:off x="6857008" y="5999452"/>
            <a:ext cx="5160708" cy="627864"/>
            <a:chOff x="274638" y="4554931"/>
            <a:chExt cx="5264191" cy="640363"/>
          </a:xfrm>
        </p:grpSpPr>
        <p:sp>
          <p:nvSpPr>
            <p:cNvPr id="7" name="TextBox 6"/>
            <p:cNvSpPr txBox="1"/>
            <p:nvPr userDrawn="1"/>
          </p:nvSpPr>
          <p:spPr>
            <a:xfrm>
              <a:off x="274638" y="4554931"/>
              <a:ext cx="5264191" cy="640363"/>
            </a:xfrm>
            <a:prstGeom prst="rect">
              <a:avLst/>
            </a:prstGeom>
            <a:noFill/>
          </p:spPr>
          <p:txBody>
            <a:bodyPr wrap="none" lIns="182880" tIns="146304" rIns="182880" bIns="146304" rtlCol="0">
              <a:spAutoFit/>
            </a:bodyPr>
            <a:lstStyle/>
            <a:p>
              <a:pPr defTabSz="914367">
                <a:lnSpc>
                  <a:spcPct val="90000"/>
                </a:lnSpc>
                <a:spcAft>
                  <a:spcPts val="588"/>
                </a:spcAft>
              </a:pPr>
              <a:r>
                <a:rPr lang="en-US" sz="2400" dirty="0">
                  <a:gradFill>
                    <a:gsLst>
                      <a:gs pos="2917">
                        <a:srgbClr val="FFFFFF"/>
                      </a:gs>
                      <a:gs pos="30000">
                        <a:srgbClr val="FFFFFF"/>
                      </a:gs>
                    </a:gsLst>
                    <a:lin ang="5400000" scaled="0"/>
                  </a:gradFill>
                </a:rPr>
                <a:t>Las Vegas, Nevada	July 17–21, 2017</a:t>
              </a:r>
            </a:p>
          </p:txBody>
        </p:sp>
        <p:cxnSp>
          <p:nvCxnSpPr>
            <p:cNvPr id="10" name="Straight Connector 9"/>
            <p:cNvCxnSpPr>
              <a:cxnSpLocks/>
            </p:cNvCxnSpPr>
            <p:nvPr userDrawn="1"/>
          </p:nvCxnSpPr>
          <p:spPr>
            <a:xfrm>
              <a:off x="3059781" y="4673270"/>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056C9DEE-6F0F-4952-B2B1-A47AFA7F3DE1}"/>
              </a:ext>
            </a:extLst>
          </p:cNvPr>
          <p:cNvSpPr txBox="1"/>
          <p:nvPr userDrawn="1"/>
        </p:nvSpPr>
        <p:spPr>
          <a:xfrm>
            <a:off x="221373" y="1834504"/>
            <a:ext cx="7869651" cy="1022998"/>
          </a:xfrm>
          <a:prstGeom prst="rect">
            <a:avLst/>
          </a:prstGeom>
          <a:noFill/>
        </p:spPr>
        <p:txBody>
          <a:bodyPr wrap="none" lIns="179277" tIns="143422" rIns="179277" bIns="143422" rtlCol="0">
            <a:spAutoFit/>
          </a:bodyPr>
          <a:lstStyle/>
          <a:p>
            <a:pPr defTabSz="914367">
              <a:lnSpc>
                <a:spcPct val="90000"/>
              </a:lnSpc>
              <a:spcAft>
                <a:spcPts val="588"/>
              </a:spcAft>
            </a:pPr>
            <a:r>
              <a:rPr lang="en-US" sz="5300" dirty="0">
                <a:gradFill>
                  <a:gsLst>
                    <a:gs pos="2917">
                      <a:srgbClr val="FFFFFF"/>
                    </a:gs>
                    <a:gs pos="30000">
                      <a:srgbClr val="FFFFFF"/>
                    </a:gs>
                  </a:gsLst>
                  <a:lin ang="5400000" scaled="0"/>
                </a:gradFill>
                <a:latin typeface="Segoe UI Light"/>
              </a:rPr>
              <a:t>Microsoft Ready to believe</a:t>
            </a:r>
          </a:p>
        </p:txBody>
      </p:sp>
      <p:sp>
        <p:nvSpPr>
          <p:cNvPr id="11" name="TextBox 10">
            <a:extLst>
              <a:ext uri="{FF2B5EF4-FFF2-40B4-BE49-F238E27FC236}">
                <a16:creationId xmlns:a16="http://schemas.microsoft.com/office/drawing/2014/main" id="{E83994D1-B42D-4DF0-86D5-48A780335374}"/>
              </a:ext>
            </a:extLst>
          </p:cNvPr>
          <p:cNvSpPr txBox="1"/>
          <p:nvPr userDrawn="1"/>
        </p:nvSpPr>
        <p:spPr>
          <a:xfrm>
            <a:off x="4927287" y="2599697"/>
            <a:ext cx="5661415" cy="1022998"/>
          </a:xfrm>
          <a:prstGeom prst="rect">
            <a:avLst/>
          </a:prstGeom>
          <a:noFill/>
        </p:spPr>
        <p:txBody>
          <a:bodyPr wrap="square" lIns="179277" tIns="143422" rIns="179277" bIns="143422" rtlCol="0">
            <a:spAutoFit/>
          </a:bodyPr>
          <a:lstStyle/>
          <a:p>
            <a:pPr defTabSz="914367">
              <a:lnSpc>
                <a:spcPct val="90000"/>
              </a:lnSpc>
              <a:spcAft>
                <a:spcPts val="588"/>
              </a:spcAft>
            </a:pPr>
            <a:r>
              <a:rPr lang="en-US" sz="5300" dirty="0">
                <a:gradFill>
                  <a:gsLst>
                    <a:gs pos="2917">
                      <a:srgbClr val="FFFFFF"/>
                    </a:gs>
                    <a:gs pos="30000">
                      <a:srgbClr val="FFFFFF"/>
                    </a:gs>
                  </a:gsLst>
                  <a:lin ang="5400000" scaled="0"/>
                </a:gradFill>
                <a:latin typeface="Segoe UI Light"/>
              </a:rPr>
              <a:t>to explore </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4927287" y="3378027"/>
            <a:ext cx="5661415" cy="1022998"/>
          </a:xfrm>
          <a:prstGeom prst="rect">
            <a:avLst/>
          </a:prstGeom>
          <a:noFill/>
        </p:spPr>
        <p:txBody>
          <a:bodyPr wrap="square" lIns="179277" tIns="143422" rIns="179277" bIns="143422" rtlCol="0">
            <a:spAutoFit/>
          </a:bodyPr>
          <a:lstStyle/>
          <a:p>
            <a:pPr defTabSz="914367">
              <a:lnSpc>
                <a:spcPct val="90000"/>
              </a:lnSpc>
              <a:spcAft>
                <a:spcPts val="588"/>
              </a:spcAft>
            </a:pPr>
            <a:r>
              <a:rPr lang="en-US" sz="5300" dirty="0">
                <a:gradFill>
                  <a:gsLst>
                    <a:gs pos="2917">
                      <a:srgbClr val="FFFFFF"/>
                    </a:gs>
                    <a:gs pos="30000">
                      <a:srgbClr val="FFFFFF"/>
                    </a:gs>
                  </a:gsLst>
                  <a:lin ang="5400000" scaled="0"/>
                </a:gradFill>
                <a:latin typeface="Segoe UI Light"/>
              </a:rPr>
              <a:t>to win</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4927287" y="4143220"/>
            <a:ext cx="6339711" cy="1022998"/>
          </a:xfrm>
          <a:prstGeom prst="rect">
            <a:avLst/>
          </a:prstGeom>
          <a:noFill/>
        </p:spPr>
        <p:txBody>
          <a:bodyPr wrap="none" lIns="179277" tIns="143422" rIns="179277" bIns="143422" rtlCol="0">
            <a:spAutoFit/>
          </a:bodyPr>
          <a:lstStyle/>
          <a:p>
            <a:pPr defTabSz="914367">
              <a:lnSpc>
                <a:spcPct val="90000"/>
              </a:lnSpc>
              <a:spcAft>
                <a:spcPts val="588"/>
              </a:spcAft>
            </a:pPr>
            <a:r>
              <a:rPr lang="en-US" sz="5300" dirty="0">
                <a:gradFill>
                  <a:gsLst>
                    <a:gs pos="2917">
                      <a:srgbClr val="FFFFFF"/>
                    </a:gs>
                    <a:gs pos="30000">
                      <a:srgbClr val="FFFFFF"/>
                    </a:gs>
                  </a:gsLst>
                  <a:lin ang="5400000" scaled="0"/>
                </a:gradFill>
                <a:latin typeface="Segoe UI Light"/>
              </a:rPr>
              <a:t>to keep transforming</a:t>
            </a:r>
          </a:p>
        </p:txBody>
      </p:sp>
    </p:spTree>
    <p:extLst>
      <p:ext uri="{BB962C8B-B14F-4D97-AF65-F5344CB8AC3E}">
        <p14:creationId xmlns:p14="http://schemas.microsoft.com/office/powerpoint/2010/main" val="17839253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3422" tIns="89639" rIns="143422" bIns="89639" anchor="t" anchorCtr="0"/>
          <a:lstStyle>
            <a:lvl1pPr>
              <a:defRPr sz="5300"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1350" tIns="107566" rIns="161350" bIns="107566">
            <a:noAutofit/>
          </a:bodyPr>
          <a:lstStyle>
            <a:lvl1pPr marL="0" indent="0">
              <a:spcBef>
                <a:spcPts val="0"/>
              </a:spcBef>
              <a:buNone/>
              <a:defRPr sz="3100"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
        <p:nvSpPr>
          <p:cNvPr id="7" name="Text Placeholder 16"/>
          <p:cNvSpPr>
            <a:spLocks noGrp="1"/>
          </p:cNvSpPr>
          <p:nvPr>
            <p:ph type="body" sz="quarter" idx="13" hasCustomPrompt="1"/>
          </p:nvPr>
        </p:nvSpPr>
        <p:spPr>
          <a:xfrm>
            <a:off x="8339677" y="288560"/>
            <a:ext cx="3585699" cy="561290"/>
          </a:xfrm>
        </p:spPr>
        <p:txBody>
          <a:bodyPr lIns="179277" tIns="143422" rIns="179277" bIns="143422"/>
          <a:lstStyle>
            <a:lvl1pPr marL="0" indent="0" algn="r">
              <a:buNone/>
              <a:defRPr sz="2000">
                <a:latin typeface="+mn-lt"/>
              </a:defRPr>
            </a:lvl1pPr>
            <a:lvl2pPr marL="336145" indent="0">
              <a:buNone/>
              <a:defRPr sz="2000"/>
            </a:lvl2pPr>
            <a:lvl3pPr marL="560241" indent="0">
              <a:buNone/>
              <a:defRPr sz="2000"/>
            </a:lvl3pPr>
            <a:lvl4pPr marL="784338" indent="0">
              <a:buNone/>
              <a:defRPr sz="2000"/>
            </a:lvl4pPr>
            <a:lvl5pPr marL="1008435" indent="0">
              <a:buNone/>
              <a:defRPr sz="2000"/>
            </a:lvl5pPr>
          </a:lstStyle>
          <a:p>
            <a:pPr lvl="0"/>
            <a:r>
              <a:rPr lang="en-US" dirty="0"/>
              <a:t>Session Code</a:t>
            </a:r>
          </a:p>
        </p:txBody>
      </p:sp>
      <p:sp>
        <p:nvSpPr>
          <p:cNvPr id="8" name="Text Placeholder 16"/>
          <p:cNvSpPr>
            <a:spLocks noGrp="1"/>
          </p:cNvSpPr>
          <p:nvPr>
            <p:ph type="body" sz="quarter" idx="14" hasCustomPrompt="1"/>
          </p:nvPr>
        </p:nvSpPr>
        <p:spPr>
          <a:xfrm>
            <a:off x="269303" y="6002805"/>
            <a:ext cx="3585699" cy="561290"/>
          </a:xfrm>
        </p:spPr>
        <p:txBody>
          <a:bodyPr lIns="179277" tIns="143422" rIns="179277" bIns="143422" anchor="b"/>
          <a:lstStyle>
            <a:lvl1pPr marL="0" indent="0" algn="l">
              <a:buNone/>
              <a:defRPr sz="2000">
                <a:latin typeface="+mn-lt"/>
              </a:defRPr>
            </a:lvl1pPr>
            <a:lvl2pPr marL="336145" indent="0">
              <a:buNone/>
              <a:defRPr sz="2000"/>
            </a:lvl2pPr>
            <a:lvl3pPr marL="560241" indent="0">
              <a:buNone/>
              <a:defRPr sz="2000"/>
            </a:lvl3pPr>
            <a:lvl4pPr marL="784338" indent="0">
              <a:buNone/>
              <a:defRPr sz="2000"/>
            </a:lvl4pPr>
            <a:lvl5pPr marL="1008435" indent="0">
              <a:buNone/>
              <a:defRPr sz="2000"/>
            </a:lvl5pPr>
          </a:lstStyle>
          <a:p>
            <a:pPr lvl="0"/>
            <a:r>
              <a:rPr lang="en-US" dirty="0"/>
              <a:t>Yammer hashtag</a:t>
            </a:r>
          </a:p>
        </p:txBody>
      </p:sp>
      <p:sp>
        <p:nvSpPr>
          <p:cNvPr id="10" name="TextBox 7">
            <a:extLst>
              <a:ext uri="{FF2B5EF4-FFF2-40B4-BE49-F238E27FC236}">
                <a16:creationId xmlns:a16="http://schemas.microsoft.com/office/drawing/2014/main" id="{0C0E147A-0C9D-4F65-A150-FE7584A3FA8B}"/>
              </a:ext>
            </a:extLst>
          </p:cNvPr>
          <p:cNvSpPr txBox="1"/>
          <p:nvPr userDrawn="1"/>
        </p:nvSpPr>
        <p:spPr bwMode="white">
          <a:xfrm>
            <a:off x="9745087" y="6170763"/>
            <a:ext cx="1993110" cy="215444"/>
          </a:xfrm>
          <a:prstGeom prst="rect">
            <a:avLst/>
          </a:prstGeom>
          <a:noFill/>
        </p:spPr>
        <p:txBody>
          <a:bodyPr wrap="none" lIns="0" tIns="0" rIns="0" bIns="0" rtlCol="0" anchor="b">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r"/>
            <a:r>
              <a:rPr lang="en-US" sz="1400" spc="147" dirty="0">
                <a:gradFill>
                  <a:gsLst>
                    <a:gs pos="0">
                      <a:srgbClr val="FFFFFF">
                        <a:alpha val="50000"/>
                      </a:srgbClr>
                    </a:gs>
                    <a:gs pos="86000">
                      <a:srgbClr val="FFFFFF">
                        <a:alpha val="50000"/>
                      </a:srgbClr>
                    </a:gs>
                  </a:gsLst>
                  <a:lin ang="5400000" scaled="0"/>
                </a:gradFill>
                <a:latin typeface="Segoe UI" panose="020B0502040204020203" pitchFamily="34" charset="0"/>
              </a:rPr>
              <a:t>DIGITAL READY TALK</a:t>
            </a:r>
          </a:p>
        </p:txBody>
      </p:sp>
    </p:spTree>
    <p:extLst>
      <p:ext uri="{BB962C8B-B14F-4D97-AF65-F5344CB8AC3E}">
        <p14:creationId xmlns:p14="http://schemas.microsoft.com/office/powerpoint/2010/main" val="30856553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950"/>
                                        <p:tgtEl>
                                          <p:spTgt spid="7"/>
                                        </p:tgtEl>
                                      </p:cBhvr>
                                    </p:animEffect>
                                  </p:childTnLst>
                                </p:cTn>
                              </p:par>
                              <p:par>
                                <p:cTn id="8" presetID="63" presetClass="path" presetSubtype="0" decel="100000" fill="hold" grpId="1" nodeType="withEffect">
                                  <p:stCondLst>
                                    <p:cond delay="700"/>
                                  </p:stCondLst>
                                  <p:childTnLst>
                                    <p:animMotion origin="layout" path="M -0.01455 2.13345E-6 L 1.62369E-6 2.13345E-6 " pathEditMode="relative" rAng="0" ptsTypes="AA">
                                      <p:cBhvr>
                                        <p:cTn id="9" dur="950" fill="hold"/>
                                        <p:tgtEl>
                                          <p:spTgt spid="7"/>
                                        </p:tgtEl>
                                        <p:attrNameLst>
                                          <p:attrName>ppt_x</p:attrName>
                                          <p:attrName>ppt_y</p:attrName>
                                        </p:attrNameLst>
                                      </p:cBhvr>
                                      <p:rCtr x="728" y="0"/>
                                    </p:animMotion>
                                  </p:childTnLst>
                                </p:cTn>
                              </p:par>
                              <p:par>
                                <p:cTn id="10" presetID="6" presetClass="emph" presetSubtype="0" accel="100000" autoRev="1" fill="hold" grpId="2" nodeType="withEffect">
                                  <p:stCondLst>
                                    <p:cond delay="0"/>
                                  </p:stCondLst>
                                  <p:childTnLst>
                                    <p:animScale>
                                      <p:cBhvr>
                                        <p:cTn id="11" dur="500" fill="hold"/>
                                        <p:tgtEl>
                                          <p:spTgt spid="7"/>
                                        </p:tgtEl>
                                      </p:cBhvr>
                                      <p:by x="95000" y="95000"/>
                                    </p:animScale>
                                  </p:childTnLst>
                                </p:cTn>
                              </p:par>
                              <p:par>
                                <p:cTn id="12" presetID="10" presetClass="entr" presetSubtype="0" fill="hold" grpId="0" nodeType="withEffect">
                                  <p:stCondLst>
                                    <p:cond delay="7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950"/>
                                        <p:tgtEl>
                                          <p:spTgt spid="8"/>
                                        </p:tgtEl>
                                      </p:cBhvr>
                                    </p:animEffect>
                                  </p:childTnLst>
                                </p:cTn>
                              </p:par>
                              <p:par>
                                <p:cTn id="15" presetID="63" presetClass="path" presetSubtype="0" decel="100000" fill="hold" grpId="1" nodeType="withEffect">
                                  <p:stCondLst>
                                    <p:cond delay="700"/>
                                  </p:stCondLst>
                                  <p:childTnLst>
                                    <p:animMotion origin="layout" path="M -0.01455 -2.09714E-6 L -4.54174E-6 -2.09714E-6 " pathEditMode="relative" rAng="0" ptsTypes="AA">
                                      <p:cBhvr>
                                        <p:cTn id="16" dur="950" fill="hold"/>
                                        <p:tgtEl>
                                          <p:spTgt spid="8"/>
                                        </p:tgtEl>
                                        <p:attrNameLst>
                                          <p:attrName>ppt_x</p:attrName>
                                          <p:attrName>ppt_y</p:attrName>
                                        </p:attrNameLst>
                                      </p:cBhvr>
                                      <p:rCtr x="728" y="0"/>
                                    </p:animMotion>
                                  </p:childTnLst>
                                </p:cTn>
                              </p:par>
                              <p:par>
                                <p:cTn id="17" presetID="6" presetClass="emph" presetSubtype="0" accel="100000" autoRev="1" fill="hold" grpId="2" nodeType="withEffect">
                                  <p:stCondLst>
                                    <p:cond delay="0"/>
                                  </p:stCondLst>
                                  <p:childTnLst>
                                    <p:animScale>
                                      <p:cBhvr>
                                        <p:cTn id="18" dur="500" fill="hold"/>
                                        <p:tgtEl>
                                          <p:spTgt spid="8"/>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tmplLst>
          <p:tmpl>
            <p:tnLst>
              <p:par>
                <p:cTn presetID="10" presetClass="entr" presetSubtype="0" fill="hold" nodeType="withEffect">
                  <p:stCondLst>
                    <p:cond delay="700"/>
                  </p:stCondLst>
                  <p:childTnLst>
                    <p:set>
                      <p:cBhvr>
                        <p:cTn dur="1" fill="hold">
                          <p:stCondLst>
                            <p:cond delay="0"/>
                          </p:stCondLst>
                        </p:cTn>
                        <p:tgtEl>
                          <p:spTgt spid="7"/>
                        </p:tgtEl>
                        <p:attrNameLst>
                          <p:attrName>style.visibility</p:attrName>
                        </p:attrNameLst>
                      </p:cBhvr>
                      <p:to>
                        <p:strVal val="visible"/>
                      </p:to>
                    </p:set>
                    <p:animEffect transition="in" filter="fade">
                      <p:cBhvr>
                        <p:cTn dur="950"/>
                        <p:tgtEl>
                          <p:spTgt spid="7"/>
                        </p:tgtEl>
                      </p:cBhvr>
                    </p:animEffect>
                  </p:childTnLst>
                </p:cTn>
              </p:par>
            </p:tnLst>
          </p:tmpl>
        </p:tmplLst>
      </p:bldP>
      <p:bldP spid="7" grpId="1"/>
      <p:bldP spid="7" grpId="2"/>
      <p:bldP spid="8" grpId="0">
        <p:tmplLst>
          <p:tmpl>
            <p:tnLst>
              <p:par>
                <p:cTn presetID="10" presetClass="entr" presetSubtype="0" fill="hold" nodeType="withEffect">
                  <p:stCondLst>
                    <p:cond delay="700"/>
                  </p:stCondLst>
                  <p:childTnLst>
                    <p:set>
                      <p:cBhvr>
                        <p:cTn dur="1" fill="hold">
                          <p:stCondLst>
                            <p:cond delay="0"/>
                          </p:stCondLst>
                        </p:cTn>
                        <p:tgtEl>
                          <p:spTgt spid="8"/>
                        </p:tgtEl>
                        <p:attrNameLst>
                          <p:attrName>style.visibility</p:attrName>
                        </p:attrNameLst>
                      </p:cBhvr>
                      <p:to>
                        <p:strVal val="visible"/>
                      </p:to>
                    </p:set>
                    <p:animEffect transition="in" filter="fade">
                      <p:cBhvr>
                        <p:cTn dur="950"/>
                        <p:tgtEl>
                          <p:spTgt spid="8"/>
                        </p:tgtEl>
                      </p:cBhvr>
                    </p:animEffect>
                  </p:childTnLst>
                </p:cTn>
              </p:par>
            </p:tnLst>
          </p:tmpl>
        </p:tmplLst>
      </p:bldP>
      <p:bldP spid="8" grpId="1"/>
      <p:bldP spid="8" grpId="2"/>
    </p:bld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400079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69303" y="1187644"/>
            <a:ext cx="11655078" cy="227390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0666711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00" b="0">
                <a:latin typeface="+mn-lt"/>
              </a:defRPr>
            </a:lvl1pPr>
            <a:lvl2pPr marL="250553" indent="0">
              <a:buFont typeface="Wingdings" panose="05000000000000000000" pitchFamily="2" charset="2"/>
              <a:buNone/>
              <a:defRPr sz="2400" b="0"/>
            </a:lvl2pPr>
            <a:lvl3pPr marL="441968" indent="0">
              <a:buFont typeface="Wingdings" panose="05000000000000000000" pitchFamily="2" charset="2"/>
              <a:buNone/>
              <a:tabLst/>
              <a:defRPr sz="2200" b="0"/>
            </a:lvl3pPr>
            <a:lvl4pPr marL="639608" indent="0">
              <a:buFont typeface="Wingdings" panose="05000000000000000000" pitchFamily="2" charset="2"/>
              <a:buNone/>
              <a:defRPr sz="2200" b="0"/>
            </a:lvl4pPr>
            <a:lvl5pPr marL="837250"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4"/>
            <a:ext cx="5378548" cy="2444725"/>
          </a:xfrm>
        </p:spPr>
        <p:txBody>
          <a:bodyPr wrap="square">
            <a:spAutoFit/>
          </a:bodyPr>
          <a:lstStyle>
            <a:lvl1pPr marL="0" indent="0">
              <a:spcBef>
                <a:spcPts val="1200"/>
              </a:spcBef>
              <a:buClr>
                <a:schemeClr val="tx1"/>
              </a:buClr>
              <a:buFont typeface="Arial" panose="020B0604020202020204" pitchFamily="34" charset="0"/>
              <a:buNone/>
              <a:defRPr lang="en-US" sz="2900"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endParaRPr lang="en-US" dirty="0"/>
          </a:p>
        </p:txBody>
      </p:sp>
      <p:sp>
        <p:nvSpPr>
          <p:cNvPr id="6"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194072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00" b="0">
                <a:latin typeface="+mn-lt"/>
              </a:defRPr>
            </a:lvl1pPr>
            <a:lvl2pPr marL="418625" indent="-168072">
              <a:buFont typeface="Wingdings" panose="05000000000000000000" pitchFamily="2" charset="2"/>
              <a:buChar char=""/>
              <a:defRPr sz="2400" b="0"/>
            </a:lvl2pPr>
            <a:lvl3pPr marL="627160" indent="-185191">
              <a:buFont typeface="Wingdings" panose="05000000000000000000" pitchFamily="2" charset="2"/>
              <a:buChar char=""/>
              <a:tabLst/>
              <a:defRPr sz="2200" b="0"/>
            </a:lvl3pPr>
            <a:lvl4pPr marL="812350" indent="-172742">
              <a:buFont typeface="Wingdings" panose="05000000000000000000" pitchFamily="2" charset="2"/>
              <a:buChar char=""/>
              <a:defRPr sz="2200" b="0"/>
            </a:lvl4pPr>
            <a:lvl5pPr marL="1003766" indent="-166517">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4"/>
            <a:ext cx="5378548" cy="2444725"/>
          </a:xfrm>
        </p:spPr>
        <p:txBody>
          <a:bodyPr wrap="square">
            <a:spAutoFit/>
          </a:bodyPr>
          <a:lstStyle>
            <a:lvl1pPr marL="281677" indent="-281677">
              <a:spcBef>
                <a:spcPts val="1200"/>
              </a:spcBef>
              <a:buClr>
                <a:schemeClr val="tx1"/>
              </a:buClr>
              <a:buFont typeface="Arial" pitchFamily="34" charset="0"/>
              <a:buChar char="•"/>
              <a:defRPr lang="en-US" sz="2900"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400"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200"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endParaRPr lang="en-US" dirty="0"/>
          </a:p>
        </p:txBody>
      </p:sp>
      <p:sp>
        <p:nvSpPr>
          <p:cNvPr id="6"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198248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088548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89639" bIns="89639" anchor="t" anchorCtr="0">
            <a:spAutoFit/>
          </a:bodyPr>
          <a:lstStyle>
            <a:lvl1pPr>
              <a:defRPr sz="7100"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79277" tIns="143422" rIns="179277" bIns="143422">
            <a:spAutoFit/>
          </a:bodyPr>
          <a:lstStyle>
            <a:lvl1pPr marL="0" indent="0">
              <a:spcBef>
                <a:spcPts val="0"/>
              </a:spcBef>
              <a:buNone/>
              <a:defRPr sz="31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4"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2949575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89639" bIns="89639" anchor="t" anchorCtr="0">
            <a:spAutoFit/>
          </a:bodyPr>
          <a:lstStyle>
            <a:lvl1pPr>
              <a:defRPr lang="en-US" sz="7100"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3"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0870366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68406B1-5395-4EAD-BD16-C032EA563FF8}" type="datetimeFigureOut">
              <a:rPr lang="en-US" smtClean="0"/>
              <a:t>6/14/2018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2AD9E620-94DA-46AD-A290-2756EFB5EED5}" type="slidenum">
              <a:rPr lang="en-US" smtClean="0"/>
              <a:t>‹#›</a:t>
            </a:fld>
            <a:endParaRPr lang="en-US" dirty="0"/>
          </a:p>
        </p:txBody>
      </p:sp>
    </p:spTree>
    <p:extLst>
      <p:ext uri="{BB962C8B-B14F-4D97-AF65-F5344CB8AC3E}">
        <p14:creationId xmlns:p14="http://schemas.microsoft.com/office/powerpoint/2010/main" val="1728747343"/>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89639" bIns="89639" anchor="t" anchorCtr="0">
            <a:spAutoFit/>
          </a:bodyPr>
          <a:lstStyle>
            <a:lvl1pPr>
              <a:defRPr sz="7100" spc="-98"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1257566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89639" bIns="89639" anchor="t" anchorCtr="0">
            <a:spAutoFit/>
          </a:bodyPr>
          <a:lstStyle>
            <a:lvl1pPr>
              <a:defRPr sz="7100" spc="-98"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7808931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0"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37832"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1266389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21234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7063497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Confidentiality slide</a:t>
            </a:r>
          </a:p>
        </p:txBody>
      </p:sp>
      <p:grpSp>
        <p:nvGrpSpPr>
          <p:cNvPr id="17" name="Group 16"/>
          <p:cNvGrpSpPr/>
          <p:nvPr userDrawn="1"/>
        </p:nvGrpSpPr>
        <p:grpSpPr>
          <a:xfrm>
            <a:off x="1020772" y="2291365"/>
            <a:ext cx="10249783" cy="1009695"/>
            <a:chOff x="1041241" y="2198265"/>
            <a:chExt cx="10455312" cy="1029795"/>
          </a:xfrm>
        </p:grpSpPr>
        <p:sp>
          <p:nvSpPr>
            <p:cNvPr id="3" name="laptop"/>
            <p:cNvSpPr>
              <a:spLocks noChangeAspect="1" noEditPoints="1"/>
            </p:cNvSpPr>
            <p:nvPr userDrawn="1"/>
          </p:nvSpPr>
          <p:spPr bwMode="auto">
            <a:xfrm>
              <a:off x="9891754" y="2198265"/>
              <a:ext cx="1417556" cy="843914"/>
            </a:xfrm>
            <a:custGeom>
              <a:avLst/>
              <a:gdLst>
                <a:gd name="T0" fmla="*/ 212 w 257"/>
                <a:gd name="T1" fmla="*/ 107 h 153"/>
                <a:gd name="T2" fmla="*/ 43 w 257"/>
                <a:gd name="T3" fmla="*/ 107 h 153"/>
                <a:gd name="T4" fmla="*/ 43 w 257"/>
                <a:gd name="T5" fmla="*/ 0 h 153"/>
                <a:gd name="T6" fmla="*/ 212 w 257"/>
                <a:gd name="T7" fmla="*/ 0 h 153"/>
                <a:gd name="T8" fmla="*/ 212 w 257"/>
                <a:gd name="T9" fmla="*/ 107 h 153"/>
                <a:gd name="T10" fmla="*/ 43 w 257"/>
                <a:gd name="T11" fmla="*/ 107 h 153"/>
                <a:gd name="T12" fmla="*/ 0 w 257"/>
                <a:gd name="T13" fmla="*/ 153 h 153"/>
                <a:gd name="T14" fmla="*/ 257 w 257"/>
                <a:gd name="T15" fmla="*/ 153 h 153"/>
                <a:gd name="T16" fmla="*/ 212 w 257"/>
                <a:gd name="T17" fmla="*/ 107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7" h="153">
                  <a:moveTo>
                    <a:pt x="212" y="107"/>
                  </a:moveTo>
                  <a:lnTo>
                    <a:pt x="43" y="107"/>
                  </a:lnTo>
                  <a:lnTo>
                    <a:pt x="43" y="0"/>
                  </a:lnTo>
                  <a:lnTo>
                    <a:pt x="212" y="0"/>
                  </a:lnTo>
                  <a:lnTo>
                    <a:pt x="212" y="107"/>
                  </a:lnTo>
                  <a:moveTo>
                    <a:pt x="43" y="107"/>
                  </a:moveTo>
                  <a:lnTo>
                    <a:pt x="0" y="153"/>
                  </a:lnTo>
                  <a:lnTo>
                    <a:pt x="257" y="153"/>
                  </a:lnTo>
                  <a:lnTo>
                    <a:pt x="212" y="10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67"/>
              <a:endParaRPr lang="en-US" dirty="0">
                <a:gradFill>
                  <a:gsLst>
                    <a:gs pos="0">
                      <a:srgbClr val="505050"/>
                    </a:gs>
                    <a:gs pos="100000">
                      <a:srgbClr val="505050"/>
                    </a:gs>
                  </a:gsLst>
                </a:gradFill>
              </a:endParaRPr>
            </a:p>
          </p:txBody>
        </p:sp>
        <p:sp>
          <p:nvSpPr>
            <p:cNvPr id="4" name="phone"/>
            <p:cNvSpPr>
              <a:spLocks noChangeAspect="1" noEditPoints="1"/>
            </p:cNvSpPr>
            <p:nvPr userDrawn="1"/>
          </p:nvSpPr>
          <p:spPr bwMode="auto">
            <a:xfrm>
              <a:off x="4177456" y="2253648"/>
              <a:ext cx="473065" cy="757539"/>
            </a:xfrm>
            <a:custGeom>
              <a:avLst/>
              <a:gdLst>
                <a:gd name="T0" fmla="*/ 148 w 148"/>
                <a:gd name="T1" fmla="*/ 112 h 237"/>
                <a:gd name="T2" fmla="*/ 148 w 148"/>
                <a:gd name="T3" fmla="*/ 237 h 237"/>
                <a:gd name="T4" fmla="*/ 0 w 148"/>
                <a:gd name="T5" fmla="*/ 237 h 237"/>
                <a:gd name="T6" fmla="*/ 0 w 148"/>
                <a:gd name="T7" fmla="*/ 0 h 237"/>
                <a:gd name="T8" fmla="*/ 148 w 148"/>
                <a:gd name="T9" fmla="*/ 0 h 237"/>
                <a:gd name="T10" fmla="*/ 148 w 148"/>
                <a:gd name="T11" fmla="*/ 112 h 237"/>
                <a:gd name="T12" fmla="*/ 0 w 148"/>
                <a:gd name="T13" fmla="*/ 29 h 237"/>
                <a:gd name="T14" fmla="*/ 148 w 148"/>
                <a:gd name="T15" fmla="*/ 29 h 237"/>
                <a:gd name="T16" fmla="*/ 0 w 148"/>
                <a:gd name="T17" fmla="*/ 172 h 237"/>
                <a:gd name="T18" fmla="*/ 148 w 148"/>
                <a:gd name="T19" fmla="*/ 172 h 237"/>
                <a:gd name="T20" fmla="*/ 66 w 148"/>
                <a:gd name="T21" fmla="*/ 204 h 237"/>
                <a:gd name="T22" fmla="*/ 82 w 148"/>
                <a:gd name="T23" fmla="*/ 20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8" h="237">
                  <a:moveTo>
                    <a:pt x="148" y="112"/>
                  </a:moveTo>
                  <a:lnTo>
                    <a:pt x="148" y="237"/>
                  </a:lnTo>
                  <a:lnTo>
                    <a:pt x="0" y="237"/>
                  </a:lnTo>
                  <a:lnTo>
                    <a:pt x="0" y="0"/>
                  </a:lnTo>
                  <a:lnTo>
                    <a:pt x="148" y="0"/>
                  </a:lnTo>
                  <a:lnTo>
                    <a:pt x="148" y="112"/>
                  </a:lnTo>
                  <a:moveTo>
                    <a:pt x="0" y="29"/>
                  </a:moveTo>
                  <a:lnTo>
                    <a:pt x="148" y="29"/>
                  </a:lnTo>
                  <a:moveTo>
                    <a:pt x="0" y="172"/>
                  </a:moveTo>
                  <a:lnTo>
                    <a:pt x="148" y="172"/>
                  </a:lnTo>
                  <a:moveTo>
                    <a:pt x="66" y="204"/>
                  </a:moveTo>
                  <a:lnTo>
                    <a:pt x="82" y="204"/>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67"/>
              <a:endParaRPr lang="en-US" dirty="0">
                <a:gradFill>
                  <a:gsLst>
                    <a:gs pos="0">
                      <a:srgbClr val="505050"/>
                    </a:gs>
                    <a:gs pos="100000">
                      <a:srgbClr val="505050"/>
                    </a:gs>
                  </a:gsLst>
                </a:gradFill>
              </a:endParaRPr>
            </a:p>
          </p:txBody>
        </p:sp>
        <p:sp>
          <p:nvSpPr>
            <p:cNvPr id="5" name="tablet_2"/>
            <p:cNvSpPr>
              <a:spLocks noChangeAspect="1" noEditPoints="1"/>
            </p:cNvSpPr>
            <p:nvPr userDrawn="1"/>
          </p:nvSpPr>
          <p:spPr bwMode="auto">
            <a:xfrm>
              <a:off x="6815622" y="2222769"/>
              <a:ext cx="1118473" cy="819293"/>
            </a:xfrm>
            <a:custGeom>
              <a:avLst/>
              <a:gdLst>
                <a:gd name="T0" fmla="*/ 243 w 243"/>
                <a:gd name="T1" fmla="*/ 83 h 178"/>
                <a:gd name="T2" fmla="*/ 243 w 243"/>
                <a:gd name="T3" fmla="*/ 178 h 178"/>
                <a:gd name="T4" fmla="*/ 0 w 243"/>
                <a:gd name="T5" fmla="*/ 178 h 178"/>
                <a:gd name="T6" fmla="*/ 0 w 243"/>
                <a:gd name="T7" fmla="*/ 0 h 178"/>
                <a:gd name="T8" fmla="*/ 243 w 243"/>
                <a:gd name="T9" fmla="*/ 0 h 178"/>
                <a:gd name="T10" fmla="*/ 243 w 243"/>
                <a:gd name="T11" fmla="*/ 83 h 178"/>
                <a:gd name="T12" fmla="*/ 113 w 243"/>
                <a:gd name="T13" fmla="*/ 147 h 178"/>
                <a:gd name="T14" fmla="*/ 129 w 243"/>
                <a:gd name="T15" fmla="*/ 147 h 1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178">
                  <a:moveTo>
                    <a:pt x="243" y="83"/>
                  </a:moveTo>
                  <a:lnTo>
                    <a:pt x="243" y="178"/>
                  </a:lnTo>
                  <a:lnTo>
                    <a:pt x="0" y="178"/>
                  </a:lnTo>
                  <a:lnTo>
                    <a:pt x="0" y="0"/>
                  </a:lnTo>
                  <a:lnTo>
                    <a:pt x="243" y="0"/>
                  </a:lnTo>
                  <a:lnTo>
                    <a:pt x="243" y="83"/>
                  </a:lnTo>
                  <a:moveTo>
                    <a:pt x="113" y="147"/>
                  </a:moveTo>
                  <a:lnTo>
                    <a:pt x="129" y="14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67"/>
              <a:endParaRPr lang="en-US" dirty="0">
                <a:gradFill>
                  <a:gsLst>
                    <a:gs pos="0">
                      <a:srgbClr val="505050"/>
                    </a:gs>
                    <a:gs pos="100000">
                      <a:srgbClr val="505050"/>
                    </a:gs>
                  </a:gsLst>
                </a:gradFill>
              </a:endParaRPr>
            </a:p>
          </p:txBody>
        </p:sp>
        <p:sp>
          <p:nvSpPr>
            <p:cNvPr id="6" name="camera"/>
            <p:cNvSpPr>
              <a:spLocks noChangeAspect="1" noEditPoints="1"/>
            </p:cNvSpPr>
            <p:nvPr userDrawn="1"/>
          </p:nvSpPr>
          <p:spPr bwMode="auto">
            <a:xfrm>
              <a:off x="1041241" y="2295852"/>
              <a:ext cx="842296" cy="673131"/>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67"/>
              <a:endParaRPr lang="en-US" sz="900" dirty="0">
                <a:gradFill>
                  <a:gsLst>
                    <a:gs pos="0">
                      <a:srgbClr val="505050"/>
                    </a:gs>
                    <a:gs pos="100000">
                      <a:srgbClr val="505050"/>
                    </a:gs>
                  </a:gsLst>
                </a:gradFill>
              </a:endParaRPr>
            </a:p>
          </p:txBody>
        </p:sp>
        <p:sp>
          <p:nvSpPr>
            <p:cNvPr id="9" name="Multiplication Sign 8"/>
            <p:cNvSpPr/>
            <p:nvPr userDrawn="1"/>
          </p:nvSpPr>
          <p:spPr bwMode="auto">
            <a:xfrm>
              <a:off x="1654939"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Multiplication Sign 9"/>
            <p:cNvSpPr/>
            <p:nvPr userDrawn="1"/>
          </p:nvSpPr>
          <p:spPr bwMode="auto">
            <a:xfrm>
              <a:off x="4406053"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Multiplication Sign 10"/>
            <p:cNvSpPr/>
            <p:nvPr userDrawn="1"/>
          </p:nvSpPr>
          <p:spPr bwMode="auto">
            <a:xfrm>
              <a:off x="770332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Multiplication Sign 12"/>
            <p:cNvSpPr/>
            <p:nvPr userDrawn="1"/>
          </p:nvSpPr>
          <p:spPr bwMode="auto">
            <a:xfrm>
              <a:off x="1103935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5" name="TextBox 14"/>
          <p:cNvSpPr txBox="1"/>
          <p:nvPr userDrawn="1"/>
        </p:nvSpPr>
        <p:spPr>
          <a:xfrm>
            <a:off x="1544705" y="4914799"/>
            <a:ext cx="9102590" cy="1665406"/>
          </a:xfrm>
          <a:prstGeom prst="rect">
            <a:avLst/>
          </a:prstGeom>
          <a:noFill/>
        </p:spPr>
        <p:txBody>
          <a:bodyPr wrap="none" lIns="179277" tIns="143422" rIns="179277" bIns="143422" rtlCol="0" anchor="ctr">
            <a:spAutoFit/>
          </a:bodyPr>
          <a:lstStyle/>
          <a:p>
            <a:pPr algn="ctr" defTabSz="914367">
              <a:lnSpc>
                <a:spcPct val="90000"/>
              </a:lnSpc>
              <a:spcBef>
                <a:spcPts val="1176"/>
              </a:spcBef>
              <a:spcAft>
                <a:spcPts val="588"/>
              </a:spcAft>
            </a:pPr>
            <a:r>
              <a:rPr lang="en-US" sz="2200" dirty="0">
                <a:gradFill>
                  <a:gsLst>
                    <a:gs pos="2917">
                      <a:srgbClr val="FFFFFF"/>
                    </a:gs>
                    <a:gs pos="30000">
                      <a:srgbClr val="FFFFFF"/>
                    </a:gs>
                  </a:gsLst>
                  <a:lin ang="5400000" scaled="0"/>
                </a:gradFill>
              </a:rPr>
              <a:t>Microsoft Ready content is </a:t>
            </a:r>
            <a:r>
              <a:rPr lang="en-US" sz="220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Microsoft Confidential – Internal only</a:t>
            </a:r>
          </a:p>
          <a:p>
            <a:pPr algn="ctr" defTabSz="914367">
              <a:lnSpc>
                <a:spcPct val="90000"/>
              </a:lnSpc>
              <a:spcBef>
                <a:spcPts val="1176"/>
              </a:spcBef>
              <a:spcAft>
                <a:spcPts val="588"/>
              </a:spcAft>
              <a:defRPr/>
            </a:pPr>
            <a:r>
              <a:rPr lang="en-US" sz="220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DO NOT </a:t>
            </a:r>
            <a:r>
              <a:rPr lang="en-US" sz="2200" dirty="0">
                <a:gradFill>
                  <a:gsLst>
                    <a:gs pos="2917">
                      <a:srgbClr val="FFFFFF"/>
                    </a:gs>
                    <a:gs pos="30000">
                      <a:srgbClr val="FFFFFF"/>
                    </a:gs>
                  </a:gsLst>
                  <a:lin ang="5400000" scaled="0"/>
                </a:gradFill>
              </a:rPr>
              <a:t>share this video with non-FTE personnel</a:t>
            </a:r>
            <a:endParaRPr lang="en-US" sz="220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endParaRPr>
          </a:p>
          <a:p>
            <a:pPr algn="ctr" defTabSz="914367">
              <a:lnSpc>
                <a:spcPct val="90000"/>
              </a:lnSpc>
              <a:spcBef>
                <a:spcPts val="1176"/>
              </a:spcBef>
              <a:spcAft>
                <a:spcPts val="588"/>
              </a:spcAft>
            </a:pPr>
            <a:r>
              <a:rPr lang="en-US" sz="220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DO NOT </a:t>
            </a:r>
            <a:r>
              <a:rPr lang="en-US" sz="2200" dirty="0">
                <a:gradFill>
                  <a:gsLst>
                    <a:gs pos="2917">
                      <a:srgbClr val="FFFFFF"/>
                    </a:gs>
                    <a:gs pos="30000">
                      <a:srgbClr val="FFFFFF"/>
                    </a:gs>
                  </a:gsLst>
                  <a:lin ang="5400000" scaled="0"/>
                </a:gradFill>
              </a:rPr>
              <a:t>post Microsoft Ready content to any blogs or external websites</a:t>
            </a:r>
          </a:p>
        </p:txBody>
      </p:sp>
    </p:spTree>
    <p:extLst>
      <p:ext uri="{BB962C8B-B14F-4D97-AF65-F5344CB8AC3E}">
        <p14:creationId xmlns:p14="http://schemas.microsoft.com/office/powerpoint/2010/main" val="85676794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32360"/>
          </a:xfrm>
        </p:spPr>
        <p:txBody>
          <a:bodyPr/>
          <a:lstStyle>
            <a:lvl1pPr marL="0" indent="0">
              <a:buNone/>
              <a:defRPr sz="32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9982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77" tIns="179277" rIns="179277" bIns="179277" numCol="1" anchor="t" anchorCtr="0" compatLnSpc="1">
            <a:prstTxWarp prst="textNoShape">
              <a:avLst/>
            </a:prstTxWarp>
            <a:spAutoFit/>
          </a:bodyPr>
          <a:lstStyle/>
          <a:p>
            <a:pPr defTabSz="913924" eaLnBrk="0" hangingPunct="0"/>
            <a:r>
              <a:rPr lang="en-US" sz="700" dirty="0">
                <a:gradFill>
                  <a:gsLst>
                    <a:gs pos="0">
                      <a:srgbClr val="FFFFFF"/>
                    </a:gs>
                    <a:gs pos="100000">
                      <a:srgbClr val="FFFFFF"/>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10576770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2394" tIns="76198" rIns="152394" bIns="76198"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632695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userDrawn="1">
  <p:cSld name="Content Slide (No Footer)">
    <p:spTree>
      <p:nvGrpSpPr>
        <p:cNvPr id="1" name=""/>
        <p:cNvGrpSpPr/>
        <p:nvPr/>
      </p:nvGrpSpPr>
      <p:grpSpPr>
        <a:xfrm>
          <a:off x="0" y="0"/>
          <a:ext cx="0" cy="0"/>
          <a:chOff x="0" y="0"/>
          <a:chExt cx="0" cy="0"/>
        </a:xfrm>
      </p:grpSpPr>
      <p:sp>
        <p:nvSpPr>
          <p:cNvPr id="6" name="Content"/>
          <p:cNvSpPr>
            <a:spLocks noGrp="1"/>
          </p:cNvSpPr>
          <p:nvPr>
            <p:ph sz="quarter" idx="12"/>
          </p:nvPr>
        </p:nvSpPr>
        <p:spPr>
          <a:xfrm>
            <a:off x="252413" y="1335654"/>
            <a:ext cx="11682412" cy="529374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p:cNvSpPr>
            <a:spLocks noGrp="1"/>
          </p:cNvSpPr>
          <p:nvPr>
            <p:ph type="title"/>
          </p:nvPr>
        </p:nvSpPr>
        <p:spPr/>
        <p:txBody>
          <a:bodyPr/>
          <a:lstStyle>
            <a:lvl1pPr>
              <a:defRPr/>
            </a:lvl1pPr>
          </a:lstStyle>
          <a:p>
            <a:r>
              <a:rPr lang="en-US"/>
              <a:t>Click to edit Master title style</a:t>
            </a:r>
            <a:endParaRPr lang="en-US" dirty="0"/>
          </a:p>
        </p:txBody>
      </p:sp>
    </p:spTree>
    <p:extLst>
      <p:ext uri="{BB962C8B-B14F-4D97-AF65-F5344CB8AC3E}">
        <p14:creationId xmlns:p14="http://schemas.microsoft.com/office/powerpoint/2010/main" val="178615346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9"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9" y="2057400"/>
            <a:ext cx="3932237" cy="3811588"/>
          </a:xfrm>
        </p:spPr>
        <p:txBody>
          <a:bodyPr/>
          <a:lstStyle>
            <a:lvl1pPr marL="0" indent="0">
              <a:buNone/>
              <a:defRPr sz="1600"/>
            </a:lvl1pPr>
            <a:lvl2pPr marL="457157" indent="0">
              <a:buNone/>
              <a:defRPr sz="1400"/>
            </a:lvl2pPr>
            <a:lvl3pPr marL="914314" indent="0">
              <a:buNone/>
              <a:defRPr sz="1200"/>
            </a:lvl3pPr>
            <a:lvl4pPr marL="1371471" indent="0">
              <a:buNone/>
              <a:defRPr sz="1000"/>
            </a:lvl4pPr>
            <a:lvl5pPr marL="1828628" indent="0">
              <a:buNone/>
              <a:defRPr sz="1000"/>
            </a:lvl5pPr>
            <a:lvl6pPr marL="2285785" indent="0">
              <a:buNone/>
              <a:defRPr sz="1000"/>
            </a:lvl6pPr>
            <a:lvl7pPr marL="2742942" indent="0">
              <a:buNone/>
              <a:defRPr sz="1000"/>
            </a:lvl7pPr>
            <a:lvl8pPr marL="3200099" indent="0">
              <a:buNone/>
              <a:defRPr sz="1000"/>
            </a:lvl8pPr>
            <a:lvl9pPr marL="3657256"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68406B1-5395-4EAD-BD16-C032EA563FF8}" type="datetimeFigureOut">
              <a:rPr lang="en-US" smtClean="0"/>
              <a:t>6/14/2018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AD9E620-94DA-46AD-A290-2756EFB5EED5}" type="slidenum">
              <a:rPr lang="en-US" smtClean="0"/>
              <a:t>‹#›</a:t>
            </a:fld>
            <a:endParaRPr lang="en-US" dirty="0"/>
          </a:p>
        </p:txBody>
      </p:sp>
    </p:spTree>
    <p:extLst>
      <p:ext uri="{BB962C8B-B14F-4D97-AF65-F5344CB8AC3E}">
        <p14:creationId xmlns:p14="http://schemas.microsoft.com/office/powerpoint/2010/main" val="333366470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063736"/>
          </a:xfrm>
          <a:noFill/>
        </p:spPr>
        <p:txBody>
          <a:bodyPr tIns="89631" bIns="89631" anchor="t" anchorCtr="0">
            <a:spAutoFit/>
          </a:bodyPr>
          <a:lstStyle>
            <a:lvl1pPr>
              <a:defRPr sz="6400"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2" y="3877277"/>
            <a:ext cx="9860674" cy="724246"/>
          </a:xfrm>
          <a:noFill/>
        </p:spPr>
        <p:txBody>
          <a:bodyPr lIns="179261" tIns="143408" rIns="179261" bIns="143408">
            <a:spAutoFit/>
          </a:bodyPr>
          <a:lstStyle>
            <a:lvl1pPr marL="0" indent="0">
              <a:spcBef>
                <a:spcPts val="0"/>
              </a:spcBef>
              <a:buNone/>
              <a:defRPr sz="31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spTree>
    <p:extLst>
      <p:ext uri="{BB962C8B-B14F-4D97-AF65-F5344CB8AC3E}">
        <p14:creationId xmlns:p14="http://schemas.microsoft.com/office/powerpoint/2010/main" val="8937589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pic>
        <p:nvPicPr>
          <p:cNvPr id="4" name="Picture 4"/>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invGray">
          <a:xfrm>
            <a:off x="448212" y="6001919"/>
            <a:ext cx="1792850" cy="386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p:cNvSpPr>
            <a:spLocks noGrp="1"/>
          </p:cNvSpPr>
          <p:nvPr>
            <p:ph type="title"/>
          </p:nvPr>
        </p:nvSpPr>
        <p:spPr>
          <a:xfrm>
            <a:off x="269302" y="2084187"/>
            <a:ext cx="8964185" cy="1793090"/>
          </a:xfrm>
          <a:noFill/>
        </p:spPr>
        <p:txBody>
          <a:bodyPr anchorCtr="0"/>
          <a:lstStyle>
            <a:lvl1pPr>
              <a:defRPr sz="5300" spc="-98" baseline="0">
                <a:gradFill>
                  <a:gsLst>
                    <a:gs pos="91000">
                      <a:schemeClr val="tx1"/>
                    </a:gs>
                    <a:gs pos="0">
                      <a:schemeClr val="tx1"/>
                    </a:gs>
                  </a:gsLst>
                  <a:lin ang="5400000" scaled="0"/>
                </a:gradFill>
              </a:defRPr>
            </a:lvl1pPr>
          </a:lstStyle>
          <a:p>
            <a:r>
              <a:rPr lang="en-US"/>
              <a:t>Click to edit Master title style</a:t>
            </a:r>
            <a:endParaRPr lang="en-US" dirty="0"/>
          </a:p>
        </p:txBody>
      </p:sp>
      <p:sp>
        <p:nvSpPr>
          <p:cNvPr id="5" name="Text Placeholder 4"/>
          <p:cNvSpPr>
            <a:spLocks noGrp="1"/>
          </p:cNvSpPr>
          <p:nvPr>
            <p:ph type="body" sz="quarter" idx="12"/>
          </p:nvPr>
        </p:nvSpPr>
        <p:spPr>
          <a:xfrm>
            <a:off x="269302" y="3878574"/>
            <a:ext cx="7171337" cy="1792326"/>
          </a:xfrm>
          <a:noFill/>
        </p:spPr>
        <p:txBody>
          <a:bodyPr tIns="107556" bIns="107556">
            <a:noAutofit/>
          </a:bodyPr>
          <a:lstStyle>
            <a:lvl1pPr marL="0" indent="0">
              <a:spcBef>
                <a:spcPts val="0"/>
              </a:spcBef>
              <a:buNone/>
              <a:defRPr sz="3100" spc="0" baseline="0">
                <a:gradFill>
                  <a:gsLst>
                    <a:gs pos="91000">
                      <a:schemeClr val="tx1"/>
                    </a:gs>
                    <a:gs pos="0">
                      <a:schemeClr val="tx1"/>
                    </a:gs>
                  </a:gsLst>
                  <a:lin ang="5400000" scaled="0"/>
                </a:gradFill>
                <a:latin typeface="+mj-lt"/>
              </a:defRPr>
            </a:lvl1pPr>
          </a:lstStyle>
          <a:p>
            <a:pPr lvl="0"/>
            <a:r>
              <a:rPr lang="en-US"/>
              <a:t>Click to edit Master text styles</a:t>
            </a:r>
          </a:p>
        </p:txBody>
      </p:sp>
    </p:spTree>
    <p:extLst>
      <p:ext uri="{BB962C8B-B14F-4D97-AF65-F5344CB8AC3E}">
        <p14:creationId xmlns:p14="http://schemas.microsoft.com/office/powerpoint/2010/main" val="1452076470"/>
      </p:ext>
    </p:extLst>
  </p:cSld>
  <p:clrMapOvr>
    <a:masterClrMapping/>
  </p:clrMapOvr>
  <p:transition spd="slow"/>
</p:sldLayout>
</file>

<file path=ppt/slideLayouts/slideLayout122.xml><?xml version="1.0" encoding="utf-8"?>
<p:sldLayout xmlns:a="http://schemas.openxmlformats.org/drawingml/2006/main" xmlns:r="http://schemas.openxmlformats.org/officeDocument/2006/relationships" xmlns:p="http://schemas.openxmlformats.org/presentationml/2006/main"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1" y="1189179"/>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4033" indent="0">
              <a:buNone/>
              <a:defRPr/>
            </a:lvl3pPr>
            <a:lvl4pPr marL="448065" indent="0">
              <a:buNone/>
              <a:defRPr/>
            </a:lvl4pPr>
            <a:lvl5pPr marL="672098"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8085650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19994"/>
          </a:xfrm>
        </p:spPr>
        <p:txBody>
          <a:bodyPr/>
          <a:lstStyle>
            <a:lvl1pPr>
              <a:defRPr sz="35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84218332"/>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77957548"/>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619715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3815495731"/>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2" y="1189180"/>
            <a:ext cx="11653523" cy="1979967"/>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4009" indent="0">
              <a:buNone/>
              <a:defRPr/>
            </a:lvl3pPr>
            <a:lvl4pPr marL="448018" indent="0">
              <a:buNone/>
              <a:defRPr/>
            </a:lvl4pPr>
            <a:lvl5pPr marL="672027"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95763617"/>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59165491"/>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1" y="1189179"/>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4033" indent="0">
              <a:buNone/>
              <a:defRPr/>
            </a:lvl3pPr>
            <a:lvl4pPr marL="448065" indent="0">
              <a:buNone/>
              <a:defRPr/>
            </a:lvl4pPr>
            <a:lvl5pPr marL="672098"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8372211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9" y="987426"/>
            <a:ext cx="6172200" cy="4873625"/>
          </a:xfrm>
        </p:spPr>
        <p:txBody>
          <a:bodyPr/>
          <a:lstStyle>
            <a:lvl1pPr marL="0" indent="0">
              <a:buNone/>
              <a:defRPr sz="3200"/>
            </a:lvl1pPr>
            <a:lvl2pPr marL="457157" indent="0">
              <a:buNone/>
              <a:defRPr sz="2800"/>
            </a:lvl2pPr>
            <a:lvl3pPr marL="914314" indent="0">
              <a:buNone/>
              <a:defRPr sz="2400"/>
            </a:lvl3pPr>
            <a:lvl4pPr marL="1371471" indent="0">
              <a:buNone/>
              <a:defRPr sz="2000"/>
            </a:lvl4pPr>
            <a:lvl5pPr marL="1828628" indent="0">
              <a:buNone/>
              <a:defRPr sz="2000"/>
            </a:lvl5pPr>
            <a:lvl6pPr marL="2285785" indent="0">
              <a:buNone/>
              <a:defRPr sz="2000"/>
            </a:lvl6pPr>
            <a:lvl7pPr marL="2742942" indent="0">
              <a:buNone/>
              <a:defRPr sz="2000"/>
            </a:lvl7pPr>
            <a:lvl8pPr marL="3200099" indent="0">
              <a:buNone/>
              <a:defRPr sz="2000"/>
            </a:lvl8pPr>
            <a:lvl9pPr marL="3657256" indent="0">
              <a:buNone/>
              <a:defRPr sz="2000"/>
            </a:lvl9pPr>
          </a:lstStyle>
          <a:p>
            <a:endParaRPr lang="en-US" dirty="0"/>
          </a:p>
        </p:txBody>
      </p:sp>
      <p:sp>
        <p:nvSpPr>
          <p:cNvPr id="4" name="Text Placeholder 3"/>
          <p:cNvSpPr>
            <a:spLocks noGrp="1"/>
          </p:cNvSpPr>
          <p:nvPr>
            <p:ph type="body" sz="half" idx="2"/>
          </p:nvPr>
        </p:nvSpPr>
        <p:spPr>
          <a:xfrm>
            <a:off x="839789" y="2057400"/>
            <a:ext cx="3932237" cy="3811588"/>
          </a:xfrm>
        </p:spPr>
        <p:txBody>
          <a:bodyPr/>
          <a:lstStyle>
            <a:lvl1pPr marL="0" indent="0">
              <a:buNone/>
              <a:defRPr sz="1600"/>
            </a:lvl1pPr>
            <a:lvl2pPr marL="457157" indent="0">
              <a:buNone/>
              <a:defRPr sz="1400"/>
            </a:lvl2pPr>
            <a:lvl3pPr marL="914314" indent="0">
              <a:buNone/>
              <a:defRPr sz="1200"/>
            </a:lvl3pPr>
            <a:lvl4pPr marL="1371471" indent="0">
              <a:buNone/>
              <a:defRPr sz="1000"/>
            </a:lvl4pPr>
            <a:lvl5pPr marL="1828628" indent="0">
              <a:buNone/>
              <a:defRPr sz="1000"/>
            </a:lvl5pPr>
            <a:lvl6pPr marL="2285785" indent="0">
              <a:buNone/>
              <a:defRPr sz="1000"/>
            </a:lvl6pPr>
            <a:lvl7pPr marL="2742942" indent="0">
              <a:buNone/>
              <a:defRPr sz="1000"/>
            </a:lvl7pPr>
            <a:lvl8pPr marL="3200099" indent="0">
              <a:buNone/>
              <a:defRPr sz="1000"/>
            </a:lvl8pPr>
            <a:lvl9pPr marL="3657256"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68406B1-5395-4EAD-BD16-C032EA563FF8}" type="datetimeFigureOut">
              <a:rPr lang="en-US" smtClean="0"/>
              <a:t>6/14/2018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AD9E620-94DA-46AD-A290-2756EFB5EED5}" type="slidenum">
              <a:rPr lang="en-US" smtClean="0"/>
              <a:t>‹#›</a:t>
            </a:fld>
            <a:endParaRPr lang="en-US" dirty="0"/>
          </a:p>
        </p:txBody>
      </p:sp>
    </p:spTree>
    <p:extLst>
      <p:ext uri="{BB962C8B-B14F-4D97-AF65-F5344CB8AC3E}">
        <p14:creationId xmlns:p14="http://schemas.microsoft.com/office/powerpoint/2010/main" val="2058967525"/>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userDrawn="1">
  <p:cSld name="Announcing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75628" y="2240363"/>
            <a:ext cx="6947134" cy="995838"/>
          </a:xfrm>
          <a:noFill/>
        </p:spPr>
        <p:txBody>
          <a:bodyPr wrap="square" tIns="89631" bIns="89631" anchor="b" anchorCtr="0">
            <a:spAutoFit/>
          </a:bodyPr>
          <a:lstStyle>
            <a:lvl1pPr>
              <a:defRPr sz="5900" spc="-98" baseline="0">
                <a:gradFill>
                  <a:gsLst>
                    <a:gs pos="0">
                      <a:schemeClr val="tx1"/>
                    </a:gs>
                    <a:gs pos="100000">
                      <a:schemeClr val="tx1"/>
                    </a:gs>
                  </a:gsLst>
                  <a:lin ang="5400000" scaled="0"/>
                </a:gradFill>
              </a:defRPr>
            </a:lvl1pPr>
          </a:lstStyle>
          <a:p>
            <a:r>
              <a:rPr lang="en-US" dirty="0"/>
              <a:t>Announcing title</a:t>
            </a:r>
          </a:p>
        </p:txBody>
      </p:sp>
      <p:sp>
        <p:nvSpPr>
          <p:cNvPr id="5" name="Text Placeholder 4"/>
          <p:cNvSpPr>
            <a:spLocks noGrp="1"/>
          </p:cNvSpPr>
          <p:nvPr>
            <p:ph type="body" sz="quarter" idx="12" hasCustomPrompt="1"/>
          </p:nvPr>
        </p:nvSpPr>
        <p:spPr>
          <a:xfrm>
            <a:off x="4995859" y="3694460"/>
            <a:ext cx="6948232" cy="669927"/>
          </a:xfrm>
          <a:noFill/>
        </p:spPr>
        <p:txBody>
          <a:bodyPr wrap="square" lIns="179261" tIns="143408" rIns="179261" bIns="143408">
            <a:spAutoFit/>
          </a:bodyPr>
          <a:lstStyle>
            <a:lvl1pPr marL="0" indent="0">
              <a:spcBef>
                <a:spcPts val="0"/>
              </a:spcBef>
              <a:buNone/>
              <a:defRPr sz="27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Content placeholder</a:t>
            </a:r>
          </a:p>
        </p:txBody>
      </p:sp>
    </p:spTree>
    <p:extLst>
      <p:ext uri="{BB962C8B-B14F-4D97-AF65-F5344CB8AC3E}">
        <p14:creationId xmlns:p14="http://schemas.microsoft.com/office/powerpoint/2010/main" val="42654077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42" presetClass="path" presetSubtype="0" decel="100000" fill="hold" grpId="1" nodeType="withEffect">
                                  <p:stCondLst>
                                    <p:cond delay="500"/>
                                  </p:stCondLst>
                                  <p:childTnLst>
                                    <p:animMotion origin="layout" path="M -0.03944 -0.00046 L -4.28389E-6 2.19246E-6 " pathEditMode="relative" rAng="0" ptsTypes="AA">
                                      <p:cBhvr>
                                        <p:cTn id="12"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Walkin">
    <p:bg>
      <p:bgRef idx="1001">
        <a:schemeClr val="bg2"/>
      </p:bgRef>
    </p:bg>
    <p:spTree>
      <p:nvGrpSpPr>
        <p:cNvPr id="1" name=""/>
        <p:cNvGrpSpPr/>
        <p:nvPr/>
      </p:nvGrpSpPr>
      <p:grpSpPr>
        <a:xfrm>
          <a:off x="0" y="0"/>
          <a:ext cx="0" cy="0"/>
          <a:chOff x="0" y="0"/>
          <a:chExt cx="0" cy="0"/>
        </a:xfrm>
      </p:grpSpPr>
      <p:sp>
        <p:nvSpPr>
          <p:cNvPr id="2" name="Rectangle 1"/>
          <p:cNvSpPr/>
          <p:nvPr/>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invGray">
          <a:xfrm>
            <a:off x="454892" y="481158"/>
            <a:ext cx="1408078" cy="300619"/>
          </a:xfrm>
          <a:prstGeom prst="rect">
            <a:avLst/>
          </a:prstGeom>
        </p:spPr>
      </p:pic>
    </p:spTree>
    <p:extLst>
      <p:ext uri="{BB962C8B-B14F-4D97-AF65-F5344CB8AC3E}">
        <p14:creationId xmlns:p14="http://schemas.microsoft.com/office/powerpoint/2010/main" val="19570838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Title Slide - Microsoft">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8" name="Title 1"/>
          <p:cNvSpPr>
            <a:spLocks noGrp="1"/>
          </p:cNvSpPr>
          <p:nvPr>
            <p:ph type="title" hasCustomPrompt="1"/>
          </p:nvPr>
        </p:nvSpPr>
        <p:spPr>
          <a:xfrm>
            <a:off x="269302" y="2084187"/>
            <a:ext cx="9860610"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a:t>Presentation title</a:t>
            </a:r>
          </a:p>
        </p:txBody>
      </p:sp>
      <p:sp>
        <p:nvSpPr>
          <p:cNvPr id="19" name="Text Placeholder 4"/>
          <p:cNvSpPr>
            <a:spLocks noGrp="1"/>
          </p:cNvSpPr>
          <p:nvPr>
            <p:ph type="body" sz="quarter" idx="12" hasCustomPrompt="1"/>
          </p:nvPr>
        </p:nvSpPr>
        <p:spPr>
          <a:xfrm>
            <a:off x="269302" y="3878574"/>
            <a:ext cx="9860611"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pic>
        <p:nvPicPr>
          <p:cNvPr id="6" name="Picture 5"/>
          <p:cNvPicPr>
            <a:picLocks noChangeAspect="1"/>
          </p:cNvPicPr>
          <p:nvPr/>
        </p:nvPicPr>
        <p:blipFill rotWithShape="1">
          <a:blip r:embed="rId3"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Tree>
    <p:extLst>
      <p:ext uri="{BB962C8B-B14F-4D97-AF65-F5344CB8AC3E}">
        <p14:creationId xmlns:p14="http://schemas.microsoft.com/office/powerpoint/2010/main" val="38055752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Title Slide - Build">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8" name="Title 1"/>
          <p:cNvSpPr>
            <a:spLocks noGrp="1"/>
          </p:cNvSpPr>
          <p:nvPr>
            <p:ph type="title" hasCustomPrompt="1"/>
          </p:nvPr>
        </p:nvSpPr>
        <p:spPr>
          <a:xfrm>
            <a:off x="269302" y="2084187"/>
            <a:ext cx="9860610"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a:t>Presentation title</a:t>
            </a:r>
          </a:p>
        </p:txBody>
      </p:sp>
      <p:sp>
        <p:nvSpPr>
          <p:cNvPr id="19" name="Text Placeholder 4"/>
          <p:cNvSpPr>
            <a:spLocks noGrp="1"/>
          </p:cNvSpPr>
          <p:nvPr>
            <p:ph type="body" sz="quarter" idx="12" hasCustomPrompt="1"/>
          </p:nvPr>
        </p:nvSpPr>
        <p:spPr>
          <a:xfrm>
            <a:off x="269302" y="3878574"/>
            <a:ext cx="9860611"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166958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3353436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6538992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2493671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846188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2332969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1193163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68406B1-5395-4EAD-BD16-C032EA563FF8}" type="datetimeFigureOut">
              <a:rPr lang="en-US" smtClean="0"/>
              <a:t>6/14/2018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AD9E620-94DA-46AD-A290-2756EFB5EED5}" type="slidenum">
              <a:rPr lang="en-US" smtClean="0"/>
              <a:t>‹#›</a:t>
            </a:fld>
            <a:endParaRPr lang="en-US" dirty="0"/>
          </a:p>
        </p:txBody>
      </p:sp>
    </p:spTree>
    <p:extLst>
      <p:ext uri="{BB962C8B-B14F-4D97-AF65-F5344CB8AC3E}">
        <p14:creationId xmlns:p14="http://schemas.microsoft.com/office/powerpoint/2010/main" val="1746819560"/>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7041340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044576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780225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079784" y="2906011"/>
            <a:ext cx="10034748" cy="89966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131281920"/>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1186356"/>
            <a:ext cx="8964248" cy="1158793"/>
          </a:xfrm>
          <a:noFill/>
        </p:spPr>
        <p:txBody>
          <a:bodyPr wrap="square" tIns="91440" bIns="91440" anchor="t" anchorCtr="0">
            <a:spAutoFit/>
          </a:bodyPr>
          <a:lstStyle>
            <a:lvl1pPr>
              <a:defRPr sz="7058" spc="-98" baseline="0">
                <a:gradFill>
                  <a:gsLst>
                    <a:gs pos="24779">
                      <a:srgbClr val="000000"/>
                    </a:gs>
                    <a:gs pos="70000">
                      <a:srgbClr val="000000"/>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8964247" cy="724246"/>
          </a:xfrm>
          <a:noFill/>
        </p:spPr>
        <p:txBody>
          <a:bodyPr wrap="square" lIns="182880" tIns="146304" rIns="182880" bIns="146304">
            <a:spAutoFit/>
          </a:bodyPr>
          <a:lstStyle>
            <a:lvl1pPr marL="0" indent="0">
              <a:spcBef>
                <a:spcPts val="0"/>
              </a:spcBef>
              <a:buNone/>
              <a:defRPr sz="3137" spc="0" baseline="0">
                <a:gradFill>
                  <a:gsLst>
                    <a:gs pos="24779">
                      <a:srgbClr val="000000"/>
                    </a:gs>
                    <a:gs pos="70000">
                      <a:srgbClr val="000000"/>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7376443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964247"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Video title</a:t>
            </a:r>
          </a:p>
        </p:txBody>
      </p:sp>
    </p:spTree>
    <p:extLst>
      <p:ext uri="{BB962C8B-B14F-4D97-AF65-F5344CB8AC3E}">
        <p14:creationId xmlns:p14="http://schemas.microsoft.com/office/powerpoint/2010/main" val="39725725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7502823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92035">
                      <a:srgbClr val="000000"/>
                    </a:gs>
                    <a:gs pos="75000">
                      <a:srgbClr val="000000"/>
                    </a:gs>
                  </a:gsLst>
                  <a:lin ang="5400000" scaled="0"/>
                </a:gradFill>
              </a:defRPr>
            </a:lvl1pPr>
          </a:lstStyle>
          <a:p>
            <a:r>
              <a:rPr lang="en-US"/>
              <a:t>Section title</a:t>
            </a:r>
          </a:p>
        </p:txBody>
      </p:sp>
    </p:spTree>
    <p:extLst>
      <p:ext uri="{BB962C8B-B14F-4D97-AF65-F5344CB8AC3E}">
        <p14:creationId xmlns:p14="http://schemas.microsoft.com/office/powerpoint/2010/main" val="366523682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dpi="0" rotWithShape="1">
            <a:blip r:embed="rId2"/>
            <a:srcRect/>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426019523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1057610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6"/>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1" y="365126"/>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68406B1-5395-4EAD-BD16-C032EA563FF8}" type="datetimeFigureOut">
              <a:rPr lang="en-US" smtClean="0"/>
              <a:t>6/14/2018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AD9E620-94DA-46AD-A290-2756EFB5EED5}" type="slidenum">
              <a:rPr lang="en-US" smtClean="0"/>
              <a:t>‹#›</a:t>
            </a:fld>
            <a:endParaRPr lang="en-US" dirty="0"/>
          </a:p>
        </p:txBody>
      </p:sp>
    </p:spTree>
    <p:extLst>
      <p:ext uri="{BB962C8B-B14F-4D97-AF65-F5344CB8AC3E}">
        <p14:creationId xmlns:p14="http://schemas.microsoft.com/office/powerpoint/2010/main" val="3026627042"/>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048254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89834515"/>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defRPr/>
            </a:pPr>
            <a:r>
              <a:rPr lang="en-US" sz="686">
                <a:gradFill>
                  <a:gsLst>
                    <a:gs pos="0">
                      <a:srgbClr val="505050"/>
                    </a:gs>
                    <a:gs pos="100000">
                      <a:srgbClr val="505050"/>
                    </a:gs>
                  </a:gsLst>
                  <a:lin ang="5400000" scaled="0"/>
                </a:gradFill>
                <a:cs typeface="Segoe UI" pitchFamily="34" charset="0"/>
              </a:rPr>
              <a:t>© 2016 Microsoft Corporation. All rights reserved. </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invGray">
          <a:xfrm>
            <a:off x="454892" y="470067"/>
            <a:ext cx="1408078" cy="300619"/>
          </a:xfrm>
          <a:prstGeom prst="rect">
            <a:avLst/>
          </a:prstGeom>
        </p:spPr>
      </p:pic>
    </p:spTree>
    <p:extLst>
      <p:ext uri="{BB962C8B-B14F-4D97-AF65-F5344CB8AC3E}">
        <p14:creationId xmlns:p14="http://schemas.microsoft.com/office/powerpoint/2010/main" val="13422446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2520821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defTabSz="914400"/>
            <a:fld id="{72D4B4F5-9F56-4AF2-B8FC-381E478EDD58}" type="datetimeFigureOut">
              <a:rPr lang="en-US" smtClean="0">
                <a:solidFill>
                  <a:srgbClr val="505050"/>
                </a:solidFill>
              </a:rPr>
              <a:pPr defTabSz="914400"/>
              <a:t>6/14/2018</a:t>
            </a:fld>
            <a:endParaRPr lang="en-US">
              <a:solidFill>
                <a:srgbClr val="505050"/>
              </a:solidFill>
            </a:endParaRPr>
          </a:p>
        </p:txBody>
      </p:sp>
      <p:sp>
        <p:nvSpPr>
          <p:cNvPr id="3" name="Footer Placeholder 2"/>
          <p:cNvSpPr>
            <a:spLocks noGrp="1"/>
          </p:cNvSpPr>
          <p:nvPr>
            <p:ph type="ftr" sz="quarter" idx="11"/>
          </p:nvPr>
        </p:nvSpPr>
        <p:spPr/>
        <p:txBody>
          <a:bodyPr/>
          <a:lstStyle/>
          <a:p>
            <a:pPr defTabSz="914400"/>
            <a:endParaRPr lang="en-US">
              <a:solidFill>
                <a:srgbClr val="505050"/>
              </a:solidFill>
            </a:endParaRPr>
          </a:p>
        </p:txBody>
      </p:sp>
      <p:sp>
        <p:nvSpPr>
          <p:cNvPr id="4" name="Slide Number Placeholder 3"/>
          <p:cNvSpPr>
            <a:spLocks noGrp="1"/>
          </p:cNvSpPr>
          <p:nvPr>
            <p:ph type="sldNum" sz="quarter" idx="12"/>
          </p:nvPr>
        </p:nvSpPr>
        <p:spPr/>
        <p:txBody>
          <a:bodyPr/>
          <a:lstStyle/>
          <a:p>
            <a:pPr defTabSz="914400"/>
            <a:fld id="{5BC923CD-E977-4E78-9161-C57CCFBF0D9F}" type="slidenum">
              <a:rPr lang="en-US" smtClean="0">
                <a:solidFill>
                  <a:srgbClr val="505050"/>
                </a:solidFill>
              </a:rPr>
              <a:pPr defTabSz="914400"/>
              <a:t>‹#›</a:t>
            </a:fld>
            <a:endParaRPr lang="en-US">
              <a:solidFill>
                <a:srgbClr val="505050"/>
              </a:solidFill>
            </a:endParaRPr>
          </a:p>
        </p:txBody>
      </p:sp>
    </p:spTree>
    <p:extLst>
      <p:ext uri="{BB962C8B-B14F-4D97-AF65-F5344CB8AC3E}">
        <p14:creationId xmlns:p14="http://schemas.microsoft.com/office/powerpoint/2010/main" val="1539725575"/>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C59C6271-ED64-4C02-B9BC-4C02ADBDD423}" type="datetimeFigureOut">
              <a:rPr lang="en-US" smtClean="0"/>
              <a:t>6/14/2018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A63FAA-AB64-406E-890B-ED47F6FD6EC9}" type="slidenum">
              <a:rPr lang="en-US" smtClean="0"/>
              <a:t>‹#›</a:t>
            </a:fld>
            <a:endParaRPr lang="en-US"/>
          </a:p>
        </p:txBody>
      </p:sp>
    </p:spTree>
    <p:extLst>
      <p:ext uri="{BB962C8B-B14F-4D97-AF65-F5344CB8AC3E}">
        <p14:creationId xmlns:p14="http://schemas.microsoft.com/office/powerpoint/2010/main" val="3906693424"/>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59C6271-ED64-4C02-B9BC-4C02ADBDD423}" type="datetimeFigureOut">
              <a:rPr lang="en-US" smtClean="0"/>
              <a:t>6/14/2018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A63FAA-AB64-406E-890B-ED47F6FD6EC9}" type="slidenum">
              <a:rPr lang="en-US" smtClean="0"/>
              <a:t>‹#›</a:t>
            </a:fld>
            <a:endParaRPr lang="en-US"/>
          </a:p>
        </p:txBody>
      </p:sp>
    </p:spTree>
    <p:extLst>
      <p:ext uri="{BB962C8B-B14F-4D97-AF65-F5344CB8AC3E}">
        <p14:creationId xmlns:p14="http://schemas.microsoft.com/office/powerpoint/2010/main" val="3718956249"/>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9"/>
            <a:ext cx="10515600" cy="2852737"/>
          </a:xfrm>
        </p:spPr>
        <p:txBody>
          <a:bodyPr anchor="b"/>
          <a:lstStyle>
            <a:lvl1pPr>
              <a:defRPr sz="5998"/>
            </a:lvl1pPr>
          </a:lstStyle>
          <a:p>
            <a:r>
              <a:rPr lang="en-US"/>
              <a:t>Click to edit Master title style</a:t>
            </a:r>
          </a:p>
        </p:txBody>
      </p:sp>
      <p:sp>
        <p:nvSpPr>
          <p:cNvPr id="3" name="Text Placeholder 2"/>
          <p:cNvSpPr>
            <a:spLocks noGrp="1"/>
          </p:cNvSpPr>
          <p:nvPr>
            <p:ph type="body" idx="1"/>
          </p:nvPr>
        </p:nvSpPr>
        <p:spPr>
          <a:xfrm>
            <a:off x="831850" y="4589464"/>
            <a:ext cx="10515600" cy="1500187"/>
          </a:xfrm>
        </p:spPr>
        <p:txBody>
          <a:bodyPr/>
          <a:lstStyle>
            <a:lvl1pPr marL="0" indent="0">
              <a:buNone/>
              <a:defRPr sz="2400">
                <a:solidFill>
                  <a:schemeClr val="tx1">
                    <a:tint val="75000"/>
                  </a:schemeClr>
                </a:solidFill>
              </a:defRPr>
            </a:lvl1pPr>
            <a:lvl2pPr marL="457112" indent="0">
              <a:buNone/>
              <a:defRPr sz="2000">
                <a:solidFill>
                  <a:schemeClr val="tx1">
                    <a:tint val="75000"/>
                  </a:schemeClr>
                </a:solidFill>
              </a:defRPr>
            </a:lvl2pPr>
            <a:lvl3pPr marL="914225" indent="0">
              <a:buNone/>
              <a:defRPr sz="1800">
                <a:solidFill>
                  <a:schemeClr val="tx1">
                    <a:tint val="75000"/>
                  </a:schemeClr>
                </a:solidFill>
              </a:defRPr>
            </a:lvl3pPr>
            <a:lvl4pPr marL="1371337" indent="0">
              <a:buNone/>
              <a:defRPr sz="1600">
                <a:solidFill>
                  <a:schemeClr val="tx1">
                    <a:tint val="75000"/>
                  </a:schemeClr>
                </a:solidFill>
              </a:defRPr>
            </a:lvl4pPr>
            <a:lvl5pPr marL="1828449" indent="0">
              <a:buNone/>
              <a:defRPr sz="1600">
                <a:solidFill>
                  <a:schemeClr val="tx1">
                    <a:tint val="75000"/>
                  </a:schemeClr>
                </a:solidFill>
              </a:defRPr>
            </a:lvl5pPr>
            <a:lvl6pPr marL="2285561" indent="0">
              <a:buNone/>
              <a:defRPr sz="1600">
                <a:solidFill>
                  <a:schemeClr val="tx1">
                    <a:tint val="75000"/>
                  </a:schemeClr>
                </a:solidFill>
              </a:defRPr>
            </a:lvl6pPr>
            <a:lvl7pPr marL="2742674" indent="0">
              <a:buNone/>
              <a:defRPr sz="1600">
                <a:solidFill>
                  <a:schemeClr val="tx1">
                    <a:tint val="75000"/>
                  </a:schemeClr>
                </a:solidFill>
              </a:defRPr>
            </a:lvl7pPr>
            <a:lvl8pPr marL="3199785" indent="0">
              <a:buNone/>
              <a:defRPr sz="1600">
                <a:solidFill>
                  <a:schemeClr val="tx1">
                    <a:tint val="75000"/>
                  </a:schemeClr>
                </a:solidFill>
              </a:defRPr>
            </a:lvl8pPr>
            <a:lvl9pPr marL="3656897"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59C6271-ED64-4C02-B9BC-4C02ADBDD423}" type="datetimeFigureOut">
              <a:rPr lang="en-US" smtClean="0"/>
              <a:t>6/14/2018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A63FAA-AB64-406E-890B-ED47F6FD6EC9}" type="slidenum">
              <a:rPr lang="en-US" smtClean="0"/>
              <a:t>‹#›</a:t>
            </a:fld>
            <a:endParaRPr lang="en-US"/>
          </a:p>
        </p:txBody>
      </p:sp>
    </p:spTree>
    <p:extLst>
      <p:ext uri="{BB962C8B-B14F-4D97-AF65-F5344CB8AC3E}">
        <p14:creationId xmlns:p14="http://schemas.microsoft.com/office/powerpoint/2010/main" val="2921501245"/>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59C6271-ED64-4C02-B9BC-4C02ADBDD423}" type="datetimeFigureOut">
              <a:rPr lang="en-US" smtClean="0"/>
              <a:t>6/14/2018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1A63FAA-AB64-406E-890B-ED47F6FD6EC9}" type="slidenum">
              <a:rPr lang="en-US" smtClean="0"/>
              <a:t>‹#›</a:t>
            </a:fld>
            <a:endParaRPr lang="en-US"/>
          </a:p>
        </p:txBody>
      </p:sp>
    </p:spTree>
    <p:extLst>
      <p:ext uri="{BB962C8B-B14F-4D97-AF65-F5344CB8AC3E}">
        <p14:creationId xmlns:p14="http://schemas.microsoft.com/office/powerpoint/2010/main" val="3203392106"/>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6"/>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59C6271-ED64-4C02-B9BC-4C02ADBDD423}" type="datetimeFigureOut">
              <a:rPr lang="en-US" smtClean="0"/>
              <a:t>6/14/2018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1A63FAA-AB64-406E-890B-ED47F6FD6EC9}" type="slidenum">
              <a:rPr lang="en-US" smtClean="0"/>
              <a:t>‹#›</a:t>
            </a:fld>
            <a:endParaRPr lang="en-US"/>
          </a:p>
        </p:txBody>
      </p:sp>
    </p:spTree>
    <p:extLst>
      <p:ext uri="{BB962C8B-B14F-4D97-AF65-F5344CB8AC3E}">
        <p14:creationId xmlns:p14="http://schemas.microsoft.com/office/powerpoint/2010/main" val="343830795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de-DE"/>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157" indent="0" algn="ctr">
              <a:buNone/>
              <a:defRPr sz="2000"/>
            </a:lvl2pPr>
            <a:lvl3pPr marL="914314" indent="0" algn="ctr">
              <a:buNone/>
              <a:defRPr sz="1800"/>
            </a:lvl3pPr>
            <a:lvl4pPr marL="1371471" indent="0" algn="ctr">
              <a:buNone/>
              <a:defRPr sz="1600"/>
            </a:lvl4pPr>
            <a:lvl5pPr marL="1828628" indent="0" algn="ctr">
              <a:buNone/>
              <a:defRPr sz="1600"/>
            </a:lvl5pPr>
            <a:lvl6pPr marL="2285785" indent="0" algn="ctr">
              <a:buNone/>
              <a:defRPr sz="1600"/>
            </a:lvl6pPr>
            <a:lvl7pPr marL="2742942" indent="0" algn="ctr">
              <a:buNone/>
              <a:defRPr sz="1600"/>
            </a:lvl7pPr>
            <a:lvl8pPr marL="3200099" indent="0" algn="ctr">
              <a:buNone/>
              <a:defRPr sz="1600"/>
            </a:lvl8pPr>
            <a:lvl9pPr marL="3657256" indent="0" algn="ctr">
              <a:buNone/>
              <a:defRPr sz="1600"/>
            </a:lvl9pPr>
          </a:lstStyle>
          <a:p>
            <a:r>
              <a:rPr lang="en-US"/>
              <a:t>Click to edit Master subtitle style</a:t>
            </a:r>
            <a:endParaRPr lang="de-DE"/>
          </a:p>
        </p:txBody>
      </p:sp>
      <p:sp>
        <p:nvSpPr>
          <p:cNvPr id="4" name="Date Placeholder 3"/>
          <p:cNvSpPr>
            <a:spLocks noGrp="1"/>
          </p:cNvSpPr>
          <p:nvPr>
            <p:ph type="dt" sz="half" idx="10"/>
          </p:nvPr>
        </p:nvSpPr>
        <p:spPr/>
        <p:txBody>
          <a:bodyPr/>
          <a:lstStyle/>
          <a:p>
            <a:fld id="{A503EBAF-BB52-4FEC-9EE9-8BBEE62A6D43}" type="datetimeFigureOut">
              <a:rPr lang="de-DE" smtClean="0">
                <a:solidFill>
                  <a:prstClr val="black">
                    <a:tint val="75000"/>
                  </a:prstClr>
                </a:solidFill>
              </a:rPr>
              <a:pPr/>
              <a:t>14.06.2018</a:t>
            </a:fld>
            <a:endParaRPr lang="de-DE">
              <a:solidFill>
                <a:prstClr val="black">
                  <a:tint val="75000"/>
                </a:prstClr>
              </a:solidFill>
            </a:endParaRPr>
          </a:p>
        </p:txBody>
      </p:sp>
      <p:sp>
        <p:nvSpPr>
          <p:cNvPr id="5" name="Footer Placeholder 4"/>
          <p:cNvSpPr>
            <a:spLocks noGrp="1"/>
          </p:cNvSpPr>
          <p:nvPr>
            <p:ph type="ftr" sz="quarter" idx="11"/>
          </p:nvPr>
        </p:nvSpPr>
        <p:spPr/>
        <p:txBody>
          <a:bodyPr/>
          <a:lstStyle/>
          <a:p>
            <a:endParaRPr lang="de-DE">
              <a:solidFill>
                <a:prstClr val="black">
                  <a:tint val="75000"/>
                </a:prstClr>
              </a:solidFill>
            </a:endParaRPr>
          </a:p>
        </p:txBody>
      </p:sp>
      <p:sp>
        <p:nvSpPr>
          <p:cNvPr id="6" name="Slide Number Placeholder 5"/>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1131417445"/>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59C6271-ED64-4C02-B9BC-4C02ADBDD423}" type="datetimeFigureOut">
              <a:rPr lang="en-US" smtClean="0"/>
              <a:t>6/14/2018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1A63FAA-AB64-406E-890B-ED47F6FD6EC9}" type="slidenum">
              <a:rPr lang="en-US" smtClean="0"/>
              <a:t>‹#›</a:t>
            </a:fld>
            <a:endParaRPr lang="en-US"/>
          </a:p>
        </p:txBody>
      </p:sp>
    </p:spTree>
    <p:extLst>
      <p:ext uri="{BB962C8B-B14F-4D97-AF65-F5344CB8AC3E}">
        <p14:creationId xmlns:p14="http://schemas.microsoft.com/office/powerpoint/2010/main" val="1732490308"/>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59C6271-ED64-4C02-B9BC-4C02ADBDD423}" type="datetimeFigureOut">
              <a:rPr lang="en-US" smtClean="0"/>
              <a:t>6/14/2018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1A63FAA-AB64-406E-890B-ED47F6FD6EC9}" type="slidenum">
              <a:rPr lang="en-US" smtClean="0"/>
              <a:t>‹#›</a:t>
            </a:fld>
            <a:endParaRPr lang="en-US"/>
          </a:p>
        </p:txBody>
      </p:sp>
    </p:spTree>
    <p:extLst>
      <p:ext uri="{BB962C8B-B14F-4D97-AF65-F5344CB8AC3E}">
        <p14:creationId xmlns:p14="http://schemas.microsoft.com/office/powerpoint/2010/main" val="2635021891"/>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9"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9" y="2057400"/>
            <a:ext cx="3932237" cy="3811588"/>
          </a:xfrm>
        </p:spPr>
        <p:txBody>
          <a:bodyPr/>
          <a:lstStyle>
            <a:lvl1pPr marL="0" indent="0">
              <a:buNone/>
              <a:defRPr sz="1600"/>
            </a:lvl1pPr>
            <a:lvl2pPr marL="457112" indent="0">
              <a:buNone/>
              <a:defRPr sz="1400"/>
            </a:lvl2pPr>
            <a:lvl3pPr marL="914225" indent="0">
              <a:buNone/>
              <a:defRPr sz="1200"/>
            </a:lvl3pPr>
            <a:lvl4pPr marL="1371337" indent="0">
              <a:buNone/>
              <a:defRPr sz="1000"/>
            </a:lvl4pPr>
            <a:lvl5pPr marL="1828449" indent="0">
              <a:buNone/>
              <a:defRPr sz="1000"/>
            </a:lvl5pPr>
            <a:lvl6pPr marL="2285561" indent="0">
              <a:buNone/>
              <a:defRPr sz="1000"/>
            </a:lvl6pPr>
            <a:lvl7pPr marL="2742674" indent="0">
              <a:buNone/>
              <a:defRPr sz="1000"/>
            </a:lvl7pPr>
            <a:lvl8pPr marL="3199785" indent="0">
              <a:buNone/>
              <a:defRPr sz="1000"/>
            </a:lvl8pPr>
            <a:lvl9pPr marL="3656897"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59C6271-ED64-4C02-B9BC-4C02ADBDD423}" type="datetimeFigureOut">
              <a:rPr lang="en-US" smtClean="0"/>
              <a:t>6/14/2018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1A63FAA-AB64-406E-890B-ED47F6FD6EC9}" type="slidenum">
              <a:rPr lang="en-US" smtClean="0"/>
              <a:t>‹#›</a:t>
            </a:fld>
            <a:endParaRPr lang="en-US"/>
          </a:p>
        </p:txBody>
      </p:sp>
    </p:spTree>
    <p:extLst>
      <p:ext uri="{BB962C8B-B14F-4D97-AF65-F5344CB8AC3E}">
        <p14:creationId xmlns:p14="http://schemas.microsoft.com/office/powerpoint/2010/main" val="3948390430"/>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9" y="987426"/>
            <a:ext cx="6172200" cy="4873625"/>
          </a:xfrm>
        </p:spPr>
        <p:txBody>
          <a:bodyPr/>
          <a:lstStyle>
            <a:lvl1pPr marL="0" indent="0">
              <a:buNone/>
              <a:defRPr sz="3200"/>
            </a:lvl1pPr>
            <a:lvl2pPr marL="457112" indent="0">
              <a:buNone/>
              <a:defRPr sz="2800"/>
            </a:lvl2pPr>
            <a:lvl3pPr marL="914225" indent="0">
              <a:buNone/>
              <a:defRPr sz="2400"/>
            </a:lvl3pPr>
            <a:lvl4pPr marL="1371337" indent="0">
              <a:buNone/>
              <a:defRPr sz="2000"/>
            </a:lvl4pPr>
            <a:lvl5pPr marL="1828449" indent="0">
              <a:buNone/>
              <a:defRPr sz="2000"/>
            </a:lvl5pPr>
            <a:lvl6pPr marL="2285561" indent="0">
              <a:buNone/>
              <a:defRPr sz="2000"/>
            </a:lvl6pPr>
            <a:lvl7pPr marL="2742674" indent="0">
              <a:buNone/>
              <a:defRPr sz="2000"/>
            </a:lvl7pPr>
            <a:lvl8pPr marL="3199785" indent="0">
              <a:buNone/>
              <a:defRPr sz="2000"/>
            </a:lvl8pPr>
            <a:lvl9pPr marL="3656897" indent="0">
              <a:buNone/>
              <a:defRPr sz="2000"/>
            </a:lvl9pPr>
          </a:lstStyle>
          <a:p>
            <a:endParaRPr lang="en-US"/>
          </a:p>
        </p:txBody>
      </p:sp>
      <p:sp>
        <p:nvSpPr>
          <p:cNvPr id="4" name="Text Placeholder 3"/>
          <p:cNvSpPr>
            <a:spLocks noGrp="1"/>
          </p:cNvSpPr>
          <p:nvPr>
            <p:ph type="body" sz="half" idx="2"/>
          </p:nvPr>
        </p:nvSpPr>
        <p:spPr>
          <a:xfrm>
            <a:off x="839789" y="2057400"/>
            <a:ext cx="3932237" cy="3811588"/>
          </a:xfrm>
        </p:spPr>
        <p:txBody>
          <a:bodyPr/>
          <a:lstStyle>
            <a:lvl1pPr marL="0" indent="0">
              <a:buNone/>
              <a:defRPr sz="1600"/>
            </a:lvl1pPr>
            <a:lvl2pPr marL="457112" indent="0">
              <a:buNone/>
              <a:defRPr sz="1400"/>
            </a:lvl2pPr>
            <a:lvl3pPr marL="914225" indent="0">
              <a:buNone/>
              <a:defRPr sz="1200"/>
            </a:lvl3pPr>
            <a:lvl4pPr marL="1371337" indent="0">
              <a:buNone/>
              <a:defRPr sz="1000"/>
            </a:lvl4pPr>
            <a:lvl5pPr marL="1828449" indent="0">
              <a:buNone/>
              <a:defRPr sz="1000"/>
            </a:lvl5pPr>
            <a:lvl6pPr marL="2285561" indent="0">
              <a:buNone/>
              <a:defRPr sz="1000"/>
            </a:lvl6pPr>
            <a:lvl7pPr marL="2742674" indent="0">
              <a:buNone/>
              <a:defRPr sz="1000"/>
            </a:lvl7pPr>
            <a:lvl8pPr marL="3199785" indent="0">
              <a:buNone/>
              <a:defRPr sz="1000"/>
            </a:lvl8pPr>
            <a:lvl9pPr marL="3656897"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59C6271-ED64-4C02-B9BC-4C02ADBDD423}" type="datetimeFigureOut">
              <a:rPr lang="en-US" smtClean="0"/>
              <a:t>6/14/2018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1A63FAA-AB64-406E-890B-ED47F6FD6EC9}" type="slidenum">
              <a:rPr lang="en-US" smtClean="0"/>
              <a:t>‹#›</a:t>
            </a:fld>
            <a:endParaRPr lang="en-US"/>
          </a:p>
        </p:txBody>
      </p:sp>
    </p:spTree>
    <p:extLst>
      <p:ext uri="{BB962C8B-B14F-4D97-AF65-F5344CB8AC3E}">
        <p14:creationId xmlns:p14="http://schemas.microsoft.com/office/powerpoint/2010/main" val="919327969"/>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59C6271-ED64-4C02-B9BC-4C02ADBDD423}" type="datetimeFigureOut">
              <a:rPr lang="en-US" smtClean="0"/>
              <a:t>6/14/2018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A63FAA-AB64-406E-890B-ED47F6FD6EC9}" type="slidenum">
              <a:rPr lang="en-US" smtClean="0"/>
              <a:t>‹#›</a:t>
            </a:fld>
            <a:endParaRPr lang="en-US"/>
          </a:p>
        </p:txBody>
      </p:sp>
    </p:spTree>
    <p:extLst>
      <p:ext uri="{BB962C8B-B14F-4D97-AF65-F5344CB8AC3E}">
        <p14:creationId xmlns:p14="http://schemas.microsoft.com/office/powerpoint/2010/main" val="2190722848"/>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6"/>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1" y="365126"/>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59C6271-ED64-4C02-B9BC-4C02ADBDD423}" type="datetimeFigureOut">
              <a:rPr lang="en-US" smtClean="0"/>
              <a:t>6/14/2018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A63FAA-AB64-406E-890B-ED47F6FD6EC9}" type="slidenum">
              <a:rPr lang="en-US" smtClean="0"/>
              <a:t>‹#›</a:t>
            </a:fld>
            <a:endParaRPr lang="en-US"/>
          </a:p>
        </p:txBody>
      </p:sp>
    </p:spTree>
    <p:extLst>
      <p:ext uri="{BB962C8B-B14F-4D97-AF65-F5344CB8AC3E}">
        <p14:creationId xmlns:p14="http://schemas.microsoft.com/office/powerpoint/2010/main" val="82300272"/>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showMasterSp="0">
  <p:cSld name="1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970221" y="3011996"/>
            <a:ext cx="7798695" cy="1523494"/>
          </a:xfrm>
        </p:spPr>
        <p:txBody>
          <a:bodyPr anchor="ctr" anchorCtr="0">
            <a:noAutofit/>
          </a:bodyPr>
          <a:lstStyle>
            <a:lvl1pPr>
              <a:lnSpc>
                <a:spcPct val="90000"/>
              </a:lnSpc>
              <a:defRPr sz="4800">
                <a:latin typeface="+mn-lt"/>
              </a:defRPr>
            </a:lvl1pPr>
          </a:lstStyle>
          <a:p>
            <a:r>
              <a:rPr lang="en-US"/>
              <a:t>Click to edit Master title style</a:t>
            </a:r>
          </a:p>
        </p:txBody>
      </p:sp>
      <p:sp>
        <p:nvSpPr>
          <p:cNvPr id="3" name="Subtitle 2"/>
          <p:cNvSpPr>
            <a:spLocks noGrp="1"/>
          </p:cNvSpPr>
          <p:nvPr>
            <p:ph type="subTitle" idx="1"/>
          </p:nvPr>
        </p:nvSpPr>
        <p:spPr>
          <a:xfrm>
            <a:off x="970218" y="4787313"/>
            <a:ext cx="7043756" cy="461665"/>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094" indent="0" algn="ctr">
              <a:buNone/>
              <a:defRPr>
                <a:solidFill>
                  <a:schemeClr val="tx1">
                    <a:tint val="75000"/>
                  </a:schemeClr>
                </a:solidFill>
              </a:defRPr>
            </a:lvl2pPr>
            <a:lvl3pPr marL="914188" indent="0" algn="ctr">
              <a:buNone/>
              <a:defRPr>
                <a:solidFill>
                  <a:schemeClr val="tx1">
                    <a:tint val="75000"/>
                  </a:schemeClr>
                </a:solidFill>
              </a:defRPr>
            </a:lvl3pPr>
            <a:lvl4pPr marL="1371282" indent="0" algn="ctr">
              <a:buNone/>
              <a:defRPr>
                <a:solidFill>
                  <a:schemeClr val="tx1">
                    <a:tint val="75000"/>
                  </a:schemeClr>
                </a:solidFill>
              </a:defRPr>
            </a:lvl4pPr>
            <a:lvl5pPr marL="1828376" indent="0" algn="ctr">
              <a:buNone/>
              <a:defRPr>
                <a:solidFill>
                  <a:schemeClr val="tx1">
                    <a:tint val="75000"/>
                  </a:schemeClr>
                </a:solidFill>
              </a:defRPr>
            </a:lvl5pPr>
            <a:lvl6pPr marL="2285470" indent="0" algn="ctr">
              <a:buNone/>
              <a:defRPr>
                <a:solidFill>
                  <a:schemeClr val="tx1">
                    <a:tint val="75000"/>
                  </a:schemeClr>
                </a:solidFill>
              </a:defRPr>
            </a:lvl6pPr>
            <a:lvl7pPr marL="2742563" indent="0" algn="ctr">
              <a:buNone/>
              <a:defRPr>
                <a:solidFill>
                  <a:schemeClr val="tx1">
                    <a:tint val="75000"/>
                  </a:schemeClr>
                </a:solidFill>
              </a:defRPr>
            </a:lvl7pPr>
            <a:lvl8pPr marL="3199657" indent="0" algn="ctr">
              <a:buNone/>
              <a:defRPr>
                <a:solidFill>
                  <a:schemeClr val="tx1">
                    <a:tint val="75000"/>
                  </a:schemeClr>
                </a:solidFill>
              </a:defRPr>
            </a:lvl8pPr>
            <a:lvl9pPr marL="3656751" indent="0" algn="ctr">
              <a:buNone/>
              <a:defRPr>
                <a:solidFill>
                  <a:schemeClr val="tx1">
                    <a:tint val="75000"/>
                  </a:schemeClr>
                </a:solidFill>
              </a:defRPr>
            </a:lvl9pPr>
          </a:lstStyle>
          <a:p>
            <a:r>
              <a:rPr lang="en-US"/>
              <a:t>Click to edit Master subtitle style</a:t>
            </a:r>
          </a:p>
        </p:txBody>
      </p:sp>
      <p:sp>
        <p:nvSpPr>
          <p:cNvPr id="7" name="Text Placeholder 6"/>
          <p:cNvSpPr>
            <a:spLocks noGrp="1"/>
          </p:cNvSpPr>
          <p:nvPr>
            <p:ph type="body" sz="quarter" idx="10" hasCustomPrompt="1"/>
          </p:nvPr>
        </p:nvSpPr>
        <p:spPr>
          <a:xfrm>
            <a:off x="970221" y="844109"/>
            <a:ext cx="8608079" cy="1378644"/>
          </a:xfrm>
        </p:spPr>
        <p:txBody>
          <a:bodyPr anchor="t" anchorCtr="0">
            <a:noAutofit/>
            <a:scene3d>
              <a:camera prst="orthographicFront"/>
              <a:lightRig rig="flat" dir="t"/>
            </a:scene3d>
            <a:sp3d>
              <a:contourClr>
                <a:schemeClr val="tx2"/>
              </a:contourClr>
            </a:sp3d>
          </a:bodyPr>
          <a:lstStyle>
            <a:lvl1pPr marL="0" indent="0" algn="l">
              <a:buFont typeface="Arial" pitchFamily="34" charset="0"/>
              <a:buNone/>
              <a:defRPr kumimoji="0" lang="en-US" sz="9998" b="0" i="0" u="none" strike="noStrike" kern="1200" cap="none" spc="-300" normalizeH="0" baseline="0" noProof="0" dirty="0" smtClean="0">
                <a:ln w="11430"/>
                <a:gradFill>
                  <a:gsLst>
                    <a:gs pos="0">
                      <a:schemeClr val="tx1"/>
                    </a:gs>
                    <a:gs pos="88000">
                      <a:schemeClr val="tx1"/>
                    </a:gs>
                  </a:gsLst>
                  <a:lin ang="5400000"/>
                </a:gradFill>
                <a:effectLst/>
                <a:uLnTx/>
                <a:uFillTx/>
                <a:latin typeface="+mj-lt"/>
                <a:ea typeface="+mn-ea"/>
                <a:cs typeface="+mn-cs"/>
              </a:defRPr>
            </a:lvl1pPr>
          </a:lstStyle>
          <a:p>
            <a:pPr lvl="0"/>
            <a:r>
              <a:rPr lang="en-US"/>
              <a:t>click to…</a:t>
            </a:r>
          </a:p>
        </p:txBody>
      </p:sp>
      <p:sp>
        <p:nvSpPr>
          <p:cNvPr id="5" name="Rectangle 4"/>
          <p:cNvSpPr/>
          <p:nvPr/>
        </p:nvSpPr>
        <p:spPr>
          <a:xfrm>
            <a:off x="3" y="6567340"/>
            <a:ext cx="1710725" cy="265009"/>
          </a:xfrm>
          <a:prstGeom prst="rect">
            <a:avLst/>
          </a:prstGeom>
        </p:spPr>
        <p:txBody>
          <a:bodyPr wrap="none">
            <a:spAutoFit/>
          </a:bodyPr>
          <a:lstStyle/>
          <a:p>
            <a:r>
              <a:rPr lang="en-US" sz="1100" u="none" kern="1200">
                <a:gradFill>
                  <a:gsLst>
                    <a:gs pos="0">
                      <a:schemeClr val="tx1"/>
                    </a:gs>
                    <a:gs pos="86000">
                      <a:schemeClr val="tx1"/>
                    </a:gs>
                  </a:gsLst>
                  <a:lin ang="5400000" scaled="0"/>
                </a:gradFill>
                <a:effectLst/>
                <a:latin typeface="Segoe UI" pitchFamily="34" charset="0"/>
                <a:ea typeface="Segoe UI" pitchFamily="34" charset="0"/>
                <a:cs typeface="Segoe UI" pitchFamily="34" charset="0"/>
              </a:rPr>
              <a:t>www.buildwindows.com</a:t>
            </a:r>
          </a:p>
        </p:txBody>
      </p:sp>
    </p:spTree>
    <p:extLst>
      <p:ext uri="{BB962C8B-B14F-4D97-AF65-F5344CB8AC3E}">
        <p14:creationId xmlns:p14="http://schemas.microsoft.com/office/powerpoint/2010/main" val="887296701"/>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showMasterSp="0">
  <p:cSld name="Text Only_Large">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1165666" y="2084174"/>
            <a:ext cx="9860673" cy="894996"/>
          </a:xfrm>
        </p:spPr>
        <p:txBody>
          <a:bodyPr/>
          <a:lstStyle>
            <a:lvl1pPr>
              <a:defRPr sz="3500"/>
            </a:lvl1pPr>
          </a:lstStyle>
          <a:p>
            <a:r>
              <a:rPr lang="en-US"/>
              <a:t>Click to edit master title style</a:t>
            </a:r>
          </a:p>
        </p:txBody>
      </p:sp>
    </p:spTree>
    <p:extLst>
      <p:ext uri="{BB962C8B-B14F-4D97-AF65-F5344CB8AC3E}">
        <p14:creationId xmlns:p14="http://schemas.microsoft.com/office/powerpoint/2010/main" val="3778409198"/>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showMasterSp="0">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1"/>
            <a:ext cx="11151917" cy="997196"/>
          </a:xfrm>
        </p:spPr>
        <p:txBody>
          <a:bodyPr/>
          <a:lstStyle>
            <a:lvl1pPr>
              <a:defRPr/>
            </a:lvl1pPr>
          </a:lstStyle>
          <a:p>
            <a:r>
              <a:rPr lang="en-US"/>
              <a:t>Click to edit Master title style</a:t>
            </a:r>
          </a:p>
        </p:txBody>
      </p:sp>
      <p:sp>
        <p:nvSpPr>
          <p:cNvPr id="5" name="Text Placeholder 4"/>
          <p:cNvSpPr>
            <a:spLocks noGrp="1"/>
          </p:cNvSpPr>
          <p:nvPr>
            <p:ph type="body" sz="quarter" idx="10"/>
          </p:nvPr>
        </p:nvSpPr>
        <p:spPr>
          <a:xfrm>
            <a:off x="519249" y="1447802"/>
            <a:ext cx="11151917" cy="26509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15832374"/>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showMasterSp="0">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4"/>
            <a:ext cx="11653523" cy="1796217"/>
          </a:xfrm>
          <a:noFill/>
        </p:spPr>
        <p:txBody>
          <a:bodyPr tIns="91440" bIns="91440" anchor="t" anchorCtr="0"/>
          <a:lstStyle>
            <a:lvl1pPr>
              <a:defRPr sz="8624"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80726673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DE"/>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p:cNvSpPr>
            <a:spLocks noGrp="1"/>
          </p:cNvSpPr>
          <p:nvPr>
            <p:ph type="dt" sz="half" idx="10"/>
          </p:nvPr>
        </p:nvSpPr>
        <p:spPr/>
        <p:txBody>
          <a:bodyPr/>
          <a:lstStyle/>
          <a:p>
            <a:fld id="{A503EBAF-BB52-4FEC-9EE9-8BBEE62A6D43}" type="datetimeFigureOut">
              <a:rPr lang="de-DE" smtClean="0">
                <a:solidFill>
                  <a:prstClr val="black">
                    <a:tint val="75000"/>
                  </a:prstClr>
                </a:solidFill>
              </a:rPr>
              <a:pPr/>
              <a:t>14.06.2018</a:t>
            </a:fld>
            <a:endParaRPr lang="de-DE">
              <a:solidFill>
                <a:prstClr val="black">
                  <a:tint val="75000"/>
                </a:prstClr>
              </a:solidFill>
            </a:endParaRPr>
          </a:p>
        </p:txBody>
      </p:sp>
      <p:sp>
        <p:nvSpPr>
          <p:cNvPr id="5" name="Footer Placeholder 4"/>
          <p:cNvSpPr>
            <a:spLocks noGrp="1"/>
          </p:cNvSpPr>
          <p:nvPr>
            <p:ph type="ftr" sz="quarter" idx="11"/>
          </p:nvPr>
        </p:nvSpPr>
        <p:spPr/>
        <p:txBody>
          <a:bodyPr/>
          <a:lstStyle/>
          <a:p>
            <a:endParaRPr lang="de-DE">
              <a:solidFill>
                <a:prstClr val="black">
                  <a:tint val="75000"/>
                </a:prstClr>
              </a:solidFill>
            </a:endParaRPr>
          </a:p>
        </p:txBody>
      </p:sp>
      <p:sp>
        <p:nvSpPr>
          <p:cNvPr id="6" name="Slide Number Placeholder 5"/>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1499726077"/>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showMasterSp="0"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796217"/>
          </a:xfrm>
          <a:noFill/>
        </p:spPr>
        <p:txBody>
          <a:bodyPr tIns="91440" bIns="91440" anchor="t" anchorCtr="0"/>
          <a:lstStyle>
            <a:lvl1pPr>
              <a:defRPr sz="8626" spc="-98" baseline="0">
                <a:gradFill>
                  <a:gsLst>
                    <a:gs pos="100000">
                      <a:schemeClr val="tx1"/>
                    </a:gs>
                    <a:gs pos="0">
                      <a:schemeClr val="tx1"/>
                    </a:gs>
                  </a:gsLst>
                  <a:lin ang="5400000" scaled="0"/>
                </a:gradFill>
              </a:defRPr>
            </a:lvl1pPr>
          </a:lstStyle>
          <a:p>
            <a:r>
              <a:rPr lang="en-US"/>
              <a:t>Section title</a:t>
            </a:r>
          </a:p>
        </p:txBody>
      </p:sp>
      <p:sp>
        <p:nvSpPr>
          <p:cNvPr id="3" name="TextBox 7"/>
          <p:cNvSpPr txBox="1"/>
          <p:nvPr userDrawn="1"/>
        </p:nvSpPr>
        <p:spPr bwMode="white">
          <a:xfrm>
            <a:off x="4330390" y="6567021"/>
            <a:ext cx="3531223"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spc="147">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3744506562"/>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showMasterSp="0" userDrawn="1">
  <p:cSld name="Blank_charcoal">
    <p:spTree>
      <p:nvGrpSpPr>
        <p:cNvPr id="1" name=""/>
        <p:cNvGrpSpPr/>
        <p:nvPr/>
      </p:nvGrpSpPr>
      <p:grpSpPr>
        <a:xfrm>
          <a:off x="0" y="0"/>
          <a:ext cx="0" cy="0"/>
          <a:chOff x="0" y="0"/>
          <a:chExt cx="0" cy="0"/>
        </a:xfrm>
      </p:grpSpPr>
    </p:spTree>
    <p:extLst>
      <p:ext uri="{BB962C8B-B14F-4D97-AF65-F5344CB8AC3E}">
        <p14:creationId xmlns:p14="http://schemas.microsoft.com/office/powerpoint/2010/main" val="1854007814"/>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showMasterSp="0"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225486482"/>
      </p:ext>
    </p:extLst>
  </p:cSld>
  <p:clrMapOvr>
    <a:overrideClrMapping bg1="dk1" tx1="lt1" bg2="dk2" tx2="lt2" accent1="accent1" accent2="accent2" accent3="accent3" accent4="accent4" accent5="accent5" accent6="accent6" hlink="hlink" folHlink="folHlink"/>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showMasterSp="0"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1"/>
          </p:nvPr>
        </p:nvSpPr>
        <p:spPr>
          <a:xfrm>
            <a:off x="269240" y="1189178"/>
            <a:ext cx="11655840" cy="2018835"/>
          </a:xfrm>
        </p:spPr>
        <p:txBody>
          <a:bodyPr/>
          <a:lstStyle>
            <a:lvl1pPr marL="0" indent="0">
              <a:buNone/>
              <a:defRPr>
                <a:gradFill>
                  <a:gsLst>
                    <a:gs pos="2920">
                      <a:schemeClr val="tx1"/>
                    </a:gs>
                    <a:gs pos="100000">
                      <a:schemeClr val="tx1"/>
                    </a:gs>
                  </a:gsLst>
                  <a:lin ang="5400000" scaled="0"/>
                </a:gradFill>
              </a:defRPr>
            </a:lvl1pPr>
            <a:lvl2pPr marL="28000" indent="0">
              <a:buNone/>
              <a:defRPr sz="1961"/>
            </a:lvl2pPr>
            <a:lvl3pPr marL="219344" indent="0">
              <a:buNone/>
              <a:defRPr sz="1961"/>
            </a:lvl3pPr>
            <a:lvl4pPr marL="466689" indent="0">
              <a:buNone/>
              <a:defRPr sz="1765"/>
            </a:lvl4pPr>
            <a:lvl5pPr marL="724922"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18471066"/>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userDrawn="1">
  <p:cSld name="Agenda">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4">
                <a:gradFill>
                  <a:gsLst>
                    <a:gs pos="6195">
                      <a:schemeClr val="tx1"/>
                    </a:gs>
                    <a:gs pos="39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3877278"/>
            <a:ext cx="5378549" cy="401841"/>
          </a:xfrm>
        </p:spPr>
        <p:txBody>
          <a:bodyPr/>
          <a:lstStyle>
            <a:lvl1pPr marL="0" indent="0">
              <a:buNone/>
              <a:defRPr sz="1567">
                <a:gradFill>
                  <a:gsLst>
                    <a:gs pos="1250">
                      <a:schemeClr val="tx1"/>
                    </a:gs>
                    <a:gs pos="100000">
                      <a:schemeClr val="tx1"/>
                    </a:gs>
                  </a:gsLst>
                  <a:lin ang="5400000" scaled="0"/>
                </a:gradFill>
                <a:latin typeface="+mn-lt"/>
              </a:defRPr>
            </a:lvl1pPr>
            <a:lvl2pPr>
              <a:defRPr sz="1567"/>
            </a:lvl2pPr>
            <a:lvl3pPr>
              <a:defRPr sz="1567"/>
            </a:lvl3pPr>
            <a:lvl4pPr>
              <a:defRPr sz="1567"/>
            </a:lvl4pPr>
            <a:lvl5pPr marL="1008047" indent="0">
              <a:buNone/>
              <a:defRPr sz="1567"/>
            </a:lvl5pPr>
          </a:lstStyle>
          <a:p>
            <a:pPr lvl="0"/>
            <a:r>
              <a:rPr lang="en-US"/>
              <a:t>Click to edit Master text styles</a:t>
            </a:r>
          </a:p>
        </p:txBody>
      </p:sp>
    </p:spTree>
    <p:extLst>
      <p:ext uri="{BB962C8B-B14F-4D97-AF65-F5344CB8AC3E}">
        <p14:creationId xmlns:p14="http://schemas.microsoft.com/office/powerpoint/2010/main" val="2529072745"/>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showMasterSp="0" userDrawn="1">
  <p:cSld name="01Application_Blank">
    <p:spTree>
      <p:nvGrpSpPr>
        <p:cNvPr id="1" name=""/>
        <p:cNvGrpSpPr/>
        <p:nvPr/>
      </p:nvGrpSpPr>
      <p:grpSpPr>
        <a:xfrm>
          <a:off x="0" y="0"/>
          <a:ext cx="0" cy="0"/>
          <a:chOff x="0" y="0"/>
          <a:chExt cx="0" cy="0"/>
        </a:xfrm>
      </p:grpSpPr>
      <p:grpSp>
        <p:nvGrpSpPr>
          <p:cNvPr id="16" name="Group 15"/>
          <p:cNvGrpSpPr/>
          <p:nvPr userDrawn="1"/>
        </p:nvGrpSpPr>
        <p:grpSpPr>
          <a:xfrm>
            <a:off x="9743883" y="121604"/>
            <a:ext cx="1955993" cy="644102"/>
            <a:chOff x="9743882" y="121604"/>
            <a:chExt cx="1955993" cy="644102"/>
          </a:xfrm>
        </p:grpSpPr>
        <p:sp>
          <p:nvSpPr>
            <p:cNvPr id="17" name="Rectangle 16"/>
            <p:cNvSpPr/>
            <p:nvPr/>
          </p:nvSpPr>
          <p:spPr bwMode="auto">
            <a:xfrm rot="5400000">
              <a:off x="10399828" y="-534341"/>
              <a:ext cx="644102" cy="1955992"/>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5760" rIns="0" bIns="91440"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050">
                <a:solidFill>
                  <a:schemeClr val="tx1">
                    <a:lumMod val="50000"/>
                  </a:schemeClr>
                </a:solidFill>
                <a:latin typeface="Segoe UI Semibold" panose="020B0702040204020203" pitchFamily="34" charset="0"/>
                <a:cs typeface="Segoe UI" pitchFamily="34" charset="0"/>
              </a:endParaRPr>
            </a:p>
          </p:txBody>
        </p:sp>
        <p:sp>
          <p:nvSpPr>
            <p:cNvPr id="18" name="Isosceles Triangle 17"/>
            <p:cNvSpPr/>
            <p:nvPr userDrawn="1"/>
          </p:nvSpPr>
          <p:spPr bwMode="auto">
            <a:xfrm rot="5400000">
              <a:off x="9485906" y="379581"/>
              <a:ext cx="644098" cy="1281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sp>
        <p:nvSpPr>
          <p:cNvPr id="19" name="Text Placeholder 3"/>
          <p:cNvSpPr>
            <a:spLocks noGrp="1"/>
          </p:cNvSpPr>
          <p:nvPr>
            <p:ph type="body" sz="quarter" idx="12" hasCustomPrompt="1"/>
          </p:nvPr>
        </p:nvSpPr>
        <p:spPr>
          <a:xfrm>
            <a:off x="9997897" y="168629"/>
            <a:ext cx="1275437" cy="550052"/>
          </a:xfrm>
        </p:spPr>
        <p:txBody>
          <a:bodyPr wrap="square" lIns="0" rIns="0" anchor="ctr" anchorCtr="0">
            <a:noAutofit/>
          </a:bodyPr>
          <a:lstStyle>
            <a:lvl1pPr marL="0" indent="0" algn="ctr" defTabSz="932293" rtl="0" eaLnBrk="1" fontAlgn="base" latinLnBrk="0" hangingPunct="1">
              <a:lnSpc>
                <a:spcPct val="90000"/>
              </a:lnSpc>
              <a:spcBef>
                <a:spcPct val="0"/>
              </a:spcBef>
              <a:spcAft>
                <a:spcPct val="0"/>
              </a:spcAft>
              <a:buClr>
                <a:schemeClr val="tx1"/>
              </a:buClr>
              <a:buFont typeface="Arial" pitchFamily="34" charset="0"/>
              <a:buNone/>
              <a:defRPr lang="en-US" sz="1400" kern="1200" dirty="0">
                <a:solidFill>
                  <a:schemeClr val="bg1"/>
                </a:solidFill>
                <a:latin typeface="Segoe UI Semibold" panose="020B0702040204020203" pitchFamily="34" charset="0"/>
                <a:ea typeface="Segoe UI" pitchFamily="34" charset="0"/>
                <a:cs typeface="Segoe UI" pitchFamily="34" charset="0"/>
              </a:defRPr>
            </a:lvl1pPr>
            <a:lvl2pPr marL="292045" indent="0">
              <a:buNone/>
              <a:defRPr sz="2353">
                <a:solidFill>
                  <a:schemeClr val="bg1"/>
                </a:solidFill>
                <a:latin typeface="+mn-lt"/>
              </a:defRPr>
            </a:lvl2pPr>
            <a:lvl3pPr marL="520602" indent="0">
              <a:buNone/>
              <a:tabLst/>
              <a:defRPr sz="1961">
                <a:solidFill>
                  <a:schemeClr val="bg1"/>
                </a:solidFill>
                <a:latin typeface="+mn-lt"/>
              </a:defRPr>
            </a:lvl3pPr>
            <a:lvl4pPr marL="685670" indent="0">
              <a:buNone/>
              <a:defRPr>
                <a:solidFill>
                  <a:schemeClr val="bg1"/>
                </a:solidFill>
                <a:latin typeface="+mn-lt"/>
              </a:defRPr>
            </a:lvl4pPr>
            <a:lvl5pPr marL="863437" indent="0">
              <a:buNone/>
              <a:tabLst/>
              <a:defRPr>
                <a:solidFill>
                  <a:schemeClr val="bg1"/>
                </a:solidFill>
                <a:latin typeface="+mn-lt"/>
              </a:defRPr>
            </a:lvl5pPr>
          </a:lstStyle>
          <a:p>
            <a:pPr lvl="0"/>
            <a:r>
              <a:rPr lang="en-US"/>
              <a:t>Preview</a:t>
            </a:r>
          </a:p>
          <a:p>
            <a:pPr lvl="0"/>
            <a:r>
              <a:rPr lang="en-US"/>
              <a:t>Released</a:t>
            </a:r>
          </a:p>
          <a:p>
            <a:pPr lvl="0"/>
            <a:r>
              <a:rPr lang="en-US"/>
              <a:t>Date</a:t>
            </a:r>
          </a:p>
        </p:txBody>
      </p:sp>
      <p:sp>
        <p:nvSpPr>
          <p:cNvPr id="6" name="Rectangle 5"/>
          <p:cNvSpPr/>
          <p:nvPr userDrawn="1"/>
        </p:nvSpPr>
        <p:spPr bwMode="auto">
          <a:xfrm>
            <a:off x="2" y="487"/>
            <a:ext cx="4264181" cy="6857514"/>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auto">
          <a:xfrm>
            <a:off x="0" y="5912500"/>
            <a:ext cx="4264183" cy="692581"/>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nvGrpSpPr>
          <p:cNvPr id="8" name="Group 7"/>
          <p:cNvGrpSpPr/>
          <p:nvPr userDrawn="1"/>
        </p:nvGrpSpPr>
        <p:grpSpPr>
          <a:xfrm>
            <a:off x="11378792" y="121602"/>
            <a:ext cx="644101" cy="644101"/>
            <a:chOff x="11330153" y="81481"/>
            <a:chExt cx="644101" cy="644101"/>
          </a:xfrm>
        </p:grpSpPr>
        <p:sp>
          <p:nvSpPr>
            <p:cNvPr id="9" name="Oval 8"/>
            <p:cNvSpPr/>
            <p:nvPr/>
          </p:nvSpPr>
          <p:spPr bwMode="auto">
            <a:xfrm>
              <a:off x="11330153" y="81481"/>
              <a:ext cx="644101" cy="644101"/>
            </a:xfrm>
            <a:prstGeom prst="ellipse">
              <a:avLst/>
            </a:prstGeom>
            <a:solidFill>
              <a:srgbClr val="00188F"/>
            </a:solidFill>
            <a:ln w="254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0" name="Freeform 13"/>
            <p:cNvSpPr>
              <a:spLocks noChangeAspect="1" noEditPoints="1"/>
            </p:cNvSpPr>
            <p:nvPr/>
          </p:nvSpPr>
          <p:spPr bwMode="auto">
            <a:xfrm>
              <a:off x="11487974" y="289794"/>
              <a:ext cx="328458" cy="227475"/>
            </a:xfrm>
            <a:custGeom>
              <a:avLst/>
              <a:gdLst>
                <a:gd name="T0" fmla="*/ 28 w 128"/>
                <a:gd name="T1" fmla="*/ 88 h 88"/>
                <a:gd name="T2" fmla="*/ 94 w 128"/>
                <a:gd name="T3" fmla="*/ 88 h 88"/>
                <a:gd name="T4" fmla="*/ 128 w 128"/>
                <a:gd name="T5" fmla="*/ 54 h 88"/>
                <a:gd name="T6" fmla="*/ 96 w 128"/>
                <a:gd name="T7" fmla="*/ 20 h 88"/>
                <a:gd name="T8" fmla="*/ 64 w 128"/>
                <a:gd name="T9" fmla="*/ 0 h 88"/>
                <a:gd name="T10" fmla="*/ 28 w 128"/>
                <a:gd name="T11" fmla="*/ 32 h 88"/>
                <a:gd name="T12" fmla="*/ 28 w 128"/>
                <a:gd name="T13" fmla="*/ 32 h 88"/>
                <a:gd name="T14" fmla="*/ 0 w 128"/>
                <a:gd name="T15" fmla="*/ 60 h 88"/>
                <a:gd name="T16" fmla="*/ 28 w 128"/>
                <a:gd name="T17" fmla="*/ 88 h 88"/>
                <a:gd name="T18" fmla="*/ 28 w 128"/>
                <a:gd name="T19" fmla="*/ 40 h 88"/>
                <a:gd name="T20" fmla="*/ 31 w 128"/>
                <a:gd name="T21" fmla="*/ 41 h 88"/>
                <a:gd name="T22" fmla="*/ 36 w 128"/>
                <a:gd name="T23" fmla="*/ 41 h 88"/>
                <a:gd name="T24" fmla="*/ 36 w 128"/>
                <a:gd name="T25" fmla="*/ 36 h 88"/>
                <a:gd name="T26" fmla="*/ 64 w 128"/>
                <a:gd name="T27" fmla="*/ 8 h 88"/>
                <a:gd name="T28" fmla="*/ 90 w 128"/>
                <a:gd name="T29" fmla="*/ 26 h 88"/>
                <a:gd name="T30" fmla="*/ 91 w 128"/>
                <a:gd name="T31" fmla="*/ 28 h 88"/>
                <a:gd name="T32" fmla="*/ 94 w 128"/>
                <a:gd name="T33" fmla="*/ 28 h 88"/>
                <a:gd name="T34" fmla="*/ 120 w 128"/>
                <a:gd name="T35" fmla="*/ 54 h 88"/>
                <a:gd name="T36" fmla="*/ 94 w 128"/>
                <a:gd name="T37" fmla="*/ 80 h 88"/>
                <a:gd name="T38" fmla="*/ 28 w 128"/>
                <a:gd name="T39" fmla="*/ 80 h 88"/>
                <a:gd name="T40" fmla="*/ 8 w 128"/>
                <a:gd name="T41" fmla="*/ 60 h 88"/>
                <a:gd name="T42" fmla="*/ 28 w 128"/>
                <a:gd name="T43" fmla="*/ 4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8" h="88">
                  <a:moveTo>
                    <a:pt x="28" y="88"/>
                  </a:moveTo>
                  <a:cubicBezTo>
                    <a:pt x="94" y="88"/>
                    <a:pt x="94" y="88"/>
                    <a:pt x="94" y="88"/>
                  </a:cubicBezTo>
                  <a:cubicBezTo>
                    <a:pt x="113" y="88"/>
                    <a:pt x="128" y="73"/>
                    <a:pt x="128" y="54"/>
                  </a:cubicBezTo>
                  <a:cubicBezTo>
                    <a:pt x="128" y="36"/>
                    <a:pt x="114" y="21"/>
                    <a:pt x="96" y="20"/>
                  </a:cubicBezTo>
                  <a:cubicBezTo>
                    <a:pt x="90" y="8"/>
                    <a:pt x="78" y="0"/>
                    <a:pt x="64" y="0"/>
                  </a:cubicBezTo>
                  <a:cubicBezTo>
                    <a:pt x="46" y="0"/>
                    <a:pt x="30" y="14"/>
                    <a:pt x="28" y="32"/>
                  </a:cubicBezTo>
                  <a:cubicBezTo>
                    <a:pt x="28" y="32"/>
                    <a:pt x="28" y="32"/>
                    <a:pt x="28" y="32"/>
                  </a:cubicBezTo>
                  <a:cubicBezTo>
                    <a:pt x="13" y="32"/>
                    <a:pt x="0" y="45"/>
                    <a:pt x="0" y="60"/>
                  </a:cubicBezTo>
                  <a:cubicBezTo>
                    <a:pt x="0" y="76"/>
                    <a:pt x="13" y="88"/>
                    <a:pt x="28" y="88"/>
                  </a:cubicBezTo>
                  <a:close/>
                  <a:moveTo>
                    <a:pt x="28" y="40"/>
                  </a:moveTo>
                  <a:cubicBezTo>
                    <a:pt x="29" y="40"/>
                    <a:pt x="30" y="40"/>
                    <a:pt x="31" y="41"/>
                  </a:cubicBezTo>
                  <a:cubicBezTo>
                    <a:pt x="36" y="41"/>
                    <a:pt x="36" y="41"/>
                    <a:pt x="36" y="41"/>
                  </a:cubicBezTo>
                  <a:cubicBezTo>
                    <a:pt x="36" y="36"/>
                    <a:pt x="36" y="36"/>
                    <a:pt x="36" y="36"/>
                  </a:cubicBezTo>
                  <a:cubicBezTo>
                    <a:pt x="36" y="21"/>
                    <a:pt x="49" y="8"/>
                    <a:pt x="64" y="8"/>
                  </a:cubicBezTo>
                  <a:cubicBezTo>
                    <a:pt x="76" y="8"/>
                    <a:pt x="86" y="15"/>
                    <a:pt x="90" y="26"/>
                  </a:cubicBezTo>
                  <a:cubicBezTo>
                    <a:pt x="91" y="28"/>
                    <a:pt x="91" y="28"/>
                    <a:pt x="91" y="28"/>
                  </a:cubicBezTo>
                  <a:cubicBezTo>
                    <a:pt x="94" y="28"/>
                    <a:pt x="94" y="28"/>
                    <a:pt x="94" y="28"/>
                  </a:cubicBezTo>
                  <a:cubicBezTo>
                    <a:pt x="108" y="28"/>
                    <a:pt x="120" y="40"/>
                    <a:pt x="120" y="54"/>
                  </a:cubicBezTo>
                  <a:cubicBezTo>
                    <a:pt x="120" y="69"/>
                    <a:pt x="108" y="80"/>
                    <a:pt x="94" y="80"/>
                  </a:cubicBezTo>
                  <a:cubicBezTo>
                    <a:pt x="28" y="80"/>
                    <a:pt x="28" y="80"/>
                    <a:pt x="28" y="80"/>
                  </a:cubicBezTo>
                  <a:cubicBezTo>
                    <a:pt x="17" y="80"/>
                    <a:pt x="8" y="71"/>
                    <a:pt x="8" y="60"/>
                  </a:cubicBezTo>
                  <a:cubicBezTo>
                    <a:pt x="8" y="49"/>
                    <a:pt x="17" y="40"/>
                    <a:pt x="28" y="40"/>
                  </a:cubicBezTo>
                  <a:close/>
                </a:path>
              </a:pathLst>
            </a:custGeom>
            <a:solidFill>
              <a:schemeClr val="bg1"/>
            </a:solidFill>
          </p:spPr>
          <p:txBody>
            <a:bodyPr vert="horz" wrap="square" lIns="89642" tIns="44821" rIns="89642" bIns="44821" numCol="1" anchor="t" anchorCtr="0" compatLnSpc="1">
              <a:prstTxWarp prst="textNoShape">
                <a:avLst/>
              </a:prstTxWarp>
            </a:bodyPr>
            <a:lstStyle/>
            <a:p>
              <a:endParaRPr lang="en-US" sz="1765"/>
            </a:p>
          </p:txBody>
        </p:sp>
      </p:grpSp>
      <p:sp>
        <p:nvSpPr>
          <p:cNvPr id="11" name="Oval 10"/>
          <p:cNvSpPr/>
          <p:nvPr userDrawn="1"/>
        </p:nvSpPr>
        <p:spPr bwMode="auto">
          <a:xfrm>
            <a:off x="269241" y="6044561"/>
            <a:ext cx="428462" cy="428460"/>
          </a:xfrm>
          <a:prstGeom prst="ellipse">
            <a:avLst/>
          </a:prstGeom>
          <a:solidFill>
            <a:srgbClr val="F8F8F8"/>
          </a:solidFill>
          <a:ln w="28575" cap="flat" cmpd="sng" algn="ctr">
            <a:solidFill>
              <a:srgbClr val="00188F"/>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19050">
                  <a:noFill/>
                </a:ln>
                <a:solidFill>
                  <a:srgbClr val="00188F"/>
                </a:solidFill>
                <a:effectLst/>
                <a:uLnTx/>
                <a:uFillTx/>
                <a:latin typeface="Segoe UI"/>
                <a:ea typeface="Segoe UI" pitchFamily="34" charset="0"/>
                <a:cs typeface="Segoe UI" pitchFamily="34" charset="0"/>
                <a:sym typeface="Wingdings" panose="05000000000000000000" pitchFamily="2" charset="2"/>
              </a:rPr>
              <a:t></a:t>
            </a:r>
            <a:endParaRPr kumimoji="0" lang="en-US" sz="2000" b="0" i="0" u="none" strike="noStrike" kern="0" cap="none" spc="0" normalizeH="0" baseline="0" noProof="0">
              <a:ln w="19050">
                <a:noFill/>
              </a:ln>
              <a:solidFill>
                <a:srgbClr val="00188F"/>
              </a:solidFill>
              <a:effectLst/>
              <a:uLnTx/>
              <a:uFillTx/>
              <a:latin typeface="Segoe UI"/>
              <a:ea typeface="Segoe UI" pitchFamily="34" charset="0"/>
              <a:cs typeface="Segoe UI" pitchFamily="34" charset="0"/>
            </a:endParaRPr>
          </a:p>
        </p:txBody>
      </p:sp>
      <p:sp>
        <p:nvSpPr>
          <p:cNvPr id="2" name="Title 1"/>
          <p:cNvSpPr>
            <a:spLocks noGrp="1"/>
          </p:cNvSpPr>
          <p:nvPr>
            <p:ph type="title"/>
          </p:nvPr>
        </p:nvSpPr>
        <p:spPr>
          <a:xfrm>
            <a:off x="269240" y="289512"/>
            <a:ext cx="3780246" cy="899665"/>
          </a:xfrm>
        </p:spPr>
        <p:txBody>
          <a:bodyPr/>
          <a:lstStyle>
            <a:lvl1pPr>
              <a:defRPr sz="4000">
                <a:solidFill>
                  <a:schemeClr val="bg1"/>
                </a:solidFill>
              </a:defRPr>
            </a:lvl1pPr>
          </a:lstStyle>
          <a:p>
            <a:r>
              <a:rPr lang="en-US"/>
              <a:t>Click to edit Master title style</a:t>
            </a:r>
          </a:p>
        </p:txBody>
      </p:sp>
      <p:sp>
        <p:nvSpPr>
          <p:cNvPr id="13" name="Text Placeholder 3"/>
          <p:cNvSpPr>
            <a:spLocks noGrp="1"/>
          </p:cNvSpPr>
          <p:nvPr>
            <p:ph type="body" sz="quarter" idx="10"/>
          </p:nvPr>
        </p:nvSpPr>
        <p:spPr>
          <a:xfrm>
            <a:off x="269242" y="1604087"/>
            <a:ext cx="3780245" cy="341632"/>
          </a:xfrm>
        </p:spPr>
        <p:txBody>
          <a:bodyPr wrap="square">
            <a:spAutoFit/>
          </a:bodyPr>
          <a:lstStyle>
            <a:lvl1pPr marL="0" indent="0">
              <a:spcBef>
                <a:spcPts val="1800"/>
              </a:spcBef>
              <a:buClr>
                <a:schemeClr val="tx1"/>
              </a:buClr>
              <a:buFont typeface="Arial" pitchFamily="34" charset="0"/>
              <a:buNone/>
              <a:defRPr sz="1800">
                <a:solidFill>
                  <a:schemeClr val="bg1"/>
                </a:solidFill>
                <a:latin typeface="+mn-lt"/>
              </a:defRPr>
            </a:lvl1pPr>
            <a:lvl2pPr marL="292045" indent="0">
              <a:buNone/>
              <a:defRPr sz="2353">
                <a:solidFill>
                  <a:schemeClr val="bg1"/>
                </a:solidFill>
                <a:latin typeface="+mn-lt"/>
              </a:defRPr>
            </a:lvl2pPr>
            <a:lvl3pPr marL="520602" indent="0">
              <a:buNone/>
              <a:tabLst/>
              <a:defRPr sz="1961">
                <a:solidFill>
                  <a:schemeClr val="bg1"/>
                </a:solidFill>
                <a:latin typeface="+mn-lt"/>
              </a:defRPr>
            </a:lvl3pPr>
            <a:lvl4pPr marL="685670" indent="0">
              <a:buNone/>
              <a:defRPr>
                <a:solidFill>
                  <a:schemeClr val="bg1"/>
                </a:solidFill>
                <a:latin typeface="+mn-lt"/>
              </a:defRPr>
            </a:lvl4pPr>
            <a:lvl5pPr marL="863437" indent="0">
              <a:buNone/>
              <a:tabLst/>
              <a:defRPr>
                <a:solidFill>
                  <a:schemeClr val="bg1"/>
                </a:solidFill>
                <a:latin typeface="+mn-lt"/>
              </a:defRPr>
            </a:lvl5pPr>
          </a:lstStyle>
          <a:p>
            <a:pPr lvl="0"/>
            <a:r>
              <a:rPr lang="en-US"/>
              <a:t>Edit Master text styles</a:t>
            </a:r>
          </a:p>
        </p:txBody>
      </p:sp>
      <p:sp>
        <p:nvSpPr>
          <p:cNvPr id="14" name="Text Placeholder 3"/>
          <p:cNvSpPr>
            <a:spLocks noGrp="1"/>
          </p:cNvSpPr>
          <p:nvPr>
            <p:ph type="body" sz="quarter" idx="11"/>
          </p:nvPr>
        </p:nvSpPr>
        <p:spPr>
          <a:xfrm>
            <a:off x="707149" y="6101824"/>
            <a:ext cx="3329638" cy="313932"/>
          </a:xfrm>
        </p:spPr>
        <p:txBody>
          <a:bodyPr wrap="square" anchor="ctr" anchorCtr="0">
            <a:spAutoFit/>
          </a:bodyPr>
          <a:lstStyle>
            <a:lvl1pPr marL="0" indent="0">
              <a:spcBef>
                <a:spcPts val="1200"/>
              </a:spcBef>
              <a:buClr>
                <a:schemeClr val="tx1"/>
              </a:buClr>
              <a:buFont typeface="Arial" pitchFamily="34" charset="0"/>
              <a:buNone/>
              <a:defRPr sz="1600">
                <a:solidFill>
                  <a:schemeClr val="tx1"/>
                </a:solidFill>
                <a:latin typeface="+mn-lt"/>
              </a:defRPr>
            </a:lvl1pPr>
            <a:lvl2pPr marL="292045" indent="0">
              <a:buNone/>
              <a:defRPr sz="2353">
                <a:solidFill>
                  <a:schemeClr val="bg1"/>
                </a:solidFill>
                <a:latin typeface="+mn-lt"/>
              </a:defRPr>
            </a:lvl2pPr>
            <a:lvl3pPr marL="520602" indent="0">
              <a:buNone/>
              <a:tabLst/>
              <a:defRPr sz="1961">
                <a:solidFill>
                  <a:schemeClr val="bg1"/>
                </a:solidFill>
                <a:latin typeface="+mn-lt"/>
              </a:defRPr>
            </a:lvl3pPr>
            <a:lvl4pPr marL="685670" indent="0">
              <a:buNone/>
              <a:defRPr>
                <a:solidFill>
                  <a:schemeClr val="bg1"/>
                </a:solidFill>
                <a:latin typeface="+mn-lt"/>
              </a:defRPr>
            </a:lvl4pPr>
            <a:lvl5pPr marL="863437" indent="0">
              <a:buNone/>
              <a:tabLst/>
              <a:defRPr>
                <a:solidFill>
                  <a:schemeClr val="bg1"/>
                </a:solidFill>
                <a:latin typeface="+mn-lt"/>
              </a:defRPr>
            </a:lvl5pPr>
          </a:lstStyle>
          <a:p>
            <a:pPr lvl="0"/>
            <a:r>
              <a:rPr lang="en-US"/>
              <a:t>Edit Master text styles</a:t>
            </a:r>
          </a:p>
        </p:txBody>
      </p:sp>
    </p:spTree>
    <p:extLst>
      <p:ext uri="{BB962C8B-B14F-4D97-AF65-F5344CB8AC3E}">
        <p14:creationId xmlns:p14="http://schemas.microsoft.com/office/powerpoint/2010/main" val="1059244135"/>
      </p:ext>
    </p:extLst>
  </p:cSld>
  <p:clrMapOvr>
    <a:overrideClrMapping bg1="lt1" tx1="dk1" bg2="lt2" tx2="dk2" accent1="accent1" accent2="accent2" accent3="accent3" accent4="accent4" accent5="accent5" accent6="accent6" hlink="hlink" folHlink="folHlink"/>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2"/>
            <a:ext cx="7171399" cy="1793104"/>
          </a:xfrm>
          <a:noFill/>
        </p:spPr>
        <p:txBody>
          <a:bodyPr lIns="146304" tIns="91440" rIns="146304" bIns="91440" anchor="b" anchorCtr="0"/>
          <a:lstStyle>
            <a:lvl1pPr>
              <a:defRPr sz="5294" spc="-98"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69301" y="2980725"/>
            <a:ext cx="5378549"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Date</a:t>
            </a:r>
          </a:p>
        </p:txBody>
      </p:sp>
      <p:sp>
        <p:nvSpPr>
          <p:cNvPr id="3" name="Text Placeholder 2"/>
          <p:cNvSpPr>
            <a:spLocks noGrp="1"/>
          </p:cNvSpPr>
          <p:nvPr>
            <p:ph type="body" sz="quarter" idx="13" hasCustomPrompt="1"/>
          </p:nvPr>
        </p:nvSpPr>
        <p:spPr>
          <a:xfrm>
            <a:off x="269240" y="3696656"/>
            <a:ext cx="5378549" cy="452654"/>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a:t>Optional (City, State or venue)</a:t>
            </a:r>
          </a:p>
        </p:txBody>
      </p:sp>
      <p:pic>
        <p:nvPicPr>
          <p:cNvPr id="309" name="MS logo white emf"/>
          <p:cNvPicPr>
            <a:picLocks noChangeAspect="1"/>
          </p:cNvPicPr>
          <p:nvPr/>
        </p:nvPicPr>
        <p:blipFill>
          <a:blip r:embed="rId2"/>
          <a:stretch>
            <a:fillRect/>
          </a:stretch>
        </p:blipFill>
        <p:spPr>
          <a:xfrm>
            <a:off x="455833" y="470067"/>
            <a:ext cx="1423303" cy="304828"/>
          </a:xfrm>
          <a:prstGeom prst="rect">
            <a:avLst/>
          </a:prstGeom>
        </p:spPr>
      </p:pic>
      <p:grpSp>
        <p:nvGrpSpPr>
          <p:cNvPr id="676" name="Group 675"/>
          <p:cNvGrpSpPr>
            <a:grpSpLocks noChangeAspect="1"/>
          </p:cNvGrpSpPr>
          <p:nvPr/>
        </p:nvGrpSpPr>
        <p:grpSpPr bwMode="gray">
          <a:xfrm>
            <a:off x="7440701" y="2676791"/>
            <a:ext cx="4751298" cy="4181209"/>
            <a:chOff x="7670801" y="3252788"/>
            <a:chExt cx="4017963" cy="3535362"/>
          </a:xfrm>
        </p:grpSpPr>
        <p:sp>
          <p:nvSpPr>
            <p:cNvPr id="677" name="Freeform 7"/>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BA8C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8" name="Freeform 8"/>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close/>
                </a:path>
              </a:pathLst>
            </a:custGeom>
            <a:solidFill>
              <a:srgbClr val="5DB1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9" name="Freeform 9"/>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0" name="Freeform 10"/>
            <p:cNvSpPr>
              <a:spLocks/>
            </p:cNvSpPr>
            <p:nvPr userDrawn="1"/>
          </p:nvSpPr>
          <p:spPr bwMode="gray">
            <a:xfrm>
              <a:off x="8637588" y="5445125"/>
              <a:ext cx="465138" cy="623888"/>
            </a:xfrm>
            <a:custGeom>
              <a:avLst/>
              <a:gdLst>
                <a:gd name="T0" fmla="*/ 202 w 257"/>
                <a:gd name="T1" fmla="*/ 3 h 348"/>
                <a:gd name="T2" fmla="*/ 171 w 257"/>
                <a:gd name="T3" fmla="*/ 43 h 348"/>
                <a:gd name="T4" fmla="*/ 245 w 257"/>
                <a:gd name="T5" fmla="*/ 323 h 348"/>
                <a:gd name="T6" fmla="*/ 257 w 257"/>
                <a:gd name="T7" fmla="*/ 329 h 348"/>
                <a:gd name="T8" fmla="*/ 109 w 257"/>
                <a:gd name="T9" fmla="*/ 319 h 348"/>
                <a:gd name="T10" fmla="*/ 47 w 257"/>
                <a:gd name="T11" fmla="*/ 87 h 348"/>
                <a:gd name="T12" fmla="*/ 202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2" y="3"/>
                  </a:moveTo>
                  <a:cubicBezTo>
                    <a:pt x="190" y="15"/>
                    <a:pt x="180" y="28"/>
                    <a:pt x="171" y="43"/>
                  </a:cubicBezTo>
                  <a:cubicBezTo>
                    <a:pt x="114" y="141"/>
                    <a:pt x="148" y="266"/>
                    <a:pt x="245" y="323"/>
                  </a:cubicBezTo>
                  <a:cubicBezTo>
                    <a:pt x="249" y="325"/>
                    <a:pt x="253" y="327"/>
                    <a:pt x="257" y="329"/>
                  </a:cubicBezTo>
                  <a:cubicBezTo>
                    <a:pt x="210" y="348"/>
                    <a:pt x="156" y="346"/>
                    <a:pt x="109" y="319"/>
                  </a:cubicBezTo>
                  <a:cubicBezTo>
                    <a:pt x="28" y="272"/>
                    <a:pt x="0" y="168"/>
                    <a:pt x="47" y="87"/>
                  </a:cubicBezTo>
                  <a:cubicBezTo>
                    <a:pt x="80" y="31"/>
                    <a:pt x="140" y="0"/>
                    <a:pt x="202" y="3"/>
                  </a:cubicBezTo>
                </a:path>
              </a:pathLst>
            </a:custGeom>
            <a:solidFill>
              <a:srgbClr val="0075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1" name="Freeform 11"/>
            <p:cNvSpPr>
              <a:spLocks/>
            </p:cNvSpPr>
            <p:nvPr userDrawn="1"/>
          </p:nvSpPr>
          <p:spPr bwMode="gray">
            <a:xfrm>
              <a:off x="7670801" y="3711575"/>
              <a:ext cx="3227388" cy="2381250"/>
            </a:xfrm>
            <a:custGeom>
              <a:avLst/>
              <a:gdLst>
                <a:gd name="T0" fmla="*/ 0 w 1788"/>
                <a:gd name="T1" fmla="*/ 0 h 1326"/>
                <a:gd name="T2" fmla="*/ 1788 w 1788"/>
                <a:gd name="T3" fmla="*/ 0 h 1326"/>
                <a:gd name="T4" fmla="*/ 1788 w 1788"/>
                <a:gd name="T5" fmla="*/ 1326 h 1326"/>
                <a:gd name="T6" fmla="*/ 101 w 1788"/>
                <a:gd name="T7" fmla="*/ 1326 h 1326"/>
                <a:gd name="T8" fmla="*/ 0 w 1788"/>
                <a:gd name="T9" fmla="*/ 1225 h 1326"/>
                <a:gd name="T10" fmla="*/ 0 w 1788"/>
                <a:gd name="T11" fmla="*/ 0 h 1326"/>
              </a:gdLst>
              <a:ahLst/>
              <a:cxnLst>
                <a:cxn ang="0">
                  <a:pos x="T0" y="T1"/>
                </a:cxn>
                <a:cxn ang="0">
                  <a:pos x="T2" y="T3"/>
                </a:cxn>
                <a:cxn ang="0">
                  <a:pos x="T4" y="T5"/>
                </a:cxn>
                <a:cxn ang="0">
                  <a:pos x="T6" y="T7"/>
                </a:cxn>
                <a:cxn ang="0">
                  <a:pos x="T8" y="T9"/>
                </a:cxn>
                <a:cxn ang="0">
                  <a:pos x="T10" y="T11"/>
                </a:cxn>
              </a:cxnLst>
              <a:rect l="0" t="0" r="r" b="b"/>
              <a:pathLst>
                <a:path w="1788" h="1326">
                  <a:moveTo>
                    <a:pt x="0" y="0"/>
                  </a:moveTo>
                  <a:cubicBezTo>
                    <a:pt x="1788" y="0"/>
                    <a:pt x="1788" y="0"/>
                    <a:pt x="1788" y="0"/>
                  </a:cubicBezTo>
                  <a:cubicBezTo>
                    <a:pt x="1788" y="1326"/>
                    <a:pt x="1788" y="1326"/>
                    <a:pt x="1788" y="1326"/>
                  </a:cubicBezTo>
                  <a:cubicBezTo>
                    <a:pt x="101" y="1326"/>
                    <a:pt x="101" y="1326"/>
                    <a:pt x="101" y="1326"/>
                  </a:cubicBezTo>
                  <a:cubicBezTo>
                    <a:pt x="45" y="1326"/>
                    <a:pt x="0" y="1281"/>
                    <a:pt x="0" y="1225"/>
                  </a:cubicBezTo>
                  <a:cubicBezTo>
                    <a:pt x="0" y="0"/>
                    <a:pt x="0" y="0"/>
                    <a:pt x="0" y="0"/>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2" name="Freeform 12"/>
            <p:cNvSpPr>
              <a:spLocks/>
            </p:cNvSpPr>
            <p:nvPr userDrawn="1"/>
          </p:nvSpPr>
          <p:spPr bwMode="gray">
            <a:xfrm>
              <a:off x="7681913" y="3802063"/>
              <a:ext cx="3122613" cy="2201863"/>
            </a:xfrm>
            <a:custGeom>
              <a:avLst/>
              <a:gdLst>
                <a:gd name="T0" fmla="*/ 1730 w 1730"/>
                <a:gd name="T1" fmla="*/ 0 h 1226"/>
                <a:gd name="T2" fmla="*/ 320 w 1730"/>
                <a:gd name="T3" fmla="*/ 0 h 1226"/>
                <a:gd name="T4" fmla="*/ 320 w 1730"/>
                <a:gd name="T5" fmla="*/ 19 h 1226"/>
                <a:gd name="T6" fmla="*/ 1711 w 1730"/>
                <a:gd name="T7" fmla="*/ 19 h 1226"/>
                <a:gd name="T8" fmla="*/ 1711 w 1730"/>
                <a:gd name="T9" fmla="*/ 1207 h 1226"/>
                <a:gd name="T10" fmla="*/ 0 w 1730"/>
                <a:gd name="T11" fmla="*/ 1207 h 1226"/>
                <a:gd name="T12" fmla="*/ 8 w 1730"/>
                <a:gd name="T13" fmla="*/ 1226 h 1226"/>
                <a:gd name="T14" fmla="*/ 1730 w 1730"/>
                <a:gd name="T15" fmla="*/ 1226 h 1226"/>
                <a:gd name="T16" fmla="*/ 1730 w 1730"/>
                <a:gd name="T17" fmla="*/ 0 h 1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0" h="1226">
                  <a:moveTo>
                    <a:pt x="1730" y="0"/>
                  </a:moveTo>
                  <a:cubicBezTo>
                    <a:pt x="320" y="0"/>
                    <a:pt x="320" y="0"/>
                    <a:pt x="320" y="0"/>
                  </a:cubicBezTo>
                  <a:cubicBezTo>
                    <a:pt x="320" y="19"/>
                    <a:pt x="320" y="19"/>
                    <a:pt x="320" y="19"/>
                  </a:cubicBezTo>
                  <a:cubicBezTo>
                    <a:pt x="1711" y="19"/>
                    <a:pt x="1711" y="19"/>
                    <a:pt x="1711" y="19"/>
                  </a:cubicBezTo>
                  <a:cubicBezTo>
                    <a:pt x="1711" y="1207"/>
                    <a:pt x="1711" y="1207"/>
                    <a:pt x="1711" y="1207"/>
                  </a:cubicBezTo>
                  <a:cubicBezTo>
                    <a:pt x="0" y="1207"/>
                    <a:pt x="0" y="1207"/>
                    <a:pt x="0" y="1207"/>
                  </a:cubicBezTo>
                  <a:cubicBezTo>
                    <a:pt x="2" y="1214"/>
                    <a:pt x="5" y="1220"/>
                    <a:pt x="8" y="1226"/>
                  </a:cubicBezTo>
                  <a:cubicBezTo>
                    <a:pt x="1730" y="1226"/>
                    <a:pt x="1730" y="1226"/>
                    <a:pt x="1730" y="1226"/>
                  </a:cubicBezTo>
                  <a:cubicBezTo>
                    <a:pt x="1730" y="0"/>
                    <a:pt x="1730" y="0"/>
                    <a:pt x="1730" y="0"/>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3" name="Freeform 13"/>
            <p:cNvSpPr>
              <a:spLocks/>
            </p:cNvSpPr>
            <p:nvPr userDrawn="1"/>
          </p:nvSpPr>
          <p:spPr bwMode="gray">
            <a:xfrm>
              <a:off x="7670801" y="3711575"/>
              <a:ext cx="585788" cy="2347913"/>
            </a:xfrm>
            <a:custGeom>
              <a:avLst/>
              <a:gdLst>
                <a:gd name="T0" fmla="*/ 325 w 325"/>
                <a:gd name="T1" fmla="*/ 0 h 1307"/>
                <a:gd name="T2" fmla="*/ 325 w 325"/>
                <a:gd name="T3" fmla="*/ 1202 h 1307"/>
                <a:gd name="T4" fmla="*/ 155 w 325"/>
                <a:gd name="T5" fmla="*/ 1202 h 1307"/>
                <a:gd name="T6" fmla="*/ 43 w 325"/>
                <a:gd name="T7" fmla="*/ 1307 h 1307"/>
                <a:gd name="T8" fmla="*/ 1 w 325"/>
                <a:gd name="T9" fmla="*/ 1235 h 1307"/>
                <a:gd name="T10" fmla="*/ 0 w 325"/>
                <a:gd name="T11" fmla="*/ 0 h 1307"/>
                <a:gd name="T12" fmla="*/ 325 w 325"/>
                <a:gd name="T13" fmla="*/ 0 h 1307"/>
              </a:gdLst>
              <a:ahLst/>
              <a:cxnLst>
                <a:cxn ang="0">
                  <a:pos x="T0" y="T1"/>
                </a:cxn>
                <a:cxn ang="0">
                  <a:pos x="T2" y="T3"/>
                </a:cxn>
                <a:cxn ang="0">
                  <a:pos x="T4" y="T5"/>
                </a:cxn>
                <a:cxn ang="0">
                  <a:pos x="T6" y="T7"/>
                </a:cxn>
                <a:cxn ang="0">
                  <a:pos x="T8" y="T9"/>
                </a:cxn>
                <a:cxn ang="0">
                  <a:pos x="T10" y="T11"/>
                </a:cxn>
                <a:cxn ang="0">
                  <a:pos x="T12" y="T13"/>
                </a:cxn>
              </a:cxnLst>
              <a:rect l="0" t="0" r="r" b="b"/>
              <a:pathLst>
                <a:path w="325" h="1307">
                  <a:moveTo>
                    <a:pt x="325" y="0"/>
                  </a:moveTo>
                  <a:cubicBezTo>
                    <a:pt x="325" y="1202"/>
                    <a:pt x="325" y="1202"/>
                    <a:pt x="325" y="1202"/>
                  </a:cubicBezTo>
                  <a:cubicBezTo>
                    <a:pt x="155" y="1202"/>
                    <a:pt x="155" y="1202"/>
                    <a:pt x="155" y="1202"/>
                  </a:cubicBezTo>
                  <a:cubicBezTo>
                    <a:pt x="93" y="1202"/>
                    <a:pt x="43" y="1245"/>
                    <a:pt x="43" y="1307"/>
                  </a:cubicBezTo>
                  <a:cubicBezTo>
                    <a:pt x="43" y="1307"/>
                    <a:pt x="1" y="1281"/>
                    <a:pt x="1" y="1235"/>
                  </a:cubicBezTo>
                  <a:cubicBezTo>
                    <a:pt x="1" y="1103"/>
                    <a:pt x="0" y="0"/>
                    <a:pt x="0" y="0"/>
                  </a:cubicBezTo>
                  <a:lnTo>
                    <a:pt x="325" y="0"/>
                  </a:lnTo>
                  <a:close/>
                </a:path>
              </a:pathLst>
            </a:custGeom>
            <a:solidFill>
              <a:srgbClr val="15A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4" name="Freeform 14"/>
            <p:cNvSpPr>
              <a:spLocks/>
            </p:cNvSpPr>
            <p:nvPr userDrawn="1"/>
          </p:nvSpPr>
          <p:spPr bwMode="gray">
            <a:xfrm>
              <a:off x="7670801" y="3490913"/>
              <a:ext cx="420688" cy="2432050"/>
            </a:xfrm>
            <a:custGeom>
              <a:avLst/>
              <a:gdLst>
                <a:gd name="T0" fmla="*/ 112 w 233"/>
                <a:gd name="T1" fmla="*/ 0 h 1354"/>
                <a:gd name="T2" fmla="*/ 0 w 233"/>
                <a:gd name="T3" fmla="*/ 112 h 1354"/>
                <a:gd name="T4" fmla="*/ 0 w 233"/>
                <a:gd name="T5" fmla="*/ 1354 h 1354"/>
                <a:gd name="T6" fmla="*/ 1 w 233"/>
                <a:gd name="T7" fmla="*/ 1354 h 1354"/>
                <a:gd name="T8" fmla="*/ 112 w 233"/>
                <a:gd name="T9" fmla="*/ 1251 h 1354"/>
                <a:gd name="T10" fmla="*/ 233 w 233"/>
                <a:gd name="T11" fmla="*/ 1251 h 1354"/>
                <a:gd name="T12" fmla="*/ 233 w 233"/>
                <a:gd name="T13" fmla="*/ 0 h 1354"/>
                <a:gd name="T14" fmla="*/ 112 w 233"/>
                <a:gd name="T15" fmla="*/ 0 h 13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 h="1354">
                  <a:moveTo>
                    <a:pt x="112" y="0"/>
                  </a:moveTo>
                  <a:cubicBezTo>
                    <a:pt x="50" y="0"/>
                    <a:pt x="0" y="50"/>
                    <a:pt x="0" y="112"/>
                  </a:cubicBezTo>
                  <a:cubicBezTo>
                    <a:pt x="0" y="1354"/>
                    <a:pt x="0" y="1354"/>
                    <a:pt x="0" y="1354"/>
                  </a:cubicBezTo>
                  <a:cubicBezTo>
                    <a:pt x="1" y="1354"/>
                    <a:pt x="1" y="1354"/>
                    <a:pt x="1" y="1354"/>
                  </a:cubicBezTo>
                  <a:cubicBezTo>
                    <a:pt x="5" y="1296"/>
                    <a:pt x="53" y="1251"/>
                    <a:pt x="112" y="1251"/>
                  </a:cubicBezTo>
                  <a:cubicBezTo>
                    <a:pt x="233" y="1251"/>
                    <a:pt x="233" y="1251"/>
                    <a:pt x="233" y="1251"/>
                  </a:cubicBezTo>
                  <a:cubicBezTo>
                    <a:pt x="233" y="0"/>
                    <a:pt x="233" y="0"/>
                    <a:pt x="233" y="0"/>
                  </a:cubicBezTo>
                  <a:lnTo>
                    <a:pt x="112"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5" name="Freeform 15"/>
            <p:cNvSpPr>
              <a:spLocks noEditPoints="1"/>
            </p:cNvSpPr>
            <p:nvPr userDrawn="1"/>
          </p:nvSpPr>
          <p:spPr bwMode="gray">
            <a:xfrm>
              <a:off x="8848726" y="3952875"/>
              <a:ext cx="1244600" cy="1892300"/>
            </a:xfrm>
            <a:custGeom>
              <a:avLst/>
              <a:gdLst>
                <a:gd name="T0" fmla="*/ 597 w 689"/>
                <a:gd name="T1" fmla="*/ 579 h 1054"/>
                <a:gd name="T2" fmla="*/ 624 w 689"/>
                <a:gd name="T3" fmla="*/ 548 h 1054"/>
                <a:gd name="T4" fmla="*/ 689 w 689"/>
                <a:gd name="T5" fmla="*/ 345 h 1054"/>
                <a:gd name="T6" fmla="*/ 0 w 689"/>
                <a:gd name="T7" fmla="*/ 345 h 1054"/>
                <a:gd name="T8" fmla="*/ 66 w 689"/>
                <a:gd name="T9" fmla="*/ 548 h 1054"/>
                <a:gd name="T10" fmla="*/ 93 w 689"/>
                <a:gd name="T11" fmla="*/ 579 h 1054"/>
                <a:gd name="T12" fmla="*/ 159 w 689"/>
                <a:gd name="T13" fmla="*/ 791 h 1054"/>
                <a:gd name="T14" fmla="*/ 171 w 689"/>
                <a:gd name="T15" fmla="*/ 834 h 1054"/>
                <a:gd name="T16" fmla="*/ 159 w 689"/>
                <a:gd name="T17" fmla="*/ 877 h 1054"/>
                <a:gd name="T18" fmla="*/ 159 w 689"/>
                <a:gd name="T19" fmla="*/ 918 h 1054"/>
                <a:gd name="T20" fmla="*/ 184 w 689"/>
                <a:gd name="T21" fmla="*/ 965 h 1054"/>
                <a:gd name="T22" fmla="*/ 345 w 689"/>
                <a:gd name="T23" fmla="*/ 1054 h 1054"/>
                <a:gd name="T24" fmla="*/ 506 w 689"/>
                <a:gd name="T25" fmla="*/ 965 h 1054"/>
                <a:gd name="T26" fmla="*/ 530 w 689"/>
                <a:gd name="T27" fmla="*/ 918 h 1054"/>
                <a:gd name="T28" fmla="*/ 530 w 689"/>
                <a:gd name="T29" fmla="*/ 877 h 1054"/>
                <a:gd name="T30" fmla="*/ 519 w 689"/>
                <a:gd name="T31" fmla="*/ 834 h 1054"/>
                <a:gd name="T32" fmla="*/ 530 w 689"/>
                <a:gd name="T33" fmla="*/ 791 h 1054"/>
                <a:gd name="T34" fmla="*/ 675 w 689"/>
                <a:gd name="T35" fmla="*/ 345 h 1054"/>
                <a:gd name="T36" fmla="*/ 606 w 689"/>
                <a:gd name="T37" fmla="*/ 546 h 1054"/>
                <a:gd name="T38" fmla="*/ 586 w 689"/>
                <a:gd name="T39" fmla="*/ 570 h 1054"/>
                <a:gd name="T40" fmla="*/ 442 w 689"/>
                <a:gd name="T41" fmla="*/ 767 h 1054"/>
                <a:gd name="T42" fmla="*/ 551 w 689"/>
                <a:gd name="T43" fmla="*/ 555 h 1054"/>
                <a:gd name="T44" fmla="*/ 556 w 689"/>
                <a:gd name="T45" fmla="*/ 549 h 1054"/>
                <a:gd name="T46" fmla="*/ 616 w 689"/>
                <a:gd name="T47" fmla="*/ 412 h 1054"/>
                <a:gd name="T48" fmla="*/ 630 w 689"/>
                <a:gd name="T49" fmla="*/ 398 h 1054"/>
                <a:gd name="T50" fmla="*/ 623 w 689"/>
                <a:gd name="T51" fmla="*/ 345 h 1054"/>
                <a:gd name="T52" fmla="*/ 382 w 689"/>
                <a:gd name="T53" fmla="*/ 16 h 1054"/>
                <a:gd name="T54" fmla="*/ 103 w 689"/>
                <a:gd name="T55" fmla="*/ 570 h 1054"/>
                <a:gd name="T56" fmla="*/ 83 w 689"/>
                <a:gd name="T57" fmla="*/ 546 h 1054"/>
                <a:gd name="T58" fmla="*/ 312 w 689"/>
                <a:gd name="T59" fmla="*/ 16 h 1054"/>
                <a:gd name="T60" fmla="*/ 609 w 689"/>
                <a:gd name="T61" fmla="*/ 345 h 1054"/>
                <a:gd name="T62" fmla="*/ 540 w 689"/>
                <a:gd name="T63" fmla="*/ 546 h 1054"/>
                <a:gd name="T64" fmla="*/ 520 w 689"/>
                <a:gd name="T65" fmla="*/ 570 h 1054"/>
                <a:gd name="T66" fmla="*/ 195 w 689"/>
                <a:gd name="T67" fmla="*/ 767 h 1054"/>
                <a:gd name="T68" fmla="*/ 173 w 689"/>
                <a:gd name="T69" fmla="*/ 791 h 1054"/>
                <a:gd name="T70" fmla="*/ 506 w 689"/>
                <a:gd name="T71" fmla="*/ 781 h 1054"/>
                <a:gd name="T72" fmla="*/ 516 w 689"/>
                <a:gd name="T73" fmla="*/ 813 h 1054"/>
                <a:gd name="T74" fmla="*/ 184 w 689"/>
                <a:gd name="T75" fmla="*/ 823 h 1054"/>
                <a:gd name="T76" fmla="*/ 173 w 689"/>
                <a:gd name="T77" fmla="*/ 791 h 1054"/>
                <a:gd name="T78" fmla="*/ 516 w 689"/>
                <a:gd name="T79" fmla="*/ 855 h 1054"/>
                <a:gd name="T80" fmla="*/ 506 w 689"/>
                <a:gd name="T81" fmla="*/ 887 h 1054"/>
                <a:gd name="T82" fmla="*/ 173 w 689"/>
                <a:gd name="T83" fmla="*/ 877 h 1054"/>
                <a:gd name="T84" fmla="*/ 184 w 689"/>
                <a:gd name="T85" fmla="*/ 844 h 1054"/>
                <a:gd name="T86" fmla="*/ 345 w 689"/>
                <a:gd name="T87" fmla="*/ 1040 h 1054"/>
                <a:gd name="T88" fmla="*/ 463 w 689"/>
                <a:gd name="T89" fmla="*/ 965 h 1054"/>
                <a:gd name="T90" fmla="*/ 516 w 689"/>
                <a:gd name="T91" fmla="*/ 940 h 1054"/>
                <a:gd name="T92" fmla="*/ 184 w 689"/>
                <a:gd name="T93" fmla="*/ 951 h 1054"/>
                <a:gd name="T94" fmla="*/ 173 w 689"/>
                <a:gd name="T95" fmla="*/ 918 h 1054"/>
                <a:gd name="T96" fmla="*/ 506 w 689"/>
                <a:gd name="T97" fmla="*/ 908 h 1054"/>
                <a:gd name="T98" fmla="*/ 516 w 689"/>
                <a:gd name="T99" fmla="*/ 940 h 10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89" h="1054">
                  <a:moveTo>
                    <a:pt x="509" y="767"/>
                  </a:moveTo>
                  <a:cubicBezTo>
                    <a:pt x="514" y="693"/>
                    <a:pt x="566" y="618"/>
                    <a:pt x="597" y="579"/>
                  </a:cubicBezTo>
                  <a:cubicBezTo>
                    <a:pt x="604" y="571"/>
                    <a:pt x="611" y="563"/>
                    <a:pt x="617" y="555"/>
                  </a:cubicBezTo>
                  <a:cubicBezTo>
                    <a:pt x="624" y="548"/>
                    <a:pt x="624" y="548"/>
                    <a:pt x="624" y="548"/>
                  </a:cubicBezTo>
                  <a:cubicBezTo>
                    <a:pt x="623" y="548"/>
                    <a:pt x="623" y="548"/>
                    <a:pt x="623" y="548"/>
                  </a:cubicBezTo>
                  <a:cubicBezTo>
                    <a:pt x="666" y="488"/>
                    <a:pt x="689" y="418"/>
                    <a:pt x="689" y="345"/>
                  </a:cubicBezTo>
                  <a:cubicBezTo>
                    <a:pt x="689" y="155"/>
                    <a:pt x="535" y="0"/>
                    <a:pt x="345" y="0"/>
                  </a:cubicBezTo>
                  <a:cubicBezTo>
                    <a:pt x="155" y="0"/>
                    <a:pt x="0" y="155"/>
                    <a:pt x="0" y="345"/>
                  </a:cubicBezTo>
                  <a:cubicBezTo>
                    <a:pt x="0" y="418"/>
                    <a:pt x="23" y="488"/>
                    <a:pt x="67" y="547"/>
                  </a:cubicBezTo>
                  <a:cubicBezTo>
                    <a:pt x="66" y="548"/>
                    <a:pt x="66" y="548"/>
                    <a:pt x="66" y="548"/>
                  </a:cubicBezTo>
                  <a:cubicBezTo>
                    <a:pt x="72" y="555"/>
                    <a:pt x="72" y="555"/>
                    <a:pt x="72" y="555"/>
                  </a:cubicBezTo>
                  <a:cubicBezTo>
                    <a:pt x="79" y="563"/>
                    <a:pt x="85" y="571"/>
                    <a:pt x="93" y="579"/>
                  </a:cubicBezTo>
                  <a:cubicBezTo>
                    <a:pt x="123" y="618"/>
                    <a:pt x="175" y="693"/>
                    <a:pt x="181" y="767"/>
                  </a:cubicBezTo>
                  <a:cubicBezTo>
                    <a:pt x="165" y="768"/>
                    <a:pt x="159" y="782"/>
                    <a:pt x="159" y="791"/>
                  </a:cubicBezTo>
                  <a:cubicBezTo>
                    <a:pt x="159" y="813"/>
                    <a:pt x="159" y="813"/>
                    <a:pt x="159" y="813"/>
                  </a:cubicBezTo>
                  <a:cubicBezTo>
                    <a:pt x="159" y="824"/>
                    <a:pt x="164" y="830"/>
                    <a:pt x="171" y="834"/>
                  </a:cubicBezTo>
                  <a:cubicBezTo>
                    <a:pt x="163" y="839"/>
                    <a:pt x="159" y="848"/>
                    <a:pt x="159" y="855"/>
                  </a:cubicBezTo>
                  <a:cubicBezTo>
                    <a:pt x="159" y="877"/>
                    <a:pt x="159" y="877"/>
                    <a:pt x="159" y="877"/>
                  </a:cubicBezTo>
                  <a:cubicBezTo>
                    <a:pt x="159" y="887"/>
                    <a:pt x="164" y="894"/>
                    <a:pt x="171" y="897"/>
                  </a:cubicBezTo>
                  <a:cubicBezTo>
                    <a:pt x="163" y="902"/>
                    <a:pt x="159" y="911"/>
                    <a:pt x="159" y="918"/>
                  </a:cubicBezTo>
                  <a:cubicBezTo>
                    <a:pt x="159" y="940"/>
                    <a:pt x="159" y="940"/>
                    <a:pt x="159" y="940"/>
                  </a:cubicBezTo>
                  <a:cubicBezTo>
                    <a:pt x="159" y="958"/>
                    <a:pt x="174" y="965"/>
                    <a:pt x="184" y="965"/>
                  </a:cubicBezTo>
                  <a:cubicBezTo>
                    <a:pt x="212" y="965"/>
                    <a:pt x="212" y="965"/>
                    <a:pt x="212" y="965"/>
                  </a:cubicBezTo>
                  <a:cubicBezTo>
                    <a:pt x="226" y="1022"/>
                    <a:pt x="273" y="1054"/>
                    <a:pt x="345" y="1054"/>
                  </a:cubicBezTo>
                  <a:cubicBezTo>
                    <a:pt x="417" y="1054"/>
                    <a:pt x="464" y="1022"/>
                    <a:pt x="478" y="965"/>
                  </a:cubicBezTo>
                  <a:cubicBezTo>
                    <a:pt x="506" y="965"/>
                    <a:pt x="506" y="965"/>
                    <a:pt x="506" y="965"/>
                  </a:cubicBezTo>
                  <a:cubicBezTo>
                    <a:pt x="524" y="965"/>
                    <a:pt x="530" y="950"/>
                    <a:pt x="530" y="940"/>
                  </a:cubicBezTo>
                  <a:cubicBezTo>
                    <a:pt x="530" y="918"/>
                    <a:pt x="530" y="918"/>
                    <a:pt x="530" y="918"/>
                  </a:cubicBezTo>
                  <a:cubicBezTo>
                    <a:pt x="530" y="908"/>
                    <a:pt x="525" y="901"/>
                    <a:pt x="519" y="898"/>
                  </a:cubicBezTo>
                  <a:cubicBezTo>
                    <a:pt x="527" y="893"/>
                    <a:pt x="530" y="883"/>
                    <a:pt x="530" y="877"/>
                  </a:cubicBezTo>
                  <a:cubicBezTo>
                    <a:pt x="530" y="855"/>
                    <a:pt x="530" y="855"/>
                    <a:pt x="530" y="855"/>
                  </a:cubicBezTo>
                  <a:cubicBezTo>
                    <a:pt x="530" y="844"/>
                    <a:pt x="525" y="838"/>
                    <a:pt x="519" y="834"/>
                  </a:cubicBezTo>
                  <a:cubicBezTo>
                    <a:pt x="527" y="829"/>
                    <a:pt x="530" y="820"/>
                    <a:pt x="530" y="813"/>
                  </a:cubicBezTo>
                  <a:cubicBezTo>
                    <a:pt x="530" y="791"/>
                    <a:pt x="530" y="791"/>
                    <a:pt x="530" y="791"/>
                  </a:cubicBezTo>
                  <a:cubicBezTo>
                    <a:pt x="530" y="775"/>
                    <a:pt x="518" y="768"/>
                    <a:pt x="509" y="767"/>
                  </a:cubicBezTo>
                  <a:close/>
                  <a:moveTo>
                    <a:pt x="675" y="345"/>
                  </a:moveTo>
                  <a:cubicBezTo>
                    <a:pt x="675" y="418"/>
                    <a:pt x="652" y="487"/>
                    <a:pt x="607" y="546"/>
                  </a:cubicBezTo>
                  <a:cubicBezTo>
                    <a:pt x="606" y="546"/>
                    <a:pt x="606" y="546"/>
                    <a:pt x="606" y="546"/>
                  </a:cubicBezTo>
                  <a:cubicBezTo>
                    <a:pt x="600" y="554"/>
                    <a:pt x="594" y="562"/>
                    <a:pt x="587" y="570"/>
                  </a:cubicBezTo>
                  <a:cubicBezTo>
                    <a:pt x="586" y="570"/>
                    <a:pt x="586" y="570"/>
                    <a:pt x="586" y="570"/>
                  </a:cubicBezTo>
                  <a:cubicBezTo>
                    <a:pt x="554" y="610"/>
                    <a:pt x="500" y="689"/>
                    <a:pt x="495" y="767"/>
                  </a:cubicBezTo>
                  <a:cubicBezTo>
                    <a:pt x="442" y="767"/>
                    <a:pt x="442" y="767"/>
                    <a:pt x="442" y="767"/>
                  </a:cubicBezTo>
                  <a:cubicBezTo>
                    <a:pt x="448" y="693"/>
                    <a:pt x="499" y="618"/>
                    <a:pt x="530" y="579"/>
                  </a:cubicBezTo>
                  <a:cubicBezTo>
                    <a:pt x="537" y="571"/>
                    <a:pt x="544" y="563"/>
                    <a:pt x="551" y="555"/>
                  </a:cubicBezTo>
                  <a:cubicBezTo>
                    <a:pt x="551" y="555"/>
                    <a:pt x="551" y="554"/>
                    <a:pt x="551" y="554"/>
                  </a:cubicBezTo>
                  <a:cubicBezTo>
                    <a:pt x="556" y="549"/>
                    <a:pt x="556" y="549"/>
                    <a:pt x="556" y="549"/>
                  </a:cubicBezTo>
                  <a:cubicBezTo>
                    <a:pt x="555" y="549"/>
                    <a:pt x="555" y="549"/>
                    <a:pt x="555" y="549"/>
                  </a:cubicBezTo>
                  <a:cubicBezTo>
                    <a:pt x="586" y="508"/>
                    <a:pt x="606" y="461"/>
                    <a:pt x="616" y="412"/>
                  </a:cubicBezTo>
                  <a:cubicBezTo>
                    <a:pt x="630" y="412"/>
                    <a:pt x="630" y="412"/>
                    <a:pt x="630" y="412"/>
                  </a:cubicBezTo>
                  <a:cubicBezTo>
                    <a:pt x="630" y="398"/>
                    <a:pt x="630" y="398"/>
                    <a:pt x="630" y="398"/>
                  </a:cubicBezTo>
                  <a:cubicBezTo>
                    <a:pt x="619" y="398"/>
                    <a:pt x="619" y="398"/>
                    <a:pt x="619" y="398"/>
                  </a:cubicBezTo>
                  <a:cubicBezTo>
                    <a:pt x="621" y="380"/>
                    <a:pt x="623" y="363"/>
                    <a:pt x="623" y="345"/>
                  </a:cubicBezTo>
                  <a:cubicBezTo>
                    <a:pt x="623" y="259"/>
                    <a:pt x="591" y="176"/>
                    <a:pt x="533" y="113"/>
                  </a:cubicBezTo>
                  <a:cubicBezTo>
                    <a:pt x="492" y="67"/>
                    <a:pt x="440" y="35"/>
                    <a:pt x="382" y="16"/>
                  </a:cubicBezTo>
                  <a:cubicBezTo>
                    <a:pt x="547" y="35"/>
                    <a:pt x="675" y="175"/>
                    <a:pt x="675" y="345"/>
                  </a:cubicBezTo>
                  <a:close/>
                  <a:moveTo>
                    <a:pt x="103" y="570"/>
                  </a:moveTo>
                  <a:cubicBezTo>
                    <a:pt x="96" y="562"/>
                    <a:pt x="89" y="554"/>
                    <a:pt x="83" y="546"/>
                  </a:cubicBezTo>
                  <a:cubicBezTo>
                    <a:pt x="83" y="546"/>
                    <a:pt x="83" y="546"/>
                    <a:pt x="83" y="546"/>
                  </a:cubicBezTo>
                  <a:cubicBezTo>
                    <a:pt x="38" y="487"/>
                    <a:pt x="14" y="418"/>
                    <a:pt x="14" y="345"/>
                  </a:cubicBezTo>
                  <a:cubicBezTo>
                    <a:pt x="14" y="174"/>
                    <a:pt x="145" y="33"/>
                    <a:pt x="312" y="16"/>
                  </a:cubicBezTo>
                  <a:cubicBezTo>
                    <a:pt x="392" y="24"/>
                    <a:pt x="467" y="62"/>
                    <a:pt x="522" y="122"/>
                  </a:cubicBezTo>
                  <a:cubicBezTo>
                    <a:pt x="578" y="183"/>
                    <a:pt x="609" y="262"/>
                    <a:pt x="609" y="345"/>
                  </a:cubicBezTo>
                  <a:cubicBezTo>
                    <a:pt x="609" y="418"/>
                    <a:pt x="585" y="487"/>
                    <a:pt x="541" y="546"/>
                  </a:cubicBezTo>
                  <a:cubicBezTo>
                    <a:pt x="540" y="546"/>
                    <a:pt x="540" y="546"/>
                    <a:pt x="540" y="546"/>
                  </a:cubicBezTo>
                  <a:cubicBezTo>
                    <a:pt x="534" y="554"/>
                    <a:pt x="527" y="562"/>
                    <a:pt x="520" y="570"/>
                  </a:cubicBezTo>
                  <a:cubicBezTo>
                    <a:pt x="520" y="570"/>
                    <a:pt x="520" y="570"/>
                    <a:pt x="520" y="570"/>
                  </a:cubicBezTo>
                  <a:cubicBezTo>
                    <a:pt x="487" y="611"/>
                    <a:pt x="434" y="689"/>
                    <a:pt x="428" y="767"/>
                  </a:cubicBezTo>
                  <a:cubicBezTo>
                    <a:pt x="195" y="767"/>
                    <a:pt x="195" y="767"/>
                    <a:pt x="195" y="767"/>
                  </a:cubicBezTo>
                  <a:cubicBezTo>
                    <a:pt x="189" y="689"/>
                    <a:pt x="135" y="610"/>
                    <a:pt x="103" y="570"/>
                  </a:cubicBezTo>
                  <a:close/>
                  <a:moveTo>
                    <a:pt x="173" y="791"/>
                  </a:moveTo>
                  <a:cubicBezTo>
                    <a:pt x="173" y="789"/>
                    <a:pt x="174" y="781"/>
                    <a:pt x="184" y="781"/>
                  </a:cubicBezTo>
                  <a:cubicBezTo>
                    <a:pt x="506" y="781"/>
                    <a:pt x="506" y="781"/>
                    <a:pt x="506" y="781"/>
                  </a:cubicBezTo>
                  <a:cubicBezTo>
                    <a:pt x="508" y="781"/>
                    <a:pt x="516" y="781"/>
                    <a:pt x="516" y="791"/>
                  </a:cubicBezTo>
                  <a:cubicBezTo>
                    <a:pt x="516" y="813"/>
                    <a:pt x="516" y="813"/>
                    <a:pt x="516" y="813"/>
                  </a:cubicBezTo>
                  <a:cubicBezTo>
                    <a:pt x="516" y="816"/>
                    <a:pt x="515" y="823"/>
                    <a:pt x="506" y="823"/>
                  </a:cubicBezTo>
                  <a:cubicBezTo>
                    <a:pt x="184" y="823"/>
                    <a:pt x="184" y="823"/>
                    <a:pt x="184" y="823"/>
                  </a:cubicBezTo>
                  <a:cubicBezTo>
                    <a:pt x="182" y="823"/>
                    <a:pt x="173" y="823"/>
                    <a:pt x="173" y="813"/>
                  </a:cubicBezTo>
                  <a:lnTo>
                    <a:pt x="173" y="791"/>
                  </a:lnTo>
                  <a:close/>
                  <a:moveTo>
                    <a:pt x="506" y="844"/>
                  </a:moveTo>
                  <a:cubicBezTo>
                    <a:pt x="509" y="844"/>
                    <a:pt x="516" y="845"/>
                    <a:pt x="516" y="855"/>
                  </a:cubicBezTo>
                  <a:cubicBezTo>
                    <a:pt x="516" y="877"/>
                    <a:pt x="516" y="877"/>
                    <a:pt x="516" y="877"/>
                  </a:cubicBezTo>
                  <a:cubicBezTo>
                    <a:pt x="516" y="878"/>
                    <a:pt x="516" y="887"/>
                    <a:pt x="506" y="887"/>
                  </a:cubicBezTo>
                  <a:cubicBezTo>
                    <a:pt x="184" y="887"/>
                    <a:pt x="184" y="887"/>
                    <a:pt x="184" y="887"/>
                  </a:cubicBezTo>
                  <a:cubicBezTo>
                    <a:pt x="182" y="887"/>
                    <a:pt x="173" y="887"/>
                    <a:pt x="173" y="877"/>
                  </a:cubicBezTo>
                  <a:cubicBezTo>
                    <a:pt x="173" y="855"/>
                    <a:pt x="173" y="855"/>
                    <a:pt x="173" y="855"/>
                  </a:cubicBezTo>
                  <a:cubicBezTo>
                    <a:pt x="173" y="852"/>
                    <a:pt x="174" y="844"/>
                    <a:pt x="184" y="844"/>
                  </a:cubicBezTo>
                  <a:lnTo>
                    <a:pt x="506" y="844"/>
                  </a:lnTo>
                  <a:close/>
                  <a:moveTo>
                    <a:pt x="345" y="1040"/>
                  </a:moveTo>
                  <a:cubicBezTo>
                    <a:pt x="280" y="1040"/>
                    <a:pt x="240" y="1014"/>
                    <a:pt x="226" y="965"/>
                  </a:cubicBezTo>
                  <a:cubicBezTo>
                    <a:pt x="463" y="965"/>
                    <a:pt x="463" y="965"/>
                    <a:pt x="463" y="965"/>
                  </a:cubicBezTo>
                  <a:cubicBezTo>
                    <a:pt x="450" y="1014"/>
                    <a:pt x="409" y="1040"/>
                    <a:pt x="345" y="1040"/>
                  </a:cubicBezTo>
                  <a:close/>
                  <a:moveTo>
                    <a:pt x="516" y="940"/>
                  </a:moveTo>
                  <a:cubicBezTo>
                    <a:pt x="516" y="942"/>
                    <a:pt x="516" y="951"/>
                    <a:pt x="506" y="951"/>
                  </a:cubicBezTo>
                  <a:cubicBezTo>
                    <a:pt x="184" y="951"/>
                    <a:pt x="184" y="951"/>
                    <a:pt x="184" y="951"/>
                  </a:cubicBezTo>
                  <a:cubicBezTo>
                    <a:pt x="182" y="951"/>
                    <a:pt x="173" y="950"/>
                    <a:pt x="173" y="940"/>
                  </a:cubicBezTo>
                  <a:cubicBezTo>
                    <a:pt x="173" y="918"/>
                    <a:pt x="173" y="918"/>
                    <a:pt x="173" y="918"/>
                  </a:cubicBezTo>
                  <a:cubicBezTo>
                    <a:pt x="173" y="917"/>
                    <a:pt x="174" y="908"/>
                    <a:pt x="184" y="908"/>
                  </a:cubicBezTo>
                  <a:cubicBezTo>
                    <a:pt x="506" y="908"/>
                    <a:pt x="506" y="908"/>
                    <a:pt x="506" y="908"/>
                  </a:cubicBezTo>
                  <a:cubicBezTo>
                    <a:pt x="508" y="908"/>
                    <a:pt x="516" y="908"/>
                    <a:pt x="516" y="918"/>
                  </a:cubicBezTo>
                  <a:lnTo>
                    <a:pt x="516" y="94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6" name="Rectangle 16"/>
            <p:cNvSpPr>
              <a:spLocks noChangeArrowheads="1"/>
            </p:cNvSpPr>
            <p:nvPr userDrawn="1"/>
          </p:nvSpPr>
          <p:spPr bwMode="gray">
            <a:xfrm>
              <a:off x="9882188" y="5368925"/>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7" name="Rectangle 17"/>
            <p:cNvSpPr>
              <a:spLocks noChangeArrowheads="1"/>
            </p:cNvSpPr>
            <p:nvPr userDrawn="1"/>
          </p:nvSpPr>
          <p:spPr bwMode="gray">
            <a:xfrm>
              <a:off x="9950451" y="54943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8" name="Rectangle 18"/>
            <p:cNvSpPr>
              <a:spLocks noChangeArrowheads="1"/>
            </p:cNvSpPr>
            <p:nvPr userDrawn="1"/>
          </p:nvSpPr>
          <p:spPr bwMode="gray">
            <a:xfrm>
              <a:off x="9950451" y="55610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9" name="Rectangle 19"/>
            <p:cNvSpPr>
              <a:spLocks noChangeArrowheads="1"/>
            </p:cNvSpPr>
            <p:nvPr userDrawn="1"/>
          </p:nvSpPr>
          <p:spPr bwMode="gray">
            <a:xfrm>
              <a:off x="9950451" y="5426075"/>
              <a:ext cx="25400" cy="34925"/>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0" name="Rectangle 20"/>
            <p:cNvSpPr>
              <a:spLocks noChangeArrowheads="1"/>
            </p:cNvSpPr>
            <p:nvPr userDrawn="1"/>
          </p:nvSpPr>
          <p:spPr bwMode="gray">
            <a:xfrm>
              <a:off x="9950451" y="56276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1" name="Rectangle 21"/>
            <p:cNvSpPr>
              <a:spLocks noChangeArrowheads="1"/>
            </p:cNvSpPr>
            <p:nvPr userDrawn="1"/>
          </p:nvSpPr>
          <p:spPr bwMode="gray">
            <a:xfrm>
              <a:off x="9950451" y="57610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2" name="Rectangle 22"/>
            <p:cNvSpPr>
              <a:spLocks noChangeArrowheads="1"/>
            </p:cNvSpPr>
            <p:nvPr userDrawn="1"/>
          </p:nvSpPr>
          <p:spPr bwMode="gray">
            <a:xfrm>
              <a:off x="9950451" y="569436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3" name="Rectangle 23"/>
            <p:cNvSpPr>
              <a:spLocks noChangeArrowheads="1"/>
            </p:cNvSpPr>
            <p:nvPr userDrawn="1"/>
          </p:nvSpPr>
          <p:spPr bwMode="gray">
            <a:xfrm>
              <a:off x="9882188" y="5827713"/>
              <a:ext cx="161925" cy="238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4" name="Rectangle 24"/>
            <p:cNvSpPr>
              <a:spLocks noChangeArrowheads="1"/>
            </p:cNvSpPr>
            <p:nvPr userDrawn="1"/>
          </p:nvSpPr>
          <p:spPr bwMode="gray">
            <a:xfrm>
              <a:off x="8451851" y="41084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5" name="Rectangle 25"/>
            <p:cNvSpPr>
              <a:spLocks noChangeArrowheads="1"/>
            </p:cNvSpPr>
            <p:nvPr userDrawn="1"/>
          </p:nvSpPr>
          <p:spPr bwMode="gray">
            <a:xfrm>
              <a:off x="8451851" y="48180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6" name="Rectangle 26"/>
            <p:cNvSpPr>
              <a:spLocks noChangeArrowheads="1"/>
            </p:cNvSpPr>
            <p:nvPr userDrawn="1"/>
          </p:nvSpPr>
          <p:spPr bwMode="gray">
            <a:xfrm>
              <a:off x="8451851" y="46243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7" name="Rectangle 27"/>
            <p:cNvSpPr>
              <a:spLocks noChangeArrowheads="1"/>
            </p:cNvSpPr>
            <p:nvPr userDrawn="1"/>
          </p:nvSpPr>
          <p:spPr bwMode="gray">
            <a:xfrm>
              <a:off x="8451851" y="47529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8" name="Rectangle 28"/>
            <p:cNvSpPr>
              <a:spLocks noChangeArrowheads="1"/>
            </p:cNvSpPr>
            <p:nvPr userDrawn="1"/>
          </p:nvSpPr>
          <p:spPr bwMode="gray">
            <a:xfrm>
              <a:off x="8451851" y="46878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9" name="Rectangle 29"/>
            <p:cNvSpPr>
              <a:spLocks noChangeArrowheads="1"/>
            </p:cNvSpPr>
            <p:nvPr userDrawn="1"/>
          </p:nvSpPr>
          <p:spPr bwMode="gray">
            <a:xfrm>
              <a:off x="8451851" y="4560888"/>
              <a:ext cx="25400" cy="3016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0" name="Rectangle 30"/>
            <p:cNvSpPr>
              <a:spLocks noChangeArrowheads="1"/>
            </p:cNvSpPr>
            <p:nvPr userDrawn="1"/>
          </p:nvSpPr>
          <p:spPr bwMode="gray">
            <a:xfrm>
              <a:off x="8451851" y="430212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1" name="Rectangle 31"/>
            <p:cNvSpPr>
              <a:spLocks noChangeArrowheads="1"/>
            </p:cNvSpPr>
            <p:nvPr userDrawn="1"/>
          </p:nvSpPr>
          <p:spPr bwMode="gray">
            <a:xfrm>
              <a:off x="8451851" y="41735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2" name="Rectangle 32"/>
            <p:cNvSpPr>
              <a:spLocks noChangeArrowheads="1"/>
            </p:cNvSpPr>
            <p:nvPr userDrawn="1"/>
          </p:nvSpPr>
          <p:spPr bwMode="gray">
            <a:xfrm>
              <a:off x="8451851" y="449580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3" name="Rectangle 33"/>
            <p:cNvSpPr>
              <a:spLocks noChangeArrowheads="1"/>
            </p:cNvSpPr>
            <p:nvPr userDrawn="1"/>
          </p:nvSpPr>
          <p:spPr bwMode="gray">
            <a:xfrm>
              <a:off x="8451851" y="42386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4" name="Rectangle 34"/>
            <p:cNvSpPr>
              <a:spLocks noChangeArrowheads="1"/>
            </p:cNvSpPr>
            <p:nvPr userDrawn="1"/>
          </p:nvSpPr>
          <p:spPr bwMode="gray">
            <a:xfrm>
              <a:off x="8451851" y="43672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5" name="Rectangle 35"/>
            <p:cNvSpPr>
              <a:spLocks noChangeArrowheads="1"/>
            </p:cNvSpPr>
            <p:nvPr userDrawn="1"/>
          </p:nvSpPr>
          <p:spPr bwMode="gray">
            <a:xfrm>
              <a:off x="8451851" y="48831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6" name="Rectangle 36"/>
            <p:cNvSpPr>
              <a:spLocks noChangeArrowheads="1"/>
            </p:cNvSpPr>
            <p:nvPr userDrawn="1"/>
          </p:nvSpPr>
          <p:spPr bwMode="gray">
            <a:xfrm>
              <a:off x="8451851" y="44323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7" name="Rectangle 37"/>
            <p:cNvSpPr>
              <a:spLocks noChangeArrowheads="1"/>
            </p:cNvSpPr>
            <p:nvPr userDrawn="1"/>
          </p:nvSpPr>
          <p:spPr bwMode="gray">
            <a:xfrm>
              <a:off x="8451851" y="54641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8" name="Rectangle 38"/>
            <p:cNvSpPr>
              <a:spLocks noChangeArrowheads="1"/>
            </p:cNvSpPr>
            <p:nvPr userDrawn="1"/>
          </p:nvSpPr>
          <p:spPr bwMode="gray">
            <a:xfrm>
              <a:off x="8451851" y="53990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9" name="Rectangle 39"/>
            <p:cNvSpPr>
              <a:spLocks noChangeArrowheads="1"/>
            </p:cNvSpPr>
            <p:nvPr userDrawn="1"/>
          </p:nvSpPr>
          <p:spPr bwMode="gray">
            <a:xfrm>
              <a:off x="8451851" y="55292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0" name="Rectangle 40"/>
            <p:cNvSpPr>
              <a:spLocks noChangeArrowheads="1"/>
            </p:cNvSpPr>
            <p:nvPr userDrawn="1"/>
          </p:nvSpPr>
          <p:spPr bwMode="gray">
            <a:xfrm>
              <a:off x="8451851" y="55943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1" name="Rectangle 41"/>
            <p:cNvSpPr>
              <a:spLocks noChangeArrowheads="1"/>
            </p:cNvSpPr>
            <p:nvPr userDrawn="1"/>
          </p:nvSpPr>
          <p:spPr bwMode="gray">
            <a:xfrm>
              <a:off x="8451851" y="494665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2" name="Rectangle 42"/>
            <p:cNvSpPr>
              <a:spLocks noChangeArrowheads="1"/>
            </p:cNvSpPr>
            <p:nvPr userDrawn="1"/>
          </p:nvSpPr>
          <p:spPr bwMode="gray">
            <a:xfrm>
              <a:off x="8451851" y="53355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3" name="Rectangle 43"/>
            <p:cNvSpPr>
              <a:spLocks noChangeArrowheads="1"/>
            </p:cNvSpPr>
            <p:nvPr userDrawn="1"/>
          </p:nvSpPr>
          <p:spPr bwMode="gray">
            <a:xfrm>
              <a:off x="8451851" y="56578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4" name="Rectangle 44"/>
            <p:cNvSpPr>
              <a:spLocks noChangeArrowheads="1"/>
            </p:cNvSpPr>
            <p:nvPr userDrawn="1"/>
          </p:nvSpPr>
          <p:spPr bwMode="gray">
            <a:xfrm>
              <a:off x="8451851" y="52705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5" name="Rectangle 45"/>
            <p:cNvSpPr>
              <a:spLocks noChangeArrowheads="1"/>
            </p:cNvSpPr>
            <p:nvPr userDrawn="1"/>
          </p:nvSpPr>
          <p:spPr bwMode="gray">
            <a:xfrm>
              <a:off x="8451851" y="50768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6" name="Rectangle 46"/>
            <p:cNvSpPr>
              <a:spLocks noChangeArrowheads="1"/>
            </p:cNvSpPr>
            <p:nvPr userDrawn="1"/>
          </p:nvSpPr>
          <p:spPr bwMode="gray">
            <a:xfrm>
              <a:off x="8451851" y="50117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7" name="Rectangle 47"/>
            <p:cNvSpPr>
              <a:spLocks noChangeArrowheads="1"/>
            </p:cNvSpPr>
            <p:nvPr userDrawn="1"/>
          </p:nvSpPr>
          <p:spPr bwMode="gray">
            <a:xfrm>
              <a:off x="8451851" y="51419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8" name="Rectangle 48"/>
            <p:cNvSpPr>
              <a:spLocks noChangeArrowheads="1"/>
            </p:cNvSpPr>
            <p:nvPr userDrawn="1"/>
          </p:nvSpPr>
          <p:spPr bwMode="gray">
            <a:xfrm>
              <a:off x="8451851" y="52054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9" name="Rectangle 49"/>
            <p:cNvSpPr>
              <a:spLocks noChangeArrowheads="1"/>
            </p:cNvSpPr>
            <p:nvPr userDrawn="1"/>
          </p:nvSpPr>
          <p:spPr bwMode="gray">
            <a:xfrm>
              <a:off x="8383588" y="572135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0" name="Rectangle 50"/>
            <p:cNvSpPr>
              <a:spLocks noChangeArrowheads="1"/>
            </p:cNvSpPr>
            <p:nvPr userDrawn="1"/>
          </p:nvSpPr>
          <p:spPr bwMode="gray">
            <a:xfrm>
              <a:off x="8383588" y="405130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1" name="Rectangle 51"/>
            <p:cNvSpPr>
              <a:spLocks noChangeArrowheads="1"/>
            </p:cNvSpPr>
            <p:nvPr userDrawn="1"/>
          </p:nvSpPr>
          <p:spPr bwMode="gray">
            <a:xfrm>
              <a:off x="98186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2" name="Rectangle 52"/>
            <p:cNvSpPr>
              <a:spLocks noChangeArrowheads="1"/>
            </p:cNvSpPr>
            <p:nvPr userDrawn="1"/>
          </p:nvSpPr>
          <p:spPr bwMode="gray">
            <a:xfrm>
              <a:off x="988536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3" name="Rectangle 53"/>
            <p:cNvSpPr>
              <a:spLocks noChangeArrowheads="1"/>
            </p:cNvSpPr>
            <p:nvPr userDrawn="1"/>
          </p:nvSpPr>
          <p:spPr bwMode="gray">
            <a:xfrm>
              <a:off x="97520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4" name="Rectangle 54"/>
            <p:cNvSpPr>
              <a:spLocks noChangeArrowheads="1"/>
            </p:cNvSpPr>
            <p:nvPr userDrawn="1"/>
          </p:nvSpPr>
          <p:spPr bwMode="gray">
            <a:xfrm>
              <a:off x="95519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5" name="Rectangle 55"/>
            <p:cNvSpPr>
              <a:spLocks noChangeArrowheads="1"/>
            </p:cNvSpPr>
            <p:nvPr userDrawn="1"/>
          </p:nvSpPr>
          <p:spPr bwMode="gray">
            <a:xfrm>
              <a:off x="968533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6" name="Rectangle 56"/>
            <p:cNvSpPr>
              <a:spLocks noChangeArrowheads="1"/>
            </p:cNvSpPr>
            <p:nvPr userDrawn="1"/>
          </p:nvSpPr>
          <p:spPr bwMode="gray">
            <a:xfrm>
              <a:off x="96186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7" name="Rectangle 57"/>
            <p:cNvSpPr>
              <a:spLocks noChangeArrowheads="1"/>
            </p:cNvSpPr>
            <p:nvPr userDrawn="1"/>
          </p:nvSpPr>
          <p:spPr bwMode="gray">
            <a:xfrm>
              <a:off x="102885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8" name="Rectangle 58"/>
            <p:cNvSpPr>
              <a:spLocks noChangeArrowheads="1"/>
            </p:cNvSpPr>
            <p:nvPr userDrawn="1"/>
          </p:nvSpPr>
          <p:spPr bwMode="gray">
            <a:xfrm>
              <a:off x="10356851"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9" name="Rectangle 59"/>
            <p:cNvSpPr>
              <a:spLocks noChangeArrowheads="1"/>
            </p:cNvSpPr>
            <p:nvPr userDrawn="1"/>
          </p:nvSpPr>
          <p:spPr bwMode="gray">
            <a:xfrm>
              <a:off x="100218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0" name="Rectangle 60"/>
            <p:cNvSpPr>
              <a:spLocks noChangeArrowheads="1"/>
            </p:cNvSpPr>
            <p:nvPr userDrawn="1"/>
          </p:nvSpPr>
          <p:spPr bwMode="gray">
            <a:xfrm>
              <a:off x="102219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1" name="Rectangle 61"/>
            <p:cNvSpPr>
              <a:spLocks noChangeArrowheads="1"/>
            </p:cNvSpPr>
            <p:nvPr userDrawn="1"/>
          </p:nvSpPr>
          <p:spPr bwMode="gray">
            <a:xfrm>
              <a:off x="10155238"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2" name="Rectangle 62"/>
            <p:cNvSpPr>
              <a:spLocks noChangeArrowheads="1"/>
            </p:cNvSpPr>
            <p:nvPr userDrawn="1"/>
          </p:nvSpPr>
          <p:spPr bwMode="gray">
            <a:xfrm>
              <a:off x="100885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3" name="Rectangle 63"/>
            <p:cNvSpPr>
              <a:spLocks noChangeArrowheads="1"/>
            </p:cNvSpPr>
            <p:nvPr userDrawn="1"/>
          </p:nvSpPr>
          <p:spPr bwMode="gray">
            <a:xfrm>
              <a:off x="9491663"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4" name="Rectangle 64"/>
            <p:cNvSpPr>
              <a:spLocks noChangeArrowheads="1"/>
            </p:cNvSpPr>
            <p:nvPr userDrawn="1"/>
          </p:nvSpPr>
          <p:spPr bwMode="gray">
            <a:xfrm>
              <a:off x="10423526"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5" name="Freeform 65"/>
            <p:cNvSpPr>
              <a:spLocks/>
            </p:cNvSpPr>
            <p:nvPr userDrawn="1"/>
          </p:nvSpPr>
          <p:spPr bwMode="gray">
            <a:xfrm>
              <a:off x="9024938" y="4117975"/>
              <a:ext cx="474663" cy="471488"/>
            </a:xfrm>
            <a:custGeom>
              <a:avLst/>
              <a:gdLst>
                <a:gd name="T0" fmla="*/ 249 w 263"/>
                <a:gd name="T1" fmla="*/ 14 h 263"/>
                <a:gd name="T2" fmla="*/ 256 w 263"/>
                <a:gd name="T3" fmla="*/ 14 h 263"/>
                <a:gd name="T4" fmla="*/ 263 w 263"/>
                <a:gd name="T5" fmla="*/ 8 h 263"/>
                <a:gd name="T6" fmla="*/ 256 w 263"/>
                <a:gd name="T7" fmla="*/ 0 h 263"/>
                <a:gd name="T8" fmla="*/ 249 w 263"/>
                <a:gd name="T9" fmla="*/ 0 h 263"/>
                <a:gd name="T10" fmla="*/ 0 w 263"/>
                <a:gd name="T11" fmla="*/ 250 h 263"/>
                <a:gd name="T12" fmla="*/ 0 w 263"/>
                <a:gd name="T13" fmla="*/ 256 h 263"/>
                <a:gd name="T14" fmla="*/ 7 w 263"/>
                <a:gd name="T15" fmla="*/ 263 h 263"/>
                <a:gd name="T16" fmla="*/ 7 w 263"/>
                <a:gd name="T17" fmla="*/ 263 h 263"/>
                <a:gd name="T18" fmla="*/ 14 w 263"/>
                <a:gd name="T19" fmla="*/ 255 h 263"/>
                <a:gd name="T20" fmla="*/ 14 w 263"/>
                <a:gd name="T21" fmla="*/ 250 h 263"/>
                <a:gd name="T22" fmla="*/ 249 w 263"/>
                <a:gd name="T23" fmla="*/ 14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3" h="263">
                  <a:moveTo>
                    <a:pt x="249" y="14"/>
                  </a:moveTo>
                  <a:cubicBezTo>
                    <a:pt x="252" y="14"/>
                    <a:pt x="254" y="14"/>
                    <a:pt x="256" y="14"/>
                  </a:cubicBezTo>
                  <a:cubicBezTo>
                    <a:pt x="260" y="14"/>
                    <a:pt x="263" y="11"/>
                    <a:pt x="263" y="8"/>
                  </a:cubicBezTo>
                  <a:cubicBezTo>
                    <a:pt x="263" y="4"/>
                    <a:pt x="260" y="1"/>
                    <a:pt x="256" y="0"/>
                  </a:cubicBezTo>
                  <a:cubicBezTo>
                    <a:pt x="254" y="0"/>
                    <a:pt x="252" y="0"/>
                    <a:pt x="249" y="0"/>
                  </a:cubicBezTo>
                  <a:cubicBezTo>
                    <a:pt x="112" y="0"/>
                    <a:pt x="0" y="112"/>
                    <a:pt x="0" y="250"/>
                  </a:cubicBezTo>
                  <a:cubicBezTo>
                    <a:pt x="0" y="252"/>
                    <a:pt x="0" y="254"/>
                    <a:pt x="0" y="256"/>
                  </a:cubicBezTo>
                  <a:cubicBezTo>
                    <a:pt x="0" y="260"/>
                    <a:pt x="3" y="263"/>
                    <a:pt x="7" y="263"/>
                  </a:cubicBezTo>
                  <a:cubicBezTo>
                    <a:pt x="7" y="263"/>
                    <a:pt x="7" y="263"/>
                    <a:pt x="7" y="263"/>
                  </a:cubicBezTo>
                  <a:cubicBezTo>
                    <a:pt x="11" y="263"/>
                    <a:pt x="14" y="259"/>
                    <a:pt x="14" y="255"/>
                  </a:cubicBezTo>
                  <a:cubicBezTo>
                    <a:pt x="14" y="254"/>
                    <a:pt x="14" y="252"/>
                    <a:pt x="14" y="250"/>
                  </a:cubicBezTo>
                  <a:cubicBezTo>
                    <a:pt x="14" y="120"/>
                    <a:pt x="119" y="14"/>
                    <a:pt x="249" y="14"/>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6" name="Freeform 66"/>
            <p:cNvSpPr>
              <a:spLocks/>
            </p:cNvSpPr>
            <p:nvPr userDrawn="1"/>
          </p:nvSpPr>
          <p:spPr bwMode="gray">
            <a:xfrm>
              <a:off x="8502651" y="5741988"/>
              <a:ext cx="112713" cy="114300"/>
            </a:xfrm>
            <a:custGeom>
              <a:avLst/>
              <a:gdLst>
                <a:gd name="T0" fmla="*/ 53 w 62"/>
                <a:gd name="T1" fmla="*/ 47 h 63"/>
                <a:gd name="T2" fmla="*/ 15 w 62"/>
                <a:gd name="T3" fmla="*/ 54 h 63"/>
                <a:gd name="T4" fmla="*/ 8 w 62"/>
                <a:gd name="T5" fmla="*/ 16 h 63"/>
                <a:gd name="T6" fmla="*/ 46 w 62"/>
                <a:gd name="T7" fmla="*/ 9 h 63"/>
                <a:gd name="T8" fmla="*/ 53 w 62"/>
                <a:gd name="T9" fmla="*/ 47 h 63"/>
              </a:gdLst>
              <a:ahLst/>
              <a:cxnLst>
                <a:cxn ang="0">
                  <a:pos x="T0" y="T1"/>
                </a:cxn>
                <a:cxn ang="0">
                  <a:pos x="T2" y="T3"/>
                </a:cxn>
                <a:cxn ang="0">
                  <a:pos x="T4" y="T5"/>
                </a:cxn>
                <a:cxn ang="0">
                  <a:pos x="T6" y="T7"/>
                </a:cxn>
                <a:cxn ang="0">
                  <a:pos x="T8" y="T9"/>
                </a:cxn>
              </a:cxnLst>
              <a:rect l="0" t="0" r="r" b="b"/>
              <a:pathLst>
                <a:path w="62" h="63">
                  <a:moveTo>
                    <a:pt x="53" y="47"/>
                  </a:moveTo>
                  <a:cubicBezTo>
                    <a:pt x="45" y="60"/>
                    <a:pt x="28" y="63"/>
                    <a:pt x="15" y="54"/>
                  </a:cubicBezTo>
                  <a:cubicBezTo>
                    <a:pt x="3" y="46"/>
                    <a:pt x="0" y="29"/>
                    <a:pt x="8" y="16"/>
                  </a:cubicBezTo>
                  <a:cubicBezTo>
                    <a:pt x="17" y="4"/>
                    <a:pt x="34" y="0"/>
                    <a:pt x="46" y="9"/>
                  </a:cubicBezTo>
                  <a:cubicBezTo>
                    <a:pt x="59" y="18"/>
                    <a:pt x="62" y="35"/>
                    <a:pt x="53" y="47"/>
                  </a:cubicBezTo>
                  <a:close/>
                </a:path>
              </a:pathLst>
            </a:custGeom>
            <a:solidFill>
              <a:srgbClr val="7A5E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7" name="Freeform 67"/>
            <p:cNvSpPr>
              <a:spLocks/>
            </p:cNvSpPr>
            <p:nvPr userDrawn="1"/>
          </p:nvSpPr>
          <p:spPr bwMode="gray">
            <a:xfrm>
              <a:off x="8559801" y="5329238"/>
              <a:ext cx="855663" cy="849313"/>
            </a:xfrm>
            <a:custGeom>
              <a:avLst/>
              <a:gdLst>
                <a:gd name="T0" fmla="*/ 57 w 473"/>
                <a:gd name="T1" fmla="*/ 132 h 473"/>
                <a:gd name="T2" fmla="*/ 133 w 473"/>
                <a:gd name="T3" fmla="*/ 415 h 473"/>
                <a:gd name="T4" fmla="*/ 416 w 473"/>
                <a:gd name="T5" fmla="*/ 340 h 473"/>
                <a:gd name="T6" fmla="*/ 340 w 473"/>
                <a:gd name="T7" fmla="*/ 57 h 473"/>
                <a:gd name="T8" fmla="*/ 57 w 473"/>
                <a:gd name="T9" fmla="*/ 132 h 473"/>
              </a:gdLst>
              <a:ahLst/>
              <a:cxnLst>
                <a:cxn ang="0">
                  <a:pos x="T0" y="T1"/>
                </a:cxn>
                <a:cxn ang="0">
                  <a:pos x="T2" y="T3"/>
                </a:cxn>
                <a:cxn ang="0">
                  <a:pos x="T4" y="T5"/>
                </a:cxn>
                <a:cxn ang="0">
                  <a:pos x="T6" y="T7"/>
                </a:cxn>
                <a:cxn ang="0">
                  <a:pos x="T8" y="T9"/>
                </a:cxn>
              </a:cxnLst>
              <a:rect l="0" t="0" r="r" b="b"/>
              <a:pathLst>
                <a:path w="473" h="473">
                  <a:moveTo>
                    <a:pt x="57" y="132"/>
                  </a:moveTo>
                  <a:cubicBezTo>
                    <a:pt x="0" y="231"/>
                    <a:pt x="34" y="358"/>
                    <a:pt x="133" y="415"/>
                  </a:cubicBezTo>
                  <a:cubicBezTo>
                    <a:pt x="232" y="473"/>
                    <a:pt x="358" y="439"/>
                    <a:pt x="416" y="340"/>
                  </a:cubicBezTo>
                  <a:cubicBezTo>
                    <a:pt x="473" y="241"/>
                    <a:pt x="439" y="114"/>
                    <a:pt x="340" y="57"/>
                  </a:cubicBezTo>
                  <a:cubicBezTo>
                    <a:pt x="241" y="0"/>
                    <a:pt x="115" y="33"/>
                    <a:pt x="57" y="132"/>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8" name="Freeform 68"/>
            <p:cNvSpPr>
              <a:spLocks/>
            </p:cNvSpPr>
            <p:nvPr userDrawn="1"/>
          </p:nvSpPr>
          <p:spPr bwMode="gray">
            <a:xfrm>
              <a:off x="8637588" y="5407025"/>
              <a:ext cx="700088" cy="695325"/>
            </a:xfrm>
            <a:custGeom>
              <a:avLst/>
              <a:gdLst>
                <a:gd name="T0" fmla="*/ 47 w 387"/>
                <a:gd name="T1" fmla="*/ 108 h 387"/>
                <a:gd name="T2" fmla="*/ 109 w 387"/>
                <a:gd name="T3" fmla="*/ 340 h 387"/>
                <a:gd name="T4" fmla="*/ 340 w 387"/>
                <a:gd name="T5" fmla="*/ 278 h 387"/>
                <a:gd name="T6" fmla="*/ 279 w 387"/>
                <a:gd name="T7" fmla="*/ 47 h 387"/>
                <a:gd name="T8" fmla="*/ 47 w 387"/>
                <a:gd name="T9" fmla="*/ 108 h 387"/>
              </a:gdLst>
              <a:ahLst/>
              <a:cxnLst>
                <a:cxn ang="0">
                  <a:pos x="T0" y="T1"/>
                </a:cxn>
                <a:cxn ang="0">
                  <a:pos x="T2" y="T3"/>
                </a:cxn>
                <a:cxn ang="0">
                  <a:pos x="T4" y="T5"/>
                </a:cxn>
                <a:cxn ang="0">
                  <a:pos x="T6" y="T7"/>
                </a:cxn>
                <a:cxn ang="0">
                  <a:pos x="T8" y="T9"/>
                </a:cxn>
              </a:cxnLst>
              <a:rect l="0" t="0" r="r" b="b"/>
              <a:pathLst>
                <a:path w="387" h="387">
                  <a:moveTo>
                    <a:pt x="47" y="108"/>
                  </a:moveTo>
                  <a:cubicBezTo>
                    <a:pt x="0" y="189"/>
                    <a:pt x="28" y="293"/>
                    <a:pt x="109" y="340"/>
                  </a:cubicBezTo>
                  <a:cubicBezTo>
                    <a:pt x="190" y="387"/>
                    <a:pt x="293" y="359"/>
                    <a:pt x="340" y="278"/>
                  </a:cubicBezTo>
                  <a:cubicBezTo>
                    <a:pt x="387" y="197"/>
                    <a:pt x="359" y="94"/>
                    <a:pt x="279" y="47"/>
                  </a:cubicBezTo>
                  <a:cubicBezTo>
                    <a:pt x="198" y="0"/>
                    <a:pt x="94" y="27"/>
                    <a:pt x="47" y="108"/>
                  </a:cubicBezTo>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9" name="Freeform 69"/>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7043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0" name="Freeform 70"/>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301D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1" name="Freeform 71"/>
            <p:cNvSpPr>
              <a:spLocks/>
            </p:cNvSpPr>
            <p:nvPr userDrawn="1"/>
          </p:nvSpPr>
          <p:spPr bwMode="gray">
            <a:xfrm>
              <a:off x="10391776" y="5581650"/>
              <a:ext cx="106363" cy="104775"/>
            </a:xfrm>
            <a:custGeom>
              <a:avLst/>
              <a:gdLst>
                <a:gd name="T0" fmla="*/ 4 w 59"/>
                <a:gd name="T1" fmla="*/ 37 h 59"/>
                <a:gd name="T2" fmla="*/ 37 w 59"/>
                <a:gd name="T3" fmla="*/ 55 h 59"/>
                <a:gd name="T4" fmla="*/ 55 w 59"/>
                <a:gd name="T5" fmla="*/ 23 h 59"/>
                <a:gd name="T6" fmla="*/ 23 w 59"/>
                <a:gd name="T7" fmla="*/ 4 h 59"/>
                <a:gd name="T8" fmla="*/ 4 w 59"/>
                <a:gd name="T9" fmla="*/ 37 h 59"/>
              </a:gdLst>
              <a:ahLst/>
              <a:cxnLst>
                <a:cxn ang="0">
                  <a:pos x="T0" y="T1"/>
                </a:cxn>
                <a:cxn ang="0">
                  <a:pos x="T2" y="T3"/>
                </a:cxn>
                <a:cxn ang="0">
                  <a:pos x="T4" y="T5"/>
                </a:cxn>
                <a:cxn ang="0">
                  <a:pos x="T6" y="T7"/>
                </a:cxn>
                <a:cxn ang="0">
                  <a:pos x="T8" y="T9"/>
                </a:cxn>
              </a:cxnLst>
              <a:rect l="0" t="0" r="r" b="b"/>
              <a:pathLst>
                <a:path w="59" h="59">
                  <a:moveTo>
                    <a:pt x="4" y="37"/>
                  </a:moveTo>
                  <a:cubicBezTo>
                    <a:pt x="8" y="51"/>
                    <a:pt x="23" y="59"/>
                    <a:pt x="37" y="55"/>
                  </a:cubicBezTo>
                  <a:cubicBezTo>
                    <a:pt x="51" y="51"/>
                    <a:pt x="59" y="37"/>
                    <a:pt x="55" y="23"/>
                  </a:cubicBezTo>
                  <a:cubicBezTo>
                    <a:pt x="52" y="8"/>
                    <a:pt x="37" y="0"/>
                    <a:pt x="23" y="4"/>
                  </a:cubicBezTo>
                  <a:cubicBezTo>
                    <a:pt x="9" y="8"/>
                    <a:pt x="0" y="23"/>
                    <a:pt x="4" y="37"/>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2" name="Freeform 72"/>
            <p:cNvSpPr>
              <a:spLocks/>
            </p:cNvSpPr>
            <p:nvPr userDrawn="1"/>
          </p:nvSpPr>
          <p:spPr bwMode="gray">
            <a:xfrm>
              <a:off x="10474326" y="5751513"/>
              <a:ext cx="111125" cy="107950"/>
            </a:xfrm>
            <a:custGeom>
              <a:avLst/>
              <a:gdLst>
                <a:gd name="T0" fmla="*/ 7 w 61"/>
                <a:gd name="T1" fmla="*/ 42 h 60"/>
                <a:gd name="T2" fmla="*/ 42 w 61"/>
                <a:gd name="T3" fmla="*/ 54 h 60"/>
                <a:gd name="T4" fmla="*/ 55 w 61"/>
                <a:gd name="T5" fmla="*/ 19 h 60"/>
                <a:gd name="T6" fmla="*/ 19 w 61"/>
                <a:gd name="T7" fmla="*/ 6 h 60"/>
                <a:gd name="T8" fmla="*/ 7 w 61"/>
                <a:gd name="T9" fmla="*/ 42 h 60"/>
              </a:gdLst>
              <a:ahLst/>
              <a:cxnLst>
                <a:cxn ang="0">
                  <a:pos x="T0" y="T1"/>
                </a:cxn>
                <a:cxn ang="0">
                  <a:pos x="T2" y="T3"/>
                </a:cxn>
                <a:cxn ang="0">
                  <a:pos x="T4" y="T5"/>
                </a:cxn>
                <a:cxn ang="0">
                  <a:pos x="T6" y="T7"/>
                </a:cxn>
                <a:cxn ang="0">
                  <a:pos x="T8" y="T9"/>
                </a:cxn>
              </a:cxnLst>
              <a:rect l="0" t="0" r="r" b="b"/>
              <a:pathLst>
                <a:path w="61" h="60">
                  <a:moveTo>
                    <a:pt x="7" y="42"/>
                  </a:moveTo>
                  <a:cubicBezTo>
                    <a:pt x="13" y="55"/>
                    <a:pt x="29" y="60"/>
                    <a:pt x="42" y="54"/>
                  </a:cubicBezTo>
                  <a:cubicBezTo>
                    <a:pt x="55" y="48"/>
                    <a:pt x="61" y="32"/>
                    <a:pt x="55" y="19"/>
                  </a:cubicBezTo>
                  <a:cubicBezTo>
                    <a:pt x="48" y="6"/>
                    <a:pt x="33" y="0"/>
                    <a:pt x="19" y="6"/>
                  </a:cubicBezTo>
                  <a:cubicBezTo>
                    <a:pt x="6" y="13"/>
                    <a:pt x="0" y="28"/>
                    <a:pt x="7"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3" name="Freeform 73"/>
            <p:cNvSpPr>
              <a:spLocks/>
            </p:cNvSpPr>
            <p:nvPr userDrawn="1"/>
          </p:nvSpPr>
          <p:spPr bwMode="gray">
            <a:xfrm>
              <a:off x="10537826" y="5837238"/>
              <a:ext cx="109538" cy="109538"/>
            </a:xfrm>
            <a:custGeom>
              <a:avLst/>
              <a:gdLst>
                <a:gd name="T0" fmla="*/ 6 w 61"/>
                <a:gd name="T1" fmla="*/ 42 h 61"/>
                <a:gd name="T2" fmla="*/ 42 w 61"/>
                <a:gd name="T3" fmla="*/ 55 h 61"/>
                <a:gd name="T4" fmla="*/ 54 w 61"/>
                <a:gd name="T5" fmla="*/ 19 h 61"/>
                <a:gd name="T6" fmla="*/ 19 w 61"/>
                <a:gd name="T7" fmla="*/ 7 h 61"/>
                <a:gd name="T8" fmla="*/ 6 w 61"/>
                <a:gd name="T9" fmla="*/ 42 h 61"/>
              </a:gdLst>
              <a:ahLst/>
              <a:cxnLst>
                <a:cxn ang="0">
                  <a:pos x="T0" y="T1"/>
                </a:cxn>
                <a:cxn ang="0">
                  <a:pos x="T2" y="T3"/>
                </a:cxn>
                <a:cxn ang="0">
                  <a:pos x="T4" y="T5"/>
                </a:cxn>
                <a:cxn ang="0">
                  <a:pos x="T6" y="T7"/>
                </a:cxn>
                <a:cxn ang="0">
                  <a:pos x="T8" y="T9"/>
                </a:cxn>
              </a:cxnLst>
              <a:rect l="0" t="0" r="r" b="b"/>
              <a:pathLst>
                <a:path w="61" h="61">
                  <a:moveTo>
                    <a:pt x="6" y="42"/>
                  </a:moveTo>
                  <a:cubicBezTo>
                    <a:pt x="13" y="55"/>
                    <a:pt x="28" y="61"/>
                    <a:pt x="42" y="55"/>
                  </a:cubicBezTo>
                  <a:cubicBezTo>
                    <a:pt x="55" y="48"/>
                    <a:pt x="61" y="33"/>
                    <a:pt x="54" y="19"/>
                  </a:cubicBezTo>
                  <a:cubicBezTo>
                    <a:pt x="48" y="6"/>
                    <a:pt x="32" y="0"/>
                    <a:pt x="19" y="7"/>
                  </a:cubicBezTo>
                  <a:cubicBezTo>
                    <a:pt x="6" y="13"/>
                    <a:pt x="0" y="29"/>
                    <a:pt x="6"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4" name="Freeform 74"/>
            <p:cNvSpPr>
              <a:spLocks/>
            </p:cNvSpPr>
            <p:nvPr userDrawn="1"/>
          </p:nvSpPr>
          <p:spPr bwMode="gray">
            <a:xfrm>
              <a:off x="10617201" y="5916613"/>
              <a:ext cx="107950" cy="107950"/>
            </a:xfrm>
            <a:custGeom>
              <a:avLst/>
              <a:gdLst>
                <a:gd name="T0" fmla="*/ 6 w 60"/>
                <a:gd name="T1" fmla="*/ 41 h 60"/>
                <a:gd name="T2" fmla="*/ 41 w 60"/>
                <a:gd name="T3" fmla="*/ 54 h 60"/>
                <a:gd name="T4" fmla="*/ 54 w 60"/>
                <a:gd name="T5" fmla="*/ 19 h 60"/>
                <a:gd name="T6" fmla="*/ 18 w 60"/>
                <a:gd name="T7" fmla="*/ 6 h 60"/>
                <a:gd name="T8" fmla="*/ 6 w 60"/>
                <a:gd name="T9" fmla="*/ 41 h 60"/>
              </a:gdLst>
              <a:ahLst/>
              <a:cxnLst>
                <a:cxn ang="0">
                  <a:pos x="T0" y="T1"/>
                </a:cxn>
                <a:cxn ang="0">
                  <a:pos x="T2" y="T3"/>
                </a:cxn>
                <a:cxn ang="0">
                  <a:pos x="T4" y="T5"/>
                </a:cxn>
                <a:cxn ang="0">
                  <a:pos x="T6" y="T7"/>
                </a:cxn>
                <a:cxn ang="0">
                  <a:pos x="T8" y="T9"/>
                </a:cxn>
              </a:cxnLst>
              <a:rect l="0" t="0" r="r" b="b"/>
              <a:pathLst>
                <a:path w="60" h="60">
                  <a:moveTo>
                    <a:pt x="6" y="41"/>
                  </a:moveTo>
                  <a:cubicBezTo>
                    <a:pt x="12" y="55"/>
                    <a:pt x="28" y="60"/>
                    <a:pt x="41" y="54"/>
                  </a:cubicBezTo>
                  <a:cubicBezTo>
                    <a:pt x="54" y="48"/>
                    <a:pt x="60" y="32"/>
                    <a:pt x="54" y="19"/>
                  </a:cubicBezTo>
                  <a:cubicBezTo>
                    <a:pt x="47" y="5"/>
                    <a:pt x="32" y="0"/>
                    <a:pt x="18" y="6"/>
                  </a:cubicBezTo>
                  <a:cubicBezTo>
                    <a:pt x="5" y="12"/>
                    <a:pt x="0" y="28"/>
                    <a:pt x="6" y="41"/>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5" name="Freeform 75"/>
            <p:cNvSpPr>
              <a:spLocks/>
            </p:cNvSpPr>
            <p:nvPr userDrawn="1"/>
          </p:nvSpPr>
          <p:spPr bwMode="gray">
            <a:xfrm>
              <a:off x="9932988" y="4719638"/>
              <a:ext cx="1179513" cy="1587500"/>
            </a:xfrm>
            <a:custGeom>
              <a:avLst/>
              <a:gdLst>
                <a:gd name="T0" fmla="*/ 142 w 743"/>
                <a:gd name="T1" fmla="*/ 0 h 1000"/>
                <a:gd name="T2" fmla="*/ 743 w 743"/>
                <a:gd name="T3" fmla="*/ 907 h 1000"/>
                <a:gd name="T4" fmla="*/ 599 w 743"/>
                <a:gd name="T5" fmla="*/ 1000 h 1000"/>
                <a:gd name="T6" fmla="*/ 0 w 743"/>
                <a:gd name="T7" fmla="*/ 94 h 1000"/>
                <a:gd name="T8" fmla="*/ 142 w 743"/>
                <a:gd name="T9" fmla="*/ 0 h 1000"/>
              </a:gdLst>
              <a:ahLst/>
              <a:cxnLst>
                <a:cxn ang="0">
                  <a:pos x="T0" y="T1"/>
                </a:cxn>
                <a:cxn ang="0">
                  <a:pos x="T2" y="T3"/>
                </a:cxn>
                <a:cxn ang="0">
                  <a:pos x="T4" y="T5"/>
                </a:cxn>
                <a:cxn ang="0">
                  <a:pos x="T6" y="T7"/>
                </a:cxn>
                <a:cxn ang="0">
                  <a:pos x="T8" y="T9"/>
                </a:cxn>
              </a:cxnLst>
              <a:rect l="0" t="0" r="r" b="b"/>
              <a:pathLst>
                <a:path w="743" h="1000">
                  <a:moveTo>
                    <a:pt x="142" y="0"/>
                  </a:moveTo>
                  <a:lnTo>
                    <a:pt x="743" y="907"/>
                  </a:lnTo>
                  <a:lnTo>
                    <a:pt x="599" y="1000"/>
                  </a:lnTo>
                  <a:lnTo>
                    <a:pt x="0" y="94"/>
                  </a:lnTo>
                  <a:lnTo>
                    <a:pt x="142"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6" name="Freeform 76"/>
            <p:cNvSpPr>
              <a:spLocks/>
            </p:cNvSpPr>
            <p:nvPr userDrawn="1"/>
          </p:nvSpPr>
          <p:spPr bwMode="gray">
            <a:xfrm>
              <a:off x="10506076" y="5421313"/>
              <a:ext cx="739775" cy="496888"/>
            </a:xfrm>
            <a:custGeom>
              <a:avLst/>
              <a:gdLst>
                <a:gd name="T0" fmla="*/ 23 w 410"/>
                <a:gd name="T1" fmla="*/ 0 h 277"/>
                <a:gd name="T2" fmla="*/ 160 w 410"/>
                <a:gd name="T3" fmla="*/ 20 h 277"/>
                <a:gd name="T4" fmla="*/ 378 w 410"/>
                <a:gd name="T5" fmla="*/ 89 h 277"/>
                <a:gd name="T6" fmla="*/ 332 w 410"/>
                <a:gd name="T7" fmla="*/ 269 h 277"/>
                <a:gd name="T8" fmla="*/ 161 w 410"/>
                <a:gd name="T9" fmla="*/ 101 h 277"/>
                <a:gd name="T10" fmla="*/ 105 w 410"/>
                <a:gd name="T11" fmla="*/ 88 h 277"/>
                <a:gd name="T12" fmla="*/ 23 w 410"/>
                <a:gd name="T13" fmla="*/ 0 h 277"/>
              </a:gdLst>
              <a:ahLst/>
              <a:cxnLst>
                <a:cxn ang="0">
                  <a:pos x="T0" y="T1"/>
                </a:cxn>
                <a:cxn ang="0">
                  <a:pos x="T2" y="T3"/>
                </a:cxn>
                <a:cxn ang="0">
                  <a:pos x="T4" y="T5"/>
                </a:cxn>
                <a:cxn ang="0">
                  <a:pos x="T6" y="T7"/>
                </a:cxn>
                <a:cxn ang="0">
                  <a:pos x="T8" y="T9"/>
                </a:cxn>
                <a:cxn ang="0">
                  <a:pos x="T10" y="T11"/>
                </a:cxn>
                <a:cxn ang="0">
                  <a:pos x="T12" y="T13"/>
                </a:cxn>
              </a:cxnLst>
              <a:rect l="0" t="0" r="r" b="b"/>
              <a:pathLst>
                <a:path w="410" h="277">
                  <a:moveTo>
                    <a:pt x="23" y="0"/>
                  </a:moveTo>
                  <a:cubicBezTo>
                    <a:pt x="101" y="20"/>
                    <a:pt x="160" y="20"/>
                    <a:pt x="160" y="20"/>
                  </a:cubicBezTo>
                  <a:cubicBezTo>
                    <a:pt x="378" y="89"/>
                    <a:pt x="378" y="89"/>
                    <a:pt x="378" y="89"/>
                  </a:cubicBezTo>
                  <a:cubicBezTo>
                    <a:pt x="378" y="89"/>
                    <a:pt x="410" y="277"/>
                    <a:pt x="332" y="269"/>
                  </a:cubicBezTo>
                  <a:cubicBezTo>
                    <a:pt x="254" y="260"/>
                    <a:pt x="161" y="101"/>
                    <a:pt x="161" y="101"/>
                  </a:cubicBezTo>
                  <a:cubicBezTo>
                    <a:pt x="161" y="101"/>
                    <a:pt x="130" y="88"/>
                    <a:pt x="105" y="88"/>
                  </a:cubicBezTo>
                  <a:cubicBezTo>
                    <a:pt x="36" y="96"/>
                    <a:pt x="0" y="30"/>
                    <a:pt x="23" y="0"/>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7" name="Freeform 77"/>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8" name="Freeform 78"/>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9" name="Freeform 79"/>
            <p:cNvSpPr>
              <a:spLocks/>
            </p:cNvSpPr>
            <p:nvPr userDrawn="1"/>
          </p:nvSpPr>
          <p:spPr bwMode="gray">
            <a:xfrm>
              <a:off x="11279191" y="5591948"/>
              <a:ext cx="409572" cy="58265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0" name="Freeform 80"/>
            <p:cNvSpPr>
              <a:spLocks/>
            </p:cNvSpPr>
            <p:nvPr userDrawn="1"/>
          </p:nvSpPr>
          <p:spPr bwMode="gray">
            <a:xfrm>
              <a:off x="11291888" y="5602288"/>
              <a:ext cx="368300" cy="56197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1" name="Freeform 81"/>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2" name="Freeform 82"/>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3" name="Freeform 83"/>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close/>
                </a:path>
              </a:pathLst>
            </a:custGeom>
            <a:solidFill>
              <a:srgbClr val="5737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4" name="Freeform 84"/>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5" name="Freeform 85"/>
            <p:cNvSpPr>
              <a:spLocks/>
            </p:cNvSpPr>
            <p:nvPr userDrawn="1"/>
          </p:nvSpPr>
          <p:spPr bwMode="gray">
            <a:xfrm>
              <a:off x="11294610" y="5905501"/>
              <a:ext cx="362859" cy="258762"/>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6" name="Freeform 86"/>
            <p:cNvSpPr>
              <a:spLocks/>
            </p:cNvSpPr>
            <p:nvPr userDrawn="1"/>
          </p:nvSpPr>
          <p:spPr bwMode="gray">
            <a:xfrm>
              <a:off x="11291888" y="5905500"/>
              <a:ext cx="368300" cy="258763"/>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7" name="Freeform 87"/>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F8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8" name="Freeform 88"/>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9" name="Freeform 89"/>
            <p:cNvSpPr>
              <a:spLocks/>
            </p:cNvSpPr>
            <p:nvPr userDrawn="1"/>
          </p:nvSpPr>
          <p:spPr bwMode="gray">
            <a:xfrm>
              <a:off x="9871076" y="3697288"/>
              <a:ext cx="849313" cy="573088"/>
            </a:xfrm>
            <a:custGeom>
              <a:avLst/>
              <a:gdLst>
                <a:gd name="T0" fmla="*/ 0 w 470"/>
                <a:gd name="T1" fmla="*/ 134 h 319"/>
                <a:gd name="T2" fmla="*/ 42 w 470"/>
                <a:gd name="T3" fmla="*/ 197 h 319"/>
                <a:gd name="T4" fmla="*/ 147 w 470"/>
                <a:gd name="T5" fmla="*/ 123 h 319"/>
                <a:gd name="T6" fmla="*/ 221 w 470"/>
                <a:gd name="T7" fmla="*/ 270 h 319"/>
                <a:gd name="T8" fmla="*/ 300 w 470"/>
                <a:gd name="T9" fmla="*/ 319 h 319"/>
                <a:gd name="T10" fmla="*/ 427 w 470"/>
                <a:gd name="T11" fmla="*/ 174 h 319"/>
                <a:gd name="T12" fmla="*/ 470 w 470"/>
                <a:gd name="T13" fmla="*/ 171 h 319"/>
                <a:gd name="T14" fmla="*/ 468 w 470"/>
                <a:gd name="T15" fmla="*/ 2 h 319"/>
                <a:gd name="T16" fmla="*/ 312 w 470"/>
                <a:gd name="T17" fmla="*/ 30 h 319"/>
                <a:gd name="T18" fmla="*/ 127 w 470"/>
                <a:gd name="T19" fmla="*/ 20 h 319"/>
                <a:gd name="T20" fmla="*/ 0 w 470"/>
                <a:gd name="T21" fmla="*/ 134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0" h="319">
                  <a:moveTo>
                    <a:pt x="0" y="134"/>
                  </a:moveTo>
                  <a:cubicBezTo>
                    <a:pt x="0" y="134"/>
                    <a:pt x="13" y="192"/>
                    <a:pt x="42" y="197"/>
                  </a:cubicBezTo>
                  <a:cubicBezTo>
                    <a:pt x="68" y="201"/>
                    <a:pt x="146" y="130"/>
                    <a:pt x="147" y="123"/>
                  </a:cubicBezTo>
                  <a:cubicBezTo>
                    <a:pt x="261" y="161"/>
                    <a:pt x="221" y="270"/>
                    <a:pt x="221" y="270"/>
                  </a:cubicBezTo>
                  <a:cubicBezTo>
                    <a:pt x="221" y="270"/>
                    <a:pt x="227" y="279"/>
                    <a:pt x="300" y="319"/>
                  </a:cubicBezTo>
                  <a:cubicBezTo>
                    <a:pt x="440" y="276"/>
                    <a:pt x="427" y="174"/>
                    <a:pt x="427" y="174"/>
                  </a:cubicBezTo>
                  <a:cubicBezTo>
                    <a:pt x="470" y="171"/>
                    <a:pt x="470" y="171"/>
                    <a:pt x="470" y="171"/>
                  </a:cubicBezTo>
                  <a:cubicBezTo>
                    <a:pt x="468" y="2"/>
                    <a:pt x="468" y="2"/>
                    <a:pt x="468" y="2"/>
                  </a:cubicBezTo>
                  <a:cubicBezTo>
                    <a:pt x="312" y="30"/>
                    <a:pt x="312" y="30"/>
                    <a:pt x="312" y="30"/>
                  </a:cubicBezTo>
                  <a:cubicBezTo>
                    <a:pt x="312" y="30"/>
                    <a:pt x="145" y="0"/>
                    <a:pt x="127" y="20"/>
                  </a:cubicBezTo>
                  <a:cubicBezTo>
                    <a:pt x="116" y="33"/>
                    <a:pt x="0" y="134"/>
                    <a:pt x="0" y="134"/>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0" name="Freeform 90"/>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1" name="Freeform 91"/>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2" name="Freeform 92"/>
            <p:cNvSpPr>
              <a:spLocks/>
            </p:cNvSpPr>
            <p:nvPr userDrawn="1"/>
          </p:nvSpPr>
          <p:spPr bwMode="gray">
            <a:xfrm>
              <a:off x="10188576" y="3733800"/>
              <a:ext cx="176213" cy="254000"/>
            </a:xfrm>
            <a:custGeom>
              <a:avLst/>
              <a:gdLst>
                <a:gd name="T0" fmla="*/ 31 w 97"/>
                <a:gd name="T1" fmla="*/ 142 h 142"/>
                <a:gd name="T2" fmla="*/ 97 w 97"/>
                <a:gd name="T3" fmla="*/ 4 h 142"/>
                <a:gd name="T4" fmla="*/ 72 w 97"/>
                <a:gd name="T5" fmla="*/ 0 h 142"/>
                <a:gd name="T6" fmla="*/ 3 w 97"/>
                <a:gd name="T7" fmla="*/ 118 h 142"/>
                <a:gd name="T8" fmla="*/ 31 w 97"/>
                <a:gd name="T9" fmla="*/ 142 h 142"/>
              </a:gdLst>
              <a:ahLst/>
              <a:cxnLst>
                <a:cxn ang="0">
                  <a:pos x="T0" y="T1"/>
                </a:cxn>
                <a:cxn ang="0">
                  <a:pos x="T2" y="T3"/>
                </a:cxn>
                <a:cxn ang="0">
                  <a:pos x="T4" y="T5"/>
                </a:cxn>
                <a:cxn ang="0">
                  <a:pos x="T6" y="T7"/>
                </a:cxn>
                <a:cxn ang="0">
                  <a:pos x="T8" y="T9"/>
                </a:cxn>
              </a:cxnLst>
              <a:rect l="0" t="0" r="r" b="b"/>
              <a:pathLst>
                <a:path w="97" h="142">
                  <a:moveTo>
                    <a:pt x="31" y="142"/>
                  </a:moveTo>
                  <a:cubicBezTo>
                    <a:pt x="97" y="4"/>
                    <a:pt x="97" y="4"/>
                    <a:pt x="97" y="4"/>
                  </a:cubicBezTo>
                  <a:cubicBezTo>
                    <a:pt x="90" y="2"/>
                    <a:pt x="81" y="1"/>
                    <a:pt x="72" y="0"/>
                  </a:cubicBezTo>
                  <a:cubicBezTo>
                    <a:pt x="72" y="0"/>
                    <a:pt x="0" y="115"/>
                    <a:pt x="3" y="118"/>
                  </a:cubicBezTo>
                  <a:cubicBezTo>
                    <a:pt x="15" y="125"/>
                    <a:pt x="24" y="134"/>
                    <a:pt x="31" y="142"/>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3" name="Freeform 93"/>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4" name="Freeform 94"/>
            <p:cNvSpPr>
              <a:spLocks/>
            </p:cNvSpPr>
            <p:nvPr userDrawn="1"/>
          </p:nvSpPr>
          <p:spPr bwMode="gray">
            <a:xfrm>
              <a:off x="9872663" y="3540125"/>
              <a:ext cx="525463" cy="860425"/>
            </a:xfrm>
            <a:custGeom>
              <a:avLst/>
              <a:gdLst>
                <a:gd name="T0" fmla="*/ 331 w 331"/>
                <a:gd name="T1" fmla="*/ 29 h 542"/>
                <a:gd name="T2" fmla="*/ 295 w 331"/>
                <a:gd name="T3" fmla="*/ 10 h 542"/>
                <a:gd name="T4" fmla="*/ 277 w 331"/>
                <a:gd name="T5" fmla="*/ 0 h 542"/>
                <a:gd name="T6" fmla="*/ 0 w 331"/>
                <a:gd name="T7" fmla="*/ 513 h 542"/>
                <a:gd name="T8" fmla="*/ 19 w 331"/>
                <a:gd name="T9" fmla="*/ 523 h 542"/>
                <a:gd name="T10" fmla="*/ 55 w 331"/>
                <a:gd name="T11" fmla="*/ 542 h 542"/>
                <a:gd name="T12" fmla="*/ 331 w 331"/>
                <a:gd name="T13" fmla="*/ 29 h 542"/>
              </a:gdLst>
              <a:ahLst/>
              <a:cxnLst>
                <a:cxn ang="0">
                  <a:pos x="T0" y="T1"/>
                </a:cxn>
                <a:cxn ang="0">
                  <a:pos x="T2" y="T3"/>
                </a:cxn>
                <a:cxn ang="0">
                  <a:pos x="T4" y="T5"/>
                </a:cxn>
                <a:cxn ang="0">
                  <a:pos x="T6" y="T7"/>
                </a:cxn>
                <a:cxn ang="0">
                  <a:pos x="T8" y="T9"/>
                </a:cxn>
                <a:cxn ang="0">
                  <a:pos x="T10" y="T11"/>
                </a:cxn>
                <a:cxn ang="0">
                  <a:pos x="T12" y="T13"/>
                </a:cxn>
              </a:cxnLst>
              <a:rect l="0" t="0" r="r" b="b"/>
              <a:pathLst>
                <a:path w="331" h="542">
                  <a:moveTo>
                    <a:pt x="331" y="29"/>
                  </a:moveTo>
                  <a:lnTo>
                    <a:pt x="295" y="10"/>
                  </a:lnTo>
                  <a:lnTo>
                    <a:pt x="277" y="0"/>
                  </a:lnTo>
                  <a:lnTo>
                    <a:pt x="0" y="513"/>
                  </a:lnTo>
                  <a:lnTo>
                    <a:pt x="19" y="523"/>
                  </a:lnTo>
                  <a:lnTo>
                    <a:pt x="55" y="542"/>
                  </a:lnTo>
                  <a:lnTo>
                    <a:pt x="331" y="29"/>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5" name="Freeform 95"/>
            <p:cNvSpPr>
              <a:spLocks/>
            </p:cNvSpPr>
            <p:nvPr userDrawn="1"/>
          </p:nvSpPr>
          <p:spPr bwMode="gray">
            <a:xfrm>
              <a:off x="9869488" y="4354513"/>
              <a:ext cx="90488" cy="111125"/>
            </a:xfrm>
            <a:custGeom>
              <a:avLst/>
              <a:gdLst>
                <a:gd name="T0" fmla="*/ 2 w 57"/>
                <a:gd name="T1" fmla="*/ 0 h 70"/>
                <a:gd name="T2" fmla="*/ 0 w 57"/>
                <a:gd name="T3" fmla="*/ 70 h 70"/>
                <a:gd name="T4" fmla="*/ 57 w 57"/>
                <a:gd name="T5" fmla="*/ 29 h 70"/>
                <a:gd name="T6" fmla="*/ 2 w 57"/>
                <a:gd name="T7" fmla="*/ 0 h 70"/>
              </a:gdLst>
              <a:ahLst/>
              <a:cxnLst>
                <a:cxn ang="0">
                  <a:pos x="T0" y="T1"/>
                </a:cxn>
                <a:cxn ang="0">
                  <a:pos x="T2" y="T3"/>
                </a:cxn>
                <a:cxn ang="0">
                  <a:pos x="T4" y="T5"/>
                </a:cxn>
                <a:cxn ang="0">
                  <a:pos x="T6" y="T7"/>
                </a:cxn>
              </a:cxnLst>
              <a:rect l="0" t="0" r="r" b="b"/>
              <a:pathLst>
                <a:path w="57" h="70">
                  <a:moveTo>
                    <a:pt x="2" y="0"/>
                  </a:moveTo>
                  <a:lnTo>
                    <a:pt x="0" y="70"/>
                  </a:lnTo>
                  <a:lnTo>
                    <a:pt x="57" y="29"/>
                  </a:lnTo>
                  <a:lnTo>
                    <a:pt x="2"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6" name="Freeform 96"/>
            <p:cNvSpPr>
              <a:spLocks/>
            </p:cNvSpPr>
            <p:nvPr userDrawn="1"/>
          </p:nvSpPr>
          <p:spPr bwMode="gray">
            <a:xfrm>
              <a:off x="9869488" y="4410075"/>
              <a:ext cx="46038" cy="55563"/>
            </a:xfrm>
            <a:custGeom>
              <a:avLst/>
              <a:gdLst>
                <a:gd name="T0" fmla="*/ 29 w 29"/>
                <a:gd name="T1" fmla="*/ 15 h 35"/>
                <a:gd name="T2" fmla="*/ 0 w 29"/>
                <a:gd name="T3" fmla="*/ 35 h 35"/>
                <a:gd name="T4" fmla="*/ 1 w 29"/>
                <a:gd name="T5" fmla="*/ 0 h 35"/>
                <a:gd name="T6" fmla="*/ 29 w 29"/>
                <a:gd name="T7" fmla="*/ 15 h 35"/>
              </a:gdLst>
              <a:ahLst/>
              <a:cxnLst>
                <a:cxn ang="0">
                  <a:pos x="T0" y="T1"/>
                </a:cxn>
                <a:cxn ang="0">
                  <a:pos x="T2" y="T3"/>
                </a:cxn>
                <a:cxn ang="0">
                  <a:pos x="T4" y="T5"/>
                </a:cxn>
                <a:cxn ang="0">
                  <a:pos x="T6" y="T7"/>
                </a:cxn>
              </a:cxnLst>
              <a:rect l="0" t="0" r="r" b="b"/>
              <a:pathLst>
                <a:path w="29" h="35">
                  <a:moveTo>
                    <a:pt x="29" y="15"/>
                  </a:moveTo>
                  <a:lnTo>
                    <a:pt x="0" y="35"/>
                  </a:lnTo>
                  <a:lnTo>
                    <a:pt x="1" y="0"/>
                  </a:lnTo>
                  <a:lnTo>
                    <a:pt x="29" y="15"/>
                  </a:lnTo>
                  <a:close/>
                </a:path>
              </a:pathLst>
            </a:custGeom>
            <a:solidFill>
              <a:srgbClr val="798C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7" name="Freeform 97"/>
            <p:cNvSpPr>
              <a:spLocks/>
            </p:cNvSpPr>
            <p:nvPr userDrawn="1"/>
          </p:nvSpPr>
          <p:spPr bwMode="gray">
            <a:xfrm>
              <a:off x="10340976" y="3521075"/>
              <a:ext cx="76200" cy="65088"/>
            </a:xfrm>
            <a:custGeom>
              <a:avLst/>
              <a:gdLst>
                <a:gd name="T0" fmla="*/ 13 w 48"/>
                <a:gd name="T1" fmla="*/ 0 h 41"/>
                <a:gd name="T2" fmla="*/ 0 w 48"/>
                <a:gd name="T3" fmla="*/ 22 h 41"/>
                <a:gd name="T4" fmla="*/ 36 w 48"/>
                <a:gd name="T5" fmla="*/ 41 h 41"/>
                <a:gd name="T6" fmla="*/ 48 w 48"/>
                <a:gd name="T7" fmla="*/ 19 h 41"/>
                <a:gd name="T8" fmla="*/ 13 w 48"/>
                <a:gd name="T9" fmla="*/ 0 h 41"/>
              </a:gdLst>
              <a:ahLst/>
              <a:cxnLst>
                <a:cxn ang="0">
                  <a:pos x="T0" y="T1"/>
                </a:cxn>
                <a:cxn ang="0">
                  <a:pos x="T2" y="T3"/>
                </a:cxn>
                <a:cxn ang="0">
                  <a:pos x="T4" y="T5"/>
                </a:cxn>
                <a:cxn ang="0">
                  <a:pos x="T6" y="T7"/>
                </a:cxn>
                <a:cxn ang="0">
                  <a:pos x="T8" y="T9"/>
                </a:cxn>
              </a:cxnLst>
              <a:rect l="0" t="0" r="r" b="b"/>
              <a:pathLst>
                <a:path w="48" h="41">
                  <a:moveTo>
                    <a:pt x="13" y="0"/>
                  </a:moveTo>
                  <a:lnTo>
                    <a:pt x="0" y="22"/>
                  </a:lnTo>
                  <a:lnTo>
                    <a:pt x="36" y="41"/>
                  </a:lnTo>
                  <a:lnTo>
                    <a:pt x="48" y="19"/>
                  </a:lnTo>
                  <a:lnTo>
                    <a:pt x="13"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8" name="Freeform 98"/>
            <p:cNvSpPr>
              <a:spLocks/>
            </p:cNvSpPr>
            <p:nvPr userDrawn="1"/>
          </p:nvSpPr>
          <p:spPr bwMode="gray">
            <a:xfrm>
              <a:off x="10312401" y="3505200"/>
              <a:ext cx="49213" cy="50800"/>
            </a:xfrm>
            <a:custGeom>
              <a:avLst/>
              <a:gdLst>
                <a:gd name="T0" fmla="*/ 31 w 31"/>
                <a:gd name="T1" fmla="*/ 10 h 32"/>
                <a:gd name="T2" fmla="*/ 18 w 31"/>
                <a:gd name="T3" fmla="*/ 32 h 32"/>
                <a:gd name="T4" fmla="*/ 0 w 31"/>
                <a:gd name="T5" fmla="*/ 22 h 32"/>
                <a:gd name="T6" fmla="*/ 12 w 31"/>
                <a:gd name="T7" fmla="*/ 0 h 32"/>
                <a:gd name="T8" fmla="*/ 31 w 31"/>
                <a:gd name="T9" fmla="*/ 10 h 32"/>
              </a:gdLst>
              <a:ahLst/>
              <a:cxnLst>
                <a:cxn ang="0">
                  <a:pos x="T0" y="T1"/>
                </a:cxn>
                <a:cxn ang="0">
                  <a:pos x="T2" y="T3"/>
                </a:cxn>
                <a:cxn ang="0">
                  <a:pos x="T4" y="T5"/>
                </a:cxn>
                <a:cxn ang="0">
                  <a:pos x="T6" y="T7"/>
                </a:cxn>
                <a:cxn ang="0">
                  <a:pos x="T8" y="T9"/>
                </a:cxn>
              </a:cxnLst>
              <a:rect l="0" t="0" r="r" b="b"/>
              <a:pathLst>
                <a:path w="31" h="32">
                  <a:moveTo>
                    <a:pt x="31" y="10"/>
                  </a:moveTo>
                  <a:lnTo>
                    <a:pt x="18" y="32"/>
                  </a:lnTo>
                  <a:lnTo>
                    <a:pt x="0" y="22"/>
                  </a:lnTo>
                  <a:lnTo>
                    <a:pt x="12" y="0"/>
                  </a:lnTo>
                  <a:lnTo>
                    <a:pt x="31" y="1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9" name="Freeform 99"/>
            <p:cNvSpPr>
              <a:spLocks/>
            </p:cNvSpPr>
            <p:nvPr userDrawn="1"/>
          </p:nvSpPr>
          <p:spPr bwMode="gray">
            <a:xfrm>
              <a:off x="10328276" y="3449638"/>
              <a:ext cx="117475" cy="106363"/>
            </a:xfrm>
            <a:custGeom>
              <a:avLst/>
              <a:gdLst>
                <a:gd name="T0" fmla="*/ 63 w 65"/>
                <a:gd name="T1" fmla="*/ 31 h 59"/>
                <a:gd name="T2" fmla="*/ 60 w 65"/>
                <a:gd name="T3" fmla="*/ 21 h 59"/>
                <a:gd name="T4" fmla="*/ 42 w 65"/>
                <a:gd name="T5" fmla="*/ 11 h 59"/>
                <a:gd name="T6" fmla="*/ 35 w 65"/>
                <a:gd name="T7" fmla="*/ 7 h 59"/>
                <a:gd name="T8" fmla="*/ 28 w 65"/>
                <a:gd name="T9" fmla="*/ 3 h 59"/>
                <a:gd name="T10" fmla="*/ 26 w 65"/>
                <a:gd name="T11" fmla="*/ 2 h 59"/>
                <a:gd name="T12" fmla="*/ 15 w 65"/>
                <a:gd name="T13" fmla="*/ 6 h 59"/>
                <a:gd name="T14" fmla="*/ 0 w 65"/>
                <a:gd name="T15" fmla="*/ 33 h 59"/>
                <a:gd name="T16" fmla="*/ 16 w 65"/>
                <a:gd name="T17" fmla="*/ 42 h 59"/>
                <a:gd name="T18" fmla="*/ 48 w 65"/>
                <a:gd name="T19" fmla="*/ 59 h 59"/>
                <a:gd name="T20" fmla="*/ 63 w 65"/>
                <a:gd name="T21" fmla="*/ 31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 h="59">
                  <a:moveTo>
                    <a:pt x="63" y="31"/>
                  </a:moveTo>
                  <a:cubicBezTo>
                    <a:pt x="65" y="27"/>
                    <a:pt x="64" y="23"/>
                    <a:pt x="60" y="21"/>
                  </a:cubicBezTo>
                  <a:cubicBezTo>
                    <a:pt x="42" y="11"/>
                    <a:pt x="42" y="11"/>
                    <a:pt x="42" y="11"/>
                  </a:cubicBezTo>
                  <a:cubicBezTo>
                    <a:pt x="40" y="10"/>
                    <a:pt x="37" y="9"/>
                    <a:pt x="35" y="7"/>
                  </a:cubicBezTo>
                  <a:cubicBezTo>
                    <a:pt x="32" y="6"/>
                    <a:pt x="30" y="5"/>
                    <a:pt x="28" y="3"/>
                  </a:cubicBezTo>
                  <a:cubicBezTo>
                    <a:pt x="26" y="2"/>
                    <a:pt x="26" y="2"/>
                    <a:pt x="26" y="2"/>
                  </a:cubicBezTo>
                  <a:cubicBezTo>
                    <a:pt x="22" y="0"/>
                    <a:pt x="17" y="2"/>
                    <a:pt x="15" y="6"/>
                  </a:cubicBezTo>
                  <a:cubicBezTo>
                    <a:pt x="0" y="33"/>
                    <a:pt x="0" y="33"/>
                    <a:pt x="0" y="33"/>
                  </a:cubicBezTo>
                  <a:cubicBezTo>
                    <a:pt x="16" y="42"/>
                    <a:pt x="16" y="42"/>
                    <a:pt x="16" y="42"/>
                  </a:cubicBezTo>
                  <a:cubicBezTo>
                    <a:pt x="48" y="59"/>
                    <a:pt x="48" y="59"/>
                    <a:pt x="48" y="59"/>
                  </a:cubicBezTo>
                  <a:lnTo>
                    <a:pt x="63" y="31"/>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0" name="Freeform 100"/>
            <p:cNvSpPr>
              <a:spLocks/>
            </p:cNvSpPr>
            <p:nvPr userDrawn="1"/>
          </p:nvSpPr>
          <p:spPr bwMode="gray">
            <a:xfrm>
              <a:off x="10328276" y="3449638"/>
              <a:ext cx="63500" cy="74613"/>
            </a:xfrm>
            <a:custGeom>
              <a:avLst/>
              <a:gdLst>
                <a:gd name="T0" fmla="*/ 16 w 35"/>
                <a:gd name="T1" fmla="*/ 42 h 42"/>
                <a:gd name="T2" fmla="*/ 35 w 35"/>
                <a:gd name="T3" fmla="*/ 7 h 42"/>
                <a:gd name="T4" fmla="*/ 28 w 35"/>
                <a:gd name="T5" fmla="*/ 3 h 42"/>
                <a:gd name="T6" fmla="*/ 26 w 35"/>
                <a:gd name="T7" fmla="*/ 2 h 42"/>
                <a:gd name="T8" fmla="*/ 15 w 35"/>
                <a:gd name="T9" fmla="*/ 6 h 42"/>
                <a:gd name="T10" fmla="*/ 0 w 35"/>
                <a:gd name="T11" fmla="*/ 33 h 42"/>
                <a:gd name="T12" fmla="*/ 16 w 35"/>
                <a:gd name="T13" fmla="*/ 42 h 42"/>
              </a:gdLst>
              <a:ahLst/>
              <a:cxnLst>
                <a:cxn ang="0">
                  <a:pos x="T0" y="T1"/>
                </a:cxn>
                <a:cxn ang="0">
                  <a:pos x="T2" y="T3"/>
                </a:cxn>
                <a:cxn ang="0">
                  <a:pos x="T4" y="T5"/>
                </a:cxn>
                <a:cxn ang="0">
                  <a:pos x="T6" y="T7"/>
                </a:cxn>
                <a:cxn ang="0">
                  <a:pos x="T8" y="T9"/>
                </a:cxn>
                <a:cxn ang="0">
                  <a:pos x="T10" y="T11"/>
                </a:cxn>
                <a:cxn ang="0">
                  <a:pos x="T12" y="T13"/>
                </a:cxn>
              </a:cxnLst>
              <a:rect l="0" t="0" r="r" b="b"/>
              <a:pathLst>
                <a:path w="35" h="42">
                  <a:moveTo>
                    <a:pt x="16" y="42"/>
                  </a:moveTo>
                  <a:cubicBezTo>
                    <a:pt x="35" y="7"/>
                    <a:pt x="35" y="7"/>
                    <a:pt x="35" y="7"/>
                  </a:cubicBezTo>
                  <a:cubicBezTo>
                    <a:pt x="32" y="6"/>
                    <a:pt x="30" y="5"/>
                    <a:pt x="28" y="3"/>
                  </a:cubicBezTo>
                  <a:cubicBezTo>
                    <a:pt x="26" y="2"/>
                    <a:pt x="26" y="2"/>
                    <a:pt x="26" y="2"/>
                  </a:cubicBezTo>
                  <a:cubicBezTo>
                    <a:pt x="22" y="0"/>
                    <a:pt x="17" y="2"/>
                    <a:pt x="15" y="6"/>
                  </a:cubicBezTo>
                  <a:cubicBezTo>
                    <a:pt x="0" y="33"/>
                    <a:pt x="0" y="33"/>
                    <a:pt x="0" y="33"/>
                  </a:cubicBezTo>
                  <a:lnTo>
                    <a:pt x="16" y="42"/>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1" name="Freeform 101"/>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2" name="Freeform 102"/>
            <p:cNvSpPr>
              <a:spLocks/>
            </p:cNvSpPr>
            <p:nvPr userDrawn="1"/>
          </p:nvSpPr>
          <p:spPr bwMode="gray">
            <a:xfrm>
              <a:off x="9855201" y="3914775"/>
              <a:ext cx="155575" cy="368300"/>
            </a:xfrm>
            <a:custGeom>
              <a:avLst/>
              <a:gdLst>
                <a:gd name="T0" fmla="*/ 56 w 86"/>
                <a:gd name="T1" fmla="*/ 203 h 205"/>
                <a:gd name="T2" fmla="*/ 21 w 86"/>
                <a:gd name="T3" fmla="*/ 175 h 205"/>
                <a:gd name="T4" fmla="*/ 2 w 86"/>
                <a:gd name="T5" fmla="*/ 37 h 205"/>
                <a:gd name="T6" fmla="*/ 30 w 86"/>
                <a:gd name="T7" fmla="*/ 2 h 205"/>
                <a:gd name="T8" fmla="*/ 65 w 86"/>
                <a:gd name="T9" fmla="*/ 30 h 205"/>
                <a:gd name="T10" fmla="*/ 84 w 86"/>
                <a:gd name="T11" fmla="*/ 168 h 205"/>
                <a:gd name="T12" fmla="*/ 56 w 86"/>
                <a:gd name="T13" fmla="*/ 203 h 205"/>
              </a:gdLst>
              <a:ahLst/>
              <a:cxnLst>
                <a:cxn ang="0">
                  <a:pos x="T0" y="T1"/>
                </a:cxn>
                <a:cxn ang="0">
                  <a:pos x="T2" y="T3"/>
                </a:cxn>
                <a:cxn ang="0">
                  <a:pos x="T4" y="T5"/>
                </a:cxn>
                <a:cxn ang="0">
                  <a:pos x="T6" y="T7"/>
                </a:cxn>
                <a:cxn ang="0">
                  <a:pos x="T8" y="T9"/>
                </a:cxn>
                <a:cxn ang="0">
                  <a:pos x="T10" y="T11"/>
                </a:cxn>
                <a:cxn ang="0">
                  <a:pos x="T12" y="T13"/>
                </a:cxn>
              </a:cxnLst>
              <a:rect l="0" t="0" r="r" b="b"/>
              <a:pathLst>
                <a:path w="86" h="205">
                  <a:moveTo>
                    <a:pt x="56" y="203"/>
                  </a:moveTo>
                  <a:cubicBezTo>
                    <a:pt x="38" y="205"/>
                    <a:pt x="23" y="193"/>
                    <a:pt x="21" y="175"/>
                  </a:cubicBezTo>
                  <a:cubicBezTo>
                    <a:pt x="2" y="37"/>
                    <a:pt x="2" y="37"/>
                    <a:pt x="2" y="37"/>
                  </a:cubicBezTo>
                  <a:cubicBezTo>
                    <a:pt x="0" y="20"/>
                    <a:pt x="12" y="4"/>
                    <a:pt x="30" y="2"/>
                  </a:cubicBezTo>
                  <a:cubicBezTo>
                    <a:pt x="47" y="0"/>
                    <a:pt x="63" y="13"/>
                    <a:pt x="65" y="30"/>
                  </a:cubicBezTo>
                  <a:cubicBezTo>
                    <a:pt x="84" y="168"/>
                    <a:pt x="84" y="168"/>
                    <a:pt x="84" y="168"/>
                  </a:cubicBezTo>
                  <a:cubicBezTo>
                    <a:pt x="86" y="186"/>
                    <a:pt x="73" y="201"/>
                    <a:pt x="56" y="203"/>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3" name="Freeform 103"/>
            <p:cNvSpPr>
              <a:spLocks/>
            </p:cNvSpPr>
            <p:nvPr userDrawn="1"/>
          </p:nvSpPr>
          <p:spPr bwMode="gray">
            <a:xfrm>
              <a:off x="9996488" y="4116388"/>
              <a:ext cx="479425" cy="258763"/>
            </a:xfrm>
            <a:custGeom>
              <a:avLst/>
              <a:gdLst>
                <a:gd name="T0" fmla="*/ 6 w 266"/>
                <a:gd name="T1" fmla="*/ 109 h 144"/>
                <a:gd name="T2" fmla="*/ 35 w 266"/>
                <a:gd name="T3" fmla="*/ 58 h 144"/>
                <a:gd name="T4" fmla="*/ 209 w 266"/>
                <a:gd name="T5" fmla="*/ 6 h 144"/>
                <a:gd name="T6" fmla="*/ 260 w 266"/>
                <a:gd name="T7" fmla="*/ 35 h 144"/>
                <a:gd name="T8" fmla="*/ 231 w 266"/>
                <a:gd name="T9" fmla="*/ 86 h 144"/>
                <a:gd name="T10" fmla="*/ 57 w 266"/>
                <a:gd name="T11" fmla="*/ 138 h 144"/>
                <a:gd name="T12" fmla="*/ 6 w 266"/>
                <a:gd name="T13" fmla="*/ 109 h 144"/>
              </a:gdLst>
              <a:ahLst/>
              <a:cxnLst>
                <a:cxn ang="0">
                  <a:pos x="T0" y="T1"/>
                </a:cxn>
                <a:cxn ang="0">
                  <a:pos x="T2" y="T3"/>
                </a:cxn>
                <a:cxn ang="0">
                  <a:pos x="T4" y="T5"/>
                </a:cxn>
                <a:cxn ang="0">
                  <a:pos x="T6" y="T7"/>
                </a:cxn>
                <a:cxn ang="0">
                  <a:pos x="T8" y="T9"/>
                </a:cxn>
                <a:cxn ang="0">
                  <a:pos x="T10" y="T11"/>
                </a:cxn>
                <a:cxn ang="0">
                  <a:pos x="T12" y="T13"/>
                </a:cxn>
              </a:cxnLst>
              <a:rect l="0" t="0" r="r" b="b"/>
              <a:pathLst>
                <a:path w="266" h="144">
                  <a:moveTo>
                    <a:pt x="6" y="109"/>
                  </a:moveTo>
                  <a:cubicBezTo>
                    <a:pt x="0" y="87"/>
                    <a:pt x="13" y="64"/>
                    <a:pt x="35" y="58"/>
                  </a:cubicBezTo>
                  <a:cubicBezTo>
                    <a:pt x="209" y="6"/>
                    <a:pt x="209" y="6"/>
                    <a:pt x="209" y="6"/>
                  </a:cubicBezTo>
                  <a:cubicBezTo>
                    <a:pt x="231" y="0"/>
                    <a:pt x="254" y="13"/>
                    <a:pt x="260" y="35"/>
                  </a:cubicBezTo>
                  <a:cubicBezTo>
                    <a:pt x="266" y="57"/>
                    <a:pt x="253" y="79"/>
                    <a:pt x="231" y="86"/>
                  </a:cubicBezTo>
                  <a:cubicBezTo>
                    <a:pt x="57" y="138"/>
                    <a:pt x="57" y="138"/>
                    <a:pt x="57" y="138"/>
                  </a:cubicBezTo>
                  <a:cubicBezTo>
                    <a:pt x="35" y="144"/>
                    <a:pt x="12" y="131"/>
                    <a:pt x="6" y="109"/>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4" name="Freeform 104"/>
            <p:cNvSpPr>
              <a:spLocks/>
            </p:cNvSpPr>
            <p:nvPr userDrawn="1"/>
          </p:nvSpPr>
          <p:spPr bwMode="gray">
            <a:xfrm>
              <a:off x="10028238" y="4011613"/>
              <a:ext cx="627063" cy="358775"/>
            </a:xfrm>
            <a:custGeom>
              <a:avLst/>
              <a:gdLst>
                <a:gd name="T0" fmla="*/ 120 w 347"/>
                <a:gd name="T1" fmla="*/ 151 h 200"/>
                <a:gd name="T2" fmla="*/ 0 w 347"/>
                <a:gd name="T3" fmla="*/ 187 h 200"/>
                <a:gd name="T4" fmla="*/ 39 w 347"/>
                <a:gd name="T5" fmla="*/ 196 h 200"/>
                <a:gd name="T6" fmla="*/ 213 w 347"/>
                <a:gd name="T7" fmla="*/ 144 h 200"/>
                <a:gd name="T8" fmla="*/ 340 w 347"/>
                <a:gd name="T9" fmla="*/ 0 h 200"/>
                <a:gd name="T10" fmla="*/ 120 w 347"/>
                <a:gd name="T11" fmla="*/ 151 h 200"/>
              </a:gdLst>
              <a:ahLst/>
              <a:cxnLst>
                <a:cxn ang="0">
                  <a:pos x="T0" y="T1"/>
                </a:cxn>
                <a:cxn ang="0">
                  <a:pos x="T2" y="T3"/>
                </a:cxn>
                <a:cxn ang="0">
                  <a:pos x="T4" y="T5"/>
                </a:cxn>
                <a:cxn ang="0">
                  <a:pos x="T6" y="T7"/>
                </a:cxn>
                <a:cxn ang="0">
                  <a:pos x="T8" y="T9"/>
                </a:cxn>
                <a:cxn ang="0">
                  <a:pos x="T10" y="T11"/>
                </a:cxn>
              </a:cxnLst>
              <a:rect l="0" t="0" r="r" b="b"/>
              <a:pathLst>
                <a:path w="347" h="200">
                  <a:moveTo>
                    <a:pt x="120" y="151"/>
                  </a:moveTo>
                  <a:cubicBezTo>
                    <a:pt x="0" y="187"/>
                    <a:pt x="0" y="187"/>
                    <a:pt x="0" y="187"/>
                  </a:cubicBezTo>
                  <a:cubicBezTo>
                    <a:pt x="10" y="196"/>
                    <a:pt x="25" y="200"/>
                    <a:pt x="39" y="196"/>
                  </a:cubicBezTo>
                  <a:cubicBezTo>
                    <a:pt x="213" y="144"/>
                    <a:pt x="213" y="144"/>
                    <a:pt x="213" y="144"/>
                  </a:cubicBezTo>
                  <a:cubicBezTo>
                    <a:pt x="347" y="103"/>
                    <a:pt x="341" y="8"/>
                    <a:pt x="340" y="0"/>
                  </a:cubicBezTo>
                  <a:cubicBezTo>
                    <a:pt x="340" y="0"/>
                    <a:pt x="321" y="97"/>
                    <a:pt x="120" y="151"/>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5" name="Freeform 105"/>
            <p:cNvSpPr>
              <a:spLocks/>
            </p:cNvSpPr>
            <p:nvPr userDrawn="1"/>
          </p:nvSpPr>
          <p:spPr bwMode="gray">
            <a:xfrm>
              <a:off x="10750551" y="3465513"/>
              <a:ext cx="938213" cy="588963"/>
            </a:xfrm>
            <a:custGeom>
              <a:avLst/>
              <a:gdLst>
                <a:gd name="T0" fmla="*/ 519 w 519"/>
                <a:gd name="T1" fmla="*/ 0 h 328"/>
                <a:gd name="T2" fmla="*/ 0 w 519"/>
                <a:gd name="T3" fmla="*/ 83 h 328"/>
                <a:gd name="T4" fmla="*/ 12 w 519"/>
                <a:gd name="T5" fmla="*/ 328 h 328"/>
                <a:gd name="T6" fmla="*/ 519 w 519"/>
                <a:gd name="T7" fmla="*/ 323 h 328"/>
                <a:gd name="T8" fmla="*/ 519 w 519"/>
                <a:gd name="T9" fmla="*/ 0 h 328"/>
              </a:gdLst>
              <a:ahLst/>
              <a:cxnLst>
                <a:cxn ang="0">
                  <a:pos x="T0" y="T1"/>
                </a:cxn>
                <a:cxn ang="0">
                  <a:pos x="T2" y="T3"/>
                </a:cxn>
                <a:cxn ang="0">
                  <a:pos x="T4" y="T5"/>
                </a:cxn>
                <a:cxn ang="0">
                  <a:pos x="T6" y="T7"/>
                </a:cxn>
                <a:cxn ang="0">
                  <a:pos x="T8" y="T9"/>
                </a:cxn>
              </a:cxnLst>
              <a:rect l="0" t="0" r="r" b="b"/>
              <a:pathLst>
                <a:path w="519" h="328">
                  <a:moveTo>
                    <a:pt x="519" y="0"/>
                  </a:moveTo>
                  <a:cubicBezTo>
                    <a:pt x="382" y="22"/>
                    <a:pt x="0" y="83"/>
                    <a:pt x="0" y="83"/>
                  </a:cubicBezTo>
                  <a:cubicBezTo>
                    <a:pt x="12" y="328"/>
                    <a:pt x="12" y="328"/>
                    <a:pt x="12" y="328"/>
                  </a:cubicBezTo>
                  <a:cubicBezTo>
                    <a:pt x="12" y="328"/>
                    <a:pt x="391" y="326"/>
                    <a:pt x="519" y="323"/>
                  </a:cubicBezTo>
                  <a:cubicBezTo>
                    <a:pt x="519" y="0"/>
                    <a:pt x="519" y="0"/>
                    <a:pt x="519" y="0"/>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6" name="Freeform 106"/>
            <p:cNvSpPr>
              <a:spLocks/>
            </p:cNvSpPr>
            <p:nvPr userDrawn="1"/>
          </p:nvSpPr>
          <p:spPr bwMode="gray">
            <a:xfrm>
              <a:off x="10898188" y="3973513"/>
              <a:ext cx="790575" cy="80963"/>
            </a:xfrm>
            <a:custGeom>
              <a:avLst/>
              <a:gdLst>
                <a:gd name="T0" fmla="*/ 437 w 437"/>
                <a:gd name="T1" fmla="*/ 0 h 45"/>
                <a:gd name="T2" fmla="*/ 437 w 437"/>
                <a:gd name="T3" fmla="*/ 0 h 45"/>
                <a:gd name="T4" fmla="*/ 437 w 437"/>
                <a:gd name="T5" fmla="*/ 40 h 45"/>
                <a:gd name="T6" fmla="*/ 0 w 437"/>
                <a:gd name="T7" fmla="*/ 45 h 45"/>
                <a:gd name="T8" fmla="*/ 0 w 437"/>
                <a:gd name="T9" fmla="*/ 45 h 45"/>
                <a:gd name="T10" fmla="*/ 437 w 437"/>
                <a:gd name="T11" fmla="*/ 43 h 45"/>
                <a:gd name="T12" fmla="*/ 437 w 437"/>
                <a:gd name="T13" fmla="*/ 0 h 45"/>
              </a:gdLst>
              <a:ahLst/>
              <a:cxnLst>
                <a:cxn ang="0">
                  <a:pos x="T0" y="T1"/>
                </a:cxn>
                <a:cxn ang="0">
                  <a:pos x="T2" y="T3"/>
                </a:cxn>
                <a:cxn ang="0">
                  <a:pos x="T4" y="T5"/>
                </a:cxn>
                <a:cxn ang="0">
                  <a:pos x="T6" y="T7"/>
                </a:cxn>
                <a:cxn ang="0">
                  <a:pos x="T8" y="T9"/>
                </a:cxn>
                <a:cxn ang="0">
                  <a:pos x="T10" y="T11"/>
                </a:cxn>
                <a:cxn ang="0">
                  <a:pos x="T12" y="T13"/>
                </a:cxn>
              </a:cxnLst>
              <a:rect l="0" t="0" r="r" b="b"/>
              <a:pathLst>
                <a:path w="437" h="45">
                  <a:moveTo>
                    <a:pt x="437" y="0"/>
                  </a:moveTo>
                  <a:cubicBezTo>
                    <a:pt x="437" y="0"/>
                    <a:pt x="437" y="0"/>
                    <a:pt x="437" y="0"/>
                  </a:cubicBezTo>
                  <a:cubicBezTo>
                    <a:pt x="437" y="40"/>
                    <a:pt x="437" y="40"/>
                    <a:pt x="437" y="40"/>
                  </a:cubicBezTo>
                  <a:cubicBezTo>
                    <a:pt x="344" y="42"/>
                    <a:pt x="116" y="44"/>
                    <a:pt x="0" y="45"/>
                  </a:cubicBezTo>
                  <a:cubicBezTo>
                    <a:pt x="0" y="45"/>
                    <a:pt x="0" y="45"/>
                    <a:pt x="0" y="45"/>
                  </a:cubicBezTo>
                  <a:cubicBezTo>
                    <a:pt x="437" y="43"/>
                    <a:pt x="437" y="43"/>
                    <a:pt x="437" y="43"/>
                  </a:cubicBezTo>
                  <a:cubicBezTo>
                    <a:pt x="437" y="0"/>
                    <a:pt x="437" y="0"/>
                    <a:pt x="437" y="0"/>
                  </a:cubicBezTo>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7" name="Freeform 107"/>
            <p:cNvSpPr>
              <a:spLocks/>
            </p:cNvSpPr>
            <p:nvPr userDrawn="1"/>
          </p:nvSpPr>
          <p:spPr bwMode="gray">
            <a:xfrm>
              <a:off x="10804526" y="4054475"/>
              <a:ext cx="93663" cy="0"/>
            </a:xfrm>
            <a:custGeom>
              <a:avLst/>
              <a:gdLst>
                <a:gd name="T0" fmla="*/ 52 w 52"/>
                <a:gd name="T1" fmla="*/ 0 w 52"/>
                <a:gd name="T2" fmla="*/ 0 w 52"/>
                <a:gd name="T3" fmla="*/ 52 w 52"/>
                <a:gd name="T4" fmla="*/ 52 w 52"/>
              </a:gdLst>
              <a:ahLst/>
              <a:cxnLst>
                <a:cxn ang="0">
                  <a:pos x="T0" y="0"/>
                </a:cxn>
                <a:cxn ang="0">
                  <a:pos x="T1" y="0"/>
                </a:cxn>
                <a:cxn ang="0">
                  <a:pos x="T2" y="0"/>
                </a:cxn>
                <a:cxn ang="0">
                  <a:pos x="T3" y="0"/>
                </a:cxn>
                <a:cxn ang="0">
                  <a:pos x="T4" y="0"/>
                </a:cxn>
              </a:cxnLst>
              <a:rect l="0" t="0" r="r" b="b"/>
              <a:pathLst>
                <a:path w="52">
                  <a:moveTo>
                    <a:pt x="52" y="0"/>
                  </a:moveTo>
                  <a:cubicBezTo>
                    <a:pt x="30" y="0"/>
                    <a:pt x="12" y="0"/>
                    <a:pt x="0" y="0"/>
                  </a:cubicBezTo>
                  <a:cubicBezTo>
                    <a:pt x="0" y="0"/>
                    <a:pt x="0" y="0"/>
                    <a:pt x="0" y="0"/>
                  </a:cubicBezTo>
                  <a:cubicBezTo>
                    <a:pt x="52" y="0"/>
                    <a:pt x="52" y="0"/>
                    <a:pt x="52" y="0"/>
                  </a:cubicBezTo>
                  <a:cubicBezTo>
                    <a:pt x="52" y="0"/>
                    <a:pt x="52" y="0"/>
                    <a:pt x="52" y="0"/>
                  </a:cubicBezTo>
                </a:path>
              </a:pathLst>
            </a:custGeom>
            <a:solidFill>
              <a:srgbClr val="A7C2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8" name="Freeform 108"/>
            <p:cNvSpPr>
              <a:spLocks/>
            </p:cNvSpPr>
            <p:nvPr userDrawn="1"/>
          </p:nvSpPr>
          <p:spPr bwMode="gray">
            <a:xfrm>
              <a:off x="10771188" y="4025900"/>
              <a:ext cx="33338" cy="28575"/>
            </a:xfrm>
            <a:custGeom>
              <a:avLst/>
              <a:gdLst>
                <a:gd name="T0" fmla="*/ 0 w 19"/>
                <a:gd name="T1" fmla="*/ 0 h 16"/>
                <a:gd name="T2" fmla="*/ 0 w 19"/>
                <a:gd name="T3" fmla="*/ 0 h 16"/>
                <a:gd name="T4" fmla="*/ 1 w 19"/>
                <a:gd name="T5" fmla="*/ 16 h 16"/>
                <a:gd name="T6" fmla="*/ 19 w 19"/>
                <a:gd name="T7" fmla="*/ 16 h 16"/>
                <a:gd name="T8" fmla="*/ 19 w 19"/>
                <a:gd name="T9" fmla="*/ 16 h 16"/>
                <a:gd name="T10" fmla="*/ 1 w 19"/>
                <a:gd name="T11" fmla="*/ 16 h 16"/>
                <a:gd name="T12" fmla="*/ 0 w 19"/>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19" h="16">
                  <a:moveTo>
                    <a:pt x="0" y="0"/>
                  </a:moveTo>
                  <a:cubicBezTo>
                    <a:pt x="0" y="0"/>
                    <a:pt x="0" y="0"/>
                    <a:pt x="0" y="0"/>
                  </a:cubicBezTo>
                  <a:cubicBezTo>
                    <a:pt x="1" y="16"/>
                    <a:pt x="1" y="16"/>
                    <a:pt x="1" y="16"/>
                  </a:cubicBezTo>
                  <a:cubicBezTo>
                    <a:pt x="19" y="16"/>
                    <a:pt x="19" y="16"/>
                    <a:pt x="19" y="16"/>
                  </a:cubicBezTo>
                  <a:cubicBezTo>
                    <a:pt x="19" y="16"/>
                    <a:pt x="19" y="16"/>
                    <a:pt x="19" y="16"/>
                  </a:cubicBezTo>
                  <a:cubicBezTo>
                    <a:pt x="7" y="16"/>
                    <a:pt x="1" y="16"/>
                    <a:pt x="1" y="16"/>
                  </a:cubicBezTo>
                  <a:cubicBezTo>
                    <a:pt x="0" y="0"/>
                    <a:pt x="0" y="0"/>
                    <a:pt x="0" y="0"/>
                  </a:cubicBezTo>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9" name="Rectangle 109"/>
            <p:cNvSpPr>
              <a:spLocks noChangeArrowheads="1"/>
            </p:cNvSpPr>
            <p:nvPr userDrawn="1"/>
          </p:nvSpPr>
          <p:spPr bwMode="gray">
            <a:xfrm>
              <a:off x="10771188" y="3998913"/>
              <a:ext cx="1588" cy="26988"/>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0" name="Rectangle 110"/>
            <p:cNvSpPr>
              <a:spLocks noChangeArrowheads="1"/>
            </p:cNvSpPr>
            <p:nvPr userDrawn="1"/>
          </p:nvSpPr>
          <p:spPr bwMode="gray">
            <a:xfrm>
              <a:off x="10771188" y="3998913"/>
              <a:ext cx="1588" cy="2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1" name="Freeform 111"/>
            <p:cNvSpPr>
              <a:spLocks/>
            </p:cNvSpPr>
            <p:nvPr userDrawn="1"/>
          </p:nvSpPr>
          <p:spPr bwMode="gray">
            <a:xfrm>
              <a:off x="10771188" y="3973513"/>
              <a:ext cx="917575" cy="80963"/>
            </a:xfrm>
            <a:custGeom>
              <a:avLst/>
              <a:gdLst>
                <a:gd name="T0" fmla="*/ 508 w 508"/>
                <a:gd name="T1" fmla="*/ 0 h 45"/>
                <a:gd name="T2" fmla="*/ 0 w 508"/>
                <a:gd name="T3" fmla="*/ 14 h 45"/>
                <a:gd name="T4" fmla="*/ 0 w 508"/>
                <a:gd name="T5" fmla="*/ 29 h 45"/>
                <a:gd name="T6" fmla="*/ 1 w 508"/>
                <a:gd name="T7" fmla="*/ 45 h 45"/>
                <a:gd name="T8" fmla="*/ 19 w 508"/>
                <a:gd name="T9" fmla="*/ 45 h 45"/>
                <a:gd name="T10" fmla="*/ 71 w 508"/>
                <a:gd name="T11" fmla="*/ 45 h 45"/>
                <a:gd name="T12" fmla="*/ 508 w 508"/>
                <a:gd name="T13" fmla="*/ 40 h 45"/>
                <a:gd name="T14" fmla="*/ 508 w 508"/>
                <a:gd name="T15" fmla="*/ 0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8" h="45">
                  <a:moveTo>
                    <a:pt x="508" y="0"/>
                  </a:moveTo>
                  <a:cubicBezTo>
                    <a:pt x="0" y="14"/>
                    <a:pt x="0" y="14"/>
                    <a:pt x="0" y="14"/>
                  </a:cubicBezTo>
                  <a:cubicBezTo>
                    <a:pt x="0" y="29"/>
                    <a:pt x="0" y="29"/>
                    <a:pt x="0" y="29"/>
                  </a:cubicBezTo>
                  <a:cubicBezTo>
                    <a:pt x="1" y="45"/>
                    <a:pt x="1" y="45"/>
                    <a:pt x="1" y="45"/>
                  </a:cubicBezTo>
                  <a:cubicBezTo>
                    <a:pt x="1" y="45"/>
                    <a:pt x="7" y="45"/>
                    <a:pt x="19" y="45"/>
                  </a:cubicBezTo>
                  <a:cubicBezTo>
                    <a:pt x="31" y="45"/>
                    <a:pt x="49" y="45"/>
                    <a:pt x="71" y="45"/>
                  </a:cubicBezTo>
                  <a:cubicBezTo>
                    <a:pt x="187" y="44"/>
                    <a:pt x="415" y="42"/>
                    <a:pt x="508" y="40"/>
                  </a:cubicBezTo>
                  <a:cubicBezTo>
                    <a:pt x="508" y="0"/>
                    <a:pt x="508" y="0"/>
                    <a:pt x="508"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2" name="Freeform 112"/>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close/>
                  <a:moveTo>
                    <a:pt x="297" y="136"/>
                  </a:moveTo>
                  <a:lnTo>
                    <a:pt x="605" y="243"/>
                  </a:lnTo>
                  <a:lnTo>
                    <a:pt x="190" y="443"/>
                  </a:lnTo>
                  <a:lnTo>
                    <a:pt x="297" y="136"/>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3" name="Freeform 113"/>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moveTo>
                    <a:pt x="297" y="136"/>
                  </a:moveTo>
                  <a:lnTo>
                    <a:pt x="605" y="243"/>
                  </a:lnTo>
                  <a:lnTo>
                    <a:pt x="190" y="443"/>
                  </a:lnTo>
                  <a:lnTo>
                    <a:pt x="297" y="13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4" name="Freeform 114"/>
            <p:cNvSpPr>
              <a:spLocks/>
            </p:cNvSpPr>
            <p:nvPr userDrawn="1"/>
          </p:nvSpPr>
          <p:spPr bwMode="gray">
            <a:xfrm>
              <a:off x="8405813" y="4202113"/>
              <a:ext cx="52388" cy="58738"/>
            </a:xfrm>
            <a:custGeom>
              <a:avLst/>
              <a:gdLst>
                <a:gd name="T0" fmla="*/ 33 w 33"/>
                <a:gd name="T1" fmla="*/ 28 h 37"/>
                <a:gd name="T2" fmla="*/ 13 w 33"/>
                <a:gd name="T3" fmla="*/ 37 h 37"/>
                <a:gd name="T4" fmla="*/ 0 w 33"/>
                <a:gd name="T5" fmla="*/ 9 h 37"/>
                <a:gd name="T6" fmla="*/ 18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8"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5" name="Freeform 115"/>
            <p:cNvSpPr>
              <a:spLocks/>
            </p:cNvSpPr>
            <p:nvPr userDrawn="1"/>
          </p:nvSpPr>
          <p:spPr bwMode="gray">
            <a:xfrm>
              <a:off x="8464551" y="417353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6" name="Freeform 116"/>
            <p:cNvSpPr>
              <a:spLocks/>
            </p:cNvSpPr>
            <p:nvPr userDrawn="1"/>
          </p:nvSpPr>
          <p:spPr bwMode="gray">
            <a:xfrm>
              <a:off x="8526463" y="41449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7" name="Freeform 117"/>
            <p:cNvSpPr>
              <a:spLocks/>
            </p:cNvSpPr>
            <p:nvPr userDrawn="1"/>
          </p:nvSpPr>
          <p:spPr bwMode="gray">
            <a:xfrm>
              <a:off x="8585201" y="4116388"/>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8" name="Freeform 118"/>
            <p:cNvSpPr>
              <a:spLocks/>
            </p:cNvSpPr>
            <p:nvPr userDrawn="1"/>
          </p:nvSpPr>
          <p:spPr bwMode="gray">
            <a:xfrm>
              <a:off x="8645526" y="4084638"/>
              <a:ext cx="52388" cy="61913"/>
            </a:xfrm>
            <a:custGeom>
              <a:avLst/>
              <a:gdLst>
                <a:gd name="T0" fmla="*/ 33 w 33"/>
                <a:gd name="T1" fmla="*/ 30 h 39"/>
                <a:gd name="T2" fmla="*/ 14 w 33"/>
                <a:gd name="T3" fmla="*/ 39 h 39"/>
                <a:gd name="T4" fmla="*/ 0 w 33"/>
                <a:gd name="T5" fmla="*/ 9 h 39"/>
                <a:gd name="T6" fmla="*/ 19 w 33"/>
                <a:gd name="T7" fmla="*/ 0 h 39"/>
                <a:gd name="T8" fmla="*/ 33 w 33"/>
                <a:gd name="T9" fmla="*/ 30 h 39"/>
              </a:gdLst>
              <a:ahLst/>
              <a:cxnLst>
                <a:cxn ang="0">
                  <a:pos x="T0" y="T1"/>
                </a:cxn>
                <a:cxn ang="0">
                  <a:pos x="T2" y="T3"/>
                </a:cxn>
                <a:cxn ang="0">
                  <a:pos x="T4" y="T5"/>
                </a:cxn>
                <a:cxn ang="0">
                  <a:pos x="T6" y="T7"/>
                </a:cxn>
                <a:cxn ang="0">
                  <a:pos x="T8" y="T9"/>
                </a:cxn>
              </a:cxnLst>
              <a:rect l="0" t="0" r="r" b="b"/>
              <a:pathLst>
                <a:path w="33" h="39">
                  <a:moveTo>
                    <a:pt x="33" y="30"/>
                  </a:moveTo>
                  <a:lnTo>
                    <a:pt x="14" y="39"/>
                  </a:lnTo>
                  <a:lnTo>
                    <a:pt x="0" y="9"/>
                  </a:lnTo>
                  <a:lnTo>
                    <a:pt x="19" y="0"/>
                  </a:lnTo>
                  <a:lnTo>
                    <a:pt x="33" y="3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9" name="Freeform 119"/>
            <p:cNvSpPr>
              <a:spLocks/>
            </p:cNvSpPr>
            <p:nvPr userDrawn="1"/>
          </p:nvSpPr>
          <p:spPr bwMode="gray">
            <a:xfrm>
              <a:off x="8707438" y="4056063"/>
              <a:ext cx="49213" cy="60325"/>
            </a:xfrm>
            <a:custGeom>
              <a:avLst/>
              <a:gdLst>
                <a:gd name="T0" fmla="*/ 31 w 31"/>
                <a:gd name="T1" fmla="*/ 29 h 38"/>
                <a:gd name="T2" fmla="*/ 13 w 31"/>
                <a:gd name="T3" fmla="*/ 38 h 38"/>
                <a:gd name="T4" fmla="*/ 0 w 31"/>
                <a:gd name="T5" fmla="*/ 9 h 38"/>
                <a:gd name="T6" fmla="*/ 18 w 31"/>
                <a:gd name="T7" fmla="*/ 0 h 38"/>
                <a:gd name="T8" fmla="*/ 31 w 31"/>
                <a:gd name="T9" fmla="*/ 29 h 38"/>
              </a:gdLst>
              <a:ahLst/>
              <a:cxnLst>
                <a:cxn ang="0">
                  <a:pos x="T0" y="T1"/>
                </a:cxn>
                <a:cxn ang="0">
                  <a:pos x="T2" y="T3"/>
                </a:cxn>
                <a:cxn ang="0">
                  <a:pos x="T4" y="T5"/>
                </a:cxn>
                <a:cxn ang="0">
                  <a:pos x="T6" y="T7"/>
                </a:cxn>
                <a:cxn ang="0">
                  <a:pos x="T8" y="T9"/>
                </a:cxn>
              </a:cxnLst>
              <a:rect l="0" t="0" r="r" b="b"/>
              <a:pathLst>
                <a:path w="31" h="38">
                  <a:moveTo>
                    <a:pt x="31" y="29"/>
                  </a:moveTo>
                  <a:lnTo>
                    <a:pt x="13" y="38"/>
                  </a:lnTo>
                  <a:lnTo>
                    <a:pt x="0" y="9"/>
                  </a:lnTo>
                  <a:lnTo>
                    <a:pt x="18" y="0"/>
                  </a:lnTo>
                  <a:lnTo>
                    <a:pt x="31"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0" name="Freeform 120"/>
            <p:cNvSpPr>
              <a:spLocks/>
            </p:cNvSpPr>
            <p:nvPr userDrawn="1"/>
          </p:nvSpPr>
          <p:spPr bwMode="gray">
            <a:xfrm>
              <a:off x="8766176" y="4027488"/>
              <a:ext cx="52388" cy="60325"/>
            </a:xfrm>
            <a:custGeom>
              <a:avLst/>
              <a:gdLst>
                <a:gd name="T0" fmla="*/ 33 w 33"/>
                <a:gd name="T1" fmla="*/ 28 h 38"/>
                <a:gd name="T2" fmla="*/ 14 w 33"/>
                <a:gd name="T3" fmla="*/ 38 h 38"/>
                <a:gd name="T4" fmla="*/ 0 w 33"/>
                <a:gd name="T5" fmla="*/ 9 h 38"/>
                <a:gd name="T6" fmla="*/ 18 w 33"/>
                <a:gd name="T7" fmla="*/ 0 h 38"/>
                <a:gd name="T8" fmla="*/ 33 w 33"/>
                <a:gd name="T9" fmla="*/ 28 h 38"/>
              </a:gdLst>
              <a:ahLst/>
              <a:cxnLst>
                <a:cxn ang="0">
                  <a:pos x="T0" y="T1"/>
                </a:cxn>
                <a:cxn ang="0">
                  <a:pos x="T2" y="T3"/>
                </a:cxn>
                <a:cxn ang="0">
                  <a:pos x="T4" y="T5"/>
                </a:cxn>
                <a:cxn ang="0">
                  <a:pos x="T6" y="T7"/>
                </a:cxn>
                <a:cxn ang="0">
                  <a:pos x="T8" y="T9"/>
                </a:cxn>
              </a:cxnLst>
              <a:rect l="0" t="0" r="r" b="b"/>
              <a:pathLst>
                <a:path w="33" h="38">
                  <a:moveTo>
                    <a:pt x="33" y="28"/>
                  </a:moveTo>
                  <a:lnTo>
                    <a:pt x="14" y="38"/>
                  </a:lnTo>
                  <a:lnTo>
                    <a:pt x="0" y="9"/>
                  </a:lnTo>
                  <a:lnTo>
                    <a:pt x="18"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1" name="Freeform 121"/>
            <p:cNvSpPr>
              <a:spLocks/>
            </p:cNvSpPr>
            <p:nvPr userDrawn="1"/>
          </p:nvSpPr>
          <p:spPr bwMode="gray">
            <a:xfrm>
              <a:off x="8826501" y="3998913"/>
              <a:ext cx="52388" cy="58738"/>
            </a:xfrm>
            <a:custGeom>
              <a:avLst/>
              <a:gdLst>
                <a:gd name="T0" fmla="*/ 33 w 33"/>
                <a:gd name="T1" fmla="*/ 28 h 37"/>
                <a:gd name="T2" fmla="*/ 13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9"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2" name="Freeform 122"/>
            <p:cNvSpPr>
              <a:spLocks/>
            </p:cNvSpPr>
            <p:nvPr userDrawn="1"/>
          </p:nvSpPr>
          <p:spPr bwMode="gray">
            <a:xfrm>
              <a:off x="8886826" y="3970338"/>
              <a:ext cx="50800" cy="58738"/>
            </a:xfrm>
            <a:custGeom>
              <a:avLst/>
              <a:gdLst>
                <a:gd name="T0" fmla="*/ 32 w 32"/>
                <a:gd name="T1" fmla="*/ 28 h 37"/>
                <a:gd name="T2" fmla="*/ 14 w 32"/>
                <a:gd name="T3" fmla="*/ 37 h 37"/>
                <a:gd name="T4" fmla="*/ 0 w 32"/>
                <a:gd name="T5" fmla="*/ 9 h 37"/>
                <a:gd name="T6" fmla="*/ 19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9"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3" name="Freeform 123"/>
            <p:cNvSpPr>
              <a:spLocks/>
            </p:cNvSpPr>
            <p:nvPr userDrawn="1"/>
          </p:nvSpPr>
          <p:spPr bwMode="gray">
            <a:xfrm>
              <a:off x="8947151" y="39417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4" name="Freeform 124"/>
            <p:cNvSpPr>
              <a:spLocks/>
            </p:cNvSpPr>
            <p:nvPr userDrawn="1"/>
          </p:nvSpPr>
          <p:spPr bwMode="gray">
            <a:xfrm>
              <a:off x="9005888" y="3913188"/>
              <a:ext cx="52388" cy="58738"/>
            </a:xfrm>
            <a:custGeom>
              <a:avLst/>
              <a:gdLst>
                <a:gd name="T0" fmla="*/ 33 w 33"/>
                <a:gd name="T1" fmla="*/ 28 h 37"/>
                <a:gd name="T2" fmla="*/ 14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5" name="Freeform 125"/>
            <p:cNvSpPr>
              <a:spLocks/>
            </p:cNvSpPr>
            <p:nvPr userDrawn="1"/>
          </p:nvSpPr>
          <p:spPr bwMode="gray">
            <a:xfrm>
              <a:off x="9067801" y="3883025"/>
              <a:ext cx="50800" cy="60325"/>
            </a:xfrm>
            <a:custGeom>
              <a:avLst/>
              <a:gdLst>
                <a:gd name="T0" fmla="*/ 32 w 32"/>
                <a:gd name="T1" fmla="*/ 29 h 38"/>
                <a:gd name="T2" fmla="*/ 14 w 32"/>
                <a:gd name="T3" fmla="*/ 38 h 38"/>
                <a:gd name="T4" fmla="*/ 0 w 32"/>
                <a:gd name="T5" fmla="*/ 9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9"/>
                  </a:lnTo>
                  <a:lnTo>
                    <a:pt x="18" y="0"/>
                  </a:lnTo>
                  <a:lnTo>
                    <a:pt x="32"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6" name="Freeform 126"/>
            <p:cNvSpPr>
              <a:spLocks/>
            </p:cNvSpPr>
            <p:nvPr userDrawn="1"/>
          </p:nvSpPr>
          <p:spPr bwMode="gray">
            <a:xfrm>
              <a:off x="9128126" y="3852863"/>
              <a:ext cx="50800" cy="60325"/>
            </a:xfrm>
            <a:custGeom>
              <a:avLst/>
              <a:gdLst>
                <a:gd name="T0" fmla="*/ 32 w 32"/>
                <a:gd name="T1" fmla="*/ 29 h 38"/>
                <a:gd name="T2" fmla="*/ 13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3" y="38"/>
                  </a:lnTo>
                  <a:lnTo>
                    <a:pt x="0" y="10"/>
                  </a:lnTo>
                  <a:lnTo>
                    <a:pt x="18" y="0"/>
                  </a:lnTo>
                  <a:lnTo>
                    <a:pt x="32"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7" name="Freeform 127"/>
            <p:cNvSpPr>
              <a:spLocks/>
            </p:cNvSpPr>
            <p:nvPr userDrawn="1"/>
          </p:nvSpPr>
          <p:spPr bwMode="gray">
            <a:xfrm>
              <a:off x="9186863" y="3824288"/>
              <a:ext cx="52388" cy="60325"/>
            </a:xfrm>
            <a:custGeom>
              <a:avLst/>
              <a:gdLst>
                <a:gd name="T0" fmla="*/ 33 w 33"/>
                <a:gd name="T1" fmla="*/ 29 h 38"/>
                <a:gd name="T2" fmla="*/ 14 w 33"/>
                <a:gd name="T3" fmla="*/ 38 h 38"/>
                <a:gd name="T4" fmla="*/ 0 w 33"/>
                <a:gd name="T5" fmla="*/ 9 h 38"/>
                <a:gd name="T6" fmla="*/ 20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4" y="38"/>
                  </a:lnTo>
                  <a:lnTo>
                    <a:pt x="0" y="9"/>
                  </a:lnTo>
                  <a:lnTo>
                    <a:pt x="20" y="0"/>
                  </a:lnTo>
                  <a:lnTo>
                    <a:pt x="33"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8" name="Freeform 128"/>
            <p:cNvSpPr>
              <a:spLocks/>
            </p:cNvSpPr>
            <p:nvPr userDrawn="1"/>
          </p:nvSpPr>
          <p:spPr bwMode="gray">
            <a:xfrm>
              <a:off x="9247188" y="3795713"/>
              <a:ext cx="52388" cy="60325"/>
            </a:xfrm>
            <a:custGeom>
              <a:avLst/>
              <a:gdLst>
                <a:gd name="T0" fmla="*/ 33 w 33"/>
                <a:gd name="T1" fmla="*/ 29 h 38"/>
                <a:gd name="T2" fmla="*/ 15 w 33"/>
                <a:gd name="T3" fmla="*/ 38 h 38"/>
                <a:gd name="T4" fmla="*/ 0 w 33"/>
                <a:gd name="T5" fmla="*/ 9 h 38"/>
                <a:gd name="T6" fmla="*/ 19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5" y="38"/>
                  </a:lnTo>
                  <a:lnTo>
                    <a:pt x="0" y="9"/>
                  </a:lnTo>
                  <a:lnTo>
                    <a:pt x="19" y="0"/>
                  </a:lnTo>
                  <a:lnTo>
                    <a:pt x="33"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9" name="Freeform 129"/>
            <p:cNvSpPr>
              <a:spLocks/>
            </p:cNvSpPr>
            <p:nvPr userDrawn="1"/>
          </p:nvSpPr>
          <p:spPr bwMode="gray">
            <a:xfrm>
              <a:off x="9307513" y="3767138"/>
              <a:ext cx="50800" cy="60325"/>
            </a:xfrm>
            <a:custGeom>
              <a:avLst/>
              <a:gdLst>
                <a:gd name="T0" fmla="*/ 32 w 32"/>
                <a:gd name="T1" fmla="*/ 28 h 38"/>
                <a:gd name="T2" fmla="*/ 14 w 32"/>
                <a:gd name="T3" fmla="*/ 38 h 38"/>
                <a:gd name="T4" fmla="*/ 0 w 32"/>
                <a:gd name="T5" fmla="*/ 9 h 38"/>
                <a:gd name="T6" fmla="*/ 19 w 32"/>
                <a:gd name="T7" fmla="*/ 0 h 38"/>
                <a:gd name="T8" fmla="*/ 32 w 32"/>
                <a:gd name="T9" fmla="*/ 28 h 38"/>
              </a:gdLst>
              <a:ahLst/>
              <a:cxnLst>
                <a:cxn ang="0">
                  <a:pos x="T0" y="T1"/>
                </a:cxn>
                <a:cxn ang="0">
                  <a:pos x="T2" y="T3"/>
                </a:cxn>
                <a:cxn ang="0">
                  <a:pos x="T4" y="T5"/>
                </a:cxn>
                <a:cxn ang="0">
                  <a:pos x="T6" y="T7"/>
                </a:cxn>
                <a:cxn ang="0">
                  <a:pos x="T8" y="T9"/>
                </a:cxn>
              </a:cxnLst>
              <a:rect l="0" t="0" r="r" b="b"/>
              <a:pathLst>
                <a:path w="32" h="38">
                  <a:moveTo>
                    <a:pt x="32" y="28"/>
                  </a:moveTo>
                  <a:lnTo>
                    <a:pt x="14" y="38"/>
                  </a:lnTo>
                  <a:lnTo>
                    <a:pt x="0" y="9"/>
                  </a:lnTo>
                  <a:lnTo>
                    <a:pt x="19"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0" name="Freeform 130"/>
            <p:cNvSpPr>
              <a:spLocks/>
            </p:cNvSpPr>
            <p:nvPr userDrawn="1"/>
          </p:nvSpPr>
          <p:spPr bwMode="gray">
            <a:xfrm>
              <a:off x="9367838" y="3738563"/>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1" name="Freeform 131"/>
            <p:cNvSpPr>
              <a:spLocks/>
            </p:cNvSpPr>
            <p:nvPr userDrawn="1"/>
          </p:nvSpPr>
          <p:spPr bwMode="gray">
            <a:xfrm>
              <a:off x="9426576" y="370998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2" name="Freeform 132"/>
            <p:cNvSpPr>
              <a:spLocks/>
            </p:cNvSpPr>
            <p:nvPr userDrawn="1"/>
          </p:nvSpPr>
          <p:spPr bwMode="gray">
            <a:xfrm>
              <a:off x="9488488" y="3681413"/>
              <a:ext cx="50800" cy="58738"/>
            </a:xfrm>
            <a:custGeom>
              <a:avLst/>
              <a:gdLst>
                <a:gd name="T0" fmla="*/ 32 w 32"/>
                <a:gd name="T1" fmla="*/ 28 h 37"/>
                <a:gd name="T2" fmla="*/ 14 w 32"/>
                <a:gd name="T3" fmla="*/ 37 h 37"/>
                <a:gd name="T4" fmla="*/ 0 w 32"/>
                <a:gd name="T5" fmla="*/ 8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8"/>
                  </a:lnTo>
                  <a:lnTo>
                    <a:pt x="18"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3" name="Freeform 133"/>
            <p:cNvSpPr>
              <a:spLocks/>
            </p:cNvSpPr>
            <p:nvPr userDrawn="1"/>
          </p:nvSpPr>
          <p:spPr bwMode="gray">
            <a:xfrm>
              <a:off x="9548813" y="3651250"/>
              <a:ext cx="52388" cy="58738"/>
            </a:xfrm>
            <a:custGeom>
              <a:avLst/>
              <a:gdLst>
                <a:gd name="T0" fmla="*/ 33 w 33"/>
                <a:gd name="T1" fmla="*/ 29 h 37"/>
                <a:gd name="T2" fmla="*/ 13 w 33"/>
                <a:gd name="T3" fmla="*/ 37 h 37"/>
                <a:gd name="T4" fmla="*/ 0 w 33"/>
                <a:gd name="T5" fmla="*/ 9 h 37"/>
                <a:gd name="T6" fmla="*/ 18 w 33"/>
                <a:gd name="T7" fmla="*/ 0 h 37"/>
                <a:gd name="T8" fmla="*/ 33 w 33"/>
                <a:gd name="T9" fmla="*/ 29 h 37"/>
              </a:gdLst>
              <a:ahLst/>
              <a:cxnLst>
                <a:cxn ang="0">
                  <a:pos x="T0" y="T1"/>
                </a:cxn>
                <a:cxn ang="0">
                  <a:pos x="T2" y="T3"/>
                </a:cxn>
                <a:cxn ang="0">
                  <a:pos x="T4" y="T5"/>
                </a:cxn>
                <a:cxn ang="0">
                  <a:pos x="T6" y="T7"/>
                </a:cxn>
                <a:cxn ang="0">
                  <a:pos x="T8" y="T9"/>
                </a:cxn>
              </a:cxnLst>
              <a:rect l="0" t="0" r="r" b="b"/>
              <a:pathLst>
                <a:path w="33" h="37">
                  <a:moveTo>
                    <a:pt x="33" y="29"/>
                  </a:moveTo>
                  <a:lnTo>
                    <a:pt x="13" y="37"/>
                  </a:lnTo>
                  <a:lnTo>
                    <a:pt x="0" y="9"/>
                  </a:lnTo>
                  <a:lnTo>
                    <a:pt x="18" y="0"/>
                  </a:lnTo>
                  <a:lnTo>
                    <a:pt x="33"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4" name="Freeform 134"/>
            <p:cNvSpPr>
              <a:spLocks/>
            </p:cNvSpPr>
            <p:nvPr userDrawn="1"/>
          </p:nvSpPr>
          <p:spPr bwMode="gray">
            <a:xfrm>
              <a:off x="9607551" y="3622675"/>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5" name="Freeform 135"/>
            <p:cNvSpPr>
              <a:spLocks/>
            </p:cNvSpPr>
            <p:nvPr userDrawn="1"/>
          </p:nvSpPr>
          <p:spPr bwMode="gray">
            <a:xfrm>
              <a:off x="9669463" y="3592513"/>
              <a:ext cx="50800" cy="60325"/>
            </a:xfrm>
            <a:custGeom>
              <a:avLst/>
              <a:gdLst>
                <a:gd name="T0" fmla="*/ 32 w 32"/>
                <a:gd name="T1" fmla="*/ 29 h 38"/>
                <a:gd name="T2" fmla="*/ 14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10"/>
                  </a:lnTo>
                  <a:lnTo>
                    <a:pt x="18" y="0"/>
                  </a:lnTo>
                  <a:lnTo>
                    <a:pt x="32"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6" name="Freeform 136"/>
            <p:cNvSpPr>
              <a:spLocks/>
            </p:cNvSpPr>
            <p:nvPr userDrawn="1"/>
          </p:nvSpPr>
          <p:spPr bwMode="gray">
            <a:xfrm>
              <a:off x="8372476" y="3711575"/>
              <a:ext cx="1233488" cy="590550"/>
            </a:xfrm>
            <a:custGeom>
              <a:avLst/>
              <a:gdLst>
                <a:gd name="T0" fmla="*/ 5 w 777"/>
                <a:gd name="T1" fmla="*/ 372 h 372"/>
                <a:gd name="T2" fmla="*/ 0 w 777"/>
                <a:gd name="T3" fmla="*/ 363 h 372"/>
                <a:gd name="T4" fmla="*/ 752 w 777"/>
                <a:gd name="T5" fmla="*/ 0 h 372"/>
                <a:gd name="T6" fmla="*/ 777 w 777"/>
                <a:gd name="T7" fmla="*/ 0 h 372"/>
                <a:gd name="T8" fmla="*/ 5 w 777"/>
                <a:gd name="T9" fmla="*/ 372 h 372"/>
              </a:gdLst>
              <a:ahLst/>
              <a:cxnLst>
                <a:cxn ang="0">
                  <a:pos x="T0" y="T1"/>
                </a:cxn>
                <a:cxn ang="0">
                  <a:pos x="T2" y="T3"/>
                </a:cxn>
                <a:cxn ang="0">
                  <a:pos x="T4" y="T5"/>
                </a:cxn>
                <a:cxn ang="0">
                  <a:pos x="T6" y="T7"/>
                </a:cxn>
                <a:cxn ang="0">
                  <a:pos x="T8" y="T9"/>
                </a:cxn>
              </a:cxnLst>
              <a:rect l="0" t="0" r="r" b="b"/>
              <a:pathLst>
                <a:path w="777" h="372">
                  <a:moveTo>
                    <a:pt x="5" y="372"/>
                  </a:moveTo>
                  <a:lnTo>
                    <a:pt x="0" y="363"/>
                  </a:lnTo>
                  <a:lnTo>
                    <a:pt x="752" y="0"/>
                  </a:lnTo>
                  <a:lnTo>
                    <a:pt x="777" y="0"/>
                  </a:lnTo>
                  <a:lnTo>
                    <a:pt x="5" y="372"/>
                  </a:lnTo>
                  <a:close/>
                </a:path>
              </a:pathLst>
            </a:custGeom>
            <a:solidFill>
              <a:srgbClr val="0086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7" name="Freeform 137"/>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8" name="Freeform 138"/>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9" name="Freeform 139"/>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0" name="Freeform 140"/>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1" name="Freeform 150"/>
            <p:cNvSpPr>
              <a:spLocks/>
            </p:cNvSpPr>
            <p:nvPr userDrawn="1"/>
          </p:nvSpPr>
          <p:spPr bwMode="gray">
            <a:xfrm>
              <a:off x="8634413" y="5446713"/>
              <a:ext cx="463550" cy="623888"/>
            </a:xfrm>
            <a:custGeom>
              <a:avLst/>
              <a:gdLst>
                <a:gd name="T0" fmla="*/ 201 w 257"/>
                <a:gd name="T1" fmla="*/ 3 h 348"/>
                <a:gd name="T2" fmla="*/ 171 w 257"/>
                <a:gd name="T3" fmla="*/ 43 h 348"/>
                <a:gd name="T4" fmla="*/ 245 w 257"/>
                <a:gd name="T5" fmla="*/ 322 h 348"/>
                <a:gd name="T6" fmla="*/ 257 w 257"/>
                <a:gd name="T7" fmla="*/ 329 h 348"/>
                <a:gd name="T8" fmla="*/ 109 w 257"/>
                <a:gd name="T9" fmla="*/ 318 h 348"/>
                <a:gd name="T10" fmla="*/ 47 w 257"/>
                <a:gd name="T11" fmla="*/ 87 h 348"/>
                <a:gd name="T12" fmla="*/ 201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1" y="3"/>
                  </a:moveTo>
                  <a:cubicBezTo>
                    <a:pt x="190" y="15"/>
                    <a:pt x="179" y="28"/>
                    <a:pt x="171" y="43"/>
                  </a:cubicBezTo>
                  <a:cubicBezTo>
                    <a:pt x="114" y="141"/>
                    <a:pt x="147" y="266"/>
                    <a:pt x="245" y="322"/>
                  </a:cubicBezTo>
                  <a:cubicBezTo>
                    <a:pt x="249" y="325"/>
                    <a:pt x="253" y="327"/>
                    <a:pt x="257" y="329"/>
                  </a:cubicBezTo>
                  <a:cubicBezTo>
                    <a:pt x="210" y="348"/>
                    <a:pt x="156" y="346"/>
                    <a:pt x="109" y="318"/>
                  </a:cubicBezTo>
                  <a:cubicBezTo>
                    <a:pt x="28" y="271"/>
                    <a:pt x="0" y="168"/>
                    <a:pt x="47" y="87"/>
                  </a:cubicBezTo>
                  <a:cubicBezTo>
                    <a:pt x="80" y="30"/>
                    <a:pt x="140" y="0"/>
                    <a:pt x="201" y="3"/>
                  </a:cubicBezTo>
                </a:path>
              </a:pathLst>
            </a:custGeom>
            <a:solidFill>
              <a:srgbClr val="00A8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2" name="Freeform 151"/>
            <p:cNvSpPr>
              <a:spLocks noEditPoints="1"/>
            </p:cNvSpPr>
            <p:nvPr userDrawn="1"/>
          </p:nvSpPr>
          <p:spPr bwMode="gray">
            <a:xfrm>
              <a:off x="8702676" y="5491163"/>
              <a:ext cx="561975" cy="528638"/>
            </a:xfrm>
            <a:custGeom>
              <a:avLst/>
              <a:gdLst>
                <a:gd name="T0" fmla="*/ 160 w 311"/>
                <a:gd name="T1" fmla="*/ 63 h 294"/>
                <a:gd name="T2" fmla="*/ 137 w 311"/>
                <a:gd name="T3" fmla="*/ 9 h 294"/>
                <a:gd name="T4" fmla="*/ 133 w 311"/>
                <a:gd name="T5" fmla="*/ 67 h 294"/>
                <a:gd name="T6" fmla="*/ 178 w 311"/>
                <a:gd name="T7" fmla="*/ 44 h 294"/>
                <a:gd name="T8" fmla="*/ 133 w 311"/>
                <a:gd name="T9" fmla="*/ 120 h 294"/>
                <a:gd name="T10" fmla="*/ 178 w 311"/>
                <a:gd name="T11" fmla="*/ 174 h 294"/>
                <a:gd name="T12" fmla="*/ 142 w 311"/>
                <a:gd name="T13" fmla="*/ 174 h 294"/>
                <a:gd name="T14" fmla="*/ 236 w 311"/>
                <a:gd name="T15" fmla="*/ 0 h 294"/>
                <a:gd name="T16" fmla="*/ 208 w 311"/>
                <a:gd name="T17" fmla="*/ 72 h 294"/>
                <a:gd name="T18" fmla="*/ 236 w 311"/>
                <a:gd name="T19" fmla="*/ 0 h 294"/>
                <a:gd name="T20" fmla="*/ 236 w 311"/>
                <a:gd name="T21" fmla="*/ 9 h 294"/>
                <a:gd name="T22" fmla="*/ 199 w 311"/>
                <a:gd name="T23" fmla="*/ 120 h 294"/>
                <a:gd name="T24" fmla="*/ 245 w 311"/>
                <a:gd name="T25" fmla="*/ 174 h 294"/>
                <a:gd name="T26" fmla="*/ 208 w 311"/>
                <a:gd name="T27" fmla="*/ 174 h 294"/>
                <a:gd name="T28" fmla="*/ 240 w 311"/>
                <a:gd name="T29" fmla="*/ 261 h 294"/>
                <a:gd name="T30" fmla="*/ 227 w 311"/>
                <a:gd name="T31" fmla="*/ 222 h 294"/>
                <a:gd name="T32" fmla="*/ 217 w 311"/>
                <a:gd name="T33" fmla="*/ 231 h 294"/>
                <a:gd name="T34" fmla="*/ 204 w 311"/>
                <a:gd name="T35" fmla="*/ 294 h 294"/>
                <a:gd name="T36" fmla="*/ 244 w 311"/>
                <a:gd name="T37" fmla="*/ 291 h 294"/>
                <a:gd name="T38" fmla="*/ 302 w 311"/>
                <a:gd name="T39" fmla="*/ 62 h 294"/>
                <a:gd name="T40" fmla="*/ 284 w 311"/>
                <a:gd name="T41" fmla="*/ 36 h 294"/>
                <a:gd name="T42" fmla="*/ 270 w 311"/>
                <a:gd name="T43" fmla="*/ 72 h 294"/>
                <a:gd name="T44" fmla="*/ 307 w 311"/>
                <a:gd name="T45" fmla="*/ 150 h 294"/>
                <a:gd name="T46" fmla="*/ 293 w 311"/>
                <a:gd name="T47" fmla="*/ 111 h 294"/>
                <a:gd name="T48" fmla="*/ 284 w 311"/>
                <a:gd name="T49" fmla="*/ 120 h 294"/>
                <a:gd name="T50" fmla="*/ 270 w 311"/>
                <a:gd name="T51" fmla="*/ 183 h 294"/>
                <a:gd name="T52" fmla="*/ 307 w 311"/>
                <a:gd name="T53" fmla="*/ 150 h 294"/>
                <a:gd name="T54" fmla="*/ 266 w 311"/>
                <a:gd name="T55" fmla="*/ 231 h 294"/>
                <a:gd name="T56" fmla="*/ 302 w 311"/>
                <a:gd name="T57" fmla="*/ 231 h 294"/>
                <a:gd name="T58" fmla="*/ 36 w 311"/>
                <a:gd name="T59" fmla="*/ 44 h 294"/>
                <a:gd name="T60" fmla="*/ 18 w 311"/>
                <a:gd name="T61" fmla="*/ 48 h 294"/>
                <a:gd name="T62" fmla="*/ 4 w 311"/>
                <a:gd name="T63" fmla="*/ 72 h 294"/>
                <a:gd name="T64" fmla="*/ 41 w 311"/>
                <a:gd name="T65" fmla="*/ 39 h 294"/>
                <a:gd name="T66" fmla="*/ 0 w 311"/>
                <a:gd name="T67" fmla="*/ 174 h 294"/>
                <a:gd name="T68" fmla="*/ 45 w 311"/>
                <a:gd name="T69" fmla="*/ 120 h 294"/>
                <a:gd name="T70" fmla="*/ 9 w 311"/>
                <a:gd name="T71" fmla="*/ 120 h 294"/>
                <a:gd name="T72" fmla="*/ 9 w 311"/>
                <a:gd name="T73" fmla="*/ 222 h 294"/>
                <a:gd name="T74" fmla="*/ 36 w 311"/>
                <a:gd name="T75" fmla="*/ 231 h 294"/>
                <a:gd name="T76" fmla="*/ 36 w 311"/>
                <a:gd name="T77" fmla="*/ 222 h 294"/>
                <a:gd name="T78" fmla="*/ 66 w 311"/>
                <a:gd name="T79" fmla="*/ 63 h 294"/>
                <a:gd name="T80" fmla="*/ 112 w 311"/>
                <a:gd name="T81" fmla="*/ 9 h 294"/>
                <a:gd name="T82" fmla="*/ 75 w 311"/>
                <a:gd name="T83" fmla="*/ 9 h 294"/>
                <a:gd name="T84" fmla="*/ 103 w 311"/>
                <a:gd name="T85" fmla="*/ 155 h 294"/>
                <a:gd name="T86" fmla="*/ 71 w 311"/>
                <a:gd name="T87" fmla="*/ 111 h 294"/>
                <a:gd name="T88" fmla="*/ 84 w 311"/>
                <a:gd name="T89" fmla="*/ 174 h 294"/>
                <a:gd name="T90" fmla="*/ 107 w 311"/>
                <a:gd name="T91" fmla="*/ 183 h 294"/>
                <a:gd name="T92" fmla="*/ 103 w 311"/>
                <a:gd name="T93" fmla="*/ 222 h 294"/>
                <a:gd name="T94" fmla="*/ 75 w 311"/>
                <a:gd name="T95" fmla="*/ 294 h 294"/>
                <a:gd name="T96" fmla="*/ 103 w 311"/>
                <a:gd name="T97" fmla="*/ 222 h 294"/>
                <a:gd name="T98" fmla="*/ 103 w 311"/>
                <a:gd name="T99" fmla="*/ 231 h 294"/>
                <a:gd name="T100" fmla="*/ 169 w 311"/>
                <a:gd name="T101" fmla="*/ 284 h 294"/>
                <a:gd name="T102" fmla="*/ 133 w 311"/>
                <a:gd name="T103" fmla="*/ 226 h 294"/>
                <a:gd name="T104" fmla="*/ 137 w 311"/>
                <a:gd name="T105" fmla="*/ 284 h 294"/>
                <a:gd name="T106" fmla="*/ 178 w 311"/>
                <a:gd name="T107" fmla="*/ 28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11" h="294">
                  <a:moveTo>
                    <a:pt x="174" y="39"/>
                  </a:moveTo>
                  <a:cubicBezTo>
                    <a:pt x="170" y="39"/>
                    <a:pt x="169" y="41"/>
                    <a:pt x="169" y="44"/>
                  </a:cubicBezTo>
                  <a:cubicBezTo>
                    <a:pt x="169" y="63"/>
                    <a:pt x="169" y="63"/>
                    <a:pt x="169" y="63"/>
                  </a:cubicBezTo>
                  <a:cubicBezTo>
                    <a:pt x="160" y="63"/>
                    <a:pt x="160" y="63"/>
                    <a:pt x="160" y="63"/>
                  </a:cubicBezTo>
                  <a:cubicBezTo>
                    <a:pt x="160" y="0"/>
                    <a:pt x="160" y="0"/>
                    <a:pt x="160" y="0"/>
                  </a:cubicBezTo>
                  <a:cubicBezTo>
                    <a:pt x="137" y="0"/>
                    <a:pt x="137" y="0"/>
                    <a:pt x="137" y="0"/>
                  </a:cubicBezTo>
                  <a:cubicBezTo>
                    <a:pt x="135" y="0"/>
                    <a:pt x="133" y="1"/>
                    <a:pt x="133" y="5"/>
                  </a:cubicBezTo>
                  <a:cubicBezTo>
                    <a:pt x="133" y="8"/>
                    <a:pt x="135" y="9"/>
                    <a:pt x="137" y="9"/>
                  </a:cubicBezTo>
                  <a:cubicBezTo>
                    <a:pt x="151" y="9"/>
                    <a:pt x="151" y="9"/>
                    <a:pt x="151" y="9"/>
                  </a:cubicBezTo>
                  <a:cubicBezTo>
                    <a:pt x="151" y="63"/>
                    <a:pt x="151" y="63"/>
                    <a:pt x="151" y="63"/>
                  </a:cubicBezTo>
                  <a:cubicBezTo>
                    <a:pt x="137" y="63"/>
                    <a:pt x="137" y="63"/>
                    <a:pt x="137" y="63"/>
                  </a:cubicBezTo>
                  <a:cubicBezTo>
                    <a:pt x="135" y="63"/>
                    <a:pt x="133" y="64"/>
                    <a:pt x="133" y="67"/>
                  </a:cubicBezTo>
                  <a:cubicBezTo>
                    <a:pt x="133" y="71"/>
                    <a:pt x="135" y="72"/>
                    <a:pt x="137" y="72"/>
                  </a:cubicBezTo>
                  <a:cubicBezTo>
                    <a:pt x="174" y="72"/>
                    <a:pt x="174" y="72"/>
                    <a:pt x="174" y="72"/>
                  </a:cubicBezTo>
                  <a:cubicBezTo>
                    <a:pt x="176" y="72"/>
                    <a:pt x="178" y="71"/>
                    <a:pt x="178" y="67"/>
                  </a:cubicBezTo>
                  <a:cubicBezTo>
                    <a:pt x="178" y="44"/>
                    <a:pt x="178" y="44"/>
                    <a:pt x="178" y="44"/>
                  </a:cubicBezTo>
                  <a:cubicBezTo>
                    <a:pt x="178" y="41"/>
                    <a:pt x="177" y="39"/>
                    <a:pt x="174" y="39"/>
                  </a:cubicBezTo>
                  <a:close/>
                  <a:moveTo>
                    <a:pt x="169" y="111"/>
                  </a:moveTo>
                  <a:cubicBezTo>
                    <a:pt x="142" y="111"/>
                    <a:pt x="142" y="111"/>
                    <a:pt x="142" y="111"/>
                  </a:cubicBezTo>
                  <a:cubicBezTo>
                    <a:pt x="137" y="111"/>
                    <a:pt x="133" y="115"/>
                    <a:pt x="133" y="120"/>
                  </a:cubicBezTo>
                  <a:cubicBezTo>
                    <a:pt x="133" y="174"/>
                    <a:pt x="133" y="174"/>
                    <a:pt x="133" y="174"/>
                  </a:cubicBezTo>
                  <a:cubicBezTo>
                    <a:pt x="133" y="179"/>
                    <a:pt x="137" y="183"/>
                    <a:pt x="142" y="183"/>
                  </a:cubicBezTo>
                  <a:cubicBezTo>
                    <a:pt x="169" y="183"/>
                    <a:pt x="169" y="183"/>
                    <a:pt x="169" y="183"/>
                  </a:cubicBezTo>
                  <a:cubicBezTo>
                    <a:pt x="174" y="183"/>
                    <a:pt x="178" y="179"/>
                    <a:pt x="178" y="174"/>
                  </a:cubicBezTo>
                  <a:cubicBezTo>
                    <a:pt x="178" y="120"/>
                    <a:pt x="178" y="120"/>
                    <a:pt x="178" y="120"/>
                  </a:cubicBezTo>
                  <a:cubicBezTo>
                    <a:pt x="178" y="115"/>
                    <a:pt x="174" y="111"/>
                    <a:pt x="169" y="111"/>
                  </a:cubicBezTo>
                  <a:close/>
                  <a:moveTo>
                    <a:pt x="169" y="174"/>
                  </a:moveTo>
                  <a:cubicBezTo>
                    <a:pt x="142" y="174"/>
                    <a:pt x="142" y="174"/>
                    <a:pt x="142" y="174"/>
                  </a:cubicBezTo>
                  <a:cubicBezTo>
                    <a:pt x="142" y="120"/>
                    <a:pt x="142" y="120"/>
                    <a:pt x="142" y="120"/>
                  </a:cubicBezTo>
                  <a:cubicBezTo>
                    <a:pt x="169" y="120"/>
                    <a:pt x="169" y="120"/>
                    <a:pt x="169" y="120"/>
                  </a:cubicBezTo>
                  <a:lnTo>
                    <a:pt x="169" y="174"/>
                  </a:lnTo>
                  <a:close/>
                  <a:moveTo>
                    <a:pt x="236" y="0"/>
                  </a:moveTo>
                  <a:cubicBezTo>
                    <a:pt x="208" y="0"/>
                    <a:pt x="208" y="0"/>
                    <a:pt x="208" y="0"/>
                  </a:cubicBezTo>
                  <a:cubicBezTo>
                    <a:pt x="203" y="0"/>
                    <a:pt x="199" y="4"/>
                    <a:pt x="199" y="9"/>
                  </a:cubicBezTo>
                  <a:cubicBezTo>
                    <a:pt x="199" y="63"/>
                    <a:pt x="199" y="63"/>
                    <a:pt x="199" y="63"/>
                  </a:cubicBezTo>
                  <a:cubicBezTo>
                    <a:pt x="199" y="68"/>
                    <a:pt x="203" y="72"/>
                    <a:pt x="208" y="72"/>
                  </a:cubicBezTo>
                  <a:cubicBezTo>
                    <a:pt x="236" y="72"/>
                    <a:pt x="236" y="72"/>
                    <a:pt x="236" y="72"/>
                  </a:cubicBezTo>
                  <a:cubicBezTo>
                    <a:pt x="241" y="72"/>
                    <a:pt x="245" y="68"/>
                    <a:pt x="245" y="63"/>
                  </a:cubicBezTo>
                  <a:cubicBezTo>
                    <a:pt x="245" y="9"/>
                    <a:pt x="245" y="9"/>
                    <a:pt x="245" y="9"/>
                  </a:cubicBezTo>
                  <a:cubicBezTo>
                    <a:pt x="245" y="4"/>
                    <a:pt x="241" y="0"/>
                    <a:pt x="236" y="0"/>
                  </a:cubicBezTo>
                  <a:close/>
                  <a:moveTo>
                    <a:pt x="236" y="63"/>
                  </a:moveTo>
                  <a:cubicBezTo>
                    <a:pt x="208" y="63"/>
                    <a:pt x="208" y="63"/>
                    <a:pt x="208" y="63"/>
                  </a:cubicBezTo>
                  <a:cubicBezTo>
                    <a:pt x="208" y="9"/>
                    <a:pt x="208" y="9"/>
                    <a:pt x="208" y="9"/>
                  </a:cubicBezTo>
                  <a:cubicBezTo>
                    <a:pt x="236" y="9"/>
                    <a:pt x="236" y="9"/>
                    <a:pt x="236" y="9"/>
                  </a:cubicBezTo>
                  <a:lnTo>
                    <a:pt x="236" y="63"/>
                  </a:lnTo>
                  <a:close/>
                  <a:moveTo>
                    <a:pt x="236" y="111"/>
                  </a:moveTo>
                  <a:cubicBezTo>
                    <a:pt x="208" y="111"/>
                    <a:pt x="208" y="111"/>
                    <a:pt x="208" y="111"/>
                  </a:cubicBezTo>
                  <a:cubicBezTo>
                    <a:pt x="203" y="111"/>
                    <a:pt x="199" y="115"/>
                    <a:pt x="199" y="120"/>
                  </a:cubicBezTo>
                  <a:cubicBezTo>
                    <a:pt x="199" y="174"/>
                    <a:pt x="199" y="174"/>
                    <a:pt x="199" y="174"/>
                  </a:cubicBezTo>
                  <a:cubicBezTo>
                    <a:pt x="199" y="179"/>
                    <a:pt x="203" y="183"/>
                    <a:pt x="208" y="183"/>
                  </a:cubicBezTo>
                  <a:cubicBezTo>
                    <a:pt x="236" y="183"/>
                    <a:pt x="236" y="183"/>
                    <a:pt x="236" y="183"/>
                  </a:cubicBezTo>
                  <a:cubicBezTo>
                    <a:pt x="241" y="183"/>
                    <a:pt x="245" y="179"/>
                    <a:pt x="245" y="174"/>
                  </a:cubicBezTo>
                  <a:cubicBezTo>
                    <a:pt x="245" y="120"/>
                    <a:pt x="245" y="120"/>
                    <a:pt x="245" y="120"/>
                  </a:cubicBezTo>
                  <a:cubicBezTo>
                    <a:pt x="245" y="115"/>
                    <a:pt x="241" y="111"/>
                    <a:pt x="236" y="111"/>
                  </a:cubicBezTo>
                  <a:close/>
                  <a:moveTo>
                    <a:pt x="236" y="174"/>
                  </a:moveTo>
                  <a:cubicBezTo>
                    <a:pt x="208" y="174"/>
                    <a:pt x="208" y="174"/>
                    <a:pt x="208" y="174"/>
                  </a:cubicBezTo>
                  <a:cubicBezTo>
                    <a:pt x="208" y="120"/>
                    <a:pt x="208" y="120"/>
                    <a:pt x="208" y="120"/>
                  </a:cubicBezTo>
                  <a:cubicBezTo>
                    <a:pt x="236" y="120"/>
                    <a:pt x="236" y="120"/>
                    <a:pt x="236" y="120"/>
                  </a:cubicBezTo>
                  <a:lnTo>
                    <a:pt x="236" y="174"/>
                  </a:lnTo>
                  <a:close/>
                  <a:moveTo>
                    <a:pt x="240" y="261"/>
                  </a:moveTo>
                  <a:cubicBezTo>
                    <a:pt x="237" y="261"/>
                    <a:pt x="236" y="263"/>
                    <a:pt x="236" y="266"/>
                  </a:cubicBezTo>
                  <a:cubicBezTo>
                    <a:pt x="235" y="284"/>
                    <a:pt x="235" y="284"/>
                    <a:pt x="235" y="284"/>
                  </a:cubicBezTo>
                  <a:cubicBezTo>
                    <a:pt x="227" y="284"/>
                    <a:pt x="227" y="284"/>
                    <a:pt x="227" y="284"/>
                  </a:cubicBezTo>
                  <a:cubicBezTo>
                    <a:pt x="227" y="222"/>
                    <a:pt x="227" y="222"/>
                    <a:pt x="227" y="222"/>
                  </a:cubicBezTo>
                  <a:cubicBezTo>
                    <a:pt x="204" y="222"/>
                    <a:pt x="204" y="222"/>
                    <a:pt x="204" y="222"/>
                  </a:cubicBezTo>
                  <a:cubicBezTo>
                    <a:pt x="201" y="222"/>
                    <a:pt x="199" y="223"/>
                    <a:pt x="199" y="226"/>
                  </a:cubicBezTo>
                  <a:cubicBezTo>
                    <a:pt x="199" y="230"/>
                    <a:pt x="201" y="231"/>
                    <a:pt x="204" y="231"/>
                  </a:cubicBezTo>
                  <a:cubicBezTo>
                    <a:pt x="217" y="231"/>
                    <a:pt x="217" y="231"/>
                    <a:pt x="217" y="231"/>
                  </a:cubicBezTo>
                  <a:cubicBezTo>
                    <a:pt x="217" y="284"/>
                    <a:pt x="217" y="284"/>
                    <a:pt x="217" y="284"/>
                  </a:cubicBezTo>
                  <a:cubicBezTo>
                    <a:pt x="204" y="284"/>
                    <a:pt x="204" y="284"/>
                    <a:pt x="204" y="284"/>
                  </a:cubicBezTo>
                  <a:cubicBezTo>
                    <a:pt x="201" y="284"/>
                    <a:pt x="199" y="286"/>
                    <a:pt x="199" y="289"/>
                  </a:cubicBezTo>
                  <a:cubicBezTo>
                    <a:pt x="199" y="292"/>
                    <a:pt x="201" y="294"/>
                    <a:pt x="204" y="294"/>
                  </a:cubicBezTo>
                  <a:cubicBezTo>
                    <a:pt x="240" y="294"/>
                    <a:pt x="240" y="294"/>
                    <a:pt x="240" y="294"/>
                  </a:cubicBezTo>
                  <a:cubicBezTo>
                    <a:pt x="240" y="294"/>
                    <a:pt x="240" y="294"/>
                    <a:pt x="240" y="294"/>
                  </a:cubicBezTo>
                  <a:cubicBezTo>
                    <a:pt x="242" y="294"/>
                    <a:pt x="244" y="293"/>
                    <a:pt x="244" y="291"/>
                  </a:cubicBezTo>
                  <a:cubicBezTo>
                    <a:pt x="244" y="291"/>
                    <a:pt x="244" y="291"/>
                    <a:pt x="244" y="291"/>
                  </a:cubicBezTo>
                  <a:cubicBezTo>
                    <a:pt x="245" y="290"/>
                    <a:pt x="245" y="290"/>
                    <a:pt x="245" y="289"/>
                  </a:cubicBezTo>
                  <a:cubicBezTo>
                    <a:pt x="245" y="266"/>
                    <a:pt x="245" y="266"/>
                    <a:pt x="245" y="266"/>
                  </a:cubicBezTo>
                  <a:cubicBezTo>
                    <a:pt x="245" y="263"/>
                    <a:pt x="243" y="261"/>
                    <a:pt x="240" y="261"/>
                  </a:cubicBezTo>
                  <a:close/>
                  <a:moveTo>
                    <a:pt x="302" y="62"/>
                  </a:moveTo>
                  <a:cubicBezTo>
                    <a:pt x="302" y="63"/>
                    <a:pt x="302" y="63"/>
                    <a:pt x="302" y="63"/>
                  </a:cubicBezTo>
                  <a:cubicBezTo>
                    <a:pt x="293" y="63"/>
                    <a:pt x="293" y="63"/>
                    <a:pt x="293" y="63"/>
                  </a:cubicBezTo>
                  <a:cubicBezTo>
                    <a:pt x="293" y="48"/>
                    <a:pt x="293" y="48"/>
                    <a:pt x="293" y="48"/>
                  </a:cubicBezTo>
                  <a:cubicBezTo>
                    <a:pt x="290" y="44"/>
                    <a:pt x="287" y="40"/>
                    <a:pt x="284" y="36"/>
                  </a:cubicBezTo>
                  <a:cubicBezTo>
                    <a:pt x="284" y="63"/>
                    <a:pt x="284" y="63"/>
                    <a:pt x="284" y="63"/>
                  </a:cubicBezTo>
                  <a:cubicBezTo>
                    <a:pt x="270" y="63"/>
                    <a:pt x="270" y="63"/>
                    <a:pt x="270" y="63"/>
                  </a:cubicBezTo>
                  <a:cubicBezTo>
                    <a:pt x="268" y="63"/>
                    <a:pt x="266" y="64"/>
                    <a:pt x="266" y="67"/>
                  </a:cubicBezTo>
                  <a:cubicBezTo>
                    <a:pt x="266" y="71"/>
                    <a:pt x="268" y="72"/>
                    <a:pt x="270" y="72"/>
                  </a:cubicBezTo>
                  <a:cubicBezTo>
                    <a:pt x="307" y="72"/>
                    <a:pt x="307" y="72"/>
                    <a:pt x="307" y="72"/>
                  </a:cubicBezTo>
                  <a:cubicBezTo>
                    <a:pt x="307" y="72"/>
                    <a:pt x="307" y="72"/>
                    <a:pt x="307" y="72"/>
                  </a:cubicBezTo>
                  <a:cubicBezTo>
                    <a:pt x="306" y="69"/>
                    <a:pt x="304" y="65"/>
                    <a:pt x="302" y="62"/>
                  </a:cubicBezTo>
                  <a:close/>
                  <a:moveTo>
                    <a:pt x="307" y="150"/>
                  </a:moveTo>
                  <a:cubicBezTo>
                    <a:pt x="303" y="150"/>
                    <a:pt x="302" y="152"/>
                    <a:pt x="302" y="155"/>
                  </a:cubicBezTo>
                  <a:cubicBezTo>
                    <a:pt x="302" y="174"/>
                    <a:pt x="302" y="174"/>
                    <a:pt x="302" y="174"/>
                  </a:cubicBezTo>
                  <a:cubicBezTo>
                    <a:pt x="293" y="174"/>
                    <a:pt x="293" y="174"/>
                    <a:pt x="293" y="174"/>
                  </a:cubicBezTo>
                  <a:cubicBezTo>
                    <a:pt x="293" y="111"/>
                    <a:pt x="293" y="111"/>
                    <a:pt x="293" y="111"/>
                  </a:cubicBezTo>
                  <a:cubicBezTo>
                    <a:pt x="270" y="111"/>
                    <a:pt x="270" y="111"/>
                    <a:pt x="270" y="111"/>
                  </a:cubicBezTo>
                  <a:cubicBezTo>
                    <a:pt x="268" y="111"/>
                    <a:pt x="266" y="112"/>
                    <a:pt x="266" y="116"/>
                  </a:cubicBezTo>
                  <a:cubicBezTo>
                    <a:pt x="266" y="119"/>
                    <a:pt x="268" y="120"/>
                    <a:pt x="270" y="120"/>
                  </a:cubicBezTo>
                  <a:cubicBezTo>
                    <a:pt x="284" y="120"/>
                    <a:pt x="284" y="120"/>
                    <a:pt x="284" y="120"/>
                  </a:cubicBezTo>
                  <a:cubicBezTo>
                    <a:pt x="284" y="174"/>
                    <a:pt x="284" y="174"/>
                    <a:pt x="284" y="174"/>
                  </a:cubicBezTo>
                  <a:cubicBezTo>
                    <a:pt x="270" y="174"/>
                    <a:pt x="270" y="174"/>
                    <a:pt x="270" y="174"/>
                  </a:cubicBezTo>
                  <a:cubicBezTo>
                    <a:pt x="268" y="174"/>
                    <a:pt x="266" y="175"/>
                    <a:pt x="266" y="178"/>
                  </a:cubicBezTo>
                  <a:cubicBezTo>
                    <a:pt x="266" y="182"/>
                    <a:pt x="268" y="183"/>
                    <a:pt x="270" y="183"/>
                  </a:cubicBezTo>
                  <a:cubicBezTo>
                    <a:pt x="307" y="183"/>
                    <a:pt x="307" y="183"/>
                    <a:pt x="307" y="183"/>
                  </a:cubicBezTo>
                  <a:cubicBezTo>
                    <a:pt x="309" y="183"/>
                    <a:pt x="311" y="182"/>
                    <a:pt x="311" y="178"/>
                  </a:cubicBezTo>
                  <a:cubicBezTo>
                    <a:pt x="311" y="155"/>
                    <a:pt x="311" y="155"/>
                    <a:pt x="311" y="155"/>
                  </a:cubicBezTo>
                  <a:cubicBezTo>
                    <a:pt x="311" y="152"/>
                    <a:pt x="310" y="150"/>
                    <a:pt x="307" y="150"/>
                  </a:cubicBezTo>
                  <a:close/>
                  <a:moveTo>
                    <a:pt x="307" y="223"/>
                  </a:moveTo>
                  <a:cubicBezTo>
                    <a:pt x="305" y="222"/>
                    <a:pt x="304" y="222"/>
                    <a:pt x="302" y="222"/>
                  </a:cubicBezTo>
                  <a:cubicBezTo>
                    <a:pt x="275" y="222"/>
                    <a:pt x="275" y="222"/>
                    <a:pt x="275" y="222"/>
                  </a:cubicBezTo>
                  <a:cubicBezTo>
                    <a:pt x="270" y="222"/>
                    <a:pt x="266" y="226"/>
                    <a:pt x="266" y="231"/>
                  </a:cubicBezTo>
                  <a:cubicBezTo>
                    <a:pt x="266" y="276"/>
                    <a:pt x="266" y="276"/>
                    <a:pt x="266" y="276"/>
                  </a:cubicBezTo>
                  <a:cubicBezTo>
                    <a:pt x="269" y="273"/>
                    <a:pt x="272" y="270"/>
                    <a:pt x="275" y="267"/>
                  </a:cubicBezTo>
                  <a:cubicBezTo>
                    <a:pt x="275" y="231"/>
                    <a:pt x="275" y="231"/>
                    <a:pt x="275" y="231"/>
                  </a:cubicBezTo>
                  <a:cubicBezTo>
                    <a:pt x="302" y="231"/>
                    <a:pt x="302" y="231"/>
                    <a:pt x="302" y="231"/>
                  </a:cubicBezTo>
                  <a:cubicBezTo>
                    <a:pt x="302" y="232"/>
                    <a:pt x="302" y="232"/>
                    <a:pt x="302" y="232"/>
                  </a:cubicBezTo>
                  <a:cubicBezTo>
                    <a:pt x="304" y="229"/>
                    <a:pt x="305" y="226"/>
                    <a:pt x="307" y="223"/>
                  </a:cubicBezTo>
                  <a:close/>
                  <a:moveTo>
                    <a:pt x="41" y="39"/>
                  </a:moveTo>
                  <a:cubicBezTo>
                    <a:pt x="37" y="39"/>
                    <a:pt x="36" y="41"/>
                    <a:pt x="36" y="44"/>
                  </a:cubicBezTo>
                  <a:cubicBezTo>
                    <a:pt x="36" y="63"/>
                    <a:pt x="36" y="63"/>
                    <a:pt x="36" y="63"/>
                  </a:cubicBezTo>
                  <a:cubicBezTo>
                    <a:pt x="27" y="63"/>
                    <a:pt x="27" y="63"/>
                    <a:pt x="27" y="63"/>
                  </a:cubicBezTo>
                  <a:cubicBezTo>
                    <a:pt x="27" y="37"/>
                    <a:pt x="27" y="37"/>
                    <a:pt x="27" y="37"/>
                  </a:cubicBezTo>
                  <a:cubicBezTo>
                    <a:pt x="24" y="40"/>
                    <a:pt x="21" y="44"/>
                    <a:pt x="18" y="48"/>
                  </a:cubicBezTo>
                  <a:cubicBezTo>
                    <a:pt x="18" y="63"/>
                    <a:pt x="18" y="63"/>
                    <a:pt x="18" y="63"/>
                  </a:cubicBezTo>
                  <a:cubicBezTo>
                    <a:pt x="9" y="63"/>
                    <a:pt x="9" y="63"/>
                    <a:pt x="9" y="63"/>
                  </a:cubicBezTo>
                  <a:cubicBezTo>
                    <a:pt x="7" y="66"/>
                    <a:pt x="5" y="69"/>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9" y="270"/>
                    <a:pt x="42" y="273"/>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6"/>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55"/>
                    <a:pt x="112" y="155"/>
                    <a:pt x="112" y="155"/>
                  </a:cubicBezTo>
                  <a:cubicBezTo>
                    <a:pt x="112" y="152"/>
                    <a:pt x="111" y="150"/>
                    <a:pt x="107" y="150"/>
                  </a:cubicBezTo>
                  <a:close/>
                  <a:moveTo>
                    <a:pt x="103" y="222"/>
                  </a:moveTo>
                  <a:cubicBezTo>
                    <a:pt x="75" y="222"/>
                    <a:pt x="75" y="222"/>
                    <a:pt x="75" y="222"/>
                  </a:cubicBezTo>
                  <a:cubicBezTo>
                    <a:pt x="70" y="222"/>
                    <a:pt x="66" y="226"/>
                    <a:pt x="66" y="231"/>
                  </a:cubicBezTo>
                  <a:cubicBezTo>
                    <a:pt x="66" y="284"/>
                    <a:pt x="66" y="284"/>
                    <a:pt x="66" y="284"/>
                  </a:cubicBezTo>
                  <a:cubicBezTo>
                    <a:pt x="66" y="290"/>
                    <a:pt x="70" y="294"/>
                    <a:pt x="75" y="294"/>
                  </a:cubicBezTo>
                  <a:cubicBezTo>
                    <a:pt x="103" y="294"/>
                    <a:pt x="103" y="294"/>
                    <a:pt x="103" y="294"/>
                  </a:cubicBezTo>
                  <a:cubicBezTo>
                    <a:pt x="108" y="294"/>
                    <a:pt x="112" y="290"/>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74" y="261"/>
                  </a:moveTo>
                  <a:cubicBezTo>
                    <a:pt x="170" y="261"/>
                    <a:pt x="169" y="263"/>
                    <a:pt x="169" y="266"/>
                  </a:cubicBezTo>
                  <a:cubicBezTo>
                    <a:pt x="169" y="284"/>
                    <a:pt x="169" y="284"/>
                    <a:pt x="169" y="284"/>
                  </a:cubicBezTo>
                  <a:cubicBezTo>
                    <a:pt x="160" y="284"/>
                    <a:pt x="160" y="284"/>
                    <a:pt x="160" y="284"/>
                  </a:cubicBezTo>
                  <a:cubicBezTo>
                    <a:pt x="160" y="222"/>
                    <a:pt x="160" y="222"/>
                    <a:pt x="160" y="222"/>
                  </a:cubicBezTo>
                  <a:cubicBezTo>
                    <a:pt x="137" y="222"/>
                    <a:pt x="137" y="222"/>
                    <a:pt x="137" y="222"/>
                  </a:cubicBezTo>
                  <a:cubicBezTo>
                    <a:pt x="135" y="222"/>
                    <a:pt x="133" y="223"/>
                    <a:pt x="133" y="226"/>
                  </a:cubicBezTo>
                  <a:cubicBezTo>
                    <a:pt x="133" y="230"/>
                    <a:pt x="135" y="231"/>
                    <a:pt x="137" y="231"/>
                  </a:cubicBezTo>
                  <a:cubicBezTo>
                    <a:pt x="151" y="231"/>
                    <a:pt x="151" y="231"/>
                    <a:pt x="151" y="231"/>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66"/>
                    <a:pt x="178" y="266"/>
                    <a:pt x="178" y="266"/>
                  </a:cubicBezTo>
                  <a:cubicBezTo>
                    <a:pt x="178" y="263"/>
                    <a:pt x="177" y="261"/>
                    <a:pt x="174" y="261"/>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3" name="Freeform 152"/>
            <p:cNvSpPr>
              <a:spLocks noEditPoints="1"/>
            </p:cNvSpPr>
            <p:nvPr userDrawn="1"/>
          </p:nvSpPr>
          <p:spPr bwMode="gray">
            <a:xfrm>
              <a:off x="8702676" y="5491163"/>
              <a:ext cx="322263" cy="528638"/>
            </a:xfrm>
            <a:custGeom>
              <a:avLst/>
              <a:gdLst>
                <a:gd name="T0" fmla="*/ 133 w 178"/>
                <a:gd name="T1" fmla="*/ 5 h 294"/>
                <a:gd name="T2" fmla="*/ 138 w 178"/>
                <a:gd name="T3" fmla="*/ 9 h 294"/>
                <a:gd name="T4" fmla="*/ 137 w 178"/>
                <a:gd name="T5" fmla="*/ 0 h 294"/>
                <a:gd name="T6" fmla="*/ 36 w 178"/>
                <a:gd name="T7" fmla="*/ 44 h 294"/>
                <a:gd name="T8" fmla="*/ 27 w 178"/>
                <a:gd name="T9" fmla="*/ 63 h 294"/>
                <a:gd name="T10" fmla="*/ 22 w 178"/>
                <a:gd name="T11" fmla="*/ 43 h 294"/>
                <a:gd name="T12" fmla="*/ 18 w 178"/>
                <a:gd name="T13" fmla="*/ 48 h 294"/>
                <a:gd name="T14" fmla="*/ 9 w 178"/>
                <a:gd name="T15" fmla="*/ 63 h 294"/>
                <a:gd name="T16" fmla="*/ 4 w 178"/>
                <a:gd name="T17" fmla="*/ 72 h 294"/>
                <a:gd name="T18" fmla="*/ 4 w 178"/>
                <a:gd name="T19" fmla="*/ 72 h 294"/>
                <a:gd name="T20" fmla="*/ 45 w 178"/>
                <a:gd name="T21" fmla="*/ 67 h 294"/>
                <a:gd name="T22" fmla="*/ 41 w 178"/>
                <a:gd name="T23" fmla="*/ 39 h 294"/>
                <a:gd name="T24" fmla="*/ 9 w 178"/>
                <a:gd name="T25" fmla="*/ 111 h 294"/>
                <a:gd name="T26" fmla="*/ 0 w 178"/>
                <a:gd name="T27" fmla="*/ 174 h 294"/>
                <a:gd name="T28" fmla="*/ 36 w 178"/>
                <a:gd name="T29" fmla="*/ 183 h 294"/>
                <a:gd name="T30" fmla="*/ 45 w 178"/>
                <a:gd name="T31" fmla="*/ 120 h 294"/>
                <a:gd name="T32" fmla="*/ 36 w 178"/>
                <a:gd name="T33" fmla="*/ 174 h 294"/>
                <a:gd name="T34" fmla="*/ 9 w 178"/>
                <a:gd name="T35" fmla="*/ 120 h 294"/>
                <a:gd name="T36" fmla="*/ 36 w 178"/>
                <a:gd name="T37" fmla="*/ 174 h 294"/>
                <a:gd name="T38" fmla="*/ 9 w 178"/>
                <a:gd name="T39" fmla="*/ 222 h 294"/>
                <a:gd name="T40" fmla="*/ 4 w 178"/>
                <a:gd name="T41" fmla="*/ 223 h 294"/>
                <a:gd name="T42" fmla="*/ 9 w 178"/>
                <a:gd name="T43" fmla="*/ 231 h 294"/>
                <a:gd name="T44" fmla="*/ 36 w 178"/>
                <a:gd name="T45" fmla="*/ 267 h 294"/>
                <a:gd name="T46" fmla="*/ 45 w 178"/>
                <a:gd name="T47" fmla="*/ 275 h 294"/>
                <a:gd name="T48" fmla="*/ 36 w 178"/>
                <a:gd name="T49" fmla="*/ 222 h 294"/>
                <a:gd name="T50" fmla="*/ 75 w 178"/>
                <a:gd name="T51" fmla="*/ 0 h 294"/>
                <a:gd name="T52" fmla="*/ 66 w 178"/>
                <a:gd name="T53" fmla="*/ 63 h 294"/>
                <a:gd name="T54" fmla="*/ 103 w 178"/>
                <a:gd name="T55" fmla="*/ 72 h 294"/>
                <a:gd name="T56" fmla="*/ 112 w 178"/>
                <a:gd name="T57" fmla="*/ 9 h 294"/>
                <a:gd name="T58" fmla="*/ 103 w 178"/>
                <a:gd name="T59" fmla="*/ 63 h 294"/>
                <a:gd name="T60" fmla="*/ 75 w 178"/>
                <a:gd name="T61" fmla="*/ 9 h 294"/>
                <a:gd name="T62" fmla="*/ 103 w 178"/>
                <a:gd name="T63" fmla="*/ 63 h 294"/>
                <a:gd name="T64" fmla="*/ 107 w 178"/>
                <a:gd name="T65" fmla="*/ 150 h 294"/>
                <a:gd name="T66" fmla="*/ 103 w 178"/>
                <a:gd name="T67" fmla="*/ 174 h 294"/>
                <a:gd name="T68" fmla="*/ 94 w 178"/>
                <a:gd name="T69" fmla="*/ 111 h 294"/>
                <a:gd name="T70" fmla="*/ 66 w 178"/>
                <a:gd name="T71" fmla="*/ 115 h 294"/>
                <a:gd name="T72" fmla="*/ 84 w 178"/>
                <a:gd name="T73" fmla="*/ 120 h 294"/>
                <a:gd name="T74" fmla="*/ 71 w 178"/>
                <a:gd name="T75" fmla="*/ 174 h 294"/>
                <a:gd name="T76" fmla="*/ 71 w 178"/>
                <a:gd name="T77" fmla="*/ 183 h 294"/>
                <a:gd name="T78" fmla="*/ 112 w 178"/>
                <a:gd name="T79" fmla="*/ 178 h 294"/>
                <a:gd name="T80" fmla="*/ 107 w 178"/>
                <a:gd name="T81" fmla="*/ 150 h 294"/>
                <a:gd name="T82" fmla="*/ 75 w 178"/>
                <a:gd name="T83" fmla="*/ 222 h 294"/>
                <a:gd name="T84" fmla="*/ 66 w 178"/>
                <a:gd name="T85" fmla="*/ 284 h 294"/>
                <a:gd name="T86" fmla="*/ 103 w 178"/>
                <a:gd name="T87" fmla="*/ 294 h 294"/>
                <a:gd name="T88" fmla="*/ 112 w 178"/>
                <a:gd name="T89" fmla="*/ 231 h 294"/>
                <a:gd name="T90" fmla="*/ 103 w 178"/>
                <a:gd name="T91" fmla="*/ 284 h 294"/>
                <a:gd name="T92" fmla="*/ 75 w 178"/>
                <a:gd name="T93" fmla="*/ 231 h 294"/>
                <a:gd name="T94" fmla="*/ 103 w 178"/>
                <a:gd name="T95" fmla="*/ 284 h 294"/>
                <a:gd name="T96" fmla="*/ 133 w 178"/>
                <a:gd name="T97" fmla="*/ 226 h 294"/>
                <a:gd name="T98" fmla="*/ 138 w 178"/>
                <a:gd name="T99" fmla="*/ 231 h 294"/>
                <a:gd name="T100" fmla="*/ 169 w 178"/>
                <a:gd name="T101" fmla="*/ 269 h 294"/>
                <a:gd name="T102" fmla="*/ 160 w 178"/>
                <a:gd name="T103" fmla="*/ 284 h 294"/>
                <a:gd name="T104" fmla="*/ 151 w 178"/>
                <a:gd name="T105" fmla="*/ 249 h 294"/>
                <a:gd name="T106" fmla="*/ 137 w 178"/>
                <a:gd name="T107" fmla="*/ 284 h 294"/>
                <a:gd name="T108" fmla="*/ 137 w 178"/>
                <a:gd name="T109" fmla="*/ 294 h 294"/>
                <a:gd name="T110" fmla="*/ 178 w 178"/>
                <a:gd name="T111" fmla="*/ 289 h 294"/>
                <a:gd name="T112" fmla="*/ 169 w 178"/>
                <a:gd name="T113" fmla="*/ 26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8" h="294">
                  <a:moveTo>
                    <a:pt x="137" y="0"/>
                  </a:moveTo>
                  <a:cubicBezTo>
                    <a:pt x="135" y="0"/>
                    <a:pt x="133" y="1"/>
                    <a:pt x="133" y="5"/>
                  </a:cubicBezTo>
                  <a:cubicBezTo>
                    <a:pt x="133" y="8"/>
                    <a:pt x="135" y="9"/>
                    <a:pt x="137" y="9"/>
                  </a:cubicBezTo>
                  <a:cubicBezTo>
                    <a:pt x="138" y="9"/>
                    <a:pt x="138" y="9"/>
                    <a:pt x="138" y="9"/>
                  </a:cubicBezTo>
                  <a:cubicBezTo>
                    <a:pt x="140" y="6"/>
                    <a:pt x="142" y="3"/>
                    <a:pt x="144" y="0"/>
                  </a:cubicBezTo>
                  <a:lnTo>
                    <a:pt x="137" y="0"/>
                  </a:lnTo>
                  <a:close/>
                  <a:moveTo>
                    <a:pt x="41" y="39"/>
                  </a:moveTo>
                  <a:cubicBezTo>
                    <a:pt x="37" y="39"/>
                    <a:pt x="36" y="41"/>
                    <a:pt x="36" y="44"/>
                  </a:cubicBezTo>
                  <a:cubicBezTo>
                    <a:pt x="36" y="63"/>
                    <a:pt x="36" y="63"/>
                    <a:pt x="36" y="63"/>
                  </a:cubicBezTo>
                  <a:cubicBezTo>
                    <a:pt x="27" y="63"/>
                    <a:pt x="27" y="63"/>
                    <a:pt x="27" y="63"/>
                  </a:cubicBezTo>
                  <a:cubicBezTo>
                    <a:pt x="27" y="36"/>
                    <a:pt x="27" y="36"/>
                    <a:pt x="27" y="36"/>
                  </a:cubicBezTo>
                  <a:cubicBezTo>
                    <a:pt x="25" y="38"/>
                    <a:pt x="24" y="40"/>
                    <a:pt x="22" y="43"/>
                  </a:cubicBezTo>
                  <a:cubicBezTo>
                    <a:pt x="22" y="43"/>
                    <a:pt x="21" y="43"/>
                    <a:pt x="21" y="44"/>
                  </a:cubicBezTo>
                  <a:cubicBezTo>
                    <a:pt x="20" y="45"/>
                    <a:pt x="19" y="47"/>
                    <a:pt x="18" y="48"/>
                  </a:cubicBezTo>
                  <a:cubicBezTo>
                    <a:pt x="18" y="63"/>
                    <a:pt x="18" y="63"/>
                    <a:pt x="18" y="63"/>
                  </a:cubicBezTo>
                  <a:cubicBezTo>
                    <a:pt x="9" y="63"/>
                    <a:pt x="9" y="63"/>
                    <a:pt x="9" y="63"/>
                  </a:cubicBezTo>
                  <a:cubicBezTo>
                    <a:pt x="8" y="63"/>
                    <a:pt x="8" y="63"/>
                    <a:pt x="8" y="63"/>
                  </a:cubicBezTo>
                  <a:cubicBezTo>
                    <a:pt x="7" y="66"/>
                    <a:pt x="5" y="69"/>
                    <a:pt x="4" y="72"/>
                  </a:cubicBezTo>
                  <a:cubicBezTo>
                    <a:pt x="4" y="72"/>
                    <a:pt x="4" y="72"/>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4" y="223"/>
                    <a:pt x="4" y="223"/>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8" y="269"/>
                    <a:pt x="40" y="271"/>
                    <a:pt x="42" y="273"/>
                  </a:cubicBezTo>
                  <a:cubicBezTo>
                    <a:pt x="43" y="274"/>
                    <a:pt x="44" y="274"/>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7" y="150"/>
                    <a:pt x="107" y="150"/>
                    <a:pt x="107" y="150"/>
                  </a:cubicBez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5"/>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72"/>
                    <a:pt x="112" y="172"/>
                    <a:pt x="112" y="172"/>
                  </a:cubicBezTo>
                  <a:cubicBezTo>
                    <a:pt x="110" y="165"/>
                    <a:pt x="108" y="158"/>
                    <a:pt x="107" y="150"/>
                  </a:cubicBezTo>
                  <a:close/>
                  <a:moveTo>
                    <a:pt x="103" y="222"/>
                  </a:moveTo>
                  <a:cubicBezTo>
                    <a:pt x="75" y="222"/>
                    <a:pt x="75" y="222"/>
                    <a:pt x="75" y="222"/>
                  </a:cubicBezTo>
                  <a:cubicBezTo>
                    <a:pt x="70" y="222"/>
                    <a:pt x="66" y="226"/>
                    <a:pt x="66" y="231"/>
                  </a:cubicBezTo>
                  <a:cubicBezTo>
                    <a:pt x="66" y="284"/>
                    <a:pt x="66" y="284"/>
                    <a:pt x="66" y="284"/>
                  </a:cubicBezTo>
                  <a:cubicBezTo>
                    <a:pt x="66" y="289"/>
                    <a:pt x="70" y="294"/>
                    <a:pt x="75" y="294"/>
                  </a:cubicBezTo>
                  <a:cubicBezTo>
                    <a:pt x="103" y="294"/>
                    <a:pt x="103" y="294"/>
                    <a:pt x="103" y="294"/>
                  </a:cubicBezTo>
                  <a:cubicBezTo>
                    <a:pt x="108" y="294"/>
                    <a:pt x="112" y="289"/>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33" y="224"/>
                  </a:moveTo>
                  <a:cubicBezTo>
                    <a:pt x="133" y="224"/>
                    <a:pt x="133" y="225"/>
                    <a:pt x="133" y="226"/>
                  </a:cubicBezTo>
                  <a:cubicBezTo>
                    <a:pt x="133" y="230"/>
                    <a:pt x="135" y="231"/>
                    <a:pt x="137" y="231"/>
                  </a:cubicBezTo>
                  <a:cubicBezTo>
                    <a:pt x="138" y="231"/>
                    <a:pt x="138" y="231"/>
                    <a:pt x="138" y="231"/>
                  </a:cubicBezTo>
                  <a:cubicBezTo>
                    <a:pt x="136" y="229"/>
                    <a:pt x="135" y="226"/>
                    <a:pt x="133" y="224"/>
                  </a:cubicBezTo>
                  <a:close/>
                  <a:moveTo>
                    <a:pt x="169" y="269"/>
                  </a:moveTo>
                  <a:cubicBezTo>
                    <a:pt x="169" y="284"/>
                    <a:pt x="169" y="284"/>
                    <a:pt x="169" y="284"/>
                  </a:cubicBezTo>
                  <a:cubicBezTo>
                    <a:pt x="160" y="284"/>
                    <a:pt x="160" y="284"/>
                    <a:pt x="160" y="284"/>
                  </a:cubicBezTo>
                  <a:cubicBezTo>
                    <a:pt x="160" y="260"/>
                    <a:pt x="160" y="260"/>
                    <a:pt x="160" y="260"/>
                  </a:cubicBezTo>
                  <a:cubicBezTo>
                    <a:pt x="157" y="256"/>
                    <a:pt x="154" y="253"/>
                    <a:pt x="151" y="249"/>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77"/>
                    <a:pt x="178" y="277"/>
                    <a:pt x="178" y="277"/>
                  </a:cubicBezTo>
                  <a:cubicBezTo>
                    <a:pt x="175" y="274"/>
                    <a:pt x="172" y="272"/>
                    <a:pt x="169" y="269"/>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4" name="Freeform 153"/>
            <p:cNvSpPr>
              <a:spLocks/>
            </p:cNvSpPr>
            <p:nvPr userDrawn="1"/>
          </p:nvSpPr>
          <p:spPr bwMode="gray">
            <a:xfrm>
              <a:off x="11164888" y="5548313"/>
              <a:ext cx="73025" cy="74613"/>
            </a:xfrm>
            <a:custGeom>
              <a:avLst/>
              <a:gdLst>
                <a:gd name="T0" fmla="*/ 40 w 41"/>
                <a:gd name="T1" fmla="*/ 23 h 41"/>
                <a:gd name="T2" fmla="*/ 19 w 41"/>
                <a:gd name="T3" fmla="*/ 40 h 41"/>
                <a:gd name="T4" fmla="*/ 2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9" y="40"/>
                  </a:cubicBezTo>
                  <a:cubicBezTo>
                    <a:pt x="8" y="39"/>
                    <a:pt x="0" y="29"/>
                    <a:pt x="2" y="18"/>
                  </a:cubicBezTo>
                  <a:cubicBezTo>
                    <a:pt x="3" y="8"/>
                    <a:pt x="12" y="0"/>
                    <a:pt x="23" y="1"/>
                  </a:cubicBezTo>
                  <a:cubicBezTo>
                    <a:pt x="34"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5" name="Freeform 154"/>
            <p:cNvSpPr>
              <a:spLocks/>
            </p:cNvSpPr>
            <p:nvPr userDrawn="1"/>
          </p:nvSpPr>
          <p:spPr bwMode="gray">
            <a:xfrm>
              <a:off x="11156951" y="5618163"/>
              <a:ext cx="74613" cy="73025"/>
            </a:xfrm>
            <a:custGeom>
              <a:avLst/>
              <a:gdLst>
                <a:gd name="T0" fmla="*/ 40 w 41"/>
                <a:gd name="T1" fmla="*/ 22 h 40"/>
                <a:gd name="T2" fmla="*/ 19 w 41"/>
                <a:gd name="T3" fmla="*/ 39 h 40"/>
                <a:gd name="T4" fmla="*/ 1 w 41"/>
                <a:gd name="T5" fmla="*/ 18 h 40"/>
                <a:gd name="T6" fmla="*/ 23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9" y="33"/>
                    <a:pt x="29" y="40"/>
                    <a:pt x="19" y="39"/>
                  </a:cubicBezTo>
                  <a:cubicBezTo>
                    <a:pt x="8" y="38"/>
                    <a:pt x="0" y="29"/>
                    <a:pt x="1" y="18"/>
                  </a:cubicBezTo>
                  <a:cubicBezTo>
                    <a:pt x="3" y="7"/>
                    <a:pt x="12" y="0"/>
                    <a:pt x="23"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6" name="Freeform 155"/>
            <p:cNvSpPr>
              <a:spLocks/>
            </p:cNvSpPr>
            <p:nvPr userDrawn="1"/>
          </p:nvSpPr>
          <p:spPr bwMode="gray">
            <a:xfrm>
              <a:off x="11150601" y="5686425"/>
              <a:ext cx="73025" cy="74613"/>
            </a:xfrm>
            <a:custGeom>
              <a:avLst/>
              <a:gdLst>
                <a:gd name="T0" fmla="*/ 40 w 41"/>
                <a:gd name="T1" fmla="*/ 23 h 41"/>
                <a:gd name="T2" fmla="*/ 18 w 41"/>
                <a:gd name="T3" fmla="*/ 40 h 41"/>
                <a:gd name="T4" fmla="*/ 1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8" y="40"/>
                  </a:cubicBezTo>
                  <a:cubicBezTo>
                    <a:pt x="8" y="39"/>
                    <a:pt x="0" y="29"/>
                    <a:pt x="1" y="18"/>
                  </a:cubicBezTo>
                  <a:cubicBezTo>
                    <a:pt x="2" y="8"/>
                    <a:pt x="12" y="0"/>
                    <a:pt x="23" y="1"/>
                  </a:cubicBezTo>
                  <a:cubicBezTo>
                    <a:pt x="33"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7" name="Freeform 156"/>
            <p:cNvSpPr>
              <a:spLocks/>
            </p:cNvSpPr>
            <p:nvPr userDrawn="1"/>
          </p:nvSpPr>
          <p:spPr bwMode="gray">
            <a:xfrm>
              <a:off x="11142663" y="5757863"/>
              <a:ext cx="74613" cy="71438"/>
            </a:xfrm>
            <a:custGeom>
              <a:avLst/>
              <a:gdLst>
                <a:gd name="T0" fmla="*/ 40 w 41"/>
                <a:gd name="T1" fmla="*/ 22 h 40"/>
                <a:gd name="T2" fmla="*/ 18 w 41"/>
                <a:gd name="T3" fmla="*/ 39 h 40"/>
                <a:gd name="T4" fmla="*/ 1 w 41"/>
                <a:gd name="T5" fmla="*/ 18 h 40"/>
                <a:gd name="T6" fmla="*/ 22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8" y="33"/>
                    <a:pt x="29" y="40"/>
                    <a:pt x="18" y="39"/>
                  </a:cubicBezTo>
                  <a:cubicBezTo>
                    <a:pt x="8" y="38"/>
                    <a:pt x="0" y="29"/>
                    <a:pt x="1" y="18"/>
                  </a:cubicBezTo>
                  <a:cubicBezTo>
                    <a:pt x="2" y="7"/>
                    <a:pt x="12" y="0"/>
                    <a:pt x="22"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8" name="Freeform 157"/>
            <p:cNvSpPr>
              <a:spLocks/>
            </p:cNvSpPr>
            <p:nvPr userDrawn="1"/>
          </p:nvSpPr>
          <p:spPr bwMode="gray">
            <a:xfrm>
              <a:off x="11136313" y="5826125"/>
              <a:ext cx="73025" cy="73025"/>
            </a:xfrm>
            <a:custGeom>
              <a:avLst/>
              <a:gdLst>
                <a:gd name="T0" fmla="*/ 39 w 41"/>
                <a:gd name="T1" fmla="*/ 23 h 41"/>
                <a:gd name="T2" fmla="*/ 18 w 41"/>
                <a:gd name="T3" fmla="*/ 40 h 41"/>
                <a:gd name="T4" fmla="*/ 1 w 41"/>
                <a:gd name="T5" fmla="*/ 18 h 41"/>
                <a:gd name="T6" fmla="*/ 22 w 41"/>
                <a:gd name="T7" fmla="*/ 1 h 41"/>
                <a:gd name="T8" fmla="*/ 39 w 41"/>
                <a:gd name="T9" fmla="*/ 23 h 41"/>
              </a:gdLst>
              <a:ahLst/>
              <a:cxnLst>
                <a:cxn ang="0">
                  <a:pos x="T0" y="T1"/>
                </a:cxn>
                <a:cxn ang="0">
                  <a:pos x="T2" y="T3"/>
                </a:cxn>
                <a:cxn ang="0">
                  <a:pos x="T4" y="T5"/>
                </a:cxn>
                <a:cxn ang="0">
                  <a:pos x="T6" y="T7"/>
                </a:cxn>
                <a:cxn ang="0">
                  <a:pos x="T8" y="T9"/>
                </a:cxn>
              </a:cxnLst>
              <a:rect l="0" t="0" r="r" b="b"/>
              <a:pathLst>
                <a:path w="41" h="41">
                  <a:moveTo>
                    <a:pt x="39" y="23"/>
                  </a:moveTo>
                  <a:cubicBezTo>
                    <a:pt x="38" y="33"/>
                    <a:pt x="29" y="41"/>
                    <a:pt x="18" y="40"/>
                  </a:cubicBezTo>
                  <a:cubicBezTo>
                    <a:pt x="7" y="39"/>
                    <a:pt x="0" y="29"/>
                    <a:pt x="1" y="18"/>
                  </a:cubicBezTo>
                  <a:cubicBezTo>
                    <a:pt x="2" y="8"/>
                    <a:pt x="12" y="0"/>
                    <a:pt x="22" y="1"/>
                  </a:cubicBezTo>
                  <a:cubicBezTo>
                    <a:pt x="33" y="2"/>
                    <a:pt x="41" y="12"/>
                    <a:pt x="39"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9" name="Freeform 158"/>
            <p:cNvSpPr>
              <a:spLocks/>
            </p:cNvSpPr>
            <p:nvPr userDrawn="1"/>
          </p:nvSpPr>
          <p:spPr bwMode="gray">
            <a:xfrm>
              <a:off x="11128376" y="5895975"/>
              <a:ext cx="71438" cy="71438"/>
            </a:xfrm>
            <a:custGeom>
              <a:avLst/>
              <a:gdLst>
                <a:gd name="T0" fmla="*/ 39 w 40"/>
                <a:gd name="T1" fmla="*/ 22 h 40"/>
                <a:gd name="T2" fmla="*/ 18 w 40"/>
                <a:gd name="T3" fmla="*/ 39 h 40"/>
                <a:gd name="T4" fmla="*/ 1 w 40"/>
                <a:gd name="T5" fmla="*/ 18 h 40"/>
                <a:gd name="T6" fmla="*/ 22 w 40"/>
                <a:gd name="T7" fmla="*/ 1 h 40"/>
                <a:gd name="T8" fmla="*/ 39 w 40"/>
                <a:gd name="T9" fmla="*/ 22 h 40"/>
              </a:gdLst>
              <a:ahLst/>
              <a:cxnLst>
                <a:cxn ang="0">
                  <a:pos x="T0" y="T1"/>
                </a:cxn>
                <a:cxn ang="0">
                  <a:pos x="T2" y="T3"/>
                </a:cxn>
                <a:cxn ang="0">
                  <a:pos x="T4" y="T5"/>
                </a:cxn>
                <a:cxn ang="0">
                  <a:pos x="T6" y="T7"/>
                </a:cxn>
                <a:cxn ang="0">
                  <a:pos x="T8" y="T9"/>
                </a:cxn>
              </a:cxnLst>
              <a:rect l="0" t="0" r="r" b="b"/>
              <a:pathLst>
                <a:path w="40" h="40">
                  <a:moveTo>
                    <a:pt x="39" y="22"/>
                  </a:moveTo>
                  <a:cubicBezTo>
                    <a:pt x="38" y="33"/>
                    <a:pt x="29" y="40"/>
                    <a:pt x="18" y="39"/>
                  </a:cubicBezTo>
                  <a:cubicBezTo>
                    <a:pt x="7" y="38"/>
                    <a:pt x="0" y="29"/>
                    <a:pt x="1" y="18"/>
                  </a:cubicBezTo>
                  <a:cubicBezTo>
                    <a:pt x="2" y="7"/>
                    <a:pt x="11" y="0"/>
                    <a:pt x="22" y="1"/>
                  </a:cubicBezTo>
                  <a:cubicBezTo>
                    <a:pt x="33" y="2"/>
                    <a:pt x="40" y="11"/>
                    <a:pt x="39"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0" name="Freeform 159"/>
            <p:cNvSpPr>
              <a:spLocks/>
            </p:cNvSpPr>
            <p:nvPr userDrawn="1"/>
          </p:nvSpPr>
          <p:spPr bwMode="gray">
            <a:xfrm>
              <a:off x="8037513" y="5781675"/>
              <a:ext cx="649288" cy="263525"/>
            </a:xfrm>
            <a:custGeom>
              <a:avLst/>
              <a:gdLst>
                <a:gd name="T0" fmla="*/ 39 w 360"/>
                <a:gd name="T1" fmla="*/ 142 h 146"/>
                <a:gd name="T2" fmla="*/ 360 w 360"/>
                <a:gd name="T3" fmla="*/ 55 h 146"/>
                <a:gd name="T4" fmla="*/ 345 w 360"/>
                <a:gd name="T5" fmla="*/ 0 h 146"/>
                <a:gd name="T6" fmla="*/ 25 w 360"/>
                <a:gd name="T7" fmla="*/ 87 h 146"/>
                <a:gd name="T8" fmla="*/ 4 w 360"/>
                <a:gd name="T9" fmla="*/ 121 h 146"/>
                <a:gd name="T10" fmla="*/ 39 w 360"/>
                <a:gd name="T11" fmla="*/ 142 h 146"/>
              </a:gdLst>
              <a:ahLst/>
              <a:cxnLst>
                <a:cxn ang="0">
                  <a:pos x="T0" y="T1"/>
                </a:cxn>
                <a:cxn ang="0">
                  <a:pos x="T2" y="T3"/>
                </a:cxn>
                <a:cxn ang="0">
                  <a:pos x="T4" y="T5"/>
                </a:cxn>
                <a:cxn ang="0">
                  <a:pos x="T6" y="T7"/>
                </a:cxn>
                <a:cxn ang="0">
                  <a:pos x="T8" y="T9"/>
                </a:cxn>
                <a:cxn ang="0">
                  <a:pos x="T10" y="T11"/>
                </a:cxn>
              </a:cxnLst>
              <a:rect l="0" t="0" r="r" b="b"/>
              <a:pathLst>
                <a:path w="360" h="146">
                  <a:moveTo>
                    <a:pt x="39" y="142"/>
                  </a:moveTo>
                  <a:cubicBezTo>
                    <a:pt x="360" y="55"/>
                    <a:pt x="360" y="55"/>
                    <a:pt x="360" y="55"/>
                  </a:cubicBezTo>
                  <a:cubicBezTo>
                    <a:pt x="345" y="0"/>
                    <a:pt x="345" y="0"/>
                    <a:pt x="345" y="0"/>
                  </a:cubicBezTo>
                  <a:cubicBezTo>
                    <a:pt x="25" y="87"/>
                    <a:pt x="25" y="87"/>
                    <a:pt x="25" y="87"/>
                  </a:cubicBezTo>
                  <a:cubicBezTo>
                    <a:pt x="9" y="91"/>
                    <a:pt x="0" y="106"/>
                    <a:pt x="4" y="121"/>
                  </a:cubicBezTo>
                  <a:cubicBezTo>
                    <a:pt x="9" y="137"/>
                    <a:pt x="24" y="146"/>
                    <a:pt x="39" y="142"/>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1" name="Freeform 160"/>
            <p:cNvSpPr>
              <a:spLocks/>
            </p:cNvSpPr>
            <p:nvPr userDrawn="1"/>
          </p:nvSpPr>
          <p:spPr bwMode="gray">
            <a:xfrm>
              <a:off x="8070851" y="5924550"/>
              <a:ext cx="90488" cy="114300"/>
            </a:xfrm>
            <a:custGeom>
              <a:avLst/>
              <a:gdLst>
                <a:gd name="T0" fmla="*/ 33 w 50"/>
                <a:gd name="T1" fmla="*/ 0 h 64"/>
                <a:gd name="T2" fmla="*/ 6 w 50"/>
                <a:gd name="T3" fmla="*/ 8 h 64"/>
                <a:gd name="T4" fmla="*/ 3 w 50"/>
                <a:gd name="T5" fmla="*/ 8 h 64"/>
                <a:gd name="T6" fmla="*/ 3 w 50"/>
                <a:gd name="T7" fmla="*/ 8 h 64"/>
                <a:gd name="T8" fmla="*/ 0 w 50"/>
                <a:gd name="T9" fmla="*/ 10 h 64"/>
                <a:gd name="T10" fmla="*/ 10 w 50"/>
                <a:gd name="T11" fmla="*/ 63 h 64"/>
                <a:gd name="T12" fmla="*/ 15 w 50"/>
                <a:gd name="T13" fmla="*/ 64 h 64"/>
                <a:gd name="T14" fmla="*/ 16 w 50"/>
                <a:gd name="T15" fmla="*/ 63 h 64"/>
                <a:gd name="T16" fmla="*/ 18 w 50"/>
                <a:gd name="T17" fmla="*/ 63 h 64"/>
                <a:gd name="T18" fmla="*/ 20 w 50"/>
                <a:gd name="T19" fmla="*/ 63 h 64"/>
                <a:gd name="T20" fmla="*/ 50 w 50"/>
                <a:gd name="T21" fmla="*/ 55 h 64"/>
                <a:gd name="T22" fmla="*/ 33 w 50"/>
                <a:gd name="T23"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64">
                  <a:moveTo>
                    <a:pt x="33" y="0"/>
                  </a:moveTo>
                  <a:cubicBezTo>
                    <a:pt x="6" y="8"/>
                    <a:pt x="6" y="8"/>
                    <a:pt x="6" y="8"/>
                  </a:cubicBezTo>
                  <a:cubicBezTo>
                    <a:pt x="5" y="8"/>
                    <a:pt x="4" y="8"/>
                    <a:pt x="3" y="8"/>
                  </a:cubicBezTo>
                  <a:cubicBezTo>
                    <a:pt x="3" y="8"/>
                    <a:pt x="3" y="8"/>
                    <a:pt x="3" y="8"/>
                  </a:cubicBezTo>
                  <a:cubicBezTo>
                    <a:pt x="2" y="9"/>
                    <a:pt x="1" y="9"/>
                    <a:pt x="0" y="10"/>
                  </a:cubicBezTo>
                  <a:cubicBezTo>
                    <a:pt x="10" y="63"/>
                    <a:pt x="10" y="63"/>
                    <a:pt x="10" y="63"/>
                  </a:cubicBezTo>
                  <a:cubicBezTo>
                    <a:pt x="12" y="64"/>
                    <a:pt x="13" y="64"/>
                    <a:pt x="15" y="64"/>
                  </a:cubicBezTo>
                  <a:cubicBezTo>
                    <a:pt x="16" y="63"/>
                    <a:pt x="16" y="63"/>
                    <a:pt x="16" y="63"/>
                  </a:cubicBezTo>
                  <a:cubicBezTo>
                    <a:pt x="16" y="63"/>
                    <a:pt x="17" y="63"/>
                    <a:pt x="18" y="63"/>
                  </a:cubicBezTo>
                  <a:cubicBezTo>
                    <a:pt x="19" y="63"/>
                    <a:pt x="19" y="63"/>
                    <a:pt x="20" y="63"/>
                  </a:cubicBezTo>
                  <a:cubicBezTo>
                    <a:pt x="50" y="55"/>
                    <a:pt x="50" y="55"/>
                    <a:pt x="50" y="55"/>
                  </a:cubicBezTo>
                  <a:lnTo>
                    <a:pt x="33" y="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2" name="Freeform 161"/>
            <p:cNvSpPr>
              <a:spLocks/>
            </p:cNvSpPr>
            <p:nvPr userDrawn="1"/>
          </p:nvSpPr>
          <p:spPr bwMode="gray">
            <a:xfrm>
              <a:off x="8091488" y="5668963"/>
              <a:ext cx="554038" cy="960438"/>
            </a:xfrm>
            <a:custGeom>
              <a:avLst/>
              <a:gdLst>
                <a:gd name="T0" fmla="*/ 238 w 307"/>
                <a:gd name="T1" fmla="*/ 303 h 535"/>
                <a:gd name="T2" fmla="*/ 278 w 307"/>
                <a:gd name="T3" fmla="*/ 206 h 535"/>
                <a:gd name="T4" fmla="*/ 281 w 307"/>
                <a:gd name="T5" fmla="*/ 159 h 535"/>
                <a:gd name="T6" fmla="*/ 244 w 307"/>
                <a:gd name="T7" fmla="*/ 27 h 535"/>
                <a:gd name="T8" fmla="*/ 243 w 307"/>
                <a:gd name="T9" fmla="*/ 27 h 535"/>
                <a:gd name="T10" fmla="*/ 206 w 307"/>
                <a:gd name="T11" fmla="*/ 3 h 535"/>
                <a:gd name="T12" fmla="*/ 177 w 307"/>
                <a:gd name="T13" fmla="*/ 41 h 535"/>
                <a:gd name="T14" fmla="*/ 178 w 307"/>
                <a:gd name="T15" fmla="*/ 43 h 535"/>
                <a:gd name="T16" fmla="*/ 178 w 307"/>
                <a:gd name="T17" fmla="*/ 43 h 535"/>
                <a:gd name="T18" fmla="*/ 142 w 307"/>
                <a:gd name="T19" fmla="*/ 23 h 535"/>
                <a:gd name="T20" fmla="*/ 113 w 307"/>
                <a:gd name="T21" fmla="*/ 59 h 535"/>
                <a:gd name="T22" fmla="*/ 78 w 307"/>
                <a:gd name="T23" fmla="*/ 41 h 535"/>
                <a:gd name="T24" fmla="*/ 49 w 307"/>
                <a:gd name="T25" fmla="*/ 80 h 535"/>
                <a:gd name="T26" fmla="*/ 55 w 307"/>
                <a:gd name="T27" fmla="*/ 95 h 535"/>
                <a:gd name="T28" fmla="*/ 32 w 307"/>
                <a:gd name="T29" fmla="*/ 90 h 535"/>
                <a:gd name="T30" fmla="*/ 3 w 307"/>
                <a:gd name="T31" fmla="*/ 128 h 535"/>
                <a:gd name="T32" fmla="*/ 3 w 307"/>
                <a:gd name="T33" fmla="*/ 129 h 535"/>
                <a:gd name="T34" fmla="*/ 3 w 307"/>
                <a:gd name="T35" fmla="*/ 129 h 535"/>
                <a:gd name="T36" fmla="*/ 46 w 307"/>
                <a:gd name="T37" fmla="*/ 364 h 535"/>
                <a:gd name="T38" fmla="*/ 94 w 307"/>
                <a:gd name="T39" fmla="*/ 535 h 535"/>
                <a:gd name="T40" fmla="*/ 307 w 307"/>
                <a:gd name="T41" fmla="*/ 528 h 535"/>
                <a:gd name="T42" fmla="*/ 238 w 307"/>
                <a:gd name="T43" fmla="*/ 303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7" h="535">
                  <a:moveTo>
                    <a:pt x="238" y="303"/>
                  </a:moveTo>
                  <a:cubicBezTo>
                    <a:pt x="278" y="206"/>
                    <a:pt x="278" y="206"/>
                    <a:pt x="278" y="206"/>
                  </a:cubicBezTo>
                  <a:cubicBezTo>
                    <a:pt x="285" y="192"/>
                    <a:pt x="286" y="175"/>
                    <a:pt x="281" y="159"/>
                  </a:cubicBezTo>
                  <a:cubicBezTo>
                    <a:pt x="244" y="27"/>
                    <a:pt x="244" y="27"/>
                    <a:pt x="244" y="27"/>
                  </a:cubicBezTo>
                  <a:cubicBezTo>
                    <a:pt x="243" y="27"/>
                    <a:pt x="243" y="27"/>
                    <a:pt x="243" y="27"/>
                  </a:cubicBezTo>
                  <a:cubicBezTo>
                    <a:pt x="239" y="11"/>
                    <a:pt x="223" y="0"/>
                    <a:pt x="206" y="3"/>
                  </a:cubicBezTo>
                  <a:cubicBezTo>
                    <a:pt x="188" y="5"/>
                    <a:pt x="175" y="22"/>
                    <a:pt x="177" y="41"/>
                  </a:cubicBezTo>
                  <a:cubicBezTo>
                    <a:pt x="177" y="42"/>
                    <a:pt x="178" y="42"/>
                    <a:pt x="178" y="43"/>
                  </a:cubicBezTo>
                  <a:cubicBezTo>
                    <a:pt x="178" y="43"/>
                    <a:pt x="178" y="43"/>
                    <a:pt x="178" y="43"/>
                  </a:cubicBezTo>
                  <a:cubicBezTo>
                    <a:pt x="172" y="29"/>
                    <a:pt x="157" y="20"/>
                    <a:pt x="142" y="23"/>
                  </a:cubicBezTo>
                  <a:cubicBezTo>
                    <a:pt x="124" y="25"/>
                    <a:pt x="111" y="41"/>
                    <a:pt x="113" y="59"/>
                  </a:cubicBezTo>
                  <a:cubicBezTo>
                    <a:pt x="106" y="47"/>
                    <a:pt x="93" y="39"/>
                    <a:pt x="78" y="41"/>
                  </a:cubicBezTo>
                  <a:cubicBezTo>
                    <a:pt x="59" y="44"/>
                    <a:pt x="47" y="61"/>
                    <a:pt x="49" y="80"/>
                  </a:cubicBezTo>
                  <a:cubicBezTo>
                    <a:pt x="50" y="86"/>
                    <a:pt x="52" y="91"/>
                    <a:pt x="55" y="95"/>
                  </a:cubicBezTo>
                  <a:cubicBezTo>
                    <a:pt x="49" y="91"/>
                    <a:pt x="40" y="88"/>
                    <a:pt x="32" y="90"/>
                  </a:cubicBezTo>
                  <a:cubicBezTo>
                    <a:pt x="13" y="92"/>
                    <a:pt x="0" y="109"/>
                    <a:pt x="3" y="128"/>
                  </a:cubicBezTo>
                  <a:cubicBezTo>
                    <a:pt x="3" y="128"/>
                    <a:pt x="3" y="129"/>
                    <a:pt x="3" y="129"/>
                  </a:cubicBezTo>
                  <a:cubicBezTo>
                    <a:pt x="3" y="129"/>
                    <a:pt x="3" y="129"/>
                    <a:pt x="3" y="129"/>
                  </a:cubicBezTo>
                  <a:cubicBezTo>
                    <a:pt x="46" y="364"/>
                    <a:pt x="46" y="364"/>
                    <a:pt x="46" y="364"/>
                  </a:cubicBezTo>
                  <a:cubicBezTo>
                    <a:pt x="49" y="368"/>
                    <a:pt x="94" y="535"/>
                    <a:pt x="94" y="535"/>
                  </a:cubicBezTo>
                  <a:cubicBezTo>
                    <a:pt x="307" y="528"/>
                    <a:pt x="307" y="528"/>
                    <a:pt x="307" y="528"/>
                  </a:cubicBezTo>
                  <a:cubicBezTo>
                    <a:pt x="238" y="303"/>
                    <a:pt x="238" y="303"/>
                    <a:pt x="238" y="303"/>
                  </a:cubicBezTo>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3" name="Freeform 162"/>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AB84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4" name="Freeform 163"/>
            <p:cNvSpPr>
              <a:spLocks/>
            </p:cNvSpPr>
            <p:nvPr userDrawn="1"/>
          </p:nvSpPr>
          <p:spPr bwMode="gray">
            <a:xfrm>
              <a:off x="8150226" y="6272213"/>
              <a:ext cx="477838" cy="203200"/>
            </a:xfrm>
            <a:custGeom>
              <a:avLst/>
              <a:gdLst>
                <a:gd name="T0" fmla="*/ 263 w 264"/>
                <a:gd name="T1" fmla="*/ 58 h 113"/>
                <a:gd name="T2" fmla="*/ 256 w 264"/>
                <a:gd name="T3" fmla="*/ 69 h 113"/>
                <a:gd name="T4" fmla="*/ 21 w 264"/>
                <a:gd name="T5" fmla="*/ 112 h 113"/>
                <a:gd name="T6" fmla="*/ 10 w 264"/>
                <a:gd name="T7" fmla="*/ 105 h 113"/>
                <a:gd name="T8" fmla="*/ 1 w 264"/>
                <a:gd name="T9" fmla="*/ 55 h 113"/>
                <a:gd name="T10" fmla="*/ 8 w 264"/>
                <a:gd name="T11" fmla="*/ 44 h 113"/>
                <a:gd name="T12" fmla="*/ 243 w 264"/>
                <a:gd name="T13" fmla="*/ 1 h 113"/>
                <a:gd name="T14" fmla="*/ 254 w 264"/>
                <a:gd name="T15" fmla="*/ 8 h 113"/>
                <a:gd name="T16" fmla="*/ 263 w 264"/>
                <a:gd name="T17" fmla="*/ 5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4" h="113">
                  <a:moveTo>
                    <a:pt x="263" y="58"/>
                  </a:moveTo>
                  <a:cubicBezTo>
                    <a:pt x="264" y="63"/>
                    <a:pt x="261" y="68"/>
                    <a:pt x="256" y="69"/>
                  </a:cubicBezTo>
                  <a:cubicBezTo>
                    <a:pt x="21" y="112"/>
                    <a:pt x="21" y="112"/>
                    <a:pt x="21" y="112"/>
                  </a:cubicBezTo>
                  <a:cubicBezTo>
                    <a:pt x="16" y="113"/>
                    <a:pt x="11" y="110"/>
                    <a:pt x="10" y="105"/>
                  </a:cubicBezTo>
                  <a:cubicBezTo>
                    <a:pt x="1" y="55"/>
                    <a:pt x="1" y="55"/>
                    <a:pt x="1" y="55"/>
                  </a:cubicBezTo>
                  <a:cubicBezTo>
                    <a:pt x="0" y="50"/>
                    <a:pt x="3" y="45"/>
                    <a:pt x="8" y="44"/>
                  </a:cubicBezTo>
                  <a:cubicBezTo>
                    <a:pt x="243" y="1"/>
                    <a:pt x="243" y="1"/>
                    <a:pt x="243" y="1"/>
                  </a:cubicBezTo>
                  <a:cubicBezTo>
                    <a:pt x="248" y="0"/>
                    <a:pt x="253" y="3"/>
                    <a:pt x="254" y="8"/>
                  </a:cubicBezTo>
                  <a:cubicBezTo>
                    <a:pt x="263" y="58"/>
                    <a:pt x="263" y="58"/>
                    <a:pt x="263" y="5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5" name="Freeform 164"/>
            <p:cNvSpPr>
              <a:spLocks/>
            </p:cNvSpPr>
            <p:nvPr userDrawn="1"/>
          </p:nvSpPr>
          <p:spPr bwMode="gray">
            <a:xfrm>
              <a:off x="8151813" y="6272213"/>
              <a:ext cx="473075" cy="203200"/>
            </a:xfrm>
            <a:custGeom>
              <a:avLst/>
              <a:gdLst>
                <a:gd name="T0" fmla="*/ 244 w 262"/>
                <a:gd name="T1" fmla="*/ 0 h 113"/>
                <a:gd name="T2" fmla="*/ 242 w 262"/>
                <a:gd name="T3" fmla="*/ 1 h 113"/>
                <a:gd name="T4" fmla="*/ 76 w 262"/>
                <a:gd name="T5" fmla="*/ 31 h 113"/>
                <a:gd name="T6" fmla="*/ 16 w 262"/>
                <a:gd name="T7" fmla="*/ 42 h 113"/>
                <a:gd name="T8" fmla="*/ 7 w 262"/>
                <a:gd name="T9" fmla="*/ 44 h 113"/>
                <a:gd name="T10" fmla="*/ 0 w 262"/>
                <a:gd name="T11" fmla="*/ 53 h 113"/>
                <a:gd name="T12" fmla="*/ 0 w 262"/>
                <a:gd name="T13" fmla="*/ 55 h 113"/>
                <a:gd name="T14" fmla="*/ 9 w 262"/>
                <a:gd name="T15" fmla="*/ 105 h 113"/>
                <a:gd name="T16" fmla="*/ 18 w 262"/>
                <a:gd name="T17" fmla="*/ 113 h 113"/>
                <a:gd name="T18" fmla="*/ 20 w 262"/>
                <a:gd name="T19" fmla="*/ 112 h 113"/>
                <a:gd name="T20" fmla="*/ 255 w 262"/>
                <a:gd name="T21" fmla="*/ 69 h 113"/>
                <a:gd name="T22" fmla="*/ 262 w 262"/>
                <a:gd name="T23" fmla="*/ 60 h 113"/>
                <a:gd name="T24" fmla="*/ 262 w 262"/>
                <a:gd name="T25" fmla="*/ 58 h 113"/>
                <a:gd name="T26" fmla="*/ 253 w 262"/>
                <a:gd name="T27" fmla="*/ 8 h 113"/>
                <a:gd name="T28" fmla="*/ 244 w 262"/>
                <a:gd name="T29"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2" h="113">
                  <a:moveTo>
                    <a:pt x="244" y="0"/>
                  </a:moveTo>
                  <a:cubicBezTo>
                    <a:pt x="243" y="0"/>
                    <a:pt x="243" y="1"/>
                    <a:pt x="242" y="1"/>
                  </a:cubicBezTo>
                  <a:cubicBezTo>
                    <a:pt x="76" y="31"/>
                    <a:pt x="76" y="31"/>
                    <a:pt x="76" y="31"/>
                  </a:cubicBezTo>
                  <a:cubicBezTo>
                    <a:pt x="16" y="42"/>
                    <a:pt x="16" y="42"/>
                    <a:pt x="16" y="42"/>
                  </a:cubicBezTo>
                  <a:cubicBezTo>
                    <a:pt x="7" y="44"/>
                    <a:pt x="7" y="44"/>
                    <a:pt x="7" y="44"/>
                  </a:cubicBezTo>
                  <a:cubicBezTo>
                    <a:pt x="3" y="45"/>
                    <a:pt x="0" y="49"/>
                    <a:pt x="0" y="53"/>
                  </a:cubicBezTo>
                  <a:cubicBezTo>
                    <a:pt x="0" y="54"/>
                    <a:pt x="0" y="54"/>
                    <a:pt x="0" y="55"/>
                  </a:cubicBezTo>
                  <a:cubicBezTo>
                    <a:pt x="9" y="105"/>
                    <a:pt x="9" y="105"/>
                    <a:pt x="9" y="105"/>
                  </a:cubicBezTo>
                  <a:cubicBezTo>
                    <a:pt x="10" y="109"/>
                    <a:pt x="14" y="113"/>
                    <a:pt x="18" y="113"/>
                  </a:cubicBezTo>
                  <a:cubicBezTo>
                    <a:pt x="19" y="113"/>
                    <a:pt x="19" y="113"/>
                    <a:pt x="20" y="112"/>
                  </a:cubicBezTo>
                  <a:cubicBezTo>
                    <a:pt x="255" y="69"/>
                    <a:pt x="255" y="69"/>
                    <a:pt x="255" y="69"/>
                  </a:cubicBezTo>
                  <a:cubicBezTo>
                    <a:pt x="259" y="68"/>
                    <a:pt x="262" y="64"/>
                    <a:pt x="262" y="60"/>
                  </a:cubicBezTo>
                  <a:cubicBezTo>
                    <a:pt x="262" y="59"/>
                    <a:pt x="262" y="59"/>
                    <a:pt x="262" y="58"/>
                  </a:cubicBezTo>
                  <a:cubicBezTo>
                    <a:pt x="253" y="8"/>
                    <a:pt x="253" y="8"/>
                    <a:pt x="253" y="8"/>
                  </a:cubicBezTo>
                  <a:cubicBezTo>
                    <a:pt x="252" y="4"/>
                    <a:pt x="248" y="0"/>
                    <a:pt x="244"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6" name="Freeform 165"/>
            <p:cNvSpPr>
              <a:spLocks/>
            </p:cNvSpPr>
            <p:nvPr userDrawn="1"/>
          </p:nvSpPr>
          <p:spPr bwMode="gray">
            <a:xfrm>
              <a:off x="8235951" y="6286500"/>
              <a:ext cx="306388" cy="174625"/>
            </a:xfrm>
            <a:custGeom>
              <a:avLst/>
              <a:gdLst>
                <a:gd name="T0" fmla="*/ 193 w 193"/>
                <a:gd name="T1" fmla="*/ 77 h 110"/>
                <a:gd name="T2" fmla="*/ 13 w 193"/>
                <a:gd name="T3" fmla="*/ 110 h 110"/>
                <a:gd name="T4" fmla="*/ 0 w 193"/>
                <a:gd name="T5" fmla="*/ 33 h 110"/>
                <a:gd name="T6" fmla="*/ 179 w 193"/>
                <a:gd name="T7" fmla="*/ 0 h 110"/>
                <a:gd name="T8" fmla="*/ 193 w 193"/>
                <a:gd name="T9" fmla="*/ 77 h 110"/>
              </a:gdLst>
              <a:ahLst/>
              <a:cxnLst>
                <a:cxn ang="0">
                  <a:pos x="T0" y="T1"/>
                </a:cxn>
                <a:cxn ang="0">
                  <a:pos x="T2" y="T3"/>
                </a:cxn>
                <a:cxn ang="0">
                  <a:pos x="T4" y="T5"/>
                </a:cxn>
                <a:cxn ang="0">
                  <a:pos x="T6" y="T7"/>
                </a:cxn>
                <a:cxn ang="0">
                  <a:pos x="T8" y="T9"/>
                </a:cxn>
              </a:cxnLst>
              <a:rect l="0" t="0" r="r" b="b"/>
              <a:pathLst>
                <a:path w="193" h="110">
                  <a:moveTo>
                    <a:pt x="193" y="77"/>
                  </a:moveTo>
                  <a:lnTo>
                    <a:pt x="13" y="110"/>
                  </a:lnTo>
                  <a:lnTo>
                    <a:pt x="0" y="33"/>
                  </a:lnTo>
                  <a:lnTo>
                    <a:pt x="179" y="0"/>
                  </a:lnTo>
                  <a:lnTo>
                    <a:pt x="193" y="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7" name="Freeform 166"/>
            <p:cNvSpPr>
              <a:spLocks/>
            </p:cNvSpPr>
            <p:nvPr userDrawn="1"/>
          </p:nvSpPr>
          <p:spPr bwMode="gray">
            <a:xfrm>
              <a:off x="8421688" y="6315075"/>
              <a:ext cx="84138" cy="90488"/>
            </a:xfrm>
            <a:custGeom>
              <a:avLst/>
              <a:gdLst>
                <a:gd name="T0" fmla="*/ 53 w 53"/>
                <a:gd name="T1" fmla="*/ 49 h 57"/>
                <a:gd name="T2" fmla="*/ 9 w 53"/>
                <a:gd name="T3" fmla="*/ 57 h 57"/>
                <a:gd name="T4" fmla="*/ 0 w 53"/>
                <a:gd name="T5" fmla="*/ 8 h 57"/>
                <a:gd name="T6" fmla="*/ 44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4" y="0"/>
                  </a:lnTo>
                  <a:lnTo>
                    <a:pt x="53" y="4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8" name="Freeform 167"/>
            <p:cNvSpPr>
              <a:spLocks/>
            </p:cNvSpPr>
            <p:nvPr userDrawn="1"/>
          </p:nvSpPr>
          <p:spPr bwMode="gray">
            <a:xfrm>
              <a:off x="8447088" y="6346825"/>
              <a:ext cx="36513" cy="36513"/>
            </a:xfrm>
            <a:custGeom>
              <a:avLst/>
              <a:gdLst>
                <a:gd name="T0" fmla="*/ 15 w 23"/>
                <a:gd name="T1" fmla="*/ 1 h 23"/>
                <a:gd name="T2" fmla="*/ 4 w 23"/>
                <a:gd name="T3" fmla="*/ 0 h 23"/>
                <a:gd name="T4" fmla="*/ 4 w 23"/>
                <a:gd name="T5" fmla="*/ 7 h 23"/>
                <a:gd name="T6" fmla="*/ 7 w 23"/>
                <a:gd name="T7" fmla="*/ 7 h 23"/>
                <a:gd name="T8" fmla="*/ 7 w 23"/>
                <a:gd name="T9" fmla="*/ 4 h 23"/>
                <a:gd name="T10" fmla="*/ 10 w 23"/>
                <a:gd name="T11" fmla="*/ 4 h 23"/>
                <a:gd name="T12" fmla="*/ 8 w 23"/>
                <a:gd name="T13" fmla="*/ 12 h 23"/>
                <a:gd name="T14" fmla="*/ 7 w 23"/>
                <a:gd name="T15" fmla="*/ 18 h 23"/>
                <a:gd name="T16" fmla="*/ 0 w 23"/>
                <a:gd name="T17" fmla="*/ 21 h 23"/>
                <a:gd name="T18" fmla="*/ 1 w 23"/>
                <a:gd name="T19" fmla="*/ 23 h 23"/>
                <a:gd name="T20" fmla="*/ 9 w 23"/>
                <a:gd name="T21" fmla="*/ 20 h 23"/>
                <a:gd name="T22" fmla="*/ 11 w 23"/>
                <a:gd name="T23" fmla="*/ 12 h 23"/>
                <a:gd name="T24" fmla="*/ 16 w 23"/>
                <a:gd name="T25" fmla="*/ 15 h 23"/>
                <a:gd name="T26" fmla="*/ 13 w 23"/>
                <a:gd name="T27" fmla="*/ 22 h 23"/>
                <a:gd name="T28" fmla="*/ 16 w 23"/>
                <a:gd name="T29" fmla="*/ 22 h 23"/>
                <a:gd name="T30" fmla="*/ 19 w 23"/>
                <a:gd name="T31" fmla="*/ 14 h 23"/>
                <a:gd name="T32" fmla="*/ 13 w 23"/>
                <a:gd name="T33" fmla="*/ 11 h 23"/>
                <a:gd name="T34" fmla="*/ 15 w 23"/>
                <a:gd name="T35" fmla="*/ 5 h 23"/>
                <a:gd name="T36" fmla="*/ 18 w 23"/>
                <a:gd name="T37" fmla="*/ 9 h 23"/>
                <a:gd name="T38" fmla="*/ 23 w 23"/>
                <a:gd name="T39" fmla="*/ 6 h 23"/>
                <a:gd name="T40" fmla="*/ 20 w 23"/>
                <a:gd name="T41" fmla="*/ 4 h 23"/>
                <a:gd name="T42" fmla="*/ 18 w 23"/>
                <a:gd name="T43" fmla="*/ 5 h 23"/>
                <a:gd name="T44" fmla="*/ 15 w 23"/>
                <a:gd name="T45"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23">
                  <a:moveTo>
                    <a:pt x="15" y="1"/>
                  </a:moveTo>
                  <a:lnTo>
                    <a:pt x="4" y="0"/>
                  </a:lnTo>
                  <a:lnTo>
                    <a:pt x="4" y="7"/>
                  </a:lnTo>
                  <a:lnTo>
                    <a:pt x="7" y="7"/>
                  </a:lnTo>
                  <a:lnTo>
                    <a:pt x="7" y="4"/>
                  </a:lnTo>
                  <a:lnTo>
                    <a:pt x="10" y="4"/>
                  </a:lnTo>
                  <a:lnTo>
                    <a:pt x="8" y="12"/>
                  </a:lnTo>
                  <a:lnTo>
                    <a:pt x="7" y="18"/>
                  </a:lnTo>
                  <a:lnTo>
                    <a:pt x="0" y="21"/>
                  </a:lnTo>
                  <a:lnTo>
                    <a:pt x="1" y="23"/>
                  </a:lnTo>
                  <a:lnTo>
                    <a:pt x="9" y="20"/>
                  </a:lnTo>
                  <a:lnTo>
                    <a:pt x="11" y="12"/>
                  </a:lnTo>
                  <a:lnTo>
                    <a:pt x="16" y="15"/>
                  </a:lnTo>
                  <a:lnTo>
                    <a:pt x="13" y="22"/>
                  </a:lnTo>
                  <a:lnTo>
                    <a:pt x="16" y="22"/>
                  </a:lnTo>
                  <a:lnTo>
                    <a:pt x="19" y="14"/>
                  </a:lnTo>
                  <a:lnTo>
                    <a:pt x="13" y="11"/>
                  </a:lnTo>
                  <a:lnTo>
                    <a:pt x="15" y="5"/>
                  </a:lnTo>
                  <a:lnTo>
                    <a:pt x="18" y="9"/>
                  </a:lnTo>
                  <a:lnTo>
                    <a:pt x="23" y="6"/>
                  </a:lnTo>
                  <a:lnTo>
                    <a:pt x="20" y="4"/>
                  </a:lnTo>
                  <a:lnTo>
                    <a:pt x="18" y="5"/>
                  </a:lnTo>
                  <a:lnTo>
                    <a:pt x="15" y="1"/>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9" name="Freeform 168"/>
            <p:cNvSpPr>
              <a:spLocks/>
            </p:cNvSpPr>
            <p:nvPr userDrawn="1"/>
          </p:nvSpPr>
          <p:spPr bwMode="gray">
            <a:xfrm>
              <a:off x="8462963" y="6335713"/>
              <a:ext cx="11113" cy="11113"/>
            </a:xfrm>
            <a:custGeom>
              <a:avLst/>
              <a:gdLst>
                <a:gd name="T0" fmla="*/ 6 w 6"/>
                <a:gd name="T1" fmla="*/ 3 h 6"/>
                <a:gd name="T2" fmla="*/ 3 w 6"/>
                <a:gd name="T3" fmla="*/ 6 h 6"/>
                <a:gd name="T4" fmla="*/ 0 w 6"/>
                <a:gd name="T5" fmla="*/ 3 h 6"/>
                <a:gd name="T6" fmla="*/ 3 w 6"/>
                <a:gd name="T7" fmla="*/ 0 h 6"/>
                <a:gd name="T8" fmla="*/ 6 w 6"/>
                <a:gd name="T9" fmla="*/ 3 h 6"/>
              </a:gdLst>
              <a:ahLst/>
              <a:cxnLst>
                <a:cxn ang="0">
                  <a:pos x="T0" y="T1"/>
                </a:cxn>
                <a:cxn ang="0">
                  <a:pos x="T2" y="T3"/>
                </a:cxn>
                <a:cxn ang="0">
                  <a:pos x="T4" y="T5"/>
                </a:cxn>
                <a:cxn ang="0">
                  <a:pos x="T6" y="T7"/>
                </a:cxn>
                <a:cxn ang="0">
                  <a:pos x="T8" y="T9"/>
                </a:cxn>
              </a:cxnLst>
              <a:rect l="0" t="0" r="r" b="b"/>
              <a:pathLst>
                <a:path w="6" h="6">
                  <a:moveTo>
                    <a:pt x="6" y="3"/>
                  </a:moveTo>
                  <a:cubicBezTo>
                    <a:pt x="5" y="5"/>
                    <a:pt x="4" y="6"/>
                    <a:pt x="3" y="6"/>
                  </a:cubicBezTo>
                  <a:cubicBezTo>
                    <a:pt x="1" y="5"/>
                    <a:pt x="0" y="4"/>
                    <a:pt x="0" y="3"/>
                  </a:cubicBezTo>
                  <a:cubicBezTo>
                    <a:pt x="0" y="1"/>
                    <a:pt x="2" y="0"/>
                    <a:pt x="3" y="0"/>
                  </a:cubicBezTo>
                  <a:cubicBezTo>
                    <a:pt x="5" y="0"/>
                    <a:pt x="6" y="2"/>
                    <a:pt x="6" y="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0" name="Freeform 169"/>
            <p:cNvSpPr>
              <a:spLocks/>
            </p:cNvSpPr>
            <p:nvPr userDrawn="1"/>
          </p:nvSpPr>
          <p:spPr bwMode="gray">
            <a:xfrm>
              <a:off x="8347076" y="6327775"/>
              <a:ext cx="85725" cy="92075"/>
            </a:xfrm>
            <a:custGeom>
              <a:avLst/>
              <a:gdLst>
                <a:gd name="T0" fmla="*/ 54 w 54"/>
                <a:gd name="T1" fmla="*/ 49 h 58"/>
                <a:gd name="T2" fmla="*/ 8 w 54"/>
                <a:gd name="T3" fmla="*/ 58 h 58"/>
                <a:gd name="T4" fmla="*/ 0 w 54"/>
                <a:gd name="T5" fmla="*/ 9 h 58"/>
                <a:gd name="T6" fmla="*/ 45 w 54"/>
                <a:gd name="T7" fmla="*/ 0 h 58"/>
                <a:gd name="T8" fmla="*/ 54 w 54"/>
                <a:gd name="T9" fmla="*/ 49 h 58"/>
              </a:gdLst>
              <a:ahLst/>
              <a:cxnLst>
                <a:cxn ang="0">
                  <a:pos x="T0" y="T1"/>
                </a:cxn>
                <a:cxn ang="0">
                  <a:pos x="T2" y="T3"/>
                </a:cxn>
                <a:cxn ang="0">
                  <a:pos x="T4" y="T5"/>
                </a:cxn>
                <a:cxn ang="0">
                  <a:pos x="T6" y="T7"/>
                </a:cxn>
                <a:cxn ang="0">
                  <a:pos x="T8" y="T9"/>
                </a:cxn>
              </a:cxnLst>
              <a:rect l="0" t="0" r="r" b="b"/>
              <a:pathLst>
                <a:path w="54" h="58">
                  <a:moveTo>
                    <a:pt x="54" y="49"/>
                  </a:moveTo>
                  <a:lnTo>
                    <a:pt x="8" y="58"/>
                  </a:lnTo>
                  <a:lnTo>
                    <a:pt x="0" y="9"/>
                  </a:lnTo>
                  <a:lnTo>
                    <a:pt x="45" y="0"/>
                  </a:lnTo>
                  <a:lnTo>
                    <a:pt x="54" y="4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1" name="Freeform 170"/>
            <p:cNvSpPr>
              <a:spLocks/>
            </p:cNvSpPr>
            <p:nvPr userDrawn="1"/>
          </p:nvSpPr>
          <p:spPr bwMode="gray">
            <a:xfrm>
              <a:off x="8366126" y="6361113"/>
              <a:ext cx="46038" cy="31750"/>
            </a:xfrm>
            <a:custGeom>
              <a:avLst/>
              <a:gdLst>
                <a:gd name="T0" fmla="*/ 0 w 29"/>
                <a:gd name="T1" fmla="*/ 4 h 20"/>
                <a:gd name="T2" fmla="*/ 3 w 29"/>
                <a:gd name="T3" fmla="*/ 20 h 20"/>
                <a:gd name="T4" fmla="*/ 29 w 29"/>
                <a:gd name="T5" fmla="*/ 15 h 20"/>
                <a:gd name="T6" fmla="*/ 27 w 29"/>
                <a:gd name="T7" fmla="*/ 0 h 20"/>
                <a:gd name="T8" fmla="*/ 16 w 29"/>
                <a:gd name="T9" fmla="*/ 12 h 20"/>
                <a:gd name="T10" fmla="*/ 0 w 29"/>
                <a:gd name="T11" fmla="*/ 4 h 20"/>
              </a:gdLst>
              <a:ahLst/>
              <a:cxnLst>
                <a:cxn ang="0">
                  <a:pos x="T0" y="T1"/>
                </a:cxn>
                <a:cxn ang="0">
                  <a:pos x="T2" y="T3"/>
                </a:cxn>
                <a:cxn ang="0">
                  <a:pos x="T4" y="T5"/>
                </a:cxn>
                <a:cxn ang="0">
                  <a:pos x="T6" y="T7"/>
                </a:cxn>
                <a:cxn ang="0">
                  <a:pos x="T8" y="T9"/>
                </a:cxn>
                <a:cxn ang="0">
                  <a:pos x="T10" y="T11"/>
                </a:cxn>
              </a:cxnLst>
              <a:rect l="0" t="0" r="r" b="b"/>
              <a:pathLst>
                <a:path w="29" h="20">
                  <a:moveTo>
                    <a:pt x="0" y="4"/>
                  </a:moveTo>
                  <a:lnTo>
                    <a:pt x="3" y="20"/>
                  </a:lnTo>
                  <a:lnTo>
                    <a:pt x="29" y="15"/>
                  </a:lnTo>
                  <a:lnTo>
                    <a:pt x="27" y="0"/>
                  </a:lnTo>
                  <a:lnTo>
                    <a:pt x="16" y="12"/>
                  </a:lnTo>
                  <a:lnTo>
                    <a:pt x="0" y="4"/>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2" name="Freeform 171"/>
            <p:cNvSpPr>
              <a:spLocks/>
            </p:cNvSpPr>
            <p:nvPr userDrawn="1"/>
          </p:nvSpPr>
          <p:spPr bwMode="gray">
            <a:xfrm>
              <a:off x="8366126" y="6354763"/>
              <a:ext cx="41275" cy="22225"/>
            </a:xfrm>
            <a:custGeom>
              <a:avLst/>
              <a:gdLst>
                <a:gd name="T0" fmla="*/ 0 w 26"/>
                <a:gd name="T1" fmla="*/ 5 h 14"/>
                <a:gd name="T2" fmla="*/ 0 w 26"/>
                <a:gd name="T3" fmla="*/ 6 h 14"/>
                <a:gd name="T4" fmla="*/ 14 w 26"/>
                <a:gd name="T5" fmla="*/ 14 h 14"/>
                <a:gd name="T6" fmla="*/ 26 w 26"/>
                <a:gd name="T7" fmla="*/ 1 h 14"/>
                <a:gd name="T8" fmla="*/ 26 w 26"/>
                <a:gd name="T9" fmla="*/ 0 h 14"/>
                <a:gd name="T10" fmla="*/ 0 w 26"/>
                <a:gd name="T11" fmla="*/ 5 h 14"/>
              </a:gdLst>
              <a:ahLst/>
              <a:cxnLst>
                <a:cxn ang="0">
                  <a:pos x="T0" y="T1"/>
                </a:cxn>
                <a:cxn ang="0">
                  <a:pos x="T2" y="T3"/>
                </a:cxn>
                <a:cxn ang="0">
                  <a:pos x="T4" y="T5"/>
                </a:cxn>
                <a:cxn ang="0">
                  <a:pos x="T6" y="T7"/>
                </a:cxn>
                <a:cxn ang="0">
                  <a:pos x="T8" y="T9"/>
                </a:cxn>
                <a:cxn ang="0">
                  <a:pos x="T10" y="T11"/>
                </a:cxn>
              </a:cxnLst>
              <a:rect l="0" t="0" r="r" b="b"/>
              <a:pathLst>
                <a:path w="26" h="14">
                  <a:moveTo>
                    <a:pt x="0" y="5"/>
                  </a:moveTo>
                  <a:lnTo>
                    <a:pt x="0" y="6"/>
                  </a:lnTo>
                  <a:lnTo>
                    <a:pt x="14" y="14"/>
                  </a:lnTo>
                  <a:lnTo>
                    <a:pt x="26" y="1"/>
                  </a:lnTo>
                  <a:lnTo>
                    <a:pt x="26" y="0"/>
                  </a:lnTo>
                  <a:lnTo>
                    <a:pt x="0" y="5"/>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3" name="Freeform 172"/>
            <p:cNvSpPr>
              <a:spLocks/>
            </p:cNvSpPr>
            <p:nvPr userDrawn="1"/>
          </p:nvSpPr>
          <p:spPr bwMode="gray">
            <a:xfrm>
              <a:off x="8272463" y="6342063"/>
              <a:ext cx="84138" cy="90488"/>
            </a:xfrm>
            <a:custGeom>
              <a:avLst/>
              <a:gdLst>
                <a:gd name="T0" fmla="*/ 53 w 53"/>
                <a:gd name="T1" fmla="*/ 49 h 57"/>
                <a:gd name="T2" fmla="*/ 9 w 53"/>
                <a:gd name="T3" fmla="*/ 57 h 57"/>
                <a:gd name="T4" fmla="*/ 0 w 53"/>
                <a:gd name="T5" fmla="*/ 8 h 57"/>
                <a:gd name="T6" fmla="*/ 45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5" y="0"/>
                  </a:lnTo>
                  <a:lnTo>
                    <a:pt x="53" y="4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4" name="Freeform 173"/>
            <p:cNvSpPr>
              <a:spLocks/>
            </p:cNvSpPr>
            <p:nvPr userDrawn="1"/>
          </p:nvSpPr>
          <p:spPr bwMode="gray">
            <a:xfrm>
              <a:off x="8293101" y="6367463"/>
              <a:ext cx="41275" cy="38100"/>
            </a:xfrm>
            <a:custGeom>
              <a:avLst/>
              <a:gdLst>
                <a:gd name="T0" fmla="*/ 22 w 23"/>
                <a:gd name="T1" fmla="*/ 5 h 21"/>
                <a:gd name="T2" fmla="*/ 15 w 23"/>
                <a:gd name="T3" fmla="*/ 1 h 21"/>
                <a:gd name="T4" fmla="*/ 11 w 23"/>
                <a:gd name="T5" fmla="*/ 4 h 21"/>
                <a:gd name="T6" fmla="*/ 5 w 23"/>
                <a:gd name="T7" fmla="*/ 2 h 21"/>
                <a:gd name="T8" fmla="*/ 0 w 23"/>
                <a:gd name="T9" fmla="*/ 9 h 21"/>
                <a:gd name="T10" fmla="*/ 14 w 23"/>
                <a:gd name="T11" fmla="*/ 21 h 21"/>
                <a:gd name="T12" fmla="*/ 22 w 23"/>
                <a:gd name="T13" fmla="*/ 5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2" y="5"/>
                  </a:moveTo>
                  <a:cubicBezTo>
                    <a:pt x="22" y="2"/>
                    <a:pt x="19" y="0"/>
                    <a:pt x="15" y="1"/>
                  </a:cubicBezTo>
                  <a:cubicBezTo>
                    <a:pt x="13" y="1"/>
                    <a:pt x="11" y="2"/>
                    <a:pt x="11" y="4"/>
                  </a:cubicBezTo>
                  <a:cubicBezTo>
                    <a:pt x="9" y="3"/>
                    <a:pt x="8" y="2"/>
                    <a:pt x="5" y="2"/>
                  </a:cubicBezTo>
                  <a:cubicBezTo>
                    <a:pt x="2" y="3"/>
                    <a:pt x="0" y="6"/>
                    <a:pt x="0" y="9"/>
                  </a:cubicBezTo>
                  <a:cubicBezTo>
                    <a:pt x="1" y="15"/>
                    <a:pt x="10" y="19"/>
                    <a:pt x="14" y="21"/>
                  </a:cubicBezTo>
                  <a:cubicBezTo>
                    <a:pt x="17" y="17"/>
                    <a:pt x="23" y="11"/>
                    <a:pt x="22" y="5"/>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5" name="Freeform 174"/>
            <p:cNvSpPr>
              <a:spLocks/>
            </p:cNvSpPr>
            <p:nvPr userDrawn="1"/>
          </p:nvSpPr>
          <p:spPr bwMode="gray">
            <a:xfrm>
              <a:off x="8240713" y="6521450"/>
              <a:ext cx="466725" cy="266700"/>
            </a:xfrm>
            <a:custGeom>
              <a:avLst/>
              <a:gdLst>
                <a:gd name="T0" fmla="*/ 294 w 294"/>
                <a:gd name="T1" fmla="*/ 168 h 168"/>
                <a:gd name="T2" fmla="*/ 245 w 294"/>
                <a:gd name="T3" fmla="*/ 0 h 168"/>
                <a:gd name="T4" fmla="*/ 0 w 294"/>
                <a:gd name="T5" fmla="*/ 38 h 168"/>
                <a:gd name="T6" fmla="*/ 18 w 294"/>
                <a:gd name="T7" fmla="*/ 168 h 168"/>
                <a:gd name="T8" fmla="*/ 294 w 294"/>
                <a:gd name="T9" fmla="*/ 168 h 168"/>
              </a:gdLst>
              <a:ahLst/>
              <a:cxnLst>
                <a:cxn ang="0">
                  <a:pos x="T0" y="T1"/>
                </a:cxn>
                <a:cxn ang="0">
                  <a:pos x="T2" y="T3"/>
                </a:cxn>
                <a:cxn ang="0">
                  <a:pos x="T4" y="T5"/>
                </a:cxn>
                <a:cxn ang="0">
                  <a:pos x="T6" y="T7"/>
                </a:cxn>
                <a:cxn ang="0">
                  <a:pos x="T8" y="T9"/>
                </a:cxn>
              </a:cxnLst>
              <a:rect l="0" t="0" r="r" b="b"/>
              <a:pathLst>
                <a:path w="294" h="168">
                  <a:moveTo>
                    <a:pt x="294" y="168"/>
                  </a:moveTo>
                  <a:lnTo>
                    <a:pt x="245" y="0"/>
                  </a:lnTo>
                  <a:lnTo>
                    <a:pt x="0" y="38"/>
                  </a:lnTo>
                  <a:lnTo>
                    <a:pt x="18" y="168"/>
                  </a:lnTo>
                  <a:lnTo>
                    <a:pt x="294" y="168"/>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6" name="Freeform 175"/>
            <p:cNvSpPr>
              <a:spLocks/>
            </p:cNvSpPr>
            <p:nvPr userDrawn="1"/>
          </p:nvSpPr>
          <p:spPr bwMode="gray">
            <a:xfrm>
              <a:off x="8240713" y="6562725"/>
              <a:ext cx="198438" cy="225425"/>
            </a:xfrm>
            <a:custGeom>
              <a:avLst/>
              <a:gdLst>
                <a:gd name="T0" fmla="*/ 125 w 125"/>
                <a:gd name="T1" fmla="*/ 142 h 142"/>
                <a:gd name="T2" fmla="*/ 18 w 125"/>
                <a:gd name="T3" fmla="*/ 142 h 142"/>
                <a:gd name="T4" fmla="*/ 0 w 125"/>
                <a:gd name="T5" fmla="*/ 12 h 142"/>
                <a:gd name="T6" fmla="*/ 76 w 125"/>
                <a:gd name="T7" fmla="*/ 0 h 142"/>
                <a:gd name="T8" fmla="*/ 125 w 125"/>
                <a:gd name="T9" fmla="*/ 142 h 142"/>
              </a:gdLst>
              <a:ahLst/>
              <a:cxnLst>
                <a:cxn ang="0">
                  <a:pos x="T0" y="T1"/>
                </a:cxn>
                <a:cxn ang="0">
                  <a:pos x="T2" y="T3"/>
                </a:cxn>
                <a:cxn ang="0">
                  <a:pos x="T4" y="T5"/>
                </a:cxn>
                <a:cxn ang="0">
                  <a:pos x="T6" y="T7"/>
                </a:cxn>
                <a:cxn ang="0">
                  <a:pos x="T8" y="T9"/>
                </a:cxn>
              </a:cxnLst>
              <a:rect l="0" t="0" r="r" b="b"/>
              <a:pathLst>
                <a:path w="125" h="142">
                  <a:moveTo>
                    <a:pt x="125" y="142"/>
                  </a:moveTo>
                  <a:lnTo>
                    <a:pt x="18" y="142"/>
                  </a:lnTo>
                  <a:lnTo>
                    <a:pt x="0" y="12"/>
                  </a:lnTo>
                  <a:lnTo>
                    <a:pt x="76" y="0"/>
                  </a:lnTo>
                  <a:lnTo>
                    <a:pt x="125" y="142"/>
                  </a:lnTo>
                  <a:close/>
                </a:path>
              </a:pathLst>
            </a:custGeom>
            <a:solidFill>
              <a:srgbClr val="00A8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7" name="Rectangle 176"/>
            <p:cNvSpPr>
              <a:spLocks noChangeArrowheads="1"/>
            </p:cNvSpPr>
            <p:nvPr userDrawn="1"/>
          </p:nvSpPr>
          <p:spPr bwMode="gray">
            <a:xfrm>
              <a:off x="8091488" y="3802063"/>
              <a:ext cx="168275" cy="33338"/>
            </a:xfrm>
            <a:prstGeom prst="rect">
              <a:avLst/>
            </a:prstGeom>
            <a:solidFill>
              <a:srgbClr val="40CD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8" name="Freeform 177"/>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9" name="Freeform 178"/>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40" name="Freeform 179"/>
            <p:cNvSpPr>
              <a:spLocks/>
            </p:cNvSpPr>
            <p:nvPr userDrawn="1"/>
          </p:nvSpPr>
          <p:spPr bwMode="gray">
            <a:xfrm>
              <a:off x="9932988" y="4840288"/>
              <a:ext cx="995363" cy="1466850"/>
            </a:xfrm>
            <a:custGeom>
              <a:avLst/>
              <a:gdLst>
                <a:gd name="T0" fmla="*/ 26 w 627"/>
                <a:gd name="T1" fmla="*/ 0 h 924"/>
                <a:gd name="T2" fmla="*/ 0 w 627"/>
                <a:gd name="T3" fmla="*/ 18 h 924"/>
                <a:gd name="T4" fmla="*/ 248 w 627"/>
                <a:gd name="T5" fmla="*/ 393 h 924"/>
                <a:gd name="T6" fmla="*/ 599 w 627"/>
                <a:gd name="T7" fmla="*/ 924 h 924"/>
                <a:gd name="T8" fmla="*/ 627 w 627"/>
                <a:gd name="T9" fmla="*/ 907 h 924"/>
                <a:gd name="T10" fmla="*/ 26 w 627"/>
                <a:gd name="T11" fmla="*/ 0 h 924"/>
              </a:gdLst>
              <a:ahLst/>
              <a:cxnLst>
                <a:cxn ang="0">
                  <a:pos x="T0" y="T1"/>
                </a:cxn>
                <a:cxn ang="0">
                  <a:pos x="T2" y="T3"/>
                </a:cxn>
                <a:cxn ang="0">
                  <a:pos x="T4" y="T5"/>
                </a:cxn>
                <a:cxn ang="0">
                  <a:pos x="T6" y="T7"/>
                </a:cxn>
                <a:cxn ang="0">
                  <a:pos x="T8" y="T9"/>
                </a:cxn>
                <a:cxn ang="0">
                  <a:pos x="T10" y="T11"/>
                </a:cxn>
              </a:cxnLst>
              <a:rect l="0" t="0" r="r" b="b"/>
              <a:pathLst>
                <a:path w="627" h="924">
                  <a:moveTo>
                    <a:pt x="26" y="0"/>
                  </a:moveTo>
                  <a:lnTo>
                    <a:pt x="0" y="18"/>
                  </a:lnTo>
                  <a:lnTo>
                    <a:pt x="248" y="393"/>
                  </a:lnTo>
                  <a:lnTo>
                    <a:pt x="599" y="924"/>
                  </a:lnTo>
                  <a:lnTo>
                    <a:pt x="627" y="907"/>
                  </a:lnTo>
                  <a:lnTo>
                    <a:pt x="26" y="0"/>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41" name="Freeform 180"/>
            <p:cNvSpPr>
              <a:spLocks/>
            </p:cNvSpPr>
            <p:nvPr userDrawn="1"/>
          </p:nvSpPr>
          <p:spPr bwMode="gray">
            <a:xfrm>
              <a:off x="10814051" y="6172200"/>
              <a:ext cx="57150" cy="47625"/>
            </a:xfrm>
            <a:custGeom>
              <a:avLst/>
              <a:gdLst>
                <a:gd name="T0" fmla="*/ 36 w 36"/>
                <a:gd name="T1" fmla="*/ 13 h 30"/>
                <a:gd name="T2" fmla="*/ 9 w 36"/>
                <a:gd name="T3" fmla="*/ 30 h 30"/>
                <a:gd name="T4" fmla="*/ 9 w 36"/>
                <a:gd name="T5" fmla="*/ 30 h 30"/>
                <a:gd name="T6" fmla="*/ 0 w 36"/>
                <a:gd name="T7" fmla="*/ 18 h 30"/>
                <a:gd name="T8" fmla="*/ 27 w 36"/>
                <a:gd name="T9" fmla="*/ 0 h 30"/>
                <a:gd name="T10" fmla="*/ 36 w 36"/>
                <a:gd name="T11" fmla="*/ 13 h 30"/>
              </a:gdLst>
              <a:ahLst/>
              <a:cxnLst>
                <a:cxn ang="0">
                  <a:pos x="T0" y="T1"/>
                </a:cxn>
                <a:cxn ang="0">
                  <a:pos x="T2" y="T3"/>
                </a:cxn>
                <a:cxn ang="0">
                  <a:pos x="T4" y="T5"/>
                </a:cxn>
                <a:cxn ang="0">
                  <a:pos x="T6" y="T7"/>
                </a:cxn>
                <a:cxn ang="0">
                  <a:pos x="T8" y="T9"/>
                </a:cxn>
                <a:cxn ang="0">
                  <a:pos x="T10" y="T11"/>
                </a:cxn>
              </a:cxnLst>
              <a:rect l="0" t="0" r="r" b="b"/>
              <a:pathLst>
                <a:path w="36" h="30">
                  <a:moveTo>
                    <a:pt x="36" y="13"/>
                  </a:moveTo>
                  <a:lnTo>
                    <a:pt x="9" y="30"/>
                  </a:lnTo>
                  <a:lnTo>
                    <a:pt x="9" y="30"/>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42" name="Freeform 181"/>
            <p:cNvSpPr>
              <a:spLocks/>
            </p:cNvSpPr>
            <p:nvPr userDrawn="1"/>
          </p:nvSpPr>
          <p:spPr bwMode="gray">
            <a:xfrm>
              <a:off x="10785476" y="6127750"/>
              <a:ext cx="55563" cy="49213"/>
            </a:xfrm>
            <a:custGeom>
              <a:avLst/>
              <a:gdLst>
                <a:gd name="T0" fmla="*/ 35 w 35"/>
                <a:gd name="T1" fmla="*/ 13 h 31"/>
                <a:gd name="T2" fmla="*/ 8 w 35"/>
                <a:gd name="T3" fmla="*/ 31 h 31"/>
                <a:gd name="T4" fmla="*/ 8 w 35"/>
                <a:gd name="T5" fmla="*/ 31 h 31"/>
                <a:gd name="T6" fmla="*/ 0 w 35"/>
                <a:gd name="T7" fmla="*/ 18 h 31"/>
                <a:gd name="T8" fmla="*/ 26 w 35"/>
                <a:gd name="T9" fmla="*/ 0 h 31"/>
                <a:gd name="T10" fmla="*/ 35 w 35"/>
                <a:gd name="T11" fmla="*/ 13 h 31"/>
              </a:gdLst>
              <a:ahLst/>
              <a:cxnLst>
                <a:cxn ang="0">
                  <a:pos x="T0" y="T1"/>
                </a:cxn>
                <a:cxn ang="0">
                  <a:pos x="T2" y="T3"/>
                </a:cxn>
                <a:cxn ang="0">
                  <a:pos x="T4" y="T5"/>
                </a:cxn>
                <a:cxn ang="0">
                  <a:pos x="T6" y="T7"/>
                </a:cxn>
                <a:cxn ang="0">
                  <a:pos x="T8" y="T9"/>
                </a:cxn>
                <a:cxn ang="0">
                  <a:pos x="T10" y="T11"/>
                </a:cxn>
              </a:cxnLst>
              <a:rect l="0" t="0" r="r" b="b"/>
              <a:pathLst>
                <a:path w="35" h="31">
                  <a:moveTo>
                    <a:pt x="35" y="13"/>
                  </a:moveTo>
                  <a:lnTo>
                    <a:pt x="8" y="31"/>
                  </a:lnTo>
                  <a:lnTo>
                    <a:pt x="8" y="31"/>
                  </a:lnTo>
                  <a:lnTo>
                    <a:pt x="0" y="18"/>
                  </a:lnTo>
                  <a:lnTo>
                    <a:pt x="26"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43" name="Freeform 182"/>
            <p:cNvSpPr>
              <a:spLocks/>
            </p:cNvSpPr>
            <p:nvPr userDrawn="1"/>
          </p:nvSpPr>
          <p:spPr bwMode="gray">
            <a:xfrm>
              <a:off x="10753726" y="6081713"/>
              <a:ext cx="58738" cy="50800"/>
            </a:xfrm>
            <a:custGeom>
              <a:avLst/>
              <a:gdLst>
                <a:gd name="T0" fmla="*/ 37 w 37"/>
                <a:gd name="T1" fmla="*/ 14 h 32"/>
                <a:gd name="T2" fmla="*/ 10 w 37"/>
                <a:gd name="T3" fmla="*/ 32 h 32"/>
                <a:gd name="T4" fmla="*/ 0 w 37"/>
                <a:gd name="T5" fmla="*/ 18 h 32"/>
                <a:gd name="T6" fmla="*/ 28 w 37"/>
                <a:gd name="T7" fmla="*/ 0 h 32"/>
                <a:gd name="T8" fmla="*/ 37 w 37"/>
                <a:gd name="T9" fmla="*/ 14 h 32"/>
              </a:gdLst>
              <a:ahLst/>
              <a:cxnLst>
                <a:cxn ang="0">
                  <a:pos x="T0" y="T1"/>
                </a:cxn>
                <a:cxn ang="0">
                  <a:pos x="T2" y="T3"/>
                </a:cxn>
                <a:cxn ang="0">
                  <a:pos x="T4" y="T5"/>
                </a:cxn>
                <a:cxn ang="0">
                  <a:pos x="T6" y="T7"/>
                </a:cxn>
                <a:cxn ang="0">
                  <a:pos x="T8" y="T9"/>
                </a:cxn>
              </a:cxnLst>
              <a:rect l="0" t="0" r="r" b="b"/>
              <a:pathLst>
                <a:path w="37" h="32">
                  <a:moveTo>
                    <a:pt x="37" y="14"/>
                  </a:moveTo>
                  <a:lnTo>
                    <a:pt x="10" y="32"/>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44" name="Freeform 183"/>
            <p:cNvSpPr>
              <a:spLocks/>
            </p:cNvSpPr>
            <p:nvPr userDrawn="1"/>
          </p:nvSpPr>
          <p:spPr bwMode="gray">
            <a:xfrm>
              <a:off x="10725151" y="60372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45" name="Freeform 184"/>
            <p:cNvSpPr>
              <a:spLocks/>
            </p:cNvSpPr>
            <p:nvPr userDrawn="1"/>
          </p:nvSpPr>
          <p:spPr bwMode="gray">
            <a:xfrm>
              <a:off x="10696576" y="5994400"/>
              <a:ext cx="55563" cy="47625"/>
            </a:xfrm>
            <a:custGeom>
              <a:avLst/>
              <a:gdLst>
                <a:gd name="T0" fmla="*/ 35 w 35"/>
                <a:gd name="T1" fmla="*/ 13 h 30"/>
                <a:gd name="T2" fmla="*/ 8 w 35"/>
                <a:gd name="T3" fmla="*/ 30 h 30"/>
                <a:gd name="T4" fmla="*/ 0 w 35"/>
                <a:gd name="T5" fmla="*/ 17 h 30"/>
                <a:gd name="T6" fmla="*/ 27 w 35"/>
                <a:gd name="T7" fmla="*/ 0 h 30"/>
                <a:gd name="T8" fmla="*/ 35 w 35"/>
                <a:gd name="T9" fmla="*/ 13 h 30"/>
              </a:gdLst>
              <a:ahLst/>
              <a:cxnLst>
                <a:cxn ang="0">
                  <a:pos x="T0" y="T1"/>
                </a:cxn>
                <a:cxn ang="0">
                  <a:pos x="T2" y="T3"/>
                </a:cxn>
                <a:cxn ang="0">
                  <a:pos x="T4" y="T5"/>
                </a:cxn>
                <a:cxn ang="0">
                  <a:pos x="T6" y="T7"/>
                </a:cxn>
                <a:cxn ang="0">
                  <a:pos x="T8" y="T9"/>
                </a:cxn>
              </a:cxnLst>
              <a:rect l="0" t="0" r="r" b="b"/>
              <a:pathLst>
                <a:path w="35" h="30">
                  <a:moveTo>
                    <a:pt x="35" y="13"/>
                  </a:moveTo>
                  <a:lnTo>
                    <a:pt x="8" y="30"/>
                  </a:lnTo>
                  <a:lnTo>
                    <a:pt x="0" y="17"/>
                  </a:lnTo>
                  <a:lnTo>
                    <a:pt x="27"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46" name="Freeform 185"/>
            <p:cNvSpPr>
              <a:spLocks/>
            </p:cNvSpPr>
            <p:nvPr userDrawn="1"/>
          </p:nvSpPr>
          <p:spPr bwMode="gray">
            <a:xfrm>
              <a:off x="10666413" y="5949950"/>
              <a:ext cx="57150" cy="49213"/>
            </a:xfrm>
            <a:custGeom>
              <a:avLst/>
              <a:gdLst>
                <a:gd name="T0" fmla="*/ 36 w 36"/>
                <a:gd name="T1" fmla="*/ 13 h 31"/>
                <a:gd name="T2" fmla="*/ 9 w 36"/>
                <a:gd name="T3" fmla="*/ 31 h 31"/>
                <a:gd name="T4" fmla="*/ 9 w 36"/>
                <a:gd name="T5" fmla="*/ 31 h 31"/>
                <a:gd name="T6" fmla="*/ 0 w 36"/>
                <a:gd name="T7" fmla="*/ 18 h 31"/>
                <a:gd name="T8" fmla="*/ 0 w 36"/>
                <a:gd name="T9" fmla="*/ 18 h 31"/>
                <a:gd name="T10" fmla="*/ 27 w 36"/>
                <a:gd name="T11" fmla="*/ 0 h 31"/>
                <a:gd name="T12" fmla="*/ 36 w 36"/>
                <a:gd name="T13" fmla="*/ 13 h 31"/>
              </a:gdLst>
              <a:ahLst/>
              <a:cxnLst>
                <a:cxn ang="0">
                  <a:pos x="T0" y="T1"/>
                </a:cxn>
                <a:cxn ang="0">
                  <a:pos x="T2" y="T3"/>
                </a:cxn>
                <a:cxn ang="0">
                  <a:pos x="T4" y="T5"/>
                </a:cxn>
                <a:cxn ang="0">
                  <a:pos x="T6" y="T7"/>
                </a:cxn>
                <a:cxn ang="0">
                  <a:pos x="T8" y="T9"/>
                </a:cxn>
                <a:cxn ang="0">
                  <a:pos x="T10" y="T11"/>
                </a:cxn>
                <a:cxn ang="0">
                  <a:pos x="T12" y="T13"/>
                </a:cxn>
              </a:cxnLst>
              <a:rect l="0" t="0" r="r" b="b"/>
              <a:pathLst>
                <a:path w="36" h="31">
                  <a:moveTo>
                    <a:pt x="36" y="13"/>
                  </a:moveTo>
                  <a:lnTo>
                    <a:pt x="9" y="31"/>
                  </a:lnTo>
                  <a:lnTo>
                    <a:pt x="9" y="31"/>
                  </a:lnTo>
                  <a:lnTo>
                    <a:pt x="0" y="18"/>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47" name="Freeform 186"/>
            <p:cNvSpPr>
              <a:spLocks/>
            </p:cNvSpPr>
            <p:nvPr userDrawn="1"/>
          </p:nvSpPr>
          <p:spPr bwMode="gray">
            <a:xfrm>
              <a:off x="10637838" y="5903913"/>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48" name="Freeform 187"/>
            <p:cNvSpPr>
              <a:spLocks/>
            </p:cNvSpPr>
            <p:nvPr userDrawn="1"/>
          </p:nvSpPr>
          <p:spPr bwMode="gray">
            <a:xfrm>
              <a:off x="10607676" y="5859463"/>
              <a:ext cx="57150" cy="50800"/>
            </a:xfrm>
            <a:custGeom>
              <a:avLst/>
              <a:gdLst>
                <a:gd name="T0" fmla="*/ 36 w 36"/>
                <a:gd name="T1" fmla="*/ 14 h 32"/>
                <a:gd name="T2" fmla="*/ 8 w 36"/>
                <a:gd name="T3" fmla="*/ 32 h 32"/>
                <a:gd name="T4" fmla="*/ 0 w 36"/>
                <a:gd name="T5" fmla="*/ 18 h 32"/>
                <a:gd name="T6" fmla="*/ 0 w 36"/>
                <a:gd name="T7" fmla="*/ 18 h 32"/>
                <a:gd name="T8" fmla="*/ 28 w 36"/>
                <a:gd name="T9" fmla="*/ 0 h 32"/>
                <a:gd name="T10" fmla="*/ 36 w 36"/>
                <a:gd name="T11" fmla="*/ 14 h 32"/>
              </a:gdLst>
              <a:ahLst/>
              <a:cxnLst>
                <a:cxn ang="0">
                  <a:pos x="T0" y="T1"/>
                </a:cxn>
                <a:cxn ang="0">
                  <a:pos x="T2" y="T3"/>
                </a:cxn>
                <a:cxn ang="0">
                  <a:pos x="T4" y="T5"/>
                </a:cxn>
                <a:cxn ang="0">
                  <a:pos x="T6" y="T7"/>
                </a:cxn>
                <a:cxn ang="0">
                  <a:pos x="T8" y="T9"/>
                </a:cxn>
                <a:cxn ang="0">
                  <a:pos x="T10" y="T11"/>
                </a:cxn>
              </a:cxnLst>
              <a:rect l="0" t="0" r="r" b="b"/>
              <a:pathLst>
                <a:path w="36" h="32">
                  <a:moveTo>
                    <a:pt x="36" y="14"/>
                  </a:moveTo>
                  <a:lnTo>
                    <a:pt x="8" y="32"/>
                  </a:lnTo>
                  <a:lnTo>
                    <a:pt x="0" y="18"/>
                  </a:lnTo>
                  <a:lnTo>
                    <a:pt x="0" y="18"/>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49" name="Freeform 188"/>
            <p:cNvSpPr>
              <a:spLocks/>
            </p:cNvSpPr>
            <p:nvPr userDrawn="1"/>
          </p:nvSpPr>
          <p:spPr bwMode="gray">
            <a:xfrm>
              <a:off x="10577513" y="5815013"/>
              <a:ext cx="57150" cy="49213"/>
            </a:xfrm>
            <a:custGeom>
              <a:avLst/>
              <a:gdLst>
                <a:gd name="T0" fmla="*/ 36 w 36"/>
                <a:gd name="T1" fmla="*/ 13 h 31"/>
                <a:gd name="T2" fmla="*/ 9 w 36"/>
                <a:gd name="T3" fmla="*/ 31 h 31"/>
                <a:gd name="T4" fmla="*/ 9 w 36"/>
                <a:gd name="T5" fmla="*/ 31 h 31"/>
                <a:gd name="T6" fmla="*/ 0 w 36"/>
                <a:gd name="T7" fmla="*/ 18 h 31"/>
                <a:gd name="T8" fmla="*/ 27 w 36"/>
                <a:gd name="T9" fmla="*/ 0 h 31"/>
                <a:gd name="T10" fmla="*/ 36 w 36"/>
                <a:gd name="T11" fmla="*/ 13 h 31"/>
              </a:gdLst>
              <a:ahLst/>
              <a:cxnLst>
                <a:cxn ang="0">
                  <a:pos x="T0" y="T1"/>
                </a:cxn>
                <a:cxn ang="0">
                  <a:pos x="T2" y="T3"/>
                </a:cxn>
                <a:cxn ang="0">
                  <a:pos x="T4" y="T5"/>
                </a:cxn>
                <a:cxn ang="0">
                  <a:pos x="T6" y="T7"/>
                </a:cxn>
                <a:cxn ang="0">
                  <a:pos x="T8" y="T9"/>
                </a:cxn>
                <a:cxn ang="0">
                  <a:pos x="T10" y="T11"/>
                </a:cxn>
              </a:cxnLst>
              <a:rect l="0" t="0" r="r" b="b"/>
              <a:pathLst>
                <a:path w="36" h="31">
                  <a:moveTo>
                    <a:pt x="36" y="13"/>
                  </a:moveTo>
                  <a:lnTo>
                    <a:pt x="9" y="31"/>
                  </a:ln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50" name="Freeform 189"/>
            <p:cNvSpPr>
              <a:spLocks/>
            </p:cNvSpPr>
            <p:nvPr userDrawn="1"/>
          </p:nvSpPr>
          <p:spPr bwMode="gray">
            <a:xfrm>
              <a:off x="10548938" y="5772150"/>
              <a:ext cx="57150" cy="47625"/>
            </a:xfrm>
            <a:custGeom>
              <a:avLst/>
              <a:gdLst>
                <a:gd name="T0" fmla="*/ 36 w 36"/>
                <a:gd name="T1" fmla="*/ 13 h 30"/>
                <a:gd name="T2" fmla="*/ 9 w 36"/>
                <a:gd name="T3" fmla="*/ 30 h 30"/>
                <a:gd name="T4" fmla="*/ 0 w 36"/>
                <a:gd name="T5" fmla="*/ 17 h 30"/>
                <a:gd name="T6" fmla="*/ 27 w 36"/>
                <a:gd name="T7" fmla="*/ 0 h 30"/>
                <a:gd name="T8" fmla="*/ 36 w 36"/>
                <a:gd name="T9" fmla="*/ 13 h 30"/>
              </a:gdLst>
              <a:ahLst/>
              <a:cxnLst>
                <a:cxn ang="0">
                  <a:pos x="T0" y="T1"/>
                </a:cxn>
                <a:cxn ang="0">
                  <a:pos x="T2" y="T3"/>
                </a:cxn>
                <a:cxn ang="0">
                  <a:pos x="T4" y="T5"/>
                </a:cxn>
                <a:cxn ang="0">
                  <a:pos x="T6" y="T7"/>
                </a:cxn>
                <a:cxn ang="0">
                  <a:pos x="T8" y="T9"/>
                </a:cxn>
              </a:cxnLst>
              <a:rect l="0" t="0" r="r" b="b"/>
              <a:pathLst>
                <a:path w="36" h="30">
                  <a:moveTo>
                    <a:pt x="36" y="13"/>
                  </a:moveTo>
                  <a:lnTo>
                    <a:pt x="9" y="30"/>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51" name="Freeform 190"/>
            <p:cNvSpPr>
              <a:spLocks/>
            </p:cNvSpPr>
            <p:nvPr userDrawn="1"/>
          </p:nvSpPr>
          <p:spPr bwMode="gray">
            <a:xfrm>
              <a:off x="10520363" y="5726113"/>
              <a:ext cx="55563" cy="50800"/>
            </a:xfrm>
            <a:custGeom>
              <a:avLst/>
              <a:gdLst>
                <a:gd name="T0" fmla="*/ 35 w 35"/>
                <a:gd name="T1" fmla="*/ 14 h 32"/>
                <a:gd name="T2" fmla="*/ 8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52" name="Freeform 191"/>
            <p:cNvSpPr>
              <a:spLocks/>
            </p:cNvSpPr>
            <p:nvPr userDrawn="1"/>
          </p:nvSpPr>
          <p:spPr bwMode="gray">
            <a:xfrm>
              <a:off x="10488613" y="56816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53" name="Freeform 192"/>
            <p:cNvSpPr>
              <a:spLocks/>
            </p:cNvSpPr>
            <p:nvPr userDrawn="1"/>
          </p:nvSpPr>
          <p:spPr bwMode="gray">
            <a:xfrm>
              <a:off x="10460038" y="563721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54" name="Freeform 193"/>
            <p:cNvSpPr>
              <a:spLocks/>
            </p:cNvSpPr>
            <p:nvPr userDrawn="1"/>
          </p:nvSpPr>
          <p:spPr bwMode="gray">
            <a:xfrm>
              <a:off x="10431463" y="5594350"/>
              <a:ext cx="55563" cy="47625"/>
            </a:xfrm>
            <a:custGeom>
              <a:avLst/>
              <a:gdLst>
                <a:gd name="T0" fmla="*/ 35 w 35"/>
                <a:gd name="T1" fmla="*/ 12 h 30"/>
                <a:gd name="T2" fmla="*/ 9 w 35"/>
                <a:gd name="T3" fmla="*/ 30 h 30"/>
                <a:gd name="T4" fmla="*/ 9 w 35"/>
                <a:gd name="T5" fmla="*/ 30 h 30"/>
                <a:gd name="T6" fmla="*/ 0 w 35"/>
                <a:gd name="T7" fmla="*/ 17 h 30"/>
                <a:gd name="T8" fmla="*/ 0 w 35"/>
                <a:gd name="T9" fmla="*/ 17 h 30"/>
                <a:gd name="T10" fmla="*/ 27 w 35"/>
                <a:gd name="T11" fmla="*/ 0 h 30"/>
                <a:gd name="T12" fmla="*/ 35 w 35"/>
                <a:gd name="T13" fmla="*/ 12 h 30"/>
              </a:gdLst>
              <a:ahLst/>
              <a:cxnLst>
                <a:cxn ang="0">
                  <a:pos x="T0" y="T1"/>
                </a:cxn>
                <a:cxn ang="0">
                  <a:pos x="T2" y="T3"/>
                </a:cxn>
                <a:cxn ang="0">
                  <a:pos x="T4" y="T5"/>
                </a:cxn>
                <a:cxn ang="0">
                  <a:pos x="T6" y="T7"/>
                </a:cxn>
                <a:cxn ang="0">
                  <a:pos x="T8" y="T9"/>
                </a:cxn>
                <a:cxn ang="0">
                  <a:pos x="T10" y="T11"/>
                </a:cxn>
                <a:cxn ang="0">
                  <a:pos x="T12" y="T13"/>
                </a:cxn>
              </a:cxnLst>
              <a:rect l="0" t="0" r="r" b="b"/>
              <a:pathLst>
                <a:path w="35" h="30">
                  <a:moveTo>
                    <a:pt x="35" y="12"/>
                  </a:moveTo>
                  <a:lnTo>
                    <a:pt x="9" y="30"/>
                  </a:lnTo>
                  <a:lnTo>
                    <a:pt x="9" y="30"/>
                  </a:lnTo>
                  <a:lnTo>
                    <a:pt x="0" y="17"/>
                  </a:lnTo>
                  <a:lnTo>
                    <a:pt x="0" y="17"/>
                  </a:lnTo>
                  <a:lnTo>
                    <a:pt x="27" y="0"/>
                  </a:lnTo>
                  <a:lnTo>
                    <a:pt x="35" y="12"/>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55" name="Freeform 194"/>
            <p:cNvSpPr>
              <a:spLocks/>
            </p:cNvSpPr>
            <p:nvPr userDrawn="1"/>
          </p:nvSpPr>
          <p:spPr bwMode="gray">
            <a:xfrm>
              <a:off x="10401301" y="5548313"/>
              <a:ext cx="57150" cy="49213"/>
            </a:xfrm>
            <a:custGeom>
              <a:avLst/>
              <a:gdLst>
                <a:gd name="T0" fmla="*/ 36 w 36"/>
                <a:gd name="T1" fmla="*/ 14 h 31"/>
                <a:gd name="T2" fmla="*/ 9 w 36"/>
                <a:gd name="T3" fmla="*/ 31 h 31"/>
                <a:gd name="T4" fmla="*/ 0 w 36"/>
                <a:gd name="T5" fmla="*/ 18 h 31"/>
                <a:gd name="T6" fmla="*/ 27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9" y="31"/>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56" name="Freeform 195"/>
            <p:cNvSpPr>
              <a:spLocks/>
            </p:cNvSpPr>
            <p:nvPr userDrawn="1"/>
          </p:nvSpPr>
          <p:spPr bwMode="gray">
            <a:xfrm>
              <a:off x="10371138" y="5503863"/>
              <a:ext cx="58738" cy="50800"/>
            </a:xfrm>
            <a:custGeom>
              <a:avLst/>
              <a:gdLst>
                <a:gd name="T0" fmla="*/ 37 w 37"/>
                <a:gd name="T1" fmla="*/ 14 h 32"/>
                <a:gd name="T2" fmla="*/ 9 w 37"/>
                <a:gd name="T3" fmla="*/ 32 h 32"/>
                <a:gd name="T4" fmla="*/ 0 w 37"/>
                <a:gd name="T5" fmla="*/ 18 h 32"/>
                <a:gd name="T6" fmla="*/ 0 w 37"/>
                <a:gd name="T7" fmla="*/ 18 h 32"/>
                <a:gd name="T8" fmla="*/ 28 w 37"/>
                <a:gd name="T9" fmla="*/ 0 h 32"/>
                <a:gd name="T10" fmla="*/ 37 w 37"/>
                <a:gd name="T11" fmla="*/ 14 h 32"/>
              </a:gdLst>
              <a:ahLst/>
              <a:cxnLst>
                <a:cxn ang="0">
                  <a:pos x="T0" y="T1"/>
                </a:cxn>
                <a:cxn ang="0">
                  <a:pos x="T2" y="T3"/>
                </a:cxn>
                <a:cxn ang="0">
                  <a:pos x="T4" y="T5"/>
                </a:cxn>
                <a:cxn ang="0">
                  <a:pos x="T6" y="T7"/>
                </a:cxn>
                <a:cxn ang="0">
                  <a:pos x="T8" y="T9"/>
                </a:cxn>
                <a:cxn ang="0">
                  <a:pos x="T10" y="T11"/>
                </a:cxn>
              </a:cxnLst>
              <a:rect l="0" t="0" r="r" b="b"/>
              <a:pathLst>
                <a:path w="37" h="32">
                  <a:moveTo>
                    <a:pt x="37" y="14"/>
                  </a:move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57" name="Freeform 196"/>
            <p:cNvSpPr>
              <a:spLocks/>
            </p:cNvSpPr>
            <p:nvPr userDrawn="1"/>
          </p:nvSpPr>
          <p:spPr bwMode="gray">
            <a:xfrm>
              <a:off x="10342563" y="5459413"/>
              <a:ext cx="58738" cy="49213"/>
            </a:xfrm>
            <a:custGeom>
              <a:avLst/>
              <a:gdLst>
                <a:gd name="T0" fmla="*/ 37 w 37"/>
                <a:gd name="T1" fmla="*/ 13 h 31"/>
                <a:gd name="T2" fmla="*/ 9 w 37"/>
                <a:gd name="T3" fmla="*/ 31 h 31"/>
                <a:gd name="T4" fmla="*/ 9 w 37"/>
                <a:gd name="T5" fmla="*/ 31 h 31"/>
                <a:gd name="T6" fmla="*/ 0 w 37"/>
                <a:gd name="T7" fmla="*/ 18 h 31"/>
                <a:gd name="T8" fmla="*/ 27 w 37"/>
                <a:gd name="T9" fmla="*/ 0 h 31"/>
                <a:gd name="T10" fmla="*/ 37 w 37"/>
                <a:gd name="T11" fmla="*/ 13 h 31"/>
              </a:gdLst>
              <a:ahLst/>
              <a:cxnLst>
                <a:cxn ang="0">
                  <a:pos x="T0" y="T1"/>
                </a:cxn>
                <a:cxn ang="0">
                  <a:pos x="T2" y="T3"/>
                </a:cxn>
                <a:cxn ang="0">
                  <a:pos x="T4" y="T5"/>
                </a:cxn>
                <a:cxn ang="0">
                  <a:pos x="T6" y="T7"/>
                </a:cxn>
                <a:cxn ang="0">
                  <a:pos x="T8" y="T9"/>
                </a:cxn>
                <a:cxn ang="0">
                  <a:pos x="T10" y="T11"/>
                </a:cxn>
              </a:cxnLst>
              <a:rect l="0" t="0" r="r" b="b"/>
              <a:pathLst>
                <a:path w="37" h="31">
                  <a:moveTo>
                    <a:pt x="37" y="13"/>
                  </a:moveTo>
                  <a:lnTo>
                    <a:pt x="9" y="31"/>
                  </a:ln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58" name="Freeform 197"/>
            <p:cNvSpPr>
              <a:spLocks/>
            </p:cNvSpPr>
            <p:nvPr userDrawn="1"/>
          </p:nvSpPr>
          <p:spPr bwMode="gray">
            <a:xfrm>
              <a:off x="10313988" y="5413375"/>
              <a:ext cx="55563" cy="50800"/>
            </a:xfrm>
            <a:custGeom>
              <a:avLst/>
              <a:gdLst>
                <a:gd name="T0" fmla="*/ 35 w 35"/>
                <a:gd name="T1" fmla="*/ 14 h 32"/>
                <a:gd name="T2" fmla="*/ 8 w 35"/>
                <a:gd name="T3" fmla="*/ 32 h 32"/>
                <a:gd name="T4" fmla="*/ 0 w 35"/>
                <a:gd name="T5" fmla="*/ 19 h 32"/>
                <a:gd name="T6" fmla="*/ 26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9"/>
                  </a:lnTo>
                  <a:lnTo>
                    <a:pt x="26"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59" name="Freeform 198"/>
            <p:cNvSpPr>
              <a:spLocks/>
            </p:cNvSpPr>
            <p:nvPr userDrawn="1"/>
          </p:nvSpPr>
          <p:spPr bwMode="gray">
            <a:xfrm>
              <a:off x="10283826" y="5370513"/>
              <a:ext cx="57150" cy="49213"/>
            </a:xfrm>
            <a:custGeom>
              <a:avLst/>
              <a:gdLst>
                <a:gd name="T0" fmla="*/ 36 w 36"/>
                <a:gd name="T1" fmla="*/ 13 h 31"/>
                <a:gd name="T2" fmla="*/ 9 w 36"/>
                <a:gd name="T3" fmla="*/ 31 h 31"/>
                <a:gd name="T4" fmla="*/ 0 w 36"/>
                <a:gd name="T5" fmla="*/ 17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60" name="Freeform 199"/>
            <p:cNvSpPr>
              <a:spLocks/>
            </p:cNvSpPr>
            <p:nvPr userDrawn="1"/>
          </p:nvSpPr>
          <p:spPr bwMode="gray">
            <a:xfrm>
              <a:off x="10253663" y="5326063"/>
              <a:ext cx="58738" cy="49213"/>
            </a:xfrm>
            <a:custGeom>
              <a:avLst/>
              <a:gdLst>
                <a:gd name="T0" fmla="*/ 37 w 37"/>
                <a:gd name="T1" fmla="*/ 14 h 31"/>
                <a:gd name="T2" fmla="*/ 10 w 37"/>
                <a:gd name="T3" fmla="*/ 31 h 31"/>
                <a:gd name="T4" fmla="*/ 0 w 37"/>
                <a:gd name="T5" fmla="*/ 18 h 31"/>
                <a:gd name="T6" fmla="*/ 28 w 37"/>
                <a:gd name="T7" fmla="*/ 0 h 31"/>
                <a:gd name="T8" fmla="*/ 37 w 37"/>
                <a:gd name="T9" fmla="*/ 14 h 31"/>
              </a:gdLst>
              <a:ahLst/>
              <a:cxnLst>
                <a:cxn ang="0">
                  <a:pos x="T0" y="T1"/>
                </a:cxn>
                <a:cxn ang="0">
                  <a:pos x="T2" y="T3"/>
                </a:cxn>
                <a:cxn ang="0">
                  <a:pos x="T4" y="T5"/>
                </a:cxn>
                <a:cxn ang="0">
                  <a:pos x="T6" y="T7"/>
                </a:cxn>
                <a:cxn ang="0">
                  <a:pos x="T8" y="T9"/>
                </a:cxn>
              </a:cxnLst>
              <a:rect l="0" t="0" r="r" b="b"/>
              <a:pathLst>
                <a:path w="37" h="31">
                  <a:moveTo>
                    <a:pt x="37" y="14"/>
                  </a:moveTo>
                  <a:lnTo>
                    <a:pt x="10" y="31"/>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61" name="Freeform 200"/>
            <p:cNvSpPr>
              <a:spLocks/>
            </p:cNvSpPr>
            <p:nvPr userDrawn="1"/>
          </p:nvSpPr>
          <p:spPr bwMode="gray">
            <a:xfrm>
              <a:off x="10225088" y="5281613"/>
              <a:ext cx="55563" cy="49213"/>
            </a:xfrm>
            <a:custGeom>
              <a:avLst/>
              <a:gdLst>
                <a:gd name="T0" fmla="*/ 35 w 35"/>
                <a:gd name="T1" fmla="*/ 13 h 31"/>
                <a:gd name="T2" fmla="*/ 8 w 35"/>
                <a:gd name="T3" fmla="*/ 31 h 31"/>
                <a:gd name="T4" fmla="*/ 0 w 35"/>
                <a:gd name="T5" fmla="*/ 18 h 31"/>
                <a:gd name="T6" fmla="*/ 28 w 35"/>
                <a:gd name="T7" fmla="*/ 0 h 31"/>
                <a:gd name="T8" fmla="*/ 35 w 35"/>
                <a:gd name="T9" fmla="*/ 13 h 31"/>
              </a:gdLst>
              <a:ahLst/>
              <a:cxnLst>
                <a:cxn ang="0">
                  <a:pos x="T0" y="T1"/>
                </a:cxn>
                <a:cxn ang="0">
                  <a:pos x="T2" y="T3"/>
                </a:cxn>
                <a:cxn ang="0">
                  <a:pos x="T4" y="T5"/>
                </a:cxn>
                <a:cxn ang="0">
                  <a:pos x="T6" y="T7"/>
                </a:cxn>
                <a:cxn ang="0">
                  <a:pos x="T8" y="T9"/>
                </a:cxn>
              </a:cxnLst>
              <a:rect l="0" t="0" r="r" b="b"/>
              <a:pathLst>
                <a:path w="35" h="31">
                  <a:moveTo>
                    <a:pt x="35" y="13"/>
                  </a:moveTo>
                  <a:lnTo>
                    <a:pt x="8" y="31"/>
                  </a:lnTo>
                  <a:lnTo>
                    <a:pt x="0" y="18"/>
                  </a:lnTo>
                  <a:lnTo>
                    <a:pt x="28"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62" name="Freeform 201"/>
            <p:cNvSpPr>
              <a:spLocks/>
            </p:cNvSpPr>
            <p:nvPr userDrawn="1"/>
          </p:nvSpPr>
          <p:spPr bwMode="gray">
            <a:xfrm>
              <a:off x="10194926" y="5235575"/>
              <a:ext cx="57150" cy="50800"/>
            </a:xfrm>
            <a:custGeom>
              <a:avLst/>
              <a:gdLst>
                <a:gd name="T0" fmla="*/ 36 w 36"/>
                <a:gd name="T1" fmla="*/ 14 h 32"/>
                <a:gd name="T2" fmla="*/ 9 w 36"/>
                <a:gd name="T3" fmla="*/ 32 h 32"/>
                <a:gd name="T4" fmla="*/ 9 w 36"/>
                <a:gd name="T5" fmla="*/ 32 h 32"/>
                <a:gd name="T6" fmla="*/ 0 w 36"/>
                <a:gd name="T7" fmla="*/ 19 h 32"/>
                <a:gd name="T8" fmla="*/ 0 w 36"/>
                <a:gd name="T9" fmla="*/ 19 h 32"/>
                <a:gd name="T10" fmla="*/ 27 w 36"/>
                <a:gd name="T11" fmla="*/ 0 h 32"/>
                <a:gd name="T12" fmla="*/ 36 w 36"/>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6" h="32">
                  <a:moveTo>
                    <a:pt x="36" y="14"/>
                  </a:moveTo>
                  <a:lnTo>
                    <a:pt x="9" y="32"/>
                  </a:lnTo>
                  <a:lnTo>
                    <a:pt x="9" y="32"/>
                  </a:lnTo>
                  <a:lnTo>
                    <a:pt x="0" y="19"/>
                  </a:lnTo>
                  <a:lnTo>
                    <a:pt x="0" y="19"/>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63" name="Freeform 202"/>
            <p:cNvSpPr>
              <a:spLocks/>
            </p:cNvSpPr>
            <p:nvPr userDrawn="1"/>
          </p:nvSpPr>
          <p:spPr bwMode="gray">
            <a:xfrm>
              <a:off x="10166351" y="5191125"/>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64" name="Freeform 203"/>
            <p:cNvSpPr>
              <a:spLocks/>
            </p:cNvSpPr>
            <p:nvPr userDrawn="1"/>
          </p:nvSpPr>
          <p:spPr bwMode="gray">
            <a:xfrm>
              <a:off x="10136188" y="5148263"/>
              <a:ext cx="57150" cy="49213"/>
            </a:xfrm>
            <a:custGeom>
              <a:avLst/>
              <a:gdLst>
                <a:gd name="T0" fmla="*/ 36 w 36"/>
                <a:gd name="T1" fmla="*/ 14 h 31"/>
                <a:gd name="T2" fmla="*/ 8 w 36"/>
                <a:gd name="T3" fmla="*/ 31 h 31"/>
                <a:gd name="T4" fmla="*/ 0 w 36"/>
                <a:gd name="T5" fmla="*/ 17 h 31"/>
                <a:gd name="T6" fmla="*/ 28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8" y="31"/>
                  </a:lnTo>
                  <a:lnTo>
                    <a:pt x="0" y="17"/>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65" name="Freeform 204"/>
            <p:cNvSpPr>
              <a:spLocks/>
            </p:cNvSpPr>
            <p:nvPr userDrawn="1"/>
          </p:nvSpPr>
          <p:spPr bwMode="gray">
            <a:xfrm>
              <a:off x="10106026" y="5103813"/>
              <a:ext cx="58738" cy="49213"/>
            </a:xfrm>
            <a:custGeom>
              <a:avLst/>
              <a:gdLst>
                <a:gd name="T0" fmla="*/ 37 w 37"/>
                <a:gd name="T1" fmla="*/ 13 h 31"/>
                <a:gd name="T2" fmla="*/ 9 w 37"/>
                <a:gd name="T3" fmla="*/ 31 h 31"/>
                <a:gd name="T4" fmla="*/ 0 w 37"/>
                <a:gd name="T5" fmla="*/ 18 h 31"/>
                <a:gd name="T6" fmla="*/ 27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66" name="Freeform 206"/>
            <p:cNvSpPr>
              <a:spLocks/>
            </p:cNvSpPr>
            <p:nvPr userDrawn="1"/>
          </p:nvSpPr>
          <p:spPr bwMode="gray">
            <a:xfrm>
              <a:off x="10077450" y="505936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67" name="Freeform 207"/>
            <p:cNvSpPr>
              <a:spLocks/>
            </p:cNvSpPr>
            <p:nvPr userDrawn="1"/>
          </p:nvSpPr>
          <p:spPr bwMode="gray">
            <a:xfrm>
              <a:off x="10048875" y="5013325"/>
              <a:ext cx="55562" cy="50800"/>
            </a:xfrm>
            <a:custGeom>
              <a:avLst/>
              <a:gdLst>
                <a:gd name="T0" fmla="*/ 35 w 35"/>
                <a:gd name="T1" fmla="*/ 14 h 32"/>
                <a:gd name="T2" fmla="*/ 9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9"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68" name="Freeform 208"/>
            <p:cNvSpPr>
              <a:spLocks/>
            </p:cNvSpPr>
            <p:nvPr userDrawn="1"/>
          </p:nvSpPr>
          <p:spPr bwMode="gray">
            <a:xfrm>
              <a:off x="10017125" y="4970463"/>
              <a:ext cx="58737" cy="49213"/>
            </a:xfrm>
            <a:custGeom>
              <a:avLst/>
              <a:gdLst>
                <a:gd name="T0" fmla="*/ 37 w 37"/>
                <a:gd name="T1" fmla="*/ 13 h 31"/>
                <a:gd name="T2" fmla="*/ 10 w 37"/>
                <a:gd name="T3" fmla="*/ 31 h 31"/>
                <a:gd name="T4" fmla="*/ 0 w 37"/>
                <a:gd name="T5" fmla="*/ 17 h 31"/>
                <a:gd name="T6" fmla="*/ 28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10" y="31"/>
                  </a:lnTo>
                  <a:lnTo>
                    <a:pt x="0" y="17"/>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69" name="Freeform 209"/>
            <p:cNvSpPr>
              <a:spLocks/>
            </p:cNvSpPr>
            <p:nvPr userDrawn="1"/>
          </p:nvSpPr>
          <p:spPr bwMode="gray">
            <a:xfrm>
              <a:off x="9988550" y="4926013"/>
              <a:ext cx="58737" cy="47625"/>
            </a:xfrm>
            <a:custGeom>
              <a:avLst/>
              <a:gdLst>
                <a:gd name="T0" fmla="*/ 37 w 37"/>
                <a:gd name="T1" fmla="*/ 13 h 30"/>
                <a:gd name="T2" fmla="*/ 9 w 37"/>
                <a:gd name="T3" fmla="*/ 30 h 30"/>
                <a:gd name="T4" fmla="*/ 0 w 37"/>
                <a:gd name="T5" fmla="*/ 18 h 30"/>
                <a:gd name="T6" fmla="*/ 28 w 37"/>
                <a:gd name="T7" fmla="*/ 0 h 30"/>
                <a:gd name="T8" fmla="*/ 37 w 37"/>
                <a:gd name="T9" fmla="*/ 13 h 30"/>
              </a:gdLst>
              <a:ahLst/>
              <a:cxnLst>
                <a:cxn ang="0">
                  <a:pos x="T0" y="T1"/>
                </a:cxn>
                <a:cxn ang="0">
                  <a:pos x="T2" y="T3"/>
                </a:cxn>
                <a:cxn ang="0">
                  <a:pos x="T4" y="T5"/>
                </a:cxn>
                <a:cxn ang="0">
                  <a:pos x="T6" y="T7"/>
                </a:cxn>
                <a:cxn ang="0">
                  <a:pos x="T8" y="T9"/>
                </a:cxn>
              </a:cxnLst>
              <a:rect l="0" t="0" r="r" b="b"/>
              <a:pathLst>
                <a:path w="37" h="30">
                  <a:moveTo>
                    <a:pt x="37" y="13"/>
                  </a:moveTo>
                  <a:lnTo>
                    <a:pt x="9" y="30"/>
                  </a:lnTo>
                  <a:lnTo>
                    <a:pt x="0" y="18"/>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70" name="Freeform 210"/>
            <p:cNvSpPr>
              <a:spLocks/>
            </p:cNvSpPr>
            <p:nvPr userDrawn="1"/>
          </p:nvSpPr>
          <p:spPr bwMode="gray">
            <a:xfrm>
              <a:off x="10856913" y="6146800"/>
              <a:ext cx="50800" cy="46038"/>
            </a:xfrm>
            <a:custGeom>
              <a:avLst/>
              <a:gdLst>
                <a:gd name="T0" fmla="*/ 32 w 32"/>
                <a:gd name="T1" fmla="*/ 14 h 29"/>
                <a:gd name="T2" fmla="*/ 9 w 32"/>
                <a:gd name="T3" fmla="*/ 29 h 29"/>
                <a:gd name="T4" fmla="*/ 0 w 32"/>
                <a:gd name="T5" fmla="*/ 16 h 29"/>
                <a:gd name="T6" fmla="*/ 24 w 32"/>
                <a:gd name="T7" fmla="*/ 0 h 29"/>
                <a:gd name="T8" fmla="*/ 32 w 32"/>
                <a:gd name="T9" fmla="*/ 14 h 29"/>
              </a:gdLst>
              <a:ahLst/>
              <a:cxnLst>
                <a:cxn ang="0">
                  <a:pos x="T0" y="T1"/>
                </a:cxn>
                <a:cxn ang="0">
                  <a:pos x="T2" y="T3"/>
                </a:cxn>
                <a:cxn ang="0">
                  <a:pos x="T4" y="T5"/>
                </a:cxn>
                <a:cxn ang="0">
                  <a:pos x="T6" y="T7"/>
                </a:cxn>
                <a:cxn ang="0">
                  <a:pos x="T8" y="T9"/>
                </a:cxn>
              </a:cxnLst>
              <a:rect l="0" t="0" r="r" b="b"/>
              <a:pathLst>
                <a:path w="32" h="29">
                  <a:moveTo>
                    <a:pt x="32" y="14"/>
                  </a:moveTo>
                  <a:lnTo>
                    <a:pt x="9" y="29"/>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71" name="Freeform 211"/>
            <p:cNvSpPr>
              <a:spLocks/>
            </p:cNvSpPr>
            <p:nvPr userDrawn="1"/>
          </p:nvSpPr>
          <p:spPr bwMode="gray">
            <a:xfrm>
              <a:off x="10826750" y="61023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72" name="Freeform 212"/>
            <p:cNvSpPr>
              <a:spLocks/>
            </p:cNvSpPr>
            <p:nvPr userDrawn="1"/>
          </p:nvSpPr>
          <p:spPr bwMode="gray">
            <a:xfrm>
              <a:off x="10798175" y="60563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73" name="Freeform 213"/>
            <p:cNvSpPr>
              <a:spLocks/>
            </p:cNvSpPr>
            <p:nvPr userDrawn="1"/>
          </p:nvSpPr>
          <p:spPr bwMode="gray">
            <a:xfrm>
              <a:off x="10769600" y="6013450"/>
              <a:ext cx="52387" cy="46038"/>
            </a:xfrm>
            <a:custGeom>
              <a:avLst/>
              <a:gdLst>
                <a:gd name="T0" fmla="*/ 33 w 33"/>
                <a:gd name="T1" fmla="*/ 14 h 29"/>
                <a:gd name="T2" fmla="*/ 9 w 33"/>
                <a:gd name="T3" fmla="*/ 29 h 29"/>
                <a:gd name="T4" fmla="*/ 0 w 33"/>
                <a:gd name="T5" fmla="*/ 15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5"/>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74" name="Freeform 214"/>
            <p:cNvSpPr>
              <a:spLocks/>
            </p:cNvSpPr>
            <p:nvPr userDrawn="1"/>
          </p:nvSpPr>
          <p:spPr bwMode="gray">
            <a:xfrm>
              <a:off x="10739438" y="5946775"/>
              <a:ext cx="84137" cy="68263"/>
            </a:xfrm>
            <a:custGeom>
              <a:avLst/>
              <a:gdLst>
                <a:gd name="T0" fmla="*/ 53 w 53"/>
                <a:gd name="T1" fmla="*/ 14 h 43"/>
                <a:gd name="T2" fmla="*/ 8 w 53"/>
                <a:gd name="T3" fmla="*/ 43 h 43"/>
                <a:gd name="T4" fmla="*/ 0 w 53"/>
                <a:gd name="T5" fmla="*/ 30 h 43"/>
                <a:gd name="T6" fmla="*/ 45 w 53"/>
                <a:gd name="T7" fmla="*/ 0 h 43"/>
                <a:gd name="T8" fmla="*/ 53 w 53"/>
                <a:gd name="T9" fmla="*/ 14 h 43"/>
              </a:gdLst>
              <a:ahLst/>
              <a:cxnLst>
                <a:cxn ang="0">
                  <a:pos x="T0" y="T1"/>
                </a:cxn>
                <a:cxn ang="0">
                  <a:pos x="T2" y="T3"/>
                </a:cxn>
                <a:cxn ang="0">
                  <a:pos x="T4" y="T5"/>
                </a:cxn>
                <a:cxn ang="0">
                  <a:pos x="T6" y="T7"/>
                </a:cxn>
                <a:cxn ang="0">
                  <a:pos x="T8" y="T9"/>
                </a:cxn>
              </a:cxnLst>
              <a:rect l="0" t="0" r="r" b="b"/>
              <a:pathLst>
                <a:path w="53" h="43">
                  <a:moveTo>
                    <a:pt x="53" y="14"/>
                  </a:moveTo>
                  <a:lnTo>
                    <a:pt x="8" y="43"/>
                  </a:lnTo>
                  <a:lnTo>
                    <a:pt x="0" y="30"/>
                  </a:lnTo>
                  <a:lnTo>
                    <a:pt x="45" y="0"/>
                  </a:lnTo>
                  <a:lnTo>
                    <a:pt x="5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75" name="Freeform 215"/>
            <p:cNvSpPr>
              <a:spLocks/>
            </p:cNvSpPr>
            <p:nvPr userDrawn="1"/>
          </p:nvSpPr>
          <p:spPr bwMode="gray">
            <a:xfrm>
              <a:off x="10709275" y="59245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76" name="Freeform 216"/>
            <p:cNvSpPr>
              <a:spLocks/>
            </p:cNvSpPr>
            <p:nvPr userDrawn="1"/>
          </p:nvSpPr>
          <p:spPr bwMode="gray">
            <a:xfrm>
              <a:off x="10680700" y="58785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77" name="Freeform 217"/>
            <p:cNvSpPr>
              <a:spLocks/>
            </p:cNvSpPr>
            <p:nvPr userDrawn="1"/>
          </p:nvSpPr>
          <p:spPr bwMode="gray">
            <a:xfrm>
              <a:off x="10652125" y="5835650"/>
              <a:ext cx="50800" cy="46038"/>
            </a:xfrm>
            <a:custGeom>
              <a:avLst/>
              <a:gdLst>
                <a:gd name="T0" fmla="*/ 32 w 32"/>
                <a:gd name="T1" fmla="*/ 13 h 29"/>
                <a:gd name="T2" fmla="*/ 8 w 32"/>
                <a:gd name="T3" fmla="*/ 29 h 29"/>
                <a:gd name="T4" fmla="*/ 0 w 32"/>
                <a:gd name="T5" fmla="*/ 15 h 29"/>
                <a:gd name="T6" fmla="*/ 24 w 32"/>
                <a:gd name="T7" fmla="*/ 0 h 29"/>
                <a:gd name="T8" fmla="*/ 32 w 32"/>
                <a:gd name="T9" fmla="*/ 13 h 29"/>
              </a:gdLst>
              <a:ahLst/>
              <a:cxnLst>
                <a:cxn ang="0">
                  <a:pos x="T0" y="T1"/>
                </a:cxn>
                <a:cxn ang="0">
                  <a:pos x="T2" y="T3"/>
                </a:cxn>
                <a:cxn ang="0">
                  <a:pos x="T4" y="T5"/>
                </a:cxn>
                <a:cxn ang="0">
                  <a:pos x="T6" y="T7"/>
                </a:cxn>
                <a:cxn ang="0">
                  <a:pos x="T8" y="T9"/>
                </a:cxn>
              </a:cxnLst>
              <a:rect l="0" t="0" r="r" b="b"/>
              <a:pathLst>
                <a:path w="32" h="29">
                  <a:moveTo>
                    <a:pt x="32" y="13"/>
                  </a:moveTo>
                  <a:lnTo>
                    <a:pt x="8" y="29"/>
                  </a:lnTo>
                  <a:lnTo>
                    <a:pt x="0" y="15"/>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78" name="Freeform 218"/>
            <p:cNvSpPr>
              <a:spLocks/>
            </p:cNvSpPr>
            <p:nvPr userDrawn="1"/>
          </p:nvSpPr>
          <p:spPr bwMode="gray">
            <a:xfrm>
              <a:off x="10620375" y="5791200"/>
              <a:ext cx="52387" cy="44450"/>
            </a:xfrm>
            <a:custGeom>
              <a:avLst/>
              <a:gdLst>
                <a:gd name="T0" fmla="*/ 33 w 33"/>
                <a:gd name="T1" fmla="*/ 14 h 28"/>
                <a:gd name="T2" fmla="*/ 9 w 33"/>
                <a:gd name="T3" fmla="*/ 28 h 28"/>
                <a:gd name="T4" fmla="*/ 0 w 33"/>
                <a:gd name="T5" fmla="*/ 15 h 28"/>
                <a:gd name="T6" fmla="*/ 24 w 33"/>
                <a:gd name="T7" fmla="*/ 0 h 28"/>
                <a:gd name="T8" fmla="*/ 33 w 33"/>
                <a:gd name="T9" fmla="*/ 14 h 28"/>
              </a:gdLst>
              <a:ahLst/>
              <a:cxnLst>
                <a:cxn ang="0">
                  <a:pos x="T0" y="T1"/>
                </a:cxn>
                <a:cxn ang="0">
                  <a:pos x="T2" y="T3"/>
                </a:cxn>
                <a:cxn ang="0">
                  <a:pos x="T4" y="T5"/>
                </a:cxn>
                <a:cxn ang="0">
                  <a:pos x="T6" y="T7"/>
                </a:cxn>
                <a:cxn ang="0">
                  <a:pos x="T8" y="T9"/>
                </a:cxn>
              </a:cxnLst>
              <a:rect l="0" t="0" r="r" b="b"/>
              <a:pathLst>
                <a:path w="33" h="28">
                  <a:moveTo>
                    <a:pt x="33" y="14"/>
                  </a:moveTo>
                  <a:lnTo>
                    <a:pt x="9" y="28"/>
                  </a:lnTo>
                  <a:lnTo>
                    <a:pt x="0" y="15"/>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79" name="Freeform 219"/>
            <p:cNvSpPr>
              <a:spLocks/>
            </p:cNvSpPr>
            <p:nvPr userDrawn="1"/>
          </p:nvSpPr>
          <p:spPr bwMode="gray">
            <a:xfrm>
              <a:off x="10591800" y="5724525"/>
              <a:ext cx="85725" cy="68263"/>
            </a:xfrm>
            <a:custGeom>
              <a:avLst/>
              <a:gdLst>
                <a:gd name="T0" fmla="*/ 54 w 54"/>
                <a:gd name="T1" fmla="*/ 14 h 43"/>
                <a:gd name="T2" fmla="*/ 9 w 54"/>
                <a:gd name="T3" fmla="*/ 43 h 43"/>
                <a:gd name="T4" fmla="*/ 0 w 54"/>
                <a:gd name="T5" fmla="*/ 30 h 43"/>
                <a:gd name="T6" fmla="*/ 44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9" y="43"/>
                  </a:lnTo>
                  <a:lnTo>
                    <a:pt x="0" y="30"/>
                  </a:lnTo>
                  <a:lnTo>
                    <a:pt x="44"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80" name="Freeform 220"/>
            <p:cNvSpPr>
              <a:spLocks/>
            </p:cNvSpPr>
            <p:nvPr userDrawn="1"/>
          </p:nvSpPr>
          <p:spPr bwMode="gray">
            <a:xfrm>
              <a:off x="10563225" y="570071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81" name="Freeform 221"/>
            <p:cNvSpPr>
              <a:spLocks/>
            </p:cNvSpPr>
            <p:nvPr userDrawn="1"/>
          </p:nvSpPr>
          <p:spPr bwMode="gray">
            <a:xfrm>
              <a:off x="10533063" y="5656263"/>
              <a:ext cx="52387" cy="47625"/>
            </a:xfrm>
            <a:custGeom>
              <a:avLst/>
              <a:gdLst>
                <a:gd name="T0" fmla="*/ 33 w 33"/>
                <a:gd name="T1" fmla="*/ 14 h 30"/>
                <a:gd name="T2" fmla="*/ 9 w 33"/>
                <a:gd name="T3" fmla="*/ 30 h 30"/>
                <a:gd name="T4" fmla="*/ 0 w 33"/>
                <a:gd name="T5" fmla="*/ 16 h 30"/>
                <a:gd name="T6" fmla="*/ 23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82" name="Freeform 222"/>
            <p:cNvSpPr>
              <a:spLocks/>
            </p:cNvSpPr>
            <p:nvPr userDrawn="1"/>
          </p:nvSpPr>
          <p:spPr bwMode="gray">
            <a:xfrm>
              <a:off x="10502900" y="5613400"/>
              <a:ext cx="52387" cy="44450"/>
            </a:xfrm>
            <a:custGeom>
              <a:avLst/>
              <a:gdLst>
                <a:gd name="T0" fmla="*/ 33 w 33"/>
                <a:gd name="T1" fmla="*/ 12 h 28"/>
                <a:gd name="T2" fmla="*/ 9 w 33"/>
                <a:gd name="T3" fmla="*/ 28 h 28"/>
                <a:gd name="T4" fmla="*/ 0 w 33"/>
                <a:gd name="T5" fmla="*/ 15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5"/>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83" name="Freeform 223"/>
            <p:cNvSpPr>
              <a:spLocks/>
            </p:cNvSpPr>
            <p:nvPr userDrawn="1"/>
          </p:nvSpPr>
          <p:spPr bwMode="gray">
            <a:xfrm>
              <a:off x="10474325" y="5568950"/>
              <a:ext cx="50800" cy="44450"/>
            </a:xfrm>
            <a:custGeom>
              <a:avLst/>
              <a:gdLst>
                <a:gd name="T0" fmla="*/ 32 w 32"/>
                <a:gd name="T1" fmla="*/ 13 h 28"/>
                <a:gd name="T2" fmla="*/ 8 w 32"/>
                <a:gd name="T3" fmla="*/ 28 h 28"/>
                <a:gd name="T4" fmla="*/ 0 w 32"/>
                <a:gd name="T5" fmla="*/ 16 h 28"/>
                <a:gd name="T6" fmla="*/ 24 w 32"/>
                <a:gd name="T7" fmla="*/ 0 h 28"/>
                <a:gd name="T8" fmla="*/ 32 w 32"/>
                <a:gd name="T9" fmla="*/ 13 h 28"/>
              </a:gdLst>
              <a:ahLst/>
              <a:cxnLst>
                <a:cxn ang="0">
                  <a:pos x="T0" y="T1"/>
                </a:cxn>
                <a:cxn ang="0">
                  <a:pos x="T2" y="T3"/>
                </a:cxn>
                <a:cxn ang="0">
                  <a:pos x="T4" y="T5"/>
                </a:cxn>
                <a:cxn ang="0">
                  <a:pos x="T6" y="T7"/>
                </a:cxn>
                <a:cxn ang="0">
                  <a:pos x="T8" y="T9"/>
                </a:cxn>
              </a:cxnLst>
              <a:rect l="0" t="0" r="r" b="b"/>
              <a:pathLst>
                <a:path w="32" h="28">
                  <a:moveTo>
                    <a:pt x="32" y="13"/>
                  </a:moveTo>
                  <a:lnTo>
                    <a:pt x="8" y="28"/>
                  </a:lnTo>
                  <a:lnTo>
                    <a:pt x="0" y="16"/>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84" name="Freeform 224"/>
            <p:cNvSpPr>
              <a:spLocks/>
            </p:cNvSpPr>
            <p:nvPr userDrawn="1"/>
          </p:nvSpPr>
          <p:spPr bwMode="gray">
            <a:xfrm>
              <a:off x="10444163" y="550227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85" name="Freeform 225"/>
            <p:cNvSpPr>
              <a:spLocks/>
            </p:cNvSpPr>
            <p:nvPr userDrawn="1"/>
          </p:nvSpPr>
          <p:spPr bwMode="gray">
            <a:xfrm>
              <a:off x="10415588" y="547846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86" name="Freeform 226"/>
            <p:cNvSpPr>
              <a:spLocks/>
            </p:cNvSpPr>
            <p:nvPr userDrawn="1"/>
          </p:nvSpPr>
          <p:spPr bwMode="gray">
            <a:xfrm>
              <a:off x="10385425" y="5434013"/>
              <a:ext cx="52387" cy="46038"/>
            </a:xfrm>
            <a:custGeom>
              <a:avLst/>
              <a:gdLst>
                <a:gd name="T0" fmla="*/ 33 w 33"/>
                <a:gd name="T1" fmla="*/ 13 h 29"/>
                <a:gd name="T2" fmla="*/ 10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10"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87" name="Freeform 227"/>
            <p:cNvSpPr>
              <a:spLocks/>
            </p:cNvSpPr>
            <p:nvPr userDrawn="1"/>
          </p:nvSpPr>
          <p:spPr bwMode="gray">
            <a:xfrm>
              <a:off x="10355263" y="5391150"/>
              <a:ext cx="52387" cy="44450"/>
            </a:xfrm>
            <a:custGeom>
              <a:avLst/>
              <a:gdLst>
                <a:gd name="T0" fmla="*/ 33 w 33"/>
                <a:gd name="T1" fmla="*/ 13 h 28"/>
                <a:gd name="T2" fmla="*/ 9 w 33"/>
                <a:gd name="T3" fmla="*/ 28 h 28"/>
                <a:gd name="T4" fmla="*/ 0 w 33"/>
                <a:gd name="T5" fmla="*/ 14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4"/>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88" name="Freeform 228"/>
            <p:cNvSpPr>
              <a:spLocks/>
            </p:cNvSpPr>
            <p:nvPr userDrawn="1"/>
          </p:nvSpPr>
          <p:spPr bwMode="gray">
            <a:xfrm>
              <a:off x="10326688" y="53451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89" name="Freeform 229"/>
            <p:cNvSpPr>
              <a:spLocks/>
            </p:cNvSpPr>
            <p:nvPr userDrawn="1"/>
          </p:nvSpPr>
          <p:spPr bwMode="gray">
            <a:xfrm>
              <a:off x="10298113" y="528002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90" name="Freeform 230"/>
            <p:cNvSpPr>
              <a:spLocks/>
            </p:cNvSpPr>
            <p:nvPr userDrawn="1"/>
          </p:nvSpPr>
          <p:spPr bwMode="gray">
            <a:xfrm>
              <a:off x="10269538" y="5256213"/>
              <a:ext cx="49212" cy="46038"/>
            </a:xfrm>
            <a:custGeom>
              <a:avLst/>
              <a:gdLst>
                <a:gd name="T0" fmla="*/ 31 w 31"/>
                <a:gd name="T1" fmla="*/ 14 h 29"/>
                <a:gd name="T2" fmla="*/ 7 w 31"/>
                <a:gd name="T3" fmla="*/ 29 h 29"/>
                <a:gd name="T4" fmla="*/ 0 w 31"/>
                <a:gd name="T5" fmla="*/ 16 h 29"/>
                <a:gd name="T6" fmla="*/ 23 w 31"/>
                <a:gd name="T7" fmla="*/ 0 h 29"/>
                <a:gd name="T8" fmla="*/ 31 w 31"/>
                <a:gd name="T9" fmla="*/ 14 h 29"/>
              </a:gdLst>
              <a:ahLst/>
              <a:cxnLst>
                <a:cxn ang="0">
                  <a:pos x="T0" y="T1"/>
                </a:cxn>
                <a:cxn ang="0">
                  <a:pos x="T2" y="T3"/>
                </a:cxn>
                <a:cxn ang="0">
                  <a:pos x="T4" y="T5"/>
                </a:cxn>
                <a:cxn ang="0">
                  <a:pos x="T6" y="T7"/>
                </a:cxn>
                <a:cxn ang="0">
                  <a:pos x="T8" y="T9"/>
                </a:cxn>
              </a:cxnLst>
              <a:rect l="0" t="0" r="r" b="b"/>
              <a:pathLst>
                <a:path w="31" h="29">
                  <a:moveTo>
                    <a:pt x="31" y="14"/>
                  </a:moveTo>
                  <a:lnTo>
                    <a:pt x="7" y="29"/>
                  </a:lnTo>
                  <a:lnTo>
                    <a:pt x="0" y="16"/>
                  </a:lnTo>
                  <a:lnTo>
                    <a:pt x="23" y="0"/>
                  </a:lnTo>
                  <a:lnTo>
                    <a:pt x="31"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91" name="Freeform 231"/>
            <p:cNvSpPr>
              <a:spLocks/>
            </p:cNvSpPr>
            <p:nvPr userDrawn="1"/>
          </p:nvSpPr>
          <p:spPr bwMode="gray">
            <a:xfrm>
              <a:off x="10237788" y="5213350"/>
              <a:ext cx="52387" cy="44450"/>
            </a:xfrm>
            <a:custGeom>
              <a:avLst/>
              <a:gdLst>
                <a:gd name="T0" fmla="*/ 33 w 33"/>
                <a:gd name="T1" fmla="*/ 12 h 28"/>
                <a:gd name="T2" fmla="*/ 9 w 33"/>
                <a:gd name="T3" fmla="*/ 28 h 28"/>
                <a:gd name="T4" fmla="*/ 0 w 33"/>
                <a:gd name="T5" fmla="*/ 14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4"/>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92" name="Freeform 232"/>
            <p:cNvSpPr>
              <a:spLocks/>
            </p:cNvSpPr>
            <p:nvPr userDrawn="1"/>
          </p:nvSpPr>
          <p:spPr bwMode="gray">
            <a:xfrm>
              <a:off x="10209213" y="5168900"/>
              <a:ext cx="52387" cy="44450"/>
            </a:xfrm>
            <a:custGeom>
              <a:avLst/>
              <a:gdLst>
                <a:gd name="T0" fmla="*/ 33 w 33"/>
                <a:gd name="T1" fmla="*/ 13 h 28"/>
                <a:gd name="T2" fmla="*/ 9 w 33"/>
                <a:gd name="T3" fmla="*/ 28 h 28"/>
                <a:gd name="T4" fmla="*/ 0 w 33"/>
                <a:gd name="T5" fmla="*/ 15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5"/>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93" name="Freeform 233"/>
            <p:cNvSpPr>
              <a:spLocks/>
            </p:cNvSpPr>
            <p:nvPr userDrawn="1"/>
          </p:nvSpPr>
          <p:spPr bwMode="gray">
            <a:xfrm>
              <a:off x="10180638" y="512286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94" name="Freeform 234"/>
            <p:cNvSpPr>
              <a:spLocks/>
            </p:cNvSpPr>
            <p:nvPr userDrawn="1"/>
          </p:nvSpPr>
          <p:spPr bwMode="gray">
            <a:xfrm>
              <a:off x="10148888" y="5056188"/>
              <a:ext cx="85725" cy="68263"/>
            </a:xfrm>
            <a:custGeom>
              <a:avLst/>
              <a:gdLst>
                <a:gd name="T0" fmla="*/ 54 w 54"/>
                <a:gd name="T1" fmla="*/ 14 h 43"/>
                <a:gd name="T2" fmla="*/ 10 w 54"/>
                <a:gd name="T3" fmla="*/ 43 h 43"/>
                <a:gd name="T4" fmla="*/ 0 w 54"/>
                <a:gd name="T5" fmla="*/ 30 h 43"/>
                <a:gd name="T6" fmla="*/ 45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10" y="43"/>
                  </a:lnTo>
                  <a:lnTo>
                    <a:pt x="0" y="30"/>
                  </a:lnTo>
                  <a:lnTo>
                    <a:pt x="45"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95" name="Freeform 235"/>
            <p:cNvSpPr>
              <a:spLocks/>
            </p:cNvSpPr>
            <p:nvPr userDrawn="1"/>
          </p:nvSpPr>
          <p:spPr bwMode="gray">
            <a:xfrm>
              <a:off x="10120313" y="5033963"/>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96" name="Freeform 236"/>
            <p:cNvSpPr>
              <a:spLocks/>
            </p:cNvSpPr>
            <p:nvPr userDrawn="1"/>
          </p:nvSpPr>
          <p:spPr bwMode="gray">
            <a:xfrm>
              <a:off x="10091738" y="4991100"/>
              <a:ext cx="50800" cy="44450"/>
            </a:xfrm>
            <a:custGeom>
              <a:avLst/>
              <a:gdLst>
                <a:gd name="T0" fmla="*/ 32 w 32"/>
                <a:gd name="T1" fmla="*/ 12 h 28"/>
                <a:gd name="T2" fmla="*/ 8 w 32"/>
                <a:gd name="T3" fmla="*/ 28 h 28"/>
                <a:gd name="T4" fmla="*/ 0 w 32"/>
                <a:gd name="T5" fmla="*/ 14 h 28"/>
                <a:gd name="T6" fmla="*/ 24 w 32"/>
                <a:gd name="T7" fmla="*/ 0 h 28"/>
                <a:gd name="T8" fmla="*/ 32 w 32"/>
                <a:gd name="T9" fmla="*/ 12 h 28"/>
              </a:gdLst>
              <a:ahLst/>
              <a:cxnLst>
                <a:cxn ang="0">
                  <a:pos x="T0" y="T1"/>
                </a:cxn>
                <a:cxn ang="0">
                  <a:pos x="T2" y="T3"/>
                </a:cxn>
                <a:cxn ang="0">
                  <a:pos x="T4" y="T5"/>
                </a:cxn>
                <a:cxn ang="0">
                  <a:pos x="T6" y="T7"/>
                </a:cxn>
                <a:cxn ang="0">
                  <a:pos x="T8" y="T9"/>
                </a:cxn>
              </a:cxnLst>
              <a:rect l="0" t="0" r="r" b="b"/>
              <a:pathLst>
                <a:path w="32" h="28">
                  <a:moveTo>
                    <a:pt x="32" y="12"/>
                  </a:moveTo>
                  <a:lnTo>
                    <a:pt x="8" y="28"/>
                  </a:lnTo>
                  <a:lnTo>
                    <a:pt x="0" y="14"/>
                  </a:lnTo>
                  <a:lnTo>
                    <a:pt x="24" y="0"/>
                  </a:lnTo>
                  <a:lnTo>
                    <a:pt x="32"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97" name="Freeform 237"/>
            <p:cNvSpPr>
              <a:spLocks/>
            </p:cNvSpPr>
            <p:nvPr userDrawn="1"/>
          </p:nvSpPr>
          <p:spPr bwMode="gray">
            <a:xfrm>
              <a:off x="10061575" y="4945063"/>
              <a:ext cx="52387" cy="46038"/>
            </a:xfrm>
            <a:custGeom>
              <a:avLst/>
              <a:gdLst>
                <a:gd name="T0" fmla="*/ 33 w 33"/>
                <a:gd name="T1" fmla="*/ 14 h 29"/>
                <a:gd name="T2" fmla="*/ 9 w 33"/>
                <a:gd name="T3" fmla="*/ 29 h 29"/>
                <a:gd name="T4" fmla="*/ 0 w 33"/>
                <a:gd name="T5" fmla="*/ 16 h 29"/>
                <a:gd name="T6" fmla="*/ 24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98" name="Freeform 238"/>
            <p:cNvSpPr>
              <a:spLocks/>
            </p:cNvSpPr>
            <p:nvPr userDrawn="1"/>
          </p:nvSpPr>
          <p:spPr bwMode="gray">
            <a:xfrm>
              <a:off x="10033000" y="4900613"/>
              <a:ext cx="52387" cy="46038"/>
            </a:xfrm>
            <a:custGeom>
              <a:avLst/>
              <a:gdLst>
                <a:gd name="T0" fmla="*/ 33 w 33"/>
                <a:gd name="T1" fmla="*/ 14 h 29"/>
                <a:gd name="T2" fmla="*/ 9 w 33"/>
                <a:gd name="T3" fmla="*/ 29 h 29"/>
                <a:gd name="T4" fmla="*/ 0 w 33"/>
                <a:gd name="T5" fmla="*/ 16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2669938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p:cSld name="Walkin 2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2"/>
            <a:ext cx="7171399" cy="1793104"/>
          </a:xfrm>
          <a:noFill/>
        </p:spPr>
        <p:txBody>
          <a:bodyPr lIns="146304" tIns="91440" rIns="146304" bIns="91440" anchor="b" anchorCtr="0"/>
          <a:lstStyle>
            <a:lvl1pPr>
              <a:defRPr sz="5294" spc="-98"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69301" y="2980725"/>
            <a:ext cx="5378549"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Date</a:t>
            </a:r>
          </a:p>
        </p:txBody>
      </p:sp>
      <p:sp>
        <p:nvSpPr>
          <p:cNvPr id="3" name="Text Placeholder 2"/>
          <p:cNvSpPr>
            <a:spLocks noGrp="1"/>
          </p:cNvSpPr>
          <p:nvPr>
            <p:ph type="body" sz="quarter" idx="13" hasCustomPrompt="1"/>
          </p:nvPr>
        </p:nvSpPr>
        <p:spPr>
          <a:xfrm>
            <a:off x="269240" y="3696656"/>
            <a:ext cx="5378549" cy="452654"/>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a:t>Optional (City, State or venue)</a:t>
            </a:r>
          </a:p>
        </p:txBody>
      </p:sp>
      <p:pic>
        <p:nvPicPr>
          <p:cNvPr id="309" name="MS logo white emf"/>
          <p:cNvPicPr>
            <a:picLocks noChangeAspect="1"/>
          </p:cNvPicPr>
          <p:nvPr/>
        </p:nvPicPr>
        <p:blipFill>
          <a:blip r:embed="rId2"/>
          <a:stretch>
            <a:fillRect/>
          </a:stretch>
        </p:blipFill>
        <p:spPr>
          <a:xfrm>
            <a:off x="455833" y="470067"/>
            <a:ext cx="1423303" cy="304828"/>
          </a:xfrm>
          <a:prstGeom prst="rect">
            <a:avLst/>
          </a:prstGeom>
        </p:spPr>
      </p:pic>
      <p:grpSp>
        <p:nvGrpSpPr>
          <p:cNvPr id="230" name="Group 229"/>
          <p:cNvGrpSpPr>
            <a:grpSpLocks noChangeAspect="1"/>
          </p:cNvGrpSpPr>
          <p:nvPr/>
        </p:nvGrpSpPr>
        <p:grpSpPr bwMode="gray">
          <a:xfrm>
            <a:off x="7440701" y="2676791"/>
            <a:ext cx="4751298" cy="4181209"/>
            <a:chOff x="7670801" y="3252788"/>
            <a:chExt cx="4017963" cy="3535362"/>
          </a:xfrm>
        </p:grpSpPr>
        <p:sp>
          <p:nvSpPr>
            <p:cNvPr id="231" name="Freeform 7"/>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BA8C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2" name="Freeform 8"/>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close/>
                </a:path>
              </a:pathLst>
            </a:custGeom>
            <a:solidFill>
              <a:srgbClr val="5DB1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3" name="Freeform 9"/>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4" name="Freeform 10"/>
            <p:cNvSpPr>
              <a:spLocks/>
            </p:cNvSpPr>
            <p:nvPr userDrawn="1"/>
          </p:nvSpPr>
          <p:spPr bwMode="gray">
            <a:xfrm>
              <a:off x="8637588" y="5445125"/>
              <a:ext cx="465138" cy="623888"/>
            </a:xfrm>
            <a:custGeom>
              <a:avLst/>
              <a:gdLst>
                <a:gd name="T0" fmla="*/ 202 w 257"/>
                <a:gd name="T1" fmla="*/ 3 h 348"/>
                <a:gd name="T2" fmla="*/ 171 w 257"/>
                <a:gd name="T3" fmla="*/ 43 h 348"/>
                <a:gd name="T4" fmla="*/ 245 w 257"/>
                <a:gd name="T5" fmla="*/ 323 h 348"/>
                <a:gd name="T6" fmla="*/ 257 w 257"/>
                <a:gd name="T7" fmla="*/ 329 h 348"/>
                <a:gd name="T8" fmla="*/ 109 w 257"/>
                <a:gd name="T9" fmla="*/ 319 h 348"/>
                <a:gd name="T10" fmla="*/ 47 w 257"/>
                <a:gd name="T11" fmla="*/ 87 h 348"/>
                <a:gd name="T12" fmla="*/ 202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2" y="3"/>
                  </a:moveTo>
                  <a:cubicBezTo>
                    <a:pt x="190" y="15"/>
                    <a:pt x="180" y="28"/>
                    <a:pt x="171" y="43"/>
                  </a:cubicBezTo>
                  <a:cubicBezTo>
                    <a:pt x="114" y="141"/>
                    <a:pt x="148" y="266"/>
                    <a:pt x="245" y="323"/>
                  </a:cubicBezTo>
                  <a:cubicBezTo>
                    <a:pt x="249" y="325"/>
                    <a:pt x="253" y="327"/>
                    <a:pt x="257" y="329"/>
                  </a:cubicBezTo>
                  <a:cubicBezTo>
                    <a:pt x="210" y="348"/>
                    <a:pt x="156" y="346"/>
                    <a:pt x="109" y="319"/>
                  </a:cubicBezTo>
                  <a:cubicBezTo>
                    <a:pt x="28" y="272"/>
                    <a:pt x="0" y="168"/>
                    <a:pt x="47" y="87"/>
                  </a:cubicBezTo>
                  <a:cubicBezTo>
                    <a:pt x="80" y="31"/>
                    <a:pt x="140" y="0"/>
                    <a:pt x="202" y="3"/>
                  </a:cubicBezTo>
                </a:path>
              </a:pathLst>
            </a:custGeom>
            <a:solidFill>
              <a:srgbClr val="0075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5" name="Freeform 11"/>
            <p:cNvSpPr>
              <a:spLocks/>
            </p:cNvSpPr>
            <p:nvPr userDrawn="1"/>
          </p:nvSpPr>
          <p:spPr bwMode="gray">
            <a:xfrm>
              <a:off x="7670801" y="3711575"/>
              <a:ext cx="3227388" cy="2381250"/>
            </a:xfrm>
            <a:custGeom>
              <a:avLst/>
              <a:gdLst>
                <a:gd name="T0" fmla="*/ 0 w 1788"/>
                <a:gd name="T1" fmla="*/ 0 h 1326"/>
                <a:gd name="T2" fmla="*/ 1788 w 1788"/>
                <a:gd name="T3" fmla="*/ 0 h 1326"/>
                <a:gd name="T4" fmla="*/ 1788 w 1788"/>
                <a:gd name="T5" fmla="*/ 1326 h 1326"/>
                <a:gd name="T6" fmla="*/ 101 w 1788"/>
                <a:gd name="T7" fmla="*/ 1326 h 1326"/>
                <a:gd name="T8" fmla="*/ 0 w 1788"/>
                <a:gd name="T9" fmla="*/ 1225 h 1326"/>
                <a:gd name="T10" fmla="*/ 0 w 1788"/>
                <a:gd name="T11" fmla="*/ 0 h 1326"/>
              </a:gdLst>
              <a:ahLst/>
              <a:cxnLst>
                <a:cxn ang="0">
                  <a:pos x="T0" y="T1"/>
                </a:cxn>
                <a:cxn ang="0">
                  <a:pos x="T2" y="T3"/>
                </a:cxn>
                <a:cxn ang="0">
                  <a:pos x="T4" y="T5"/>
                </a:cxn>
                <a:cxn ang="0">
                  <a:pos x="T6" y="T7"/>
                </a:cxn>
                <a:cxn ang="0">
                  <a:pos x="T8" y="T9"/>
                </a:cxn>
                <a:cxn ang="0">
                  <a:pos x="T10" y="T11"/>
                </a:cxn>
              </a:cxnLst>
              <a:rect l="0" t="0" r="r" b="b"/>
              <a:pathLst>
                <a:path w="1788" h="1326">
                  <a:moveTo>
                    <a:pt x="0" y="0"/>
                  </a:moveTo>
                  <a:cubicBezTo>
                    <a:pt x="1788" y="0"/>
                    <a:pt x="1788" y="0"/>
                    <a:pt x="1788" y="0"/>
                  </a:cubicBezTo>
                  <a:cubicBezTo>
                    <a:pt x="1788" y="1326"/>
                    <a:pt x="1788" y="1326"/>
                    <a:pt x="1788" y="1326"/>
                  </a:cubicBezTo>
                  <a:cubicBezTo>
                    <a:pt x="101" y="1326"/>
                    <a:pt x="101" y="1326"/>
                    <a:pt x="101" y="1326"/>
                  </a:cubicBezTo>
                  <a:cubicBezTo>
                    <a:pt x="45" y="1326"/>
                    <a:pt x="0" y="1281"/>
                    <a:pt x="0" y="1225"/>
                  </a:cubicBezTo>
                  <a:cubicBezTo>
                    <a:pt x="0" y="0"/>
                    <a:pt x="0" y="0"/>
                    <a:pt x="0" y="0"/>
                  </a:cubicBezTo>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6" name="Freeform 12"/>
            <p:cNvSpPr>
              <a:spLocks/>
            </p:cNvSpPr>
            <p:nvPr userDrawn="1"/>
          </p:nvSpPr>
          <p:spPr bwMode="gray">
            <a:xfrm>
              <a:off x="7681913" y="3802063"/>
              <a:ext cx="3122613" cy="2201863"/>
            </a:xfrm>
            <a:custGeom>
              <a:avLst/>
              <a:gdLst>
                <a:gd name="T0" fmla="*/ 1730 w 1730"/>
                <a:gd name="T1" fmla="*/ 0 h 1226"/>
                <a:gd name="T2" fmla="*/ 320 w 1730"/>
                <a:gd name="T3" fmla="*/ 0 h 1226"/>
                <a:gd name="T4" fmla="*/ 320 w 1730"/>
                <a:gd name="T5" fmla="*/ 19 h 1226"/>
                <a:gd name="T6" fmla="*/ 1711 w 1730"/>
                <a:gd name="T7" fmla="*/ 19 h 1226"/>
                <a:gd name="T8" fmla="*/ 1711 w 1730"/>
                <a:gd name="T9" fmla="*/ 1207 h 1226"/>
                <a:gd name="T10" fmla="*/ 0 w 1730"/>
                <a:gd name="T11" fmla="*/ 1207 h 1226"/>
                <a:gd name="T12" fmla="*/ 8 w 1730"/>
                <a:gd name="T13" fmla="*/ 1226 h 1226"/>
                <a:gd name="T14" fmla="*/ 1730 w 1730"/>
                <a:gd name="T15" fmla="*/ 1226 h 1226"/>
                <a:gd name="T16" fmla="*/ 1730 w 1730"/>
                <a:gd name="T17" fmla="*/ 0 h 1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0" h="1226">
                  <a:moveTo>
                    <a:pt x="1730" y="0"/>
                  </a:moveTo>
                  <a:cubicBezTo>
                    <a:pt x="320" y="0"/>
                    <a:pt x="320" y="0"/>
                    <a:pt x="320" y="0"/>
                  </a:cubicBezTo>
                  <a:cubicBezTo>
                    <a:pt x="320" y="19"/>
                    <a:pt x="320" y="19"/>
                    <a:pt x="320" y="19"/>
                  </a:cubicBezTo>
                  <a:cubicBezTo>
                    <a:pt x="1711" y="19"/>
                    <a:pt x="1711" y="19"/>
                    <a:pt x="1711" y="19"/>
                  </a:cubicBezTo>
                  <a:cubicBezTo>
                    <a:pt x="1711" y="1207"/>
                    <a:pt x="1711" y="1207"/>
                    <a:pt x="1711" y="1207"/>
                  </a:cubicBezTo>
                  <a:cubicBezTo>
                    <a:pt x="0" y="1207"/>
                    <a:pt x="0" y="1207"/>
                    <a:pt x="0" y="1207"/>
                  </a:cubicBezTo>
                  <a:cubicBezTo>
                    <a:pt x="2" y="1214"/>
                    <a:pt x="5" y="1220"/>
                    <a:pt x="8" y="1226"/>
                  </a:cubicBezTo>
                  <a:cubicBezTo>
                    <a:pt x="1730" y="1226"/>
                    <a:pt x="1730" y="1226"/>
                    <a:pt x="1730" y="1226"/>
                  </a:cubicBezTo>
                  <a:cubicBezTo>
                    <a:pt x="1730" y="0"/>
                    <a:pt x="1730" y="0"/>
                    <a:pt x="1730" y="0"/>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7" name="Freeform 13"/>
            <p:cNvSpPr>
              <a:spLocks/>
            </p:cNvSpPr>
            <p:nvPr userDrawn="1"/>
          </p:nvSpPr>
          <p:spPr bwMode="gray">
            <a:xfrm>
              <a:off x="7670801" y="3711575"/>
              <a:ext cx="585788" cy="2347913"/>
            </a:xfrm>
            <a:custGeom>
              <a:avLst/>
              <a:gdLst>
                <a:gd name="T0" fmla="*/ 325 w 325"/>
                <a:gd name="T1" fmla="*/ 0 h 1307"/>
                <a:gd name="T2" fmla="*/ 325 w 325"/>
                <a:gd name="T3" fmla="*/ 1202 h 1307"/>
                <a:gd name="T4" fmla="*/ 155 w 325"/>
                <a:gd name="T5" fmla="*/ 1202 h 1307"/>
                <a:gd name="T6" fmla="*/ 43 w 325"/>
                <a:gd name="T7" fmla="*/ 1307 h 1307"/>
                <a:gd name="T8" fmla="*/ 1 w 325"/>
                <a:gd name="T9" fmla="*/ 1235 h 1307"/>
                <a:gd name="T10" fmla="*/ 0 w 325"/>
                <a:gd name="T11" fmla="*/ 0 h 1307"/>
                <a:gd name="T12" fmla="*/ 325 w 325"/>
                <a:gd name="T13" fmla="*/ 0 h 1307"/>
              </a:gdLst>
              <a:ahLst/>
              <a:cxnLst>
                <a:cxn ang="0">
                  <a:pos x="T0" y="T1"/>
                </a:cxn>
                <a:cxn ang="0">
                  <a:pos x="T2" y="T3"/>
                </a:cxn>
                <a:cxn ang="0">
                  <a:pos x="T4" y="T5"/>
                </a:cxn>
                <a:cxn ang="0">
                  <a:pos x="T6" y="T7"/>
                </a:cxn>
                <a:cxn ang="0">
                  <a:pos x="T8" y="T9"/>
                </a:cxn>
                <a:cxn ang="0">
                  <a:pos x="T10" y="T11"/>
                </a:cxn>
                <a:cxn ang="0">
                  <a:pos x="T12" y="T13"/>
                </a:cxn>
              </a:cxnLst>
              <a:rect l="0" t="0" r="r" b="b"/>
              <a:pathLst>
                <a:path w="325" h="1307">
                  <a:moveTo>
                    <a:pt x="325" y="0"/>
                  </a:moveTo>
                  <a:cubicBezTo>
                    <a:pt x="325" y="1202"/>
                    <a:pt x="325" y="1202"/>
                    <a:pt x="325" y="1202"/>
                  </a:cubicBezTo>
                  <a:cubicBezTo>
                    <a:pt x="155" y="1202"/>
                    <a:pt x="155" y="1202"/>
                    <a:pt x="155" y="1202"/>
                  </a:cubicBezTo>
                  <a:cubicBezTo>
                    <a:pt x="93" y="1202"/>
                    <a:pt x="43" y="1245"/>
                    <a:pt x="43" y="1307"/>
                  </a:cubicBezTo>
                  <a:cubicBezTo>
                    <a:pt x="43" y="1307"/>
                    <a:pt x="1" y="1281"/>
                    <a:pt x="1" y="1235"/>
                  </a:cubicBezTo>
                  <a:cubicBezTo>
                    <a:pt x="1" y="1103"/>
                    <a:pt x="0" y="0"/>
                    <a:pt x="0" y="0"/>
                  </a:cubicBezTo>
                  <a:lnTo>
                    <a:pt x="325" y="0"/>
                  </a:lnTo>
                  <a:close/>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8" name="Freeform 14"/>
            <p:cNvSpPr>
              <a:spLocks/>
            </p:cNvSpPr>
            <p:nvPr userDrawn="1"/>
          </p:nvSpPr>
          <p:spPr bwMode="gray">
            <a:xfrm>
              <a:off x="7670801" y="3490913"/>
              <a:ext cx="420688" cy="2432050"/>
            </a:xfrm>
            <a:custGeom>
              <a:avLst/>
              <a:gdLst>
                <a:gd name="T0" fmla="*/ 112 w 233"/>
                <a:gd name="T1" fmla="*/ 0 h 1354"/>
                <a:gd name="T2" fmla="*/ 0 w 233"/>
                <a:gd name="T3" fmla="*/ 112 h 1354"/>
                <a:gd name="T4" fmla="*/ 0 w 233"/>
                <a:gd name="T5" fmla="*/ 1354 h 1354"/>
                <a:gd name="T6" fmla="*/ 1 w 233"/>
                <a:gd name="T7" fmla="*/ 1354 h 1354"/>
                <a:gd name="T8" fmla="*/ 112 w 233"/>
                <a:gd name="T9" fmla="*/ 1251 h 1354"/>
                <a:gd name="T10" fmla="*/ 233 w 233"/>
                <a:gd name="T11" fmla="*/ 1251 h 1354"/>
                <a:gd name="T12" fmla="*/ 233 w 233"/>
                <a:gd name="T13" fmla="*/ 0 h 1354"/>
                <a:gd name="T14" fmla="*/ 112 w 233"/>
                <a:gd name="T15" fmla="*/ 0 h 13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 h="1354">
                  <a:moveTo>
                    <a:pt x="112" y="0"/>
                  </a:moveTo>
                  <a:cubicBezTo>
                    <a:pt x="50" y="0"/>
                    <a:pt x="0" y="50"/>
                    <a:pt x="0" y="112"/>
                  </a:cubicBezTo>
                  <a:cubicBezTo>
                    <a:pt x="0" y="1354"/>
                    <a:pt x="0" y="1354"/>
                    <a:pt x="0" y="1354"/>
                  </a:cubicBezTo>
                  <a:cubicBezTo>
                    <a:pt x="1" y="1354"/>
                    <a:pt x="1" y="1354"/>
                    <a:pt x="1" y="1354"/>
                  </a:cubicBezTo>
                  <a:cubicBezTo>
                    <a:pt x="5" y="1296"/>
                    <a:pt x="53" y="1251"/>
                    <a:pt x="112" y="1251"/>
                  </a:cubicBezTo>
                  <a:cubicBezTo>
                    <a:pt x="233" y="1251"/>
                    <a:pt x="233" y="1251"/>
                    <a:pt x="233" y="1251"/>
                  </a:cubicBezTo>
                  <a:cubicBezTo>
                    <a:pt x="233" y="0"/>
                    <a:pt x="233" y="0"/>
                    <a:pt x="233" y="0"/>
                  </a:cubicBezTo>
                  <a:lnTo>
                    <a:pt x="112" y="0"/>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9" name="Freeform 15"/>
            <p:cNvSpPr>
              <a:spLocks noEditPoints="1"/>
            </p:cNvSpPr>
            <p:nvPr userDrawn="1"/>
          </p:nvSpPr>
          <p:spPr bwMode="gray">
            <a:xfrm>
              <a:off x="8848726" y="3952875"/>
              <a:ext cx="1244600" cy="1892300"/>
            </a:xfrm>
            <a:custGeom>
              <a:avLst/>
              <a:gdLst>
                <a:gd name="T0" fmla="*/ 597 w 689"/>
                <a:gd name="T1" fmla="*/ 579 h 1054"/>
                <a:gd name="T2" fmla="*/ 624 w 689"/>
                <a:gd name="T3" fmla="*/ 548 h 1054"/>
                <a:gd name="T4" fmla="*/ 689 w 689"/>
                <a:gd name="T5" fmla="*/ 345 h 1054"/>
                <a:gd name="T6" fmla="*/ 0 w 689"/>
                <a:gd name="T7" fmla="*/ 345 h 1054"/>
                <a:gd name="T8" fmla="*/ 66 w 689"/>
                <a:gd name="T9" fmla="*/ 548 h 1054"/>
                <a:gd name="T10" fmla="*/ 93 w 689"/>
                <a:gd name="T11" fmla="*/ 579 h 1054"/>
                <a:gd name="T12" fmla="*/ 159 w 689"/>
                <a:gd name="T13" fmla="*/ 791 h 1054"/>
                <a:gd name="T14" fmla="*/ 171 w 689"/>
                <a:gd name="T15" fmla="*/ 834 h 1054"/>
                <a:gd name="T16" fmla="*/ 159 w 689"/>
                <a:gd name="T17" fmla="*/ 877 h 1054"/>
                <a:gd name="T18" fmla="*/ 159 w 689"/>
                <a:gd name="T19" fmla="*/ 918 h 1054"/>
                <a:gd name="T20" fmla="*/ 184 w 689"/>
                <a:gd name="T21" fmla="*/ 965 h 1054"/>
                <a:gd name="T22" fmla="*/ 345 w 689"/>
                <a:gd name="T23" fmla="*/ 1054 h 1054"/>
                <a:gd name="T24" fmla="*/ 506 w 689"/>
                <a:gd name="T25" fmla="*/ 965 h 1054"/>
                <a:gd name="T26" fmla="*/ 530 w 689"/>
                <a:gd name="T27" fmla="*/ 918 h 1054"/>
                <a:gd name="T28" fmla="*/ 530 w 689"/>
                <a:gd name="T29" fmla="*/ 877 h 1054"/>
                <a:gd name="T30" fmla="*/ 519 w 689"/>
                <a:gd name="T31" fmla="*/ 834 h 1054"/>
                <a:gd name="T32" fmla="*/ 530 w 689"/>
                <a:gd name="T33" fmla="*/ 791 h 1054"/>
                <a:gd name="T34" fmla="*/ 675 w 689"/>
                <a:gd name="T35" fmla="*/ 345 h 1054"/>
                <a:gd name="T36" fmla="*/ 606 w 689"/>
                <a:gd name="T37" fmla="*/ 546 h 1054"/>
                <a:gd name="T38" fmla="*/ 586 w 689"/>
                <a:gd name="T39" fmla="*/ 570 h 1054"/>
                <a:gd name="T40" fmla="*/ 442 w 689"/>
                <a:gd name="T41" fmla="*/ 767 h 1054"/>
                <a:gd name="T42" fmla="*/ 551 w 689"/>
                <a:gd name="T43" fmla="*/ 555 h 1054"/>
                <a:gd name="T44" fmla="*/ 556 w 689"/>
                <a:gd name="T45" fmla="*/ 549 h 1054"/>
                <a:gd name="T46" fmla="*/ 616 w 689"/>
                <a:gd name="T47" fmla="*/ 412 h 1054"/>
                <a:gd name="T48" fmla="*/ 630 w 689"/>
                <a:gd name="T49" fmla="*/ 398 h 1054"/>
                <a:gd name="T50" fmla="*/ 623 w 689"/>
                <a:gd name="T51" fmla="*/ 345 h 1054"/>
                <a:gd name="T52" fmla="*/ 382 w 689"/>
                <a:gd name="T53" fmla="*/ 16 h 1054"/>
                <a:gd name="T54" fmla="*/ 103 w 689"/>
                <a:gd name="T55" fmla="*/ 570 h 1054"/>
                <a:gd name="T56" fmla="*/ 83 w 689"/>
                <a:gd name="T57" fmla="*/ 546 h 1054"/>
                <a:gd name="T58" fmla="*/ 312 w 689"/>
                <a:gd name="T59" fmla="*/ 16 h 1054"/>
                <a:gd name="T60" fmla="*/ 609 w 689"/>
                <a:gd name="T61" fmla="*/ 345 h 1054"/>
                <a:gd name="T62" fmla="*/ 540 w 689"/>
                <a:gd name="T63" fmla="*/ 546 h 1054"/>
                <a:gd name="T64" fmla="*/ 520 w 689"/>
                <a:gd name="T65" fmla="*/ 570 h 1054"/>
                <a:gd name="T66" fmla="*/ 195 w 689"/>
                <a:gd name="T67" fmla="*/ 767 h 1054"/>
                <a:gd name="T68" fmla="*/ 173 w 689"/>
                <a:gd name="T69" fmla="*/ 791 h 1054"/>
                <a:gd name="T70" fmla="*/ 506 w 689"/>
                <a:gd name="T71" fmla="*/ 781 h 1054"/>
                <a:gd name="T72" fmla="*/ 516 w 689"/>
                <a:gd name="T73" fmla="*/ 813 h 1054"/>
                <a:gd name="T74" fmla="*/ 184 w 689"/>
                <a:gd name="T75" fmla="*/ 823 h 1054"/>
                <a:gd name="T76" fmla="*/ 173 w 689"/>
                <a:gd name="T77" fmla="*/ 791 h 1054"/>
                <a:gd name="T78" fmla="*/ 516 w 689"/>
                <a:gd name="T79" fmla="*/ 855 h 1054"/>
                <a:gd name="T80" fmla="*/ 506 w 689"/>
                <a:gd name="T81" fmla="*/ 887 h 1054"/>
                <a:gd name="T82" fmla="*/ 173 w 689"/>
                <a:gd name="T83" fmla="*/ 877 h 1054"/>
                <a:gd name="T84" fmla="*/ 184 w 689"/>
                <a:gd name="T85" fmla="*/ 844 h 1054"/>
                <a:gd name="T86" fmla="*/ 345 w 689"/>
                <a:gd name="T87" fmla="*/ 1040 h 1054"/>
                <a:gd name="T88" fmla="*/ 463 w 689"/>
                <a:gd name="T89" fmla="*/ 965 h 1054"/>
                <a:gd name="T90" fmla="*/ 516 w 689"/>
                <a:gd name="T91" fmla="*/ 940 h 1054"/>
                <a:gd name="T92" fmla="*/ 184 w 689"/>
                <a:gd name="T93" fmla="*/ 951 h 1054"/>
                <a:gd name="T94" fmla="*/ 173 w 689"/>
                <a:gd name="T95" fmla="*/ 918 h 1054"/>
                <a:gd name="T96" fmla="*/ 506 w 689"/>
                <a:gd name="T97" fmla="*/ 908 h 1054"/>
                <a:gd name="T98" fmla="*/ 516 w 689"/>
                <a:gd name="T99" fmla="*/ 940 h 10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89" h="1054">
                  <a:moveTo>
                    <a:pt x="509" y="767"/>
                  </a:moveTo>
                  <a:cubicBezTo>
                    <a:pt x="514" y="693"/>
                    <a:pt x="566" y="618"/>
                    <a:pt x="597" y="579"/>
                  </a:cubicBezTo>
                  <a:cubicBezTo>
                    <a:pt x="604" y="571"/>
                    <a:pt x="611" y="563"/>
                    <a:pt x="617" y="555"/>
                  </a:cubicBezTo>
                  <a:cubicBezTo>
                    <a:pt x="624" y="548"/>
                    <a:pt x="624" y="548"/>
                    <a:pt x="624" y="548"/>
                  </a:cubicBezTo>
                  <a:cubicBezTo>
                    <a:pt x="623" y="548"/>
                    <a:pt x="623" y="548"/>
                    <a:pt x="623" y="548"/>
                  </a:cubicBezTo>
                  <a:cubicBezTo>
                    <a:pt x="666" y="488"/>
                    <a:pt x="689" y="418"/>
                    <a:pt x="689" y="345"/>
                  </a:cubicBezTo>
                  <a:cubicBezTo>
                    <a:pt x="689" y="155"/>
                    <a:pt x="535" y="0"/>
                    <a:pt x="345" y="0"/>
                  </a:cubicBezTo>
                  <a:cubicBezTo>
                    <a:pt x="155" y="0"/>
                    <a:pt x="0" y="155"/>
                    <a:pt x="0" y="345"/>
                  </a:cubicBezTo>
                  <a:cubicBezTo>
                    <a:pt x="0" y="418"/>
                    <a:pt x="23" y="488"/>
                    <a:pt x="67" y="547"/>
                  </a:cubicBezTo>
                  <a:cubicBezTo>
                    <a:pt x="66" y="548"/>
                    <a:pt x="66" y="548"/>
                    <a:pt x="66" y="548"/>
                  </a:cubicBezTo>
                  <a:cubicBezTo>
                    <a:pt x="72" y="555"/>
                    <a:pt x="72" y="555"/>
                    <a:pt x="72" y="555"/>
                  </a:cubicBezTo>
                  <a:cubicBezTo>
                    <a:pt x="79" y="563"/>
                    <a:pt x="85" y="571"/>
                    <a:pt x="93" y="579"/>
                  </a:cubicBezTo>
                  <a:cubicBezTo>
                    <a:pt x="123" y="618"/>
                    <a:pt x="175" y="693"/>
                    <a:pt x="181" y="767"/>
                  </a:cubicBezTo>
                  <a:cubicBezTo>
                    <a:pt x="165" y="768"/>
                    <a:pt x="159" y="782"/>
                    <a:pt x="159" y="791"/>
                  </a:cubicBezTo>
                  <a:cubicBezTo>
                    <a:pt x="159" y="813"/>
                    <a:pt x="159" y="813"/>
                    <a:pt x="159" y="813"/>
                  </a:cubicBezTo>
                  <a:cubicBezTo>
                    <a:pt x="159" y="824"/>
                    <a:pt x="164" y="830"/>
                    <a:pt x="171" y="834"/>
                  </a:cubicBezTo>
                  <a:cubicBezTo>
                    <a:pt x="163" y="839"/>
                    <a:pt x="159" y="848"/>
                    <a:pt x="159" y="855"/>
                  </a:cubicBezTo>
                  <a:cubicBezTo>
                    <a:pt x="159" y="877"/>
                    <a:pt x="159" y="877"/>
                    <a:pt x="159" y="877"/>
                  </a:cubicBezTo>
                  <a:cubicBezTo>
                    <a:pt x="159" y="887"/>
                    <a:pt x="164" y="894"/>
                    <a:pt x="171" y="897"/>
                  </a:cubicBezTo>
                  <a:cubicBezTo>
                    <a:pt x="163" y="902"/>
                    <a:pt x="159" y="911"/>
                    <a:pt x="159" y="918"/>
                  </a:cubicBezTo>
                  <a:cubicBezTo>
                    <a:pt x="159" y="940"/>
                    <a:pt x="159" y="940"/>
                    <a:pt x="159" y="940"/>
                  </a:cubicBezTo>
                  <a:cubicBezTo>
                    <a:pt x="159" y="958"/>
                    <a:pt x="174" y="965"/>
                    <a:pt x="184" y="965"/>
                  </a:cubicBezTo>
                  <a:cubicBezTo>
                    <a:pt x="212" y="965"/>
                    <a:pt x="212" y="965"/>
                    <a:pt x="212" y="965"/>
                  </a:cubicBezTo>
                  <a:cubicBezTo>
                    <a:pt x="226" y="1022"/>
                    <a:pt x="273" y="1054"/>
                    <a:pt x="345" y="1054"/>
                  </a:cubicBezTo>
                  <a:cubicBezTo>
                    <a:pt x="417" y="1054"/>
                    <a:pt x="464" y="1022"/>
                    <a:pt x="478" y="965"/>
                  </a:cubicBezTo>
                  <a:cubicBezTo>
                    <a:pt x="506" y="965"/>
                    <a:pt x="506" y="965"/>
                    <a:pt x="506" y="965"/>
                  </a:cubicBezTo>
                  <a:cubicBezTo>
                    <a:pt x="524" y="965"/>
                    <a:pt x="530" y="950"/>
                    <a:pt x="530" y="940"/>
                  </a:cubicBezTo>
                  <a:cubicBezTo>
                    <a:pt x="530" y="918"/>
                    <a:pt x="530" y="918"/>
                    <a:pt x="530" y="918"/>
                  </a:cubicBezTo>
                  <a:cubicBezTo>
                    <a:pt x="530" y="908"/>
                    <a:pt x="525" y="901"/>
                    <a:pt x="519" y="898"/>
                  </a:cubicBezTo>
                  <a:cubicBezTo>
                    <a:pt x="527" y="893"/>
                    <a:pt x="530" y="883"/>
                    <a:pt x="530" y="877"/>
                  </a:cubicBezTo>
                  <a:cubicBezTo>
                    <a:pt x="530" y="855"/>
                    <a:pt x="530" y="855"/>
                    <a:pt x="530" y="855"/>
                  </a:cubicBezTo>
                  <a:cubicBezTo>
                    <a:pt x="530" y="844"/>
                    <a:pt x="525" y="838"/>
                    <a:pt x="519" y="834"/>
                  </a:cubicBezTo>
                  <a:cubicBezTo>
                    <a:pt x="527" y="829"/>
                    <a:pt x="530" y="820"/>
                    <a:pt x="530" y="813"/>
                  </a:cubicBezTo>
                  <a:cubicBezTo>
                    <a:pt x="530" y="791"/>
                    <a:pt x="530" y="791"/>
                    <a:pt x="530" y="791"/>
                  </a:cubicBezTo>
                  <a:cubicBezTo>
                    <a:pt x="530" y="775"/>
                    <a:pt x="518" y="768"/>
                    <a:pt x="509" y="767"/>
                  </a:cubicBezTo>
                  <a:close/>
                  <a:moveTo>
                    <a:pt x="675" y="345"/>
                  </a:moveTo>
                  <a:cubicBezTo>
                    <a:pt x="675" y="418"/>
                    <a:pt x="652" y="487"/>
                    <a:pt x="607" y="546"/>
                  </a:cubicBezTo>
                  <a:cubicBezTo>
                    <a:pt x="606" y="546"/>
                    <a:pt x="606" y="546"/>
                    <a:pt x="606" y="546"/>
                  </a:cubicBezTo>
                  <a:cubicBezTo>
                    <a:pt x="600" y="554"/>
                    <a:pt x="594" y="562"/>
                    <a:pt x="587" y="570"/>
                  </a:cubicBezTo>
                  <a:cubicBezTo>
                    <a:pt x="586" y="570"/>
                    <a:pt x="586" y="570"/>
                    <a:pt x="586" y="570"/>
                  </a:cubicBezTo>
                  <a:cubicBezTo>
                    <a:pt x="554" y="610"/>
                    <a:pt x="500" y="689"/>
                    <a:pt x="495" y="767"/>
                  </a:cubicBezTo>
                  <a:cubicBezTo>
                    <a:pt x="442" y="767"/>
                    <a:pt x="442" y="767"/>
                    <a:pt x="442" y="767"/>
                  </a:cubicBezTo>
                  <a:cubicBezTo>
                    <a:pt x="448" y="693"/>
                    <a:pt x="499" y="618"/>
                    <a:pt x="530" y="579"/>
                  </a:cubicBezTo>
                  <a:cubicBezTo>
                    <a:pt x="537" y="571"/>
                    <a:pt x="544" y="563"/>
                    <a:pt x="551" y="555"/>
                  </a:cubicBezTo>
                  <a:cubicBezTo>
                    <a:pt x="551" y="555"/>
                    <a:pt x="551" y="554"/>
                    <a:pt x="551" y="554"/>
                  </a:cubicBezTo>
                  <a:cubicBezTo>
                    <a:pt x="556" y="549"/>
                    <a:pt x="556" y="549"/>
                    <a:pt x="556" y="549"/>
                  </a:cubicBezTo>
                  <a:cubicBezTo>
                    <a:pt x="555" y="549"/>
                    <a:pt x="555" y="549"/>
                    <a:pt x="555" y="549"/>
                  </a:cubicBezTo>
                  <a:cubicBezTo>
                    <a:pt x="586" y="508"/>
                    <a:pt x="606" y="461"/>
                    <a:pt x="616" y="412"/>
                  </a:cubicBezTo>
                  <a:cubicBezTo>
                    <a:pt x="630" y="412"/>
                    <a:pt x="630" y="412"/>
                    <a:pt x="630" y="412"/>
                  </a:cubicBezTo>
                  <a:cubicBezTo>
                    <a:pt x="630" y="398"/>
                    <a:pt x="630" y="398"/>
                    <a:pt x="630" y="398"/>
                  </a:cubicBezTo>
                  <a:cubicBezTo>
                    <a:pt x="619" y="398"/>
                    <a:pt x="619" y="398"/>
                    <a:pt x="619" y="398"/>
                  </a:cubicBezTo>
                  <a:cubicBezTo>
                    <a:pt x="621" y="380"/>
                    <a:pt x="623" y="363"/>
                    <a:pt x="623" y="345"/>
                  </a:cubicBezTo>
                  <a:cubicBezTo>
                    <a:pt x="623" y="259"/>
                    <a:pt x="591" y="176"/>
                    <a:pt x="533" y="113"/>
                  </a:cubicBezTo>
                  <a:cubicBezTo>
                    <a:pt x="492" y="67"/>
                    <a:pt x="440" y="35"/>
                    <a:pt x="382" y="16"/>
                  </a:cubicBezTo>
                  <a:cubicBezTo>
                    <a:pt x="547" y="35"/>
                    <a:pt x="675" y="175"/>
                    <a:pt x="675" y="345"/>
                  </a:cubicBezTo>
                  <a:close/>
                  <a:moveTo>
                    <a:pt x="103" y="570"/>
                  </a:moveTo>
                  <a:cubicBezTo>
                    <a:pt x="96" y="562"/>
                    <a:pt x="89" y="554"/>
                    <a:pt x="83" y="546"/>
                  </a:cubicBezTo>
                  <a:cubicBezTo>
                    <a:pt x="83" y="546"/>
                    <a:pt x="83" y="546"/>
                    <a:pt x="83" y="546"/>
                  </a:cubicBezTo>
                  <a:cubicBezTo>
                    <a:pt x="38" y="487"/>
                    <a:pt x="14" y="418"/>
                    <a:pt x="14" y="345"/>
                  </a:cubicBezTo>
                  <a:cubicBezTo>
                    <a:pt x="14" y="174"/>
                    <a:pt x="145" y="33"/>
                    <a:pt x="312" y="16"/>
                  </a:cubicBezTo>
                  <a:cubicBezTo>
                    <a:pt x="392" y="24"/>
                    <a:pt x="467" y="62"/>
                    <a:pt x="522" y="122"/>
                  </a:cubicBezTo>
                  <a:cubicBezTo>
                    <a:pt x="578" y="183"/>
                    <a:pt x="609" y="262"/>
                    <a:pt x="609" y="345"/>
                  </a:cubicBezTo>
                  <a:cubicBezTo>
                    <a:pt x="609" y="418"/>
                    <a:pt x="585" y="487"/>
                    <a:pt x="541" y="546"/>
                  </a:cubicBezTo>
                  <a:cubicBezTo>
                    <a:pt x="540" y="546"/>
                    <a:pt x="540" y="546"/>
                    <a:pt x="540" y="546"/>
                  </a:cubicBezTo>
                  <a:cubicBezTo>
                    <a:pt x="534" y="554"/>
                    <a:pt x="527" y="562"/>
                    <a:pt x="520" y="570"/>
                  </a:cubicBezTo>
                  <a:cubicBezTo>
                    <a:pt x="520" y="570"/>
                    <a:pt x="520" y="570"/>
                    <a:pt x="520" y="570"/>
                  </a:cubicBezTo>
                  <a:cubicBezTo>
                    <a:pt x="487" y="611"/>
                    <a:pt x="434" y="689"/>
                    <a:pt x="428" y="767"/>
                  </a:cubicBezTo>
                  <a:cubicBezTo>
                    <a:pt x="195" y="767"/>
                    <a:pt x="195" y="767"/>
                    <a:pt x="195" y="767"/>
                  </a:cubicBezTo>
                  <a:cubicBezTo>
                    <a:pt x="189" y="689"/>
                    <a:pt x="135" y="610"/>
                    <a:pt x="103" y="570"/>
                  </a:cubicBezTo>
                  <a:close/>
                  <a:moveTo>
                    <a:pt x="173" y="791"/>
                  </a:moveTo>
                  <a:cubicBezTo>
                    <a:pt x="173" y="789"/>
                    <a:pt x="174" y="781"/>
                    <a:pt x="184" y="781"/>
                  </a:cubicBezTo>
                  <a:cubicBezTo>
                    <a:pt x="506" y="781"/>
                    <a:pt x="506" y="781"/>
                    <a:pt x="506" y="781"/>
                  </a:cubicBezTo>
                  <a:cubicBezTo>
                    <a:pt x="508" y="781"/>
                    <a:pt x="516" y="781"/>
                    <a:pt x="516" y="791"/>
                  </a:cubicBezTo>
                  <a:cubicBezTo>
                    <a:pt x="516" y="813"/>
                    <a:pt x="516" y="813"/>
                    <a:pt x="516" y="813"/>
                  </a:cubicBezTo>
                  <a:cubicBezTo>
                    <a:pt x="516" y="816"/>
                    <a:pt x="515" y="823"/>
                    <a:pt x="506" y="823"/>
                  </a:cubicBezTo>
                  <a:cubicBezTo>
                    <a:pt x="184" y="823"/>
                    <a:pt x="184" y="823"/>
                    <a:pt x="184" y="823"/>
                  </a:cubicBezTo>
                  <a:cubicBezTo>
                    <a:pt x="182" y="823"/>
                    <a:pt x="173" y="823"/>
                    <a:pt x="173" y="813"/>
                  </a:cubicBezTo>
                  <a:lnTo>
                    <a:pt x="173" y="791"/>
                  </a:lnTo>
                  <a:close/>
                  <a:moveTo>
                    <a:pt x="506" y="844"/>
                  </a:moveTo>
                  <a:cubicBezTo>
                    <a:pt x="509" y="844"/>
                    <a:pt x="516" y="845"/>
                    <a:pt x="516" y="855"/>
                  </a:cubicBezTo>
                  <a:cubicBezTo>
                    <a:pt x="516" y="877"/>
                    <a:pt x="516" y="877"/>
                    <a:pt x="516" y="877"/>
                  </a:cubicBezTo>
                  <a:cubicBezTo>
                    <a:pt x="516" y="878"/>
                    <a:pt x="516" y="887"/>
                    <a:pt x="506" y="887"/>
                  </a:cubicBezTo>
                  <a:cubicBezTo>
                    <a:pt x="184" y="887"/>
                    <a:pt x="184" y="887"/>
                    <a:pt x="184" y="887"/>
                  </a:cubicBezTo>
                  <a:cubicBezTo>
                    <a:pt x="182" y="887"/>
                    <a:pt x="173" y="887"/>
                    <a:pt x="173" y="877"/>
                  </a:cubicBezTo>
                  <a:cubicBezTo>
                    <a:pt x="173" y="855"/>
                    <a:pt x="173" y="855"/>
                    <a:pt x="173" y="855"/>
                  </a:cubicBezTo>
                  <a:cubicBezTo>
                    <a:pt x="173" y="852"/>
                    <a:pt x="174" y="844"/>
                    <a:pt x="184" y="844"/>
                  </a:cubicBezTo>
                  <a:lnTo>
                    <a:pt x="506" y="844"/>
                  </a:lnTo>
                  <a:close/>
                  <a:moveTo>
                    <a:pt x="345" y="1040"/>
                  </a:moveTo>
                  <a:cubicBezTo>
                    <a:pt x="280" y="1040"/>
                    <a:pt x="240" y="1014"/>
                    <a:pt x="226" y="965"/>
                  </a:cubicBezTo>
                  <a:cubicBezTo>
                    <a:pt x="463" y="965"/>
                    <a:pt x="463" y="965"/>
                    <a:pt x="463" y="965"/>
                  </a:cubicBezTo>
                  <a:cubicBezTo>
                    <a:pt x="450" y="1014"/>
                    <a:pt x="409" y="1040"/>
                    <a:pt x="345" y="1040"/>
                  </a:cubicBezTo>
                  <a:close/>
                  <a:moveTo>
                    <a:pt x="516" y="940"/>
                  </a:moveTo>
                  <a:cubicBezTo>
                    <a:pt x="516" y="942"/>
                    <a:pt x="516" y="951"/>
                    <a:pt x="506" y="951"/>
                  </a:cubicBezTo>
                  <a:cubicBezTo>
                    <a:pt x="184" y="951"/>
                    <a:pt x="184" y="951"/>
                    <a:pt x="184" y="951"/>
                  </a:cubicBezTo>
                  <a:cubicBezTo>
                    <a:pt x="182" y="951"/>
                    <a:pt x="173" y="950"/>
                    <a:pt x="173" y="940"/>
                  </a:cubicBezTo>
                  <a:cubicBezTo>
                    <a:pt x="173" y="918"/>
                    <a:pt x="173" y="918"/>
                    <a:pt x="173" y="918"/>
                  </a:cubicBezTo>
                  <a:cubicBezTo>
                    <a:pt x="173" y="917"/>
                    <a:pt x="174" y="908"/>
                    <a:pt x="184" y="908"/>
                  </a:cubicBezTo>
                  <a:cubicBezTo>
                    <a:pt x="506" y="908"/>
                    <a:pt x="506" y="908"/>
                    <a:pt x="506" y="908"/>
                  </a:cubicBezTo>
                  <a:cubicBezTo>
                    <a:pt x="508" y="908"/>
                    <a:pt x="516" y="908"/>
                    <a:pt x="516" y="918"/>
                  </a:cubicBezTo>
                  <a:lnTo>
                    <a:pt x="516" y="94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0" name="Rectangle 16"/>
            <p:cNvSpPr>
              <a:spLocks noChangeArrowheads="1"/>
            </p:cNvSpPr>
            <p:nvPr userDrawn="1"/>
          </p:nvSpPr>
          <p:spPr bwMode="gray">
            <a:xfrm>
              <a:off x="9882188" y="5368925"/>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1" name="Rectangle 17"/>
            <p:cNvSpPr>
              <a:spLocks noChangeArrowheads="1"/>
            </p:cNvSpPr>
            <p:nvPr userDrawn="1"/>
          </p:nvSpPr>
          <p:spPr bwMode="gray">
            <a:xfrm>
              <a:off x="9950451" y="54943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2" name="Rectangle 18"/>
            <p:cNvSpPr>
              <a:spLocks noChangeArrowheads="1"/>
            </p:cNvSpPr>
            <p:nvPr userDrawn="1"/>
          </p:nvSpPr>
          <p:spPr bwMode="gray">
            <a:xfrm>
              <a:off x="9950451" y="55610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3" name="Rectangle 19"/>
            <p:cNvSpPr>
              <a:spLocks noChangeArrowheads="1"/>
            </p:cNvSpPr>
            <p:nvPr userDrawn="1"/>
          </p:nvSpPr>
          <p:spPr bwMode="gray">
            <a:xfrm>
              <a:off x="9950451" y="5426075"/>
              <a:ext cx="25400" cy="34925"/>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4" name="Rectangle 20"/>
            <p:cNvSpPr>
              <a:spLocks noChangeArrowheads="1"/>
            </p:cNvSpPr>
            <p:nvPr userDrawn="1"/>
          </p:nvSpPr>
          <p:spPr bwMode="gray">
            <a:xfrm>
              <a:off x="9950451" y="56276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5" name="Rectangle 21"/>
            <p:cNvSpPr>
              <a:spLocks noChangeArrowheads="1"/>
            </p:cNvSpPr>
            <p:nvPr userDrawn="1"/>
          </p:nvSpPr>
          <p:spPr bwMode="gray">
            <a:xfrm>
              <a:off x="9950451" y="57610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6" name="Rectangle 22"/>
            <p:cNvSpPr>
              <a:spLocks noChangeArrowheads="1"/>
            </p:cNvSpPr>
            <p:nvPr userDrawn="1"/>
          </p:nvSpPr>
          <p:spPr bwMode="gray">
            <a:xfrm>
              <a:off x="9950451" y="569436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7" name="Rectangle 23"/>
            <p:cNvSpPr>
              <a:spLocks noChangeArrowheads="1"/>
            </p:cNvSpPr>
            <p:nvPr userDrawn="1"/>
          </p:nvSpPr>
          <p:spPr bwMode="gray">
            <a:xfrm>
              <a:off x="9882188" y="5827713"/>
              <a:ext cx="161925" cy="238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8" name="Rectangle 24"/>
            <p:cNvSpPr>
              <a:spLocks noChangeArrowheads="1"/>
            </p:cNvSpPr>
            <p:nvPr userDrawn="1"/>
          </p:nvSpPr>
          <p:spPr bwMode="gray">
            <a:xfrm>
              <a:off x="8451851" y="41084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9" name="Rectangle 25"/>
            <p:cNvSpPr>
              <a:spLocks noChangeArrowheads="1"/>
            </p:cNvSpPr>
            <p:nvPr userDrawn="1"/>
          </p:nvSpPr>
          <p:spPr bwMode="gray">
            <a:xfrm>
              <a:off x="8451851" y="48180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0" name="Rectangle 26"/>
            <p:cNvSpPr>
              <a:spLocks noChangeArrowheads="1"/>
            </p:cNvSpPr>
            <p:nvPr userDrawn="1"/>
          </p:nvSpPr>
          <p:spPr bwMode="gray">
            <a:xfrm>
              <a:off x="8451851" y="46243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1" name="Rectangle 27"/>
            <p:cNvSpPr>
              <a:spLocks noChangeArrowheads="1"/>
            </p:cNvSpPr>
            <p:nvPr userDrawn="1"/>
          </p:nvSpPr>
          <p:spPr bwMode="gray">
            <a:xfrm>
              <a:off x="8451851" y="47529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2" name="Rectangle 28"/>
            <p:cNvSpPr>
              <a:spLocks noChangeArrowheads="1"/>
            </p:cNvSpPr>
            <p:nvPr userDrawn="1"/>
          </p:nvSpPr>
          <p:spPr bwMode="gray">
            <a:xfrm>
              <a:off x="8451851" y="46878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3" name="Rectangle 29"/>
            <p:cNvSpPr>
              <a:spLocks noChangeArrowheads="1"/>
            </p:cNvSpPr>
            <p:nvPr userDrawn="1"/>
          </p:nvSpPr>
          <p:spPr bwMode="gray">
            <a:xfrm>
              <a:off x="8451851" y="4560888"/>
              <a:ext cx="25400" cy="3016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4" name="Rectangle 30"/>
            <p:cNvSpPr>
              <a:spLocks noChangeArrowheads="1"/>
            </p:cNvSpPr>
            <p:nvPr userDrawn="1"/>
          </p:nvSpPr>
          <p:spPr bwMode="gray">
            <a:xfrm>
              <a:off x="8451851" y="430212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5" name="Rectangle 31"/>
            <p:cNvSpPr>
              <a:spLocks noChangeArrowheads="1"/>
            </p:cNvSpPr>
            <p:nvPr userDrawn="1"/>
          </p:nvSpPr>
          <p:spPr bwMode="gray">
            <a:xfrm>
              <a:off x="8451851" y="41735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6" name="Rectangle 32"/>
            <p:cNvSpPr>
              <a:spLocks noChangeArrowheads="1"/>
            </p:cNvSpPr>
            <p:nvPr userDrawn="1"/>
          </p:nvSpPr>
          <p:spPr bwMode="gray">
            <a:xfrm>
              <a:off x="8451851" y="449580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7" name="Rectangle 33"/>
            <p:cNvSpPr>
              <a:spLocks noChangeArrowheads="1"/>
            </p:cNvSpPr>
            <p:nvPr userDrawn="1"/>
          </p:nvSpPr>
          <p:spPr bwMode="gray">
            <a:xfrm>
              <a:off x="8451851" y="42386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8" name="Rectangle 34"/>
            <p:cNvSpPr>
              <a:spLocks noChangeArrowheads="1"/>
            </p:cNvSpPr>
            <p:nvPr userDrawn="1"/>
          </p:nvSpPr>
          <p:spPr bwMode="gray">
            <a:xfrm>
              <a:off x="8451851" y="43672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9" name="Rectangle 35"/>
            <p:cNvSpPr>
              <a:spLocks noChangeArrowheads="1"/>
            </p:cNvSpPr>
            <p:nvPr userDrawn="1"/>
          </p:nvSpPr>
          <p:spPr bwMode="gray">
            <a:xfrm>
              <a:off x="8451851" y="48831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0" name="Rectangle 36"/>
            <p:cNvSpPr>
              <a:spLocks noChangeArrowheads="1"/>
            </p:cNvSpPr>
            <p:nvPr userDrawn="1"/>
          </p:nvSpPr>
          <p:spPr bwMode="gray">
            <a:xfrm>
              <a:off x="8451851" y="44323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1" name="Rectangle 37"/>
            <p:cNvSpPr>
              <a:spLocks noChangeArrowheads="1"/>
            </p:cNvSpPr>
            <p:nvPr userDrawn="1"/>
          </p:nvSpPr>
          <p:spPr bwMode="gray">
            <a:xfrm>
              <a:off x="8451851" y="54641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2" name="Rectangle 38"/>
            <p:cNvSpPr>
              <a:spLocks noChangeArrowheads="1"/>
            </p:cNvSpPr>
            <p:nvPr userDrawn="1"/>
          </p:nvSpPr>
          <p:spPr bwMode="gray">
            <a:xfrm>
              <a:off x="8451851" y="53990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3" name="Rectangle 39"/>
            <p:cNvSpPr>
              <a:spLocks noChangeArrowheads="1"/>
            </p:cNvSpPr>
            <p:nvPr userDrawn="1"/>
          </p:nvSpPr>
          <p:spPr bwMode="gray">
            <a:xfrm>
              <a:off x="8451851" y="55292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4" name="Rectangle 40"/>
            <p:cNvSpPr>
              <a:spLocks noChangeArrowheads="1"/>
            </p:cNvSpPr>
            <p:nvPr userDrawn="1"/>
          </p:nvSpPr>
          <p:spPr bwMode="gray">
            <a:xfrm>
              <a:off x="8451851" y="55943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5" name="Rectangle 41"/>
            <p:cNvSpPr>
              <a:spLocks noChangeArrowheads="1"/>
            </p:cNvSpPr>
            <p:nvPr userDrawn="1"/>
          </p:nvSpPr>
          <p:spPr bwMode="gray">
            <a:xfrm>
              <a:off x="8451851" y="494665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6" name="Rectangle 42"/>
            <p:cNvSpPr>
              <a:spLocks noChangeArrowheads="1"/>
            </p:cNvSpPr>
            <p:nvPr userDrawn="1"/>
          </p:nvSpPr>
          <p:spPr bwMode="gray">
            <a:xfrm>
              <a:off x="8451851" y="53355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7" name="Rectangle 43"/>
            <p:cNvSpPr>
              <a:spLocks noChangeArrowheads="1"/>
            </p:cNvSpPr>
            <p:nvPr userDrawn="1"/>
          </p:nvSpPr>
          <p:spPr bwMode="gray">
            <a:xfrm>
              <a:off x="8451851" y="56578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8" name="Rectangle 44"/>
            <p:cNvSpPr>
              <a:spLocks noChangeArrowheads="1"/>
            </p:cNvSpPr>
            <p:nvPr userDrawn="1"/>
          </p:nvSpPr>
          <p:spPr bwMode="gray">
            <a:xfrm>
              <a:off x="8451851" y="52705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9" name="Rectangle 45"/>
            <p:cNvSpPr>
              <a:spLocks noChangeArrowheads="1"/>
            </p:cNvSpPr>
            <p:nvPr userDrawn="1"/>
          </p:nvSpPr>
          <p:spPr bwMode="gray">
            <a:xfrm>
              <a:off x="8451851" y="50768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0" name="Rectangle 46"/>
            <p:cNvSpPr>
              <a:spLocks noChangeArrowheads="1"/>
            </p:cNvSpPr>
            <p:nvPr userDrawn="1"/>
          </p:nvSpPr>
          <p:spPr bwMode="gray">
            <a:xfrm>
              <a:off x="8451851" y="50117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1" name="Rectangle 47"/>
            <p:cNvSpPr>
              <a:spLocks noChangeArrowheads="1"/>
            </p:cNvSpPr>
            <p:nvPr userDrawn="1"/>
          </p:nvSpPr>
          <p:spPr bwMode="gray">
            <a:xfrm>
              <a:off x="8451851" y="51419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2" name="Rectangle 48"/>
            <p:cNvSpPr>
              <a:spLocks noChangeArrowheads="1"/>
            </p:cNvSpPr>
            <p:nvPr userDrawn="1"/>
          </p:nvSpPr>
          <p:spPr bwMode="gray">
            <a:xfrm>
              <a:off x="8451851" y="52054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3" name="Rectangle 49"/>
            <p:cNvSpPr>
              <a:spLocks noChangeArrowheads="1"/>
            </p:cNvSpPr>
            <p:nvPr userDrawn="1"/>
          </p:nvSpPr>
          <p:spPr bwMode="gray">
            <a:xfrm>
              <a:off x="8383588" y="572135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4" name="Rectangle 50"/>
            <p:cNvSpPr>
              <a:spLocks noChangeArrowheads="1"/>
            </p:cNvSpPr>
            <p:nvPr userDrawn="1"/>
          </p:nvSpPr>
          <p:spPr bwMode="gray">
            <a:xfrm>
              <a:off x="8383588" y="405130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5" name="Rectangle 51"/>
            <p:cNvSpPr>
              <a:spLocks noChangeArrowheads="1"/>
            </p:cNvSpPr>
            <p:nvPr userDrawn="1"/>
          </p:nvSpPr>
          <p:spPr bwMode="gray">
            <a:xfrm>
              <a:off x="98186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6" name="Rectangle 52"/>
            <p:cNvSpPr>
              <a:spLocks noChangeArrowheads="1"/>
            </p:cNvSpPr>
            <p:nvPr userDrawn="1"/>
          </p:nvSpPr>
          <p:spPr bwMode="gray">
            <a:xfrm>
              <a:off x="988536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7" name="Rectangle 53"/>
            <p:cNvSpPr>
              <a:spLocks noChangeArrowheads="1"/>
            </p:cNvSpPr>
            <p:nvPr userDrawn="1"/>
          </p:nvSpPr>
          <p:spPr bwMode="gray">
            <a:xfrm>
              <a:off x="97520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8" name="Rectangle 54"/>
            <p:cNvSpPr>
              <a:spLocks noChangeArrowheads="1"/>
            </p:cNvSpPr>
            <p:nvPr userDrawn="1"/>
          </p:nvSpPr>
          <p:spPr bwMode="gray">
            <a:xfrm>
              <a:off x="95519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9" name="Rectangle 55"/>
            <p:cNvSpPr>
              <a:spLocks noChangeArrowheads="1"/>
            </p:cNvSpPr>
            <p:nvPr userDrawn="1"/>
          </p:nvSpPr>
          <p:spPr bwMode="gray">
            <a:xfrm>
              <a:off x="968533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0" name="Rectangle 56"/>
            <p:cNvSpPr>
              <a:spLocks noChangeArrowheads="1"/>
            </p:cNvSpPr>
            <p:nvPr userDrawn="1"/>
          </p:nvSpPr>
          <p:spPr bwMode="gray">
            <a:xfrm>
              <a:off x="96186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1" name="Rectangle 57"/>
            <p:cNvSpPr>
              <a:spLocks noChangeArrowheads="1"/>
            </p:cNvSpPr>
            <p:nvPr userDrawn="1"/>
          </p:nvSpPr>
          <p:spPr bwMode="gray">
            <a:xfrm>
              <a:off x="102885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2" name="Rectangle 58"/>
            <p:cNvSpPr>
              <a:spLocks noChangeArrowheads="1"/>
            </p:cNvSpPr>
            <p:nvPr userDrawn="1"/>
          </p:nvSpPr>
          <p:spPr bwMode="gray">
            <a:xfrm>
              <a:off x="10356851"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3" name="Rectangle 59"/>
            <p:cNvSpPr>
              <a:spLocks noChangeArrowheads="1"/>
            </p:cNvSpPr>
            <p:nvPr userDrawn="1"/>
          </p:nvSpPr>
          <p:spPr bwMode="gray">
            <a:xfrm>
              <a:off x="100218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4" name="Rectangle 60"/>
            <p:cNvSpPr>
              <a:spLocks noChangeArrowheads="1"/>
            </p:cNvSpPr>
            <p:nvPr userDrawn="1"/>
          </p:nvSpPr>
          <p:spPr bwMode="gray">
            <a:xfrm>
              <a:off x="102219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5" name="Rectangle 61"/>
            <p:cNvSpPr>
              <a:spLocks noChangeArrowheads="1"/>
            </p:cNvSpPr>
            <p:nvPr userDrawn="1"/>
          </p:nvSpPr>
          <p:spPr bwMode="gray">
            <a:xfrm>
              <a:off x="10155238"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6" name="Rectangle 62"/>
            <p:cNvSpPr>
              <a:spLocks noChangeArrowheads="1"/>
            </p:cNvSpPr>
            <p:nvPr userDrawn="1"/>
          </p:nvSpPr>
          <p:spPr bwMode="gray">
            <a:xfrm>
              <a:off x="100885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7" name="Rectangle 63"/>
            <p:cNvSpPr>
              <a:spLocks noChangeArrowheads="1"/>
            </p:cNvSpPr>
            <p:nvPr userDrawn="1"/>
          </p:nvSpPr>
          <p:spPr bwMode="gray">
            <a:xfrm>
              <a:off x="9491663"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8" name="Rectangle 64"/>
            <p:cNvSpPr>
              <a:spLocks noChangeArrowheads="1"/>
            </p:cNvSpPr>
            <p:nvPr userDrawn="1"/>
          </p:nvSpPr>
          <p:spPr bwMode="gray">
            <a:xfrm>
              <a:off x="10423526"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9" name="Freeform 65"/>
            <p:cNvSpPr>
              <a:spLocks/>
            </p:cNvSpPr>
            <p:nvPr userDrawn="1"/>
          </p:nvSpPr>
          <p:spPr bwMode="gray">
            <a:xfrm>
              <a:off x="9024938" y="4117975"/>
              <a:ext cx="474663" cy="471488"/>
            </a:xfrm>
            <a:custGeom>
              <a:avLst/>
              <a:gdLst>
                <a:gd name="T0" fmla="*/ 249 w 263"/>
                <a:gd name="T1" fmla="*/ 14 h 263"/>
                <a:gd name="T2" fmla="*/ 256 w 263"/>
                <a:gd name="T3" fmla="*/ 14 h 263"/>
                <a:gd name="T4" fmla="*/ 263 w 263"/>
                <a:gd name="T5" fmla="*/ 8 h 263"/>
                <a:gd name="T6" fmla="*/ 256 w 263"/>
                <a:gd name="T7" fmla="*/ 0 h 263"/>
                <a:gd name="T8" fmla="*/ 249 w 263"/>
                <a:gd name="T9" fmla="*/ 0 h 263"/>
                <a:gd name="T10" fmla="*/ 0 w 263"/>
                <a:gd name="T11" fmla="*/ 250 h 263"/>
                <a:gd name="T12" fmla="*/ 0 w 263"/>
                <a:gd name="T13" fmla="*/ 256 h 263"/>
                <a:gd name="T14" fmla="*/ 7 w 263"/>
                <a:gd name="T15" fmla="*/ 263 h 263"/>
                <a:gd name="T16" fmla="*/ 7 w 263"/>
                <a:gd name="T17" fmla="*/ 263 h 263"/>
                <a:gd name="T18" fmla="*/ 14 w 263"/>
                <a:gd name="T19" fmla="*/ 255 h 263"/>
                <a:gd name="T20" fmla="*/ 14 w 263"/>
                <a:gd name="T21" fmla="*/ 250 h 263"/>
                <a:gd name="T22" fmla="*/ 249 w 263"/>
                <a:gd name="T23" fmla="*/ 14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3" h="263">
                  <a:moveTo>
                    <a:pt x="249" y="14"/>
                  </a:moveTo>
                  <a:cubicBezTo>
                    <a:pt x="252" y="14"/>
                    <a:pt x="254" y="14"/>
                    <a:pt x="256" y="14"/>
                  </a:cubicBezTo>
                  <a:cubicBezTo>
                    <a:pt x="260" y="14"/>
                    <a:pt x="263" y="11"/>
                    <a:pt x="263" y="8"/>
                  </a:cubicBezTo>
                  <a:cubicBezTo>
                    <a:pt x="263" y="4"/>
                    <a:pt x="260" y="1"/>
                    <a:pt x="256" y="0"/>
                  </a:cubicBezTo>
                  <a:cubicBezTo>
                    <a:pt x="254" y="0"/>
                    <a:pt x="252" y="0"/>
                    <a:pt x="249" y="0"/>
                  </a:cubicBezTo>
                  <a:cubicBezTo>
                    <a:pt x="112" y="0"/>
                    <a:pt x="0" y="112"/>
                    <a:pt x="0" y="250"/>
                  </a:cubicBezTo>
                  <a:cubicBezTo>
                    <a:pt x="0" y="252"/>
                    <a:pt x="0" y="254"/>
                    <a:pt x="0" y="256"/>
                  </a:cubicBezTo>
                  <a:cubicBezTo>
                    <a:pt x="0" y="260"/>
                    <a:pt x="3" y="263"/>
                    <a:pt x="7" y="263"/>
                  </a:cubicBezTo>
                  <a:cubicBezTo>
                    <a:pt x="7" y="263"/>
                    <a:pt x="7" y="263"/>
                    <a:pt x="7" y="263"/>
                  </a:cubicBezTo>
                  <a:cubicBezTo>
                    <a:pt x="11" y="263"/>
                    <a:pt x="14" y="259"/>
                    <a:pt x="14" y="255"/>
                  </a:cubicBezTo>
                  <a:cubicBezTo>
                    <a:pt x="14" y="254"/>
                    <a:pt x="14" y="252"/>
                    <a:pt x="14" y="250"/>
                  </a:cubicBezTo>
                  <a:cubicBezTo>
                    <a:pt x="14" y="120"/>
                    <a:pt x="119" y="14"/>
                    <a:pt x="249" y="14"/>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0" name="Freeform 66"/>
            <p:cNvSpPr>
              <a:spLocks/>
            </p:cNvSpPr>
            <p:nvPr userDrawn="1"/>
          </p:nvSpPr>
          <p:spPr bwMode="gray">
            <a:xfrm>
              <a:off x="8502651" y="5741988"/>
              <a:ext cx="112713" cy="114300"/>
            </a:xfrm>
            <a:custGeom>
              <a:avLst/>
              <a:gdLst>
                <a:gd name="T0" fmla="*/ 53 w 62"/>
                <a:gd name="T1" fmla="*/ 47 h 63"/>
                <a:gd name="T2" fmla="*/ 15 w 62"/>
                <a:gd name="T3" fmla="*/ 54 h 63"/>
                <a:gd name="T4" fmla="*/ 8 w 62"/>
                <a:gd name="T5" fmla="*/ 16 h 63"/>
                <a:gd name="T6" fmla="*/ 46 w 62"/>
                <a:gd name="T7" fmla="*/ 9 h 63"/>
                <a:gd name="T8" fmla="*/ 53 w 62"/>
                <a:gd name="T9" fmla="*/ 47 h 63"/>
              </a:gdLst>
              <a:ahLst/>
              <a:cxnLst>
                <a:cxn ang="0">
                  <a:pos x="T0" y="T1"/>
                </a:cxn>
                <a:cxn ang="0">
                  <a:pos x="T2" y="T3"/>
                </a:cxn>
                <a:cxn ang="0">
                  <a:pos x="T4" y="T5"/>
                </a:cxn>
                <a:cxn ang="0">
                  <a:pos x="T6" y="T7"/>
                </a:cxn>
                <a:cxn ang="0">
                  <a:pos x="T8" y="T9"/>
                </a:cxn>
              </a:cxnLst>
              <a:rect l="0" t="0" r="r" b="b"/>
              <a:pathLst>
                <a:path w="62" h="63">
                  <a:moveTo>
                    <a:pt x="53" y="47"/>
                  </a:moveTo>
                  <a:cubicBezTo>
                    <a:pt x="45" y="60"/>
                    <a:pt x="28" y="63"/>
                    <a:pt x="15" y="54"/>
                  </a:cubicBezTo>
                  <a:cubicBezTo>
                    <a:pt x="3" y="46"/>
                    <a:pt x="0" y="29"/>
                    <a:pt x="8" y="16"/>
                  </a:cubicBezTo>
                  <a:cubicBezTo>
                    <a:pt x="17" y="4"/>
                    <a:pt x="34" y="0"/>
                    <a:pt x="46" y="9"/>
                  </a:cubicBezTo>
                  <a:cubicBezTo>
                    <a:pt x="59" y="18"/>
                    <a:pt x="62" y="35"/>
                    <a:pt x="53" y="47"/>
                  </a:cubicBezTo>
                  <a:close/>
                </a:path>
              </a:pathLst>
            </a:custGeom>
            <a:solidFill>
              <a:srgbClr val="7A5E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1" name="Freeform 67"/>
            <p:cNvSpPr>
              <a:spLocks/>
            </p:cNvSpPr>
            <p:nvPr userDrawn="1"/>
          </p:nvSpPr>
          <p:spPr bwMode="gray">
            <a:xfrm>
              <a:off x="8559801" y="5329238"/>
              <a:ext cx="855663" cy="849313"/>
            </a:xfrm>
            <a:custGeom>
              <a:avLst/>
              <a:gdLst>
                <a:gd name="T0" fmla="*/ 57 w 473"/>
                <a:gd name="T1" fmla="*/ 132 h 473"/>
                <a:gd name="T2" fmla="*/ 133 w 473"/>
                <a:gd name="T3" fmla="*/ 415 h 473"/>
                <a:gd name="T4" fmla="*/ 416 w 473"/>
                <a:gd name="T5" fmla="*/ 340 h 473"/>
                <a:gd name="T6" fmla="*/ 340 w 473"/>
                <a:gd name="T7" fmla="*/ 57 h 473"/>
                <a:gd name="T8" fmla="*/ 57 w 473"/>
                <a:gd name="T9" fmla="*/ 132 h 473"/>
              </a:gdLst>
              <a:ahLst/>
              <a:cxnLst>
                <a:cxn ang="0">
                  <a:pos x="T0" y="T1"/>
                </a:cxn>
                <a:cxn ang="0">
                  <a:pos x="T2" y="T3"/>
                </a:cxn>
                <a:cxn ang="0">
                  <a:pos x="T4" y="T5"/>
                </a:cxn>
                <a:cxn ang="0">
                  <a:pos x="T6" y="T7"/>
                </a:cxn>
                <a:cxn ang="0">
                  <a:pos x="T8" y="T9"/>
                </a:cxn>
              </a:cxnLst>
              <a:rect l="0" t="0" r="r" b="b"/>
              <a:pathLst>
                <a:path w="473" h="473">
                  <a:moveTo>
                    <a:pt x="57" y="132"/>
                  </a:moveTo>
                  <a:cubicBezTo>
                    <a:pt x="0" y="231"/>
                    <a:pt x="34" y="358"/>
                    <a:pt x="133" y="415"/>
                  </a:cubicBezTo>
                  <a:cubicBezTo>
                    <a:pt x="232" y="473"/>
                    <a:pt x="358" y="439"/>
                    <a:pt x="416" y="340"/>
                  </a:cubicBezTo>
                  <a:cubicBezTo>
                    <a:pt x="473" y="241"/>
                    <a:pt x="439" y="114"/>
                    <a:pt x="340" y="57"/>
                  </a:cubicBezTo>
                  <a:cubicBezTo>
                    <a:pt x="241" y="0"/>
                    <a:pt x="115" y="33"/>
                    <a:pt x="57" y="132"/>
                  </a:cubicBezTo>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2" name="Freeform 68"/>
            <p:cNvSpPr>
              <a:spLocks/>
            </p:cNvSpPr>
            <p:nvPr userDrawn="1"/>
          </p:nvSpPr>
          <p:spPr bwMode="gray">
            <a:xfrm>
              <a:off x="8637588" y="5407025"/>
              <a:ext cx="700088" cy="695325"/>
            </a:xfrm>
            <a:custGeom>
              <a:avLst/>
              <a:gdLst>
                <a:gd name="T0" fmla="*/ 47 w 387"/>
                <a:gd name="T1" fmla="*/ 108 h 387"/>
                <a:gd name="T2" fmla="*/ 109 w 387"/>
                <a:gd name="T3" fmla="*/ 340 h 387"/>
                <a:gd name="T4" fmla="*/ 340 w 387"/>
                <a:gd name="T5" fmla="*/ 278 h 387"/>
                <a:gd name="T6" fmla="*/ 279 w 387"/>
                <a:gd name="T7" fmla="*/ 47 h 387"/>
                <a:gd name="T8" fmla="*/ 47 w 387"/>
                <a:gd name="T9" fmla="*/ 108 h 387"/>
              </a:gdLst>
              <a:ahLst/>
              <a:cxnLst>
                <a:cxn ang="0">
                  <a:pos x="T0" y="T1"/>
                </a:cxn>
                <a:cxn ang="0">
                  <a:pos x="T2" y="T3"/>
                </a:cxn>
                <a:cxn ang="0">
                  <a:pos x="T4" y="T5"/>
                </a:cxn>
                <a:cxn ang="0">
                  <a:pos x="T6" y="T7"/>
                </a:cxn>
                <a:cxn ang="0">
                  <a:pos x="T8" y="T9"/>
                </a:cxn>
              </a:cxnLst>
              <a:rect l="0" t="0" r="r" b="b"/>
              <a:pathLst>
                <a:path w="387" h="387">
                  <a:moveTo>
                    <a:pt x="47" y="108"/>
                  </a:moveTo>
                  <a:cubicBezTo>
                    <a:pt x="0" y="189"/>
                    <a:pt x="28" y="293"/>
                    <a:pt x="109" y="340"/>
                  </a:cubicBezTo>
                  <a:cubicBezTo>
                    <a:pt x="190" y="387"/>
                    <a:pt x="293" y="359"/>
                    <a:pt x="340" y="278"/>
                  </a:cubicBezTo>
                  <a:cubicBezTo>
                    <a:pt x="387" y="197"/>
                    <a:pt x="359" y="94"/>
                    <a:pt x="279" y="47"/>
                  </a:cubicBezTo>
                  <a:cubicBezTo>
                    <a:pt x="198" y="0"/>
                    <a:pt x="94" y="27"/>
                    <a:pt x="47" y="108"/>
                  </a:cubicBezTo>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3" name="Freeform 69"/>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7043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4" name="Freeform 70"/>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301D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5" name="Freeform 71"/>
            <p:cNvSpPr>
              <a:spLocks/>
            </p:cNvSpPr>
            <p:nvPr userDrawn="1"/>
          </p:nvSpPr>
          <p:spPr bwMode="gray">
            <a:xfrm>
              <a:off x="10391776" y="5581650"/>
              <a:ext cx="106363" cy="104775"/>
            </a:xfrm>
            <a:custGeom>
              <a:avLst/>
              <a:gdLst>
                <a:gd name="T0" fmla="*/ 4 w 59"/>
                <a:gd name="T1" fmla="*/ 37 h 59"/>
                <a:gd name="T2" fmla="*/ 37 w 59"/>
                <a:gd name="T3" fmla="*/ 55 h 59"/>
                <a:gd name="T4" fmla="*/ 55 w 59"/>
                <a:gd name="T5" fmla="*/ 23 h 59"/>
                <a:gd name="T6" fmla="*/ 23 w 59"/>
                <a:gd name="T7" fmla="*/ 4 h 59"/>
                <a:gd name="T8" fmla="*/ 4 w 59"/>
                <a:gd name="T9" fmla="*/ 37 h 59"/>
              </a:gdLst>
              <a:ahLst/>
              <a:cxnLst>
                <a:cxn ang="0">
                  <a:pos x="T0" y="T1"/>
                </a:cxn>
                <a:cxn ang="0">
                  <a:pos x="T2" y="T3"/>
                </a:cxn>
                <a:cxn ang="0">
                  <a:pos x="T4" y="T5"/>
                </a:cxn>
                <a:cxn ang="0">
                  <a:pos x="T6" y="T7"/>
                </a:cxn>
                <a:cxn ang="0">
                  <a:pos x="T8" y="T9"/>
                </a:cxn>
              </a:cxnLst>
              <a:rect l="0" t="0" r="r" b="b"/>
              <a:pathLst>
                <a:path w="59" h="59">
                  <a:moveTo>
                    <a:pt x="4" y="37"/>
                  </a:moveTo>
                  <a:cubicBezTo>
                    <a:pt x="8" y="51"/>
                    <a:pt x="23" y="59"/>
                    <a:pt x="37" y="55"/>
                  </a:cubicBezTo>
                  <a:cubicBezTo>
                    <a:pt x="51" y="51"/>
                    <a:pt x="59" y="37"/>
                    <a:pt x="55" y="23"/>
                  </a:cubicBezTo>
                  <a:cubicBezTo>
                    <a:pt x="52" y="8"/>
                    <a:pt x="37" y="0"/>
                    <a:pt x="23" y="4"/>
                  </a:cubicBezTo>
                  <a:cubicBezTo>
                    <a:pt x="9" y="8"/>
                    <a:pt x="0" y="23"/>
                    <a:pt x="4" y="37"/>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6" name="Freeform 72"/>
            <p:cNvSpPr>
              <a:spLocks/>
            </p:cNvSpPr>
            <p:nvPr userDrawn="1"/>
          </p:nvSpPr>
          <p:spPr bwMode="gray">
            <a:xfrm>
              <a:off x="10474326" y="5751513"/>
              <a:ext cx="111125" cy="107950"/>
            </a:xfrm>
            <a:custGeom>
              <a:avLst/>
              <a:gdLst>
                <a:gd name="T0" fmla="*/ 7 w 61"/>
                <a:gd name="T1" fmla="*/ 42 h 60"/>
                <a:gd name="T2" fmla="*/ 42 w 61"/>
                <a:gd name="T3" fmla="*/ 54 h 60"/>
                <a:gd name="T4" fmla="*/ 55 w 61"/>
                <a:gd name="T5" fmla="*/ 19 h 60"/>
                <a:gd name="T6" fmla="*/ 19 w 61"/>
                <a:gd name="T7" fmla="*/ 6 h 60"/>
                <a:gd name="T8" fmla="*/ 7 w 61"/>
                <a:gd name="T9" fmla="*/ 42 h 60"/>
              </a:gdLst>
              <a:ahLst/>
              <a:cxnLst>
                <a:cxn ang="0">
                  <a:pos x="T0" y="T1"/>
                </a:cxn>
                <a:cxn ang="0">
                  <a:pos x="T2" y="T3"/>
                </a:cxn>
                <a:cxn ang="0">
                  <a:pos x="T4" y="T5"/>
                </a:cxn>
                <a:cxn ang="0">
                  <a:pos x="T6" y="T7"/>
                </a:cxn>
                <a:cxn ang="0">
                  <a:pos x="T8" y="T9"/>
                </a:cxn>
              </a:cxnLst>
              <a:rect l="0" t="0" r="r" b="b"/>
              <a:pathLst>
                <a:path w="61" h="60">
                  <a:moveTo>
                    <a:pt x="7" y="42"/>
                  </a:moveTo>
                  <a:cubicBezTo>
                    <a:pt x="13" y="55"/>
                    <a:pt x="29" y="60"/>
                    <a:pt x="42" y="54"/>
                  </a:cubicBezTo>
                  <a:cubicBezTo>
                    <a:pt x="55" y="48"/>
                    <a:pt x="61" y="32"/>
                    <a:pt x="55" y="19"/>
                  </a:cubicBezTo>
                  <a:cubicBezTo>
                    <a:pt x="48" y="6"/>
                    <a:pt x="33" y="0"/>
                    <a:pt x="19" y="6"/>
                  </a:cubicBezTo>
                  <a:cubicBezTo>
                    <a:pt x="6" y="13"/>
                    <a:pt x="0" y="28"/>
                    <a:pt x="7"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7" name="Freeform 73"/>
            <p:cNvSpPr>
              <a:spLocks/>
            </p:cNvSpPr>
            <p:nvPr userDrawn="1"/>
          </p:nvSpPr>
          <p:spPr bwMode="gray">
            <a:xfrm>
              <a:off x="10537826" y="5837238"/>
              <a:ext cx="109538" cy="109538"/>
            </a:xfrm>
            <a:custGeom>
              <a:avLst/>
              <a:gdLst>
                <a:gd name="T0" fmla="*/ 6 w 61"/>
                <a:gd name="T1" fmla="*/ 42 h 61"/>
                <a:gd name="T2" fmla="*/ 42 w 61"/>
                <a:gd name="T3" fmla="*/ 55 h 61"/>
                <a:gd name="T4" fmla="*/ 54 w 61"/>
                <a:gd name="T5" fmla="*/ 19 h 61"/>
                <a:gd name="T6" fmla="*/ 19 w 61"/>
                <a:gd name="T7" fmla="*/ 7 h 61"/>
                <a:gd name="T8" fmla="*/ 6 w 61"/>
                <a:gd name="T9" fmla="*/ 42 h 61"/>
              </a:gdLst>
              <a:ahLst/>
              <a:cxnLst>
                <a:cxn ang="0">
                  <a:pos x="T0" y="T1"/>
                </a:cxn>
                <a:cxn ang="0">
                  <a:pos x="T2" y="T3"/>
                </a:cxn>
                <a:cxn ang="0">
                  <a:pos x="T4" y="T5"/>
                </a:cxn>
                <a:cxn ang="0">
                  <a:pos x="T6" y="T7"/>
                </a:cxn>
                <a:cxn ang="0">
                  <a:pos x="T8" y="T9"/>
                </a:cxn>
              </a:cxnLst>
              <a:rect l="0" t="0" r="r" b="b"/>
              <a:pathLst>
                <a:path w="61" h="61">
                  <a:moveTo>
                    <a:pt x="6" y="42"/>
                  </a:moveTo>
                  <a:cubicBezTo>
                    <a:pt x="13" y="55"/>
                    <a:pt x="28" y="61"/>
                    <a:pt x="42" y="55"/>
                  </a:cubicBezTo>
                  <a:cubicBezTo>
                    <a:pt x="55" y="48"/>
                    <a:pt x="61" y="33"/>
                    <a:pt x="54" y="19"/>
                  </a:cubicBezTo>
                  <a:cubicBezTo>
                    <a:pt x="48" y="6"/>
                    <a:pt x="32" y="0"/>
                    <a:pt x="19" y="7"/>
                  </a:cubicBezTo>
                  <a:cubicBezTo>
                    <a:pt x="6" y="13"/>
                    <a:pt x="0" y="29"/>
                    <a:pt x="6"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8" name="Freeform 74"/>
            <p:cNvSpPr>
              <a:spLocks/>
            </p:cNvSpPr>
            <p:nvPr userDrawn="1"/>
          </p:nvSpPr>
          <p:spPr bwMode="gray">
            <a:xfrm>
              <a:off x="10617201" y="5916613"/>
              <a:ext cx="107950" cy="107950"/>
            </a:xfrm>
            <a:custGeom>
              <a:avLst/>
              <a:gdLst>
                <a:gd name="T0" fmla="*/ 6 w 60"/>
                <a:gd name="T1" fmla="*/ 41 h 60"/>
                <a:gd name="T2" fmla="*/ 41 w 60"/>
                <a:gd name="T3" fmla="*/ 54 h 60"/>
                <a:gd name="T4" fmla="*/ 54 w 60"/>
                <a:gd name="T5" fmla="*/ 19 h 60"/>
                <a:gd name="T6" fmla="*/ 18 w 60"/>
                <a:gd name="T7" fmla="*/ 6 h 60"/>
                <a:gd name="T8" fmla="*/ 6 w 60"/>
                <a:gd name="T9" fmla="*/ 41 h 60"/>
              </a:gdLst>
              <a:ahLst/>
              <a:cxnLst>
                <a:cxn ang="0">
                  <a:pos x="T0" y="T1"/>
                </a:cxn>
                <a:cxn ang="0">
                  <a:pos x="T2" y="T3"/>
                </a:cxn>
                <a:cxn ang="0">
                  <a:pos x="T4" y="T5"/>
                </a:cxn>
                <a:cxn ang="0">
                  <a:pos x="T6" y="T7"/>
                </a:cxn>
                <a:cxn ang="0">
                  <a:pos x="T8" y="T9"/>
                </a:cxn>
              </a:cxnLst>
              <a:rect l="0" t="0" r="r" b="b"/>
              <a:pathLst>
                <a:path w="60" h="60">
                  <a:moveTo>
                    <a:pt x="6" y="41"/>
                  </a:moveTo>
                  <a:cubicBezTo>
                    <a:pt x="12" y="55"/>
                    <a:pt x="28" y="60"/>
                    <a:pt x="41" y="54"/>
                  </a:cubicBezTo>
                  <a:cubicBezTo>
                    <a:pt x="54" y="48"/>
                    <a:pt x="60" y="32"/>
                    <a:pt x="54" y="19"/>
                  </a:cubicBezTo>
                  <a:cubicBezTo>
                    <a:pt x="47" y="5"/>
                    <a:pt x="32" y="0"/>
                    <a:pt x="18" y="6"/>
                  </a:cubicBezTo>
                  <a:cubicBezTo>
                    <a:pt x="5" y="12"/>
                    <a:pt x="0" y="28"/>
                    <a:pt x="6" y="41"/>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9" name="Freeform 75"/>
            <p:cNvSpPr>
              <a:spLocks/>
            </p:cNvSpPr>
            <p:nvPr userDrawn="1"/>
          </p:nvSpPr>
          <p:spPr bwMode="gray">
            <a:xfrm>
              <a:off x="9932988" y="4719638"/>
              <a:ext cx="1179513" cy="1587500"/>
            </a:xfrm>
            <a:custGeom>
              <a:avLst/>
              <a:gdLst>
                <a:gd name="T0" fmla="*/ 142 w 743"/>
                <a:gd name="T1" fmla="*/ 0 h 1000"/>
                <a:gd name="T2" fmla="*/ 743 w 743"/>
                <a:gd name="T3" fmla="*/ 907 h 1000"/>
                <a:gd name="T4" fmla="*/ 599 w 743"/>
                <a:gd name="T5" fmla="*/ 1000 h 1000"/>
                <a:gd name="T6" fmla="*/ 0 w 743"/>
                <a:gd name="T7" fmla="*/ 94 h 1000"/>
                <a:gd name="T8" fmla="*/ 142 w 743"/>
                <a:gd name="T9" fmla="*/ 0 h 1000"/>
              </a:gdLst>
              <a:ahLst/>
              <a:cxnLst>
                <a:cxn ang="0">
                  <a:pos x="T0" y="T1"/>
                </a:cxn>
                <a:cxn ang="0">
                  <a:pos x="T2" y="T3"/>
                </a:cxn>
                <a:cxn ang="0">
                  <a:pos x="T4" y="T5"/>
                </a:cxn>
                <a:cxn ang="0">
                  <a:pos x="T6" y="T7"/>
                </a:cxn>
                <a:cxn ang="0">
                  <a:pos x="T8" y="T9"/>
                </a:cxn>
              </a:cxnLst>
              <a:rect l="0" t="0" r="r" b="b"/>
              <a:pathLst>
                <a:path w="743" h="1000">
                  <a:moveTo>
                    <a:pt x="142" y="0"/>
                  </a:moveTo>
                  <a:lnTo>
                    <a:pt x="743" y="907"/>
                  </a:lnTo>
                  <a:lnTo>
                    <a:pt x="599" y="1000"/>
                  </a:lnTo>
                  <a:lnTo>
                    <a:pt x="0" y="94"/>
                  </a:lnTo>
                  <a:lnTo>
                    <a:pt x="142"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0" name="Freeform 76"/>
            <p:cNvSpPr>
              <a:spLocks/>
            </p:cNvSpPr>
            <p:nvPr userDrawn="1"/>
          </p:nvSpPr>
          <p:spPr bwMode="gray">
            <a:xfrm>
              <a:off x="10506076" y="5421313"/>
              <a:ext cx="739775" cy="496888"/>
            </a:xfrm>
            <a:custGeom>
              <a:avLst/>
              <a:gdLst>
                <a:gd name="T0" fmla="*/ 23 w 410"/>
                <a:gd name="T1" fmla="*/ 0 h 277"/>
                <a:gd name="T2" fmla="*/ 160 w 410"/>
                <a:gd name="T3" fmla="*/ 20 h 277"/>
                <a:gd name="T4" fmla="*/ 378 w 410"/>
                <a:gd name="T5" fmla="*/ 89 h 277"/>
                <a:gd name="T6" fmla="*/ 332 w 410"/>
                <a:gd name="T7" fmla="*/ 269 h 277"/>
                <a:gd name="T8" fmla="*/ 161 w 410"/>
                <a:gd name="T9" fmla="*/ 101 h 277"/>
                <a:gd name="T10" fmla="*/ 105 w 410"/>
                <a:gd name="T11" fmla="*/ 88 h 277"/>
                <a:gd name="T12" fmla="*/ 23 w 410"/>
                <a:gd name="T13" fmla="*/ 0 h 277"/>
              </a:gdLst>
              <a:ahLst/>
              <a:cxnLst>
                <a:cxn ang="0">
                  <a:pos x="T0" y="T1"/>
                </a:cxn>
                <a:cxn ang="0">
                  <a:pos x="T2" y="T3"/>
                </a:cxn>
                <a:cxn ang="0">
                  <a:pos x="T4" y="T5"/>
                </a:cxn>
                <a:cxn ang="0">
                  <a:pos x="T6" y="T7"/>
                </a:cxn>
                <a:cxn ang="0">
                  <a:pos x="T8" y="T9"/>
                </a:cxn>
                <a:cxn ang="0">
                  <a:pos x="T10" y="T11"/>
                </a:cxn>
                <a:cxn ang="0">
                  <a:pos x="T12" y="T13"/>
                </a:cxn>
              </a:cxnLst>
              <a:rect l="0" t="0" r="r" b="b"/>
              <a:pathLst>
                <a:path w="410" h="277">
                  <a:moveTo>
                    <a:pt x="23" y="0"/>
                  </a:moveTo>
                  <a:cubicBezTo>
                    <a:pt x="101" y="20"/>
                    <a:pt x="160" y="20"/>
                    <a:pt x="160" y="20"/>
                  </a:cubicBezTo>
                  <a:cubicBezTo>
                    <a:pt x="378" y="89"/>
                    <a:pt x="378" y="89"/>
                    <a:pt x="378" y="89"/>
                  </a:cubicBezTo>
                  <a:cubicBezTo>
                    <a:pt x="378" y="89"/>
                    <a:pt x="410" y="277"/>
                    <a:pt x="332" y="269"/>
                  </a:cubicBezTo>
                  <a:cubicBezTo>
                    <a:pt x="254" y="260"/>
                    <a:pt x="161" y="101"/>
                    <a:pt x="161" y="101"/>
                  </a:cubicBezTo>
                  <a:cubicBezTo>
                    <a:pt x="161" y="101"/>
                    <a:pt x="130" y="88"/>
                    <a:pt x="105" y="88"/>
                  </a:cubicBezTo>
                  <a:cubicBezTo>
                    <a:pt x="36" y="96"/>
                    <a:pt x="0" y="30"/>
                    <a:pt x="23" y="0"/>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1" name="Freeform 77"/>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2" name="Freeform 78"/>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3" name="Freeform 79"/>
            <p:cNvSpPr>
              <a:spLocks/>
            </p:cNvSpPr>
            <p:nvPr userDrawn="1"/>
          </p:nvSpPr>
          <p:spPr bwMode="gray">
            <a:xfrm>
              <a:off x="11279191" y="5591948"/>
              <a:ext cx="409572" cy="58265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4" name="Freeform 80"/>
            <p:cNvSpPr>
              <a:spLocks/>
            </p:cNvSpPr>
            <p:nvPr userDrawn="1"/>
          </p:nvSpPr>
          <p:spPr bwMode="gray">
            <a:xfrm>
              <a:off x="11291888" y="5602288"/>
              <a:ext cx="368300" cy="56197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5" name="Freeform 81"/>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6" name="Freeform 82"/>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7" name="Freeform 83"/>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close/>
                </a:path>
              </a:pathLst>
            </a:custGeom>
            <a:solidFill>
              <a:srgbClr val="5737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8" name="Freeform 84"/>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0" name="Freeform 85"/>
            <p:cNvSpPr>
              <a:spLocks/>
            </p:cNvSpPr>
            <p:nvPr userDrawn="1"/>
          </p:nvSpPr>
          <p:spPr bwMode="gray">
            <a:xfrm>
              <a:off x="11294610" y="5905501"/>
              <a:ext cx="362859" cy="258762"/>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close/>
                </a:path>
              </a:pathLst>
            </a:custGeom>
            <a:solidFill>
              <a:srgbClr val="0E6F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1" name="Freeform 86"/>
            <p:cNvSpPr>
              <a:spLocks/>
            </p:cNvSpPr>
            <p:nvPr userDrawn="1"/>
          </p:nvSpPr>
          <p:spPr bwMode="gray">
            <a:xfrm>
              <a:off x="11291888" y="5905500"/>
              <a:ext cx="368300" cy="258763"/>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2" name="Freeform 87"/>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F8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3" name="Freeform 88"/>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4" name="Freeform 89"/>
            <p:cNvSpPr>
              <a:spLocks/>
            </p:cNvSpPr>
            <p:nvPr userDrawn="1"/>
          </p:nvSpPr>
          <p:spPr bwMode="gray">
            <a:xfrm>
              <a:off x="9871076" y="3697288"/>
              <a:ext cx="849313" cy="573088"/>
            </a:xfrm>
            <a:custGeom>
              <a:avLst/>
              <a:gdLst>
                <a:gd name="T0" fmla="*/ 0 w 470"/>
                <a:gd name="T1" fmla="*/ 134 h 319"/>
                <a:gd name="T2" fmla="*/ 42 w 470"/>
                <a:gd name="T3" fmla="*/ 197 h 319"/>
                <a:gd name="T4" fmla="*/ 147 w 470"/>
                <a:gd name="T5" fmla="*/ 123 h 319"/>
                <a:gd name="T6" fmla="*/ 221 w 470"/>
                <a:gd name="T7" fmla="*/ 270 h 319"/>
                <a:gd name="T8" fmla="*/ 300 w 470"/>
                <a:gd name="T9" fmla="*/ 319 h 319"/>
                <a:gd name="T10" fmla="*/ 427 w 470"/>
                <a:gd name="T11" fmla="*/ 174 h 319"/>
                <a:gd name="T12" fmla="*/ 470 w 470"/>
                <a:gd name="T13" fmla="*/ 171 h 319"/>
                <a:gd name="T14" fmla="*/ 468 w 470"/>
                <a:gd name="T15" fmla="*/ 2 h 319"/>
                <a:gd name="T16" fmla="*/ 312 w 470"/>
                <a:gd name="T17" fmla="*/ 30 h 319"/>
                <a:gd name="T18" fmla="*/ 127 w 470"/>
                <a:gd name="T19" fmla="*/ 20 h 319"/>
                <a:gd name="T20" fmla="*/ 0 w 470"/>
                <a:gd name="T21" fmla="*/ 134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0" h="319">
                  <a:moveTo>
                    <a:pt x="0" y="134"/>
                  </a:moveTo>
                  <a:cubicBezTo>
                    <a:pt x="0" y="134"/>
                    <a:pt x="13" y="192"/>
                    <a:pt x="42" y="197"/>
                  </a:cubicBezTo>
                  <a:cubicBezTo>
                    <a:pt x="68" y="201"/>
                    <a:pt x="146" y="130"/>
                    <a:pt x="147" y="123"/>
                  </a:cubicBezTo>
                  <a:cubicBezTo>
                    <a:pt x="261" y="161"/>
                    <a:pt x="221" y="270"/>
                    <a:pt x="221" y="270"/>
                  </a:cubicBezTo>
                  <a:cubicBezTo>
                    <a:pt x="221" y="270"/>
                    <a:pt x="227" y="279"/>
                    <a:pt x="300" y="319"/>
                  </a:cubicBezTo>
                  <a:cubicBezTo>
                    <a:pt x="440" y="276"/>
                    <a:pt x="427" y="174"/>
                    <a:pt x="427" y="174"/>
                  </a:cubicBezTo>
                  <a:cubicBezTo>
                    <a:pt x="470" y="171"/>
                    <a:pt x="470" y="171"/>
                    <a:pt x="470" y="171"/>
                  </a:cubicBezTo>
                  <a:cubicBezTo>
                    <a:pt x="468" y="2"/>
                    <a:pt x="468" y="2"/>
                    <a:pt x="468" y="2"/>
                  </a:cubicBezTo>
                  <a:cubicBezTo>
                    <a:pt x="312" y="30"/>
                    <a:pt x="312" y="30"/>
                    <a:pt x="312" y="30"/>
                  </a:cubicBezTo>
                  <a:cubicBezTo>
                    <a:pt x="312" y="30"/>
                    <a:pt x="145" y="0"/>
                    <a:pt x="127" y="20"/>
                  </a:cubicBezTo>
                  <a:cubicBezTo>
                    <a:pt x="116" y="33"/>
                    <a:pt x="0" y="134"/>
                    <a:pt x="0" y="134"/>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5" name="Freeform 90"/>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6" name="Freeform 91"/>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7" name="Freeform 92"/>
            <p:cNvSpPr>
              <a:spLocks/>
            </p:cNvSpPr>
            <p:nvPr userDrawn="1"/>
          </p:nvSpPr>
          <p:spPr bwMode="gray">
            <a:xfrm>
              <a:off x="10188576" y="3733800"/>
              <a:ext cx="176213" cy="254000"/>
            </a:xfrm>
            <a:custGeom>
              <a:avLst/>
              <a:gdLst>
                <a:gd name="T0" fmla="*/ 31 w 97"/>
                <a:gd name="T1" fmla="*/ 142 h 142"/>
                <a:gd name="T2" fmla="*/ 97 w 97"/>
                <a:gd name="T3" fmla="*/ 4 h 142"/>
                <a:gd name="T4" fmla="*/ 72 w 97"/>
                <a:gd name="T5" fmla="*/ 0 h 142"/>
                <a:gd name="T6" fmla="*/ 3 w 97"/>
                <a:gd name="T7" fmla="*/ 118 h 142"/>
                <a:gd name="T8" fmla="*/ 31 w 97"/>
                <a:gd name="T9" fmla="*/ 142 h 142"/>
              </a:gdLst>
              <a:ahLst/>
              <a:cxnLst>
                <a:cxn ang="0">
                  <a:pos x="T0" y="T1"/>
                </a:cxn>
                <a:cxn ang="0">
                  <a:pos x="T2" y="T3"/>
                </a:cxn>
                <a:cxn ang="0">
                  <a:pos x="T4" y="T5"/>
                </a:cxn>
                <a:cxn ang="0">
                  <a:pos x="T6" y="T7"/>
                </a:cxn>
                <a:cxn ang="0">
                  <a:pos x="T8" y="T9"/>
                </a:cxn>
              </a:cxnLst>
              <a:rect l="0" t="0" r="r" b="b"/>
              <a:pathLst>
                <a:path w="97" h="142">
                  <a:moveTo>
                    <a:pt x="31" y="142"/>
                  </a:moveTo>
                  <a:cubicBezTo>
                    <a:pt x="97" y="4"/>
                    <a:pt x="97" y="4"/>
                    <a:pt x="97" y="4"/>
                  </a:cubicBezTo>
                  <a:cubicBezTo>
                    <a:pt x="90" y="2"/>
                    <a:pt x="81" y="1"/>
                    <a:pt x="72" y="0"/>
                  </a:cubicBezTo>
                  <a:cubicBezTo>
                    <a:pt x="72" y="0"/>
                    <a:pt x="0" y="115"/>
                    <a:pt x="3" y="118"/>
                  </a:cubicBezTo>
                  <a:cubicBezTo>
                    <a:pt x="15" y="125"/>
                    <a:pt x="24" y="134"/>
                    <a:pt x="31" y="142"/>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8" name="Freeform 93"/>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9" name="Freeform 94"/>
            <p:cNvSpPr>
              <a:spLocks/>
            </p:cNvSpPr>
            <p:nvPr userDrawn="1"/>
          </p:nvSpPr>
          <p:spPr bwMode="gray">
            <a:xfrm>
              <a:off x="9872663" y="3540125"/>
              <a:ext cx="525463" cy="860425"/>
            </a:xfrm>
            <a:custGeom>
              <a:avLst/>
              <a:gdLst>
                <a:gd name="T0" fmla="*/ 331 w 331"/>
                <a:gd name="T1" fmla="*/ 29 h 542"/>
                <a:gd name="T2" fmla="*/ 295 w 331"/>
                <a:gd name="T3" fmla="*/ 10 h 542"/>
                <a:gd name="T4" fmla="*/ 277 w 331"/>
                <a:gd name="T5" fmla="*/ 0 h 542"/>
                <a:gd name="T6" fmla="*/ 0 w 331"/>
                <a:gd name="T7" fmla="*/ 513 h 542"/>
                <a:gd name="T8" fmla="*/ 19 w 331"/>
                <a:gd name="T9" fmla="*/ 523 h 542"/>
                <a:gd name="T10" fmla="*/ 55 w 331"/>
                <a:gd name="T11" fmla="*/ 542 h 542"/>
                <a:gd name="T12" fmla="*/ 331 w 331"/>
                <a:gd name="T13" fmla="*/ 29 h 542"/>
              </a:gdLst>
              <a:ahLst/>
              <a:cxnLst>
                <a:cxn ang="0">
                  <a:pos x="T0" y="T1"/>
                </a:cxn>
                <a:cxn ang="0">
                  <a:pos x="T2" y="T3"/>
                </a:cxn>
                <a:cxn ang="0">
                  <a:pos x="T4" y="T5"/>
                </a:cxn>
                <a:cxn ang="0">
                  <a:pos x="T6" y="T7"/>
                </a:cxn>
                <a:cxn ang="0">
                  <a:pos x="T8" y="T9"/>
                </a:cxn>
                <a:cxn ang="0">
                  <a:pos x="T10" y="T11"/>
                </a:cxn>
                <a:cxn ang="0">
                  <a:pos x="T12" y="T13"/>
                </a:cxn>
              </a:cxnLst>
              <a:rect l="0" t="0" r="r" b="b"/>
              <a:pathLst>
                <a:path w="331" h="542">
                  <a:moveTo>
                    <a:pt x="331" y="29"/>
                  </a:moveTo>
                  <a:lnTo>
                    <a:pt x="295" y="10"/>
                  </a:lnTo>
                  <a:lnTo>
                    <a:pt x="277" y="0"/>
                  </a:lnTo>
                  <a:lnTo>
                    <a:pt x="0" y="513"/>
                  </a:lnTo>
                  <a:lnTo>
                    <a:pt x="19" y="523"/>
                  </a:lnTo>
                  <a:lnTo>
                    <a:pt x="55" y="542"/>
                  </a:lnTo>
                  <a:lnTo>
                    <a:pt x="331" y="29"/>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0" name="Freeform 95"/>
            <p:cNvSpPr>
              <a:spLocks/>
            </p:cNvSpPr>
            <p:nvPr userDrawn="1"/>
          </p:nvSpPr>
          <p:spPr bwMode="gray">
            <a:xfrm>
              <a:off x="9869488" y="4354513"/>
              <a:ext cx="90488" cy="111125"/>
            </a:xfrm>
            <a:custGeom>
              <a:avLst/>
              <a:gdLst>
                <a:gd name="T0" fmla="*/ 2 w 57"/>
                <a:gd name="T1" fmla="*/ 0 h 70"/>
                <a:gd name="T2" fmla="*/ 0 w 57"/>
                <a:gd name="T3" fmla="*/ 70 h 70"/>
                <a:gd name="T4" fmla="*/ 57 w 57"/>
                <a:gd name="T5" fmla="*/ 29 h 70"/>
                <a:gd name="T6" fmla="*/ 2 w 57"/>
                <a:gd name="T7" fmla="*/ 0 h 70"/>
              </a:gdLst>
              <a:ahLst/>
              <a:cxnLst>
                <a:cxn ang="0">
                  <a:pos x="T0" y="T1"/>
                </a:cxn>
                <a:cxn ang="0">
                  <a:pos x="T2" y="T3"/>
                </a:cxn>
                <a:cxn ang="0">
                  <a:pos x="T4" y="T5"/>
                </a:cxn>
                <a:cxn ang="0">
                  <a:pos x="T6" y="T7"/>
                </a:cxn>
              </a:cxnLst>
              <a:rect l="0" t="0" r="r" b="b"/>
              <a:pathLst>
                <a:path w="57" h="70">
                  <a:moveTo>
                    <a:pt x="2" y="0"/>
                  </a:moveTo>
                  <a:lnTo>
                    <a:pt x="0" y="70"/>
                  </a:lnTo>
                  <a:lnTo>
                    <a:pt x="57" y="29"/>
                  </a:lnTo>
                  <a:lnTo>
                    <a:pt x="2"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1" name="Freeform 96"/>
            <p:cNvSpPr>
              <a:spLocks/>
            </p:cNvSpPr>
            <p:nvPr userDrawn="1"/>
          </p:nvSpPr>
          <p:spPr bwMode="gray">
            <a:xfrm>
              <a:off x="9869488" y="4410075"/>
              <a:ext cx="46038" cy="55563"/>
            </a:xfrm>
            <a:custGeom>
              <a:avLst/>
              <a:gdLst>
                <a:gd name="T0" fmla="*/ 29 w 29"/>
                <a:gd name="T1" fmla="*/ 15 h 35"/>
                <a:gd name="T2" fmla="*/ 0 w 29"/>
                <a:gd name="T3" fmla="*/ 35 h 35"/>
                <a:gd name="T4" fmla="*/ 1 w 29"/>
                <a:gd name="T5" fmla="*/ 0 h 35"/>
                <a:gd name="T6" fmla="*/ 29 w 29"/>
                <a:gd name="T7" fmla="*/ 15 h 35"/>
              </a:gdLst>
              <a:ahLst/>
              <a:cxnLst>
                <a:cxn ang="0">
                  <a:pos x="T0" y="T1"/>
                </a:cxn>
                <a:cxn ang="0">
                  <a:pos x="T2" y="T3"/>
                </a:cxn>
                <a:cxn ang="0">
                  <a:pos x="T4" y="T5"/>
                </a:cxn>
                <a:cxn ang="0">
                  <a:pos x="T6" y="T7"/>
                </a:cxn>
              </a:cxnLst>
              <a:rect l="0" t="0" r="r" b="b"/>
              <a:pathLst>
                <a:path w="29" h="35">
                  <a:moveTo>
                    <a:pt x="29" y="15"/>
                  </a:moveTo>
                  <a:lnTo>
                    <a:pt x="0" y="35"/>
                  </a:lnTo>
                  <a:lnTo>
                    <a:pt x="1" y="0"/>
                  </a:lnTo>
                  <a:lnTo>
                    <a:pt x="29" y="15"/>
                  </a:lnTo>
                  <a:close/>
                </a:path>
              </a:pathLst>
            </a:custGeom>
            <a:solidFill>
              <a:srgbClr val="798C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2" name="Freeform 97"/>
            <p:cNvSpPr>
              <a:spLocks/>
            </p:cNvSpPr>
            <p:nvPr userDrawn="1"/>
          </p:nvSpPr>
          <p:spPr bwMode="gray">
            <a:xfrm>
              <a:off x="10340976" y="3521075"/>
              <a:ext cx="76200" cy="65088"/>
            </a:xfrm>
            <a:custGeom>
              <a:avLst/>
              <a:gdLst>
                <a:gd name="T0" fmla="*/ 13 w 48"/>
                <a:gd name="T1" fmla="*/ 0 h 41"/>
                <a:gd name="T2" fmla="*/ 0 w 48"/>
                <a:gd name="T3" fmla="*/ 22 h 41"/>
                <a:gd name="T4" fmla="*/ 36 w 48"/>
                <a:gd name="T5" fmla="*/ 41 h 41"/>
                <a:gd name="T6" fmla="*/ 48 w 48"/>
                <a:gd name="T7" fmla="*/ 19 h 41"/>
                <a:gd name="T8" fmla="*/ 13 w 48"/>
                <a:gd name="T9" fmla="*/ 0 h 41"/>
              </a:gdLst>
              <a:ahLst/>
              <a:cxnLst>
                <a:cxn ang="0">
                  <a:pos x="T0" y="T1"/>
                </a:cxn>
                <a:cxn ang="0">
                  <a:pos x="T2" y="T3"/>
                </a:cxn>
                <a:cxn ang="0">
                  <a:pos x="T4" y="T5"/>
                </a:cxn>
                <a:cxn ang="0">
                  <a:pos x="T6" y="T7"/>
                </a:cxn>
                <a:cxn ang="0">
                  <a:pos x="T8" y="T9"/>
                </a:cxn>
              </a:cxnLst>
              <a:rect l="0" t="0" r="r" b="b"/>
              <a:pathLst>
                <a:path w="48" h="41">
                  <a:moveTo>
                    <a:pt x="13" y="0"/>
                  </a:moveTo>
                  <a:lnTo>
                    <a:pt x="0" y="22"/>
                  </a:lnTo>
                  <a:lnTo>
                    <a:pt x="36" y="41"/>
                  </a:lnTo>
                  <a:lnTo>
                    <a:pt x="48" y="19"/>
                  </a:lnTo>
                  <a:lnTo>
                    <a:pt x="13"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3" name="Freeform 98"/>
            <p:cNvSpPr>
              <a:spLocks/>
            </p:cNvSpPr>
            <p:nvPr userDrawn="1"/>
          </p:nvSpPr>
          <p:spPr bwMode="gray">
            <a:xfrm>
              <a:off x="10312401" y="3505200"/>
              <a:ext cx="49213" cy="50800"/>
            </a:xfrm>
            <a:custGeom>
              <a:avLst/>
              <a:gdLst>
                <a:gd name="T0" fmla="*/ 31 w 31"/>
                <a:gd name="T1" fmla="*/ 10 h 32"/>
                <a:gd name="T2" fmla="*/ 18 w 31"/>
                <a:gd name="T3" fmla="*/ 32 h 32"/>
                <a:gd name="T4" fmla="*/ 0 w 31"/>
                <a:gd name="T5" fmla="*/ 22 h 32"/>
                <a:gd name="T6" fmla="*/ 12 w 31"/>
                <a:gd name="T7" fmla="*/ 0 h 32"/>
                <a:gd name="T8" fmla="*/ 31 w 31"/>
                <a:gd name="T9" fmla="*/ 10 h 32"/>
              </a:gdLst>
              <a:ahLst/>
              <a:cxnLst>
                <a:cxn ang="0">
                  <a:pos x="T0" y="T1"/>
                </a:cxn>
                <a:cxn ang="0">
                  <a:pos x="T2" y="T3"/>
                </a:cxn>
                <a:cxn ang="0">
                  <a:pos x="T4" y="T5"/>
                </a:cxn>
                <a:cxn ang="0">
                  <a:pos x="T6" y="T7"/>
                </a:cxn>
                <a:cxn ang="0">
                  <a:pos x="T8" y="T9"/>
                </a:cxn>
              </a:cxnLst>
              <a:rect l="0" t="0" r="r" b="b"/>
              <a:pathLst>
                <a:path w="31" h="32">
                  <a:moveTo>
                    <a:pt x="31" y="10"/>
                  </a:moveTo>
                  <a:lnTo>
                    <a:pt x="18" y="32"/>
                  </a:lnTo>
                  <a:lnTo>
                    <a:pt x="0" y="22"/>
                  </a:lnTo>
                  <a:lnTo>
                    <a:pt x="12" y="0"/>
                  </a:lnTo>
                  <a:lnTo>
                    <a:pt x="31" y="1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4" name="Freeform 99"/>
            <p:cNvSpPr>
              <a:spLocks/>
            </p:cNvSpPr>
            <p:nvPr userDrawn="1"/>
          </p:nvSpPr>
          <p:spPr bwMode="gray">
            <a:xfrm>
              <a:off x="10328276" y="3449638"/>
              <a:ext cx="117475" cy="106363"/>
            </a:xfrm>
            <a:custGeom>
              <a:avLst/>
              <a:gdLst>
                <a:gd name="T0" fmla="*/ 63 w 65"/>
                <a:gd name="T1" fmla="*/ 31 h 59"/>
                <a:gd name="T2" fmla="*/ 60 w 65"/>
                <a:gd name="T3" fmla="*/ 21 h 59"/>
                <a:gd name="T4" fmla="*/ 42 w 65"/>
                <a:gd name="T5" fmla="*/ 11 h 59"/>
                <a:gd name="T6" fmla="*/ 35 w 65"/>
                <a:gd name="T7" fmla="*/ 7 h 59"/>
                <a:gd name="T8" fmla="*/ 28 w 65"/>
                <a:gd name="T9" fmla="*/ 3 h 59"/>
                <a:gd name="T10" fmla="*/ 26 w 65"/>
                <a:gd name="T11" fmla="*/ 2 h 59"/>
                <a:gd name="T12" fmla="*/ 15 w 65"/>
                <a:gd name="T13" fmla="*/ 6 h 59"/>
                <a:gd name="T14" fmla="*/ 0 w 65"/>
                <a:gd name="T15" fmla="*/ 33 h 59"/>
                <a:gd name="T16" fmla="*/ 16 w 65"/>
                <a:gd name="T17" fmla="*/ 42 h 59"/>
                <a:gd name="T18" fmla="*/ 48 w 65"/>
                <a:gd name="T19" fmla="*/ 59 h 59"/>
                <a:gd name="T20" fmla="*/ 63 w 65"/>
                <a:gd name="T21" fmla="*/ 31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 h="59">
                  <a:moveTo>
                    <a:pt x="63" y="31"/>
                  </a:moveTo>
                  <a:cubicBezTo>
                    <a:pt x="65" y="27"/>
                    <a:pt x="64" y="23"/>
                    <a:pt x="60" y="21"/>
                  </a:cubicBezTo>
                  <a:cubicBezTo>
                    <a:pt x="42" y="11"/>
                    <a:pt x="42" y="11"/>
                    <a:pt x="42" y="11"/>
                  </a:cubicBezTo>
                  <a:cubicBezTo>
                    <a:pt x="40" y="10"/>
                    <a:pt x="37" y="9"/>
                    <a:pt x="35" y="7"/>
                  </a:cubicBezTo>
                  <a:cubicBezTo>
                    <a:pt x="32" y="6"/>
                    <a:pt x="30" y="5"/>
                    <a:pt x="28" y="3"/>
                  </a:cubicBezTo>
                  <a:cubicBezTo>
                    <a:pt x="26" y="2"/>
                    <a:pt x="26" y="2"/>
                    <a:pt x="26" y="2"/>
                  </a:cubicBezTo>
                  <a:cubicBezTo>
                    <a:pt x="22" y="0"/>
                    <a:pt x="17" y="2"/>
                    <a:pt x="15" y="6"/>
                  </a:cubicBezTo>
                  <a:cubicBezTo>
                    <a:pt x="0" y="33"/>
                    <a:pt x="0" y="33"/>
                    <a:pt x="0" y="33"/>
                  </a:cubicBezTo>
                  <a:cubicBezTo>
                    <a:pt x="16" y="42"/>
                    <a:pt x="16" y="42"/>
                    <a:pt x="16" y="42"/>
                  </a:cubicBezTo>
                  <a:cubicBezTo>
                    <a:pt x="48" y="59"/>
                    <a:pt x="48" y="59"/>
                    <a:pt x="48" y="59"/>
                  </a:cubicBezTo>
                  <a:lnTo>
                    <a:pt x="63" y="31"/>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5" name="Freeform 100"/>
            <p:cNvSpPr>
              <a:spLocks/>
            </p:cNvSpPr>
            <p:nvPr userDrawn="1"/>
          </p:nvSpPr>
          <p:spPr bwMode="gray">
            <a:xfrm>
              <a:off x="10328276" y="3449638"/>
              <a:ext cx="63500" cy="74613"/>
            </a:xfrm>
            <a:custGeom>
              <a:avLst/>
              <a:gdLst>
                <a:gd name="T0" fmla="*/ 16 w 35"/>
                <a:gd name="T1" fmla="*/ 42 h 42"/>
                <a:gd name="T2" fmla="*/ 35 w 35"/>
                <a:gd name="T3" fmla="*/ 7 h 42"/>
                <a:gd name="T4" fmla="*/ 28 w 35"/>
                <a:gd name="T5" fmla="*/ 3 h 42"/>
                <a:gd name="T6" fmla="*/ 26 w 35"/>
                <a:gd name="T7" fmla="*/ 2 h 42"/>
                <a:gd name="T8" fmla="*/ 15 w 35"/>
                <a:gd name="T9" fmla="*/ 6 h 42"/>
                <a:gd name="T10" fmla="*/ 0 w 35"/>
                <a:gd name="T11" fmla="*/ 33 h 42"/>
                <a:gd name="T12" fmla="*/ 16 w 35"/>
                <a:gd name="T13" fmla="*/ 42 h 42"/>
              </a:gdLst>
              <a:ahLst/>
              <a:cxnLst>
                <a:cxn ang="0">
                  <a:pos x="T0" y="T1"/>
                </a:cxn>
                <a:cxn ang="0">
                  <a:pos x="T2" y="T3"/>
                </a:cxn>
                <a:cxn ang="0">
                  <a:pos x="T4" y="T5"/>
                </a:cxn>
                <a:cxn ang="0">
                  <a:pos x="T6" y="T7"/>
                </a:cxn>
                <a:cxn ang="0">
                  <a:pos x="T8" y="T9"/>
                </a:cxn>
                <a:cxn ang="0">
                  <a:pos x="T10" y="T11"/>
                </a:cxn>
                <a:cxn ang="0">
                  <a:pos x="T12" y="T13"/>
                </a:cxn>
              </a:cxnLst>
              <a:rect l="0" t="0" r="r" b="b"/>
              <a:pathLst>
                <a:path w="35" h="42">
                  <a:moveTo>
                    <a:pt x="16" y="42"/>
                  </a:moveTo>
                  <a:cubicBezTo>
                    <a:pt x="35" y="7"/>
                    <a:pt x="35" y="7"/>
                    <a:pt x="35" y="7"/>
                  </a:cubicBezTo>
                  <a:cubicBezTo>
                    <a:pt x="32" y="6"/>
                    <a:pt x="30" y="5"/>
                    <a:pt x="28" y="3"/>
                  </a:cubicBezTo>
                  <a:cubicBezTo>
                    <a:pt x="26" y="2"/>
                    <a:pt x="26" y="2"/>
                    <a:pt x="26" y="2"/>
                  </a:cubicBezTo>
                  <a:cubicBezTo>
                    <a:pt x="22" y="0"/>
                    <a:pt x="17" y="2"/>
                    <a:pt x="15" y="6"/>
                  </a:cubicBezTo>
                  <a:cubicBezTo>
                    <a:pt x="0" y="33"/>
                    <a:pt x="0" y="33"/>
                    <a:pt x="0" y="33"/>
                  </a:cubicBezTo>
                  <a:lnTo>
                    <a:pt x="16" y="42"/>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6" name="Freeform 101"/>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7" name="Freeform 102"/>
            <p:cNvSpPr>
              <a:spLocks/>
            </p:cNvSpPr>
            <p:nvPr userDrawn="1"/>
          </p:nvSpPr>
          <p:spPr bwMode="gray">
            <a:xfrm>
              <a:off x="9855201" y="3914775"/>
              <a:ext cx="155575" cy="368300"/>
            </a:xfrm>
            <a:custGeom>
              <a:avLst/>
              <a:gdLst>
                <a:gd name="T0" fmla="*/ 56 w 86"/>
                <a:gd name="T1" fmla="*/ 203 h 205"/>
                <a:gd name="T2" fmla="*/ 21 w 86"/>
                <a:gd name="T3" fmla="*/ 175 h 205"/>
                <a:gd name="T4" fmla="*/ 2 w 86"/>
                <a:gd name="T5" fmla="*/ 37 h 205"/>
                <a:gd name="T6" fmla="*/ 30 w 86"/>
                <a:gd name="T7" fmla="*/ 2 h 205"/>
                <a:gd name="T8" fmla="*/ 65 w 86"/>
                <a:gd name="T9" fmla="*/ 30 h 205"/>
                <a:gd name="T10" fmla="*/ 84 w 86"/>
                <a:gd name="T11" fmla="*/ 168 h 205"/>
                <a:gd name="T12" fmla="*/ 56 w 86"/>
                <a:gd name="T13" fmla="*/ 203 h 205"/>
              </a:gdLst>
              <a:ahLst/>
              <a:cxnLst>
                <a:cxn ang="0">
                  <a:pos x="T0" y="T1"/>
                </a:cxn>
                <a:cxn ang="0">
                  <a:pos x="T2" y="T3"/>
                </a:cxn>
                <a:cxn ang="0">
                  <a:pos x="T4" y="T5"/>
                </a:cxn>
                <a:cxn ang="0">
                  <a:pos x="T6" y="T7"/>
                </a:cxn>
                <a:cxn ang="0">
                  <a:pos x="T8" y="T9"/>
                </a:cxn>
                <a:cxn ang="0">
                  <a:pos x="T10" y="T11"/>
                </a:cxn>
                <a:cxn ang="0">
                  <a:pos x="T12" y="T13"/>
                </a:cxn>
              </a:cxnLst>
              <a:rect l="0" t="0" r="r" b="b"/>
              <a:pathLst>
                <a:path w="86" h="205">
                  <a:moveTo>
                    <a:pt x="56" y="203"/>
                  </a:moveTo>
                  <a:cubicBezTo>
                    <a:pt x="38" y="205"/>
                    <a:pt x="23" y="193"/>
                    <a:pt x="21" y="175"/>
                  </a:cubicBezTo>
                  <a:cubicBezTo>
                    <a:pt x="2" y="37"/>
                    <a:pt x="2" y="37"/>
                    <a:pt x="2" y="37"/>
                  </a:cubicBezTo>
                  <a:cubicBezTo>
                    <a:pt x="0" y="20"/>
                    <a:pt x="12" y="4"/>
                    <a:pt x="30" y="2"/>
                  </a:cubicBezTo>
                  <a:cubicBezTo>
                    <a:pt x="47" y="0"/>
                    <a:pt x="63" y="13"/>
                    <a:pt x="65" y="30"/>
                  </a:cubicBezTo>
                  <a:cubicBezTo>
                    <a:pt x="84" y="168"/>
                    <a:pt x="84" y="168"/>
                    <a:pt x="84" y="168"/>
                  </a:cubicBezTo>
                  <a:cubicBezTo>
                    <a:pt x="86" y="186"/>
                    <a:pt x="73" y="201"/>
                    <a:pt x="56" y="203"/>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8" name="Freeform 103"/>
            <p:cNvSpPr>
              <a:spLocks/>
            </p:cNvSpPr>
            <p:nvPr userDrawn="1"/>
          </p:nvSpPr>
          <p:spPr bwMode="gray">
            <a:xfrm>
              <a:off x="9996488" y="4116388"/>
              <a:ext cx="479425" cy="258763"/>
            </a:xfrm>
            <a:custGeom>
              <a:avLst/>
              <a:gdLst>
                <a:gd name="T0" fmla="*/ 6 w 266"/>
                <a:gd name="T1" fmla="*/ 109 h 144"/>
                <a:gd name="T2" fmla="*/ 35 w 266"/>
                <a:gd name="T3" fmla="*/ 58 h 144"/>
                <a:gd name="T4" fmla="*/ 209 w 266"/>
                <a:gd name="T5" fmla="*/ 6 h 144"/>
                <a:gd name="T6" fmla="*/ 260 w 266"/>
                <a:gd name="T7" fmla="*/ 35 h 144"/>
                <a:gd name="T8" fmla="*/ 231 w 266"/>
                <a:gd name="T9" fmla="*/ 86 h 144"/>
                <a:gd name="T10" fmla="*/ 57 w 266"/>
                <a:gd name="T11" fmla="*/ 138 h 144"/>
                <a:gd name="T12" fmla="*/ 6 w 266"/>
                <a:gd name="T13" fmla="*/ 109 h 144"/>
              </a:gdLst>
              <a:ahLst/>
              <a:cxnLst>
                <a:cxn ang="0">
                  <a:pos x="T0" y="T1"/>
                </a:cxn>
                <a:cxn ang="0">
                  <a:pos x="T2" y="T3"/>
                </a:cxn>
                <a:cxn ang="0">
                  <a:pos x="T4" y="T5"/>
                </a:cxn>
                <a:cxn ang="0">
                  <a:pos x="T6" y="T7"/>
                </a:cxn>
                <a:cxn ang="0">
                  <a:pos x="T8" y="T9"/>
                </a:cxn>
                <a:cxn ang="0">
                  <a:pos x="T10" y="T11"/>
                </a:cxn>
                <a:cxn ang="0">
                  <a:pos x="T12" y="T13"/>
                </a:cxn>
              </a:cxnLst>
              <a:rect l="0" t="0" r="r" b="b"/>
              <a:pathLst>
                <a:path w="266" h="144">
                  <a:moveTo>
                    <a:pt x="6" y="109"/>
                  </a:moveTo>
                  <a:cubicBezTo>
                    <a:pt x="0" y="87"/>
                    <a:pt x="13" y="64"/>
                    <a:pt x="35" y="58"/>
                  </a:cubicBezTo>
                  <a:cubicBezTo>
                    <a:pt x="209" y="6"/>
                    <a:pt x="209" y="6"/>
                    <a:pt x="209" y="6"/>
                  </a:cubicBezTo>
                  <a:cubicBezTo>
                    <a:pt x="231" y="0"/>
                    <a:pt x="254" y="13"/>
                    <a:pt x="260" y="35"/>
                  </a:cubicBezTo>
                  <a:cubicBezTo>
                    <a:pt x="266" y="57"/>
                    <a:pt x="253" y="79"/>
                    <a:pt x="231" y="86"/>
                  </a:cubicBezTo>
                  <a:cubicBezTo>
                    <a:pt x="57" y="138"/>
                    <a:pt x="57" y="138"/>
                    <a:pt x="57" y="138"/>
                  </a:cubicBezTo>
                  <a:cubicBezTo>
                    <a:pt x="35" y="144"/>
                    <a:pt x="12" y="131"/>
                    <a:pt x="6" y="109"/>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9" name="Freeform 104"/>
            <p:cNvSpPr>
              <a:spLocks/>
            </p:cNvSpPr>
            <p:nvPr userDrawn="1"/>
          </p:nvSpPr>
          <p:spPr bwMode="gray">
            <a:xfrm>
              <a:off x="10028238" y="4011613"/>
              <a:ext cx="627063" cy="358775"/>
            </a:xfrm>
            <a:custGeom>
              <a:avLst/>
              <a:gdLst>
                <a:gd name="T0" fmla="*/ 120 w 347"/>
                <a:gd name="T1" fmla="*/ 151 h 200"/>
                <a:gd name="T2" fmla="*/ 0 w 347"/>
                <a:gd name="T3" fmla="*/ 187 h 200"/>
                <a:gd name="T4" fmla="*/ 39 w 347"/>
                <a:gd name="T5" fmla="*/ 196 h 200"/>
                <a:gd name="T6" fmla="*/ 213 w 347"/>
                <a:gd name="T7" fmla="*/ 144 h 200"/>
                <a:gd name="T8" fmla="*/ 340 w 347"/>
                <a:gd name="T9" fmla="*/ 0 h 200"/>
                <a:gd name="T10" fmla="*/ 120 w 347"/>
                <a:gd name="T11" fmla="*/ 151 h 200"/>
              </a:gdLst>
              <a:ahLst/>
              <a:cxnLst>
                <a:cxn ang="0">
                  <a:pos x="T0" y="T1"/>
                </a:cxn>
                <a:cxn ang="0">
                  <a:pos x="T2" y="T3"/>
                </a:cxn>
                <a:cxn ang="0">
                  <a:pos x="T4" y="T5"/>
                </a:cxn>
                <a:cxn ang="0">
                  <a:pos x="T6" y="T7"/>
                </a:cxn>
                <a:cxn ang="0">
                  <a:pos x="T8" y="T9"/>
                </a:cxn>
                <a:cxn ang="0">
                  <a:pos x="T10" y="T11"/>
                </a:cxn>
              </a:cxnLst>
              <a:rect l="0" t="0" r="r" b="b"/>
              <a:pathLst>
                <a:path w="347" h="200">
                  <a:moveTo>
                    <a:pt x="120" y="151"/>
                  </a:moveTo>
                  <a:cubicBezTo>
                    <a:pt x="0" y="187"/>
                    <a:pt x="0" y="187"/>
                    <a:pt x="0" y="187"/>
                  </a:cubicBezTo>
                  <a:cubicBezTo>
                    <a:pt x="10" y="196"/>
                    <a:pt x="25" y="200"/>
                    <a:pt x="39" y="196"/>
                  </a:cubicBezTo>
                  <a:cubicBezTo>
                    <a:pt x="213" y="144"/>
                    <a:pt x="213" y="144"/>
                    <a:pt x="213" y="144"/>
                  </a:cubicBezTo>
                  <a:cubicBezTo>
                    <a:pt x="347" y="103"/>
                    <a:pt x="341" y="8"/>
                    <a:pt x="340" y="0"/>
                  </a:cubicBezTo>
                  <a:cubicBezTo>
                    <a:pt x="340" y="0"/>
                    <a:pt x="321" y="97"/>
                    <a:pt x="120" y="151"/>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0" name="Freeform 105"/>
            <p:cNvSpPr>
              <a:spLocks/>
            </p:cNvSpPr>
            <p:nvPr userDrawn="1"/>
          </p:nvSpPr>
          <p:spPr bwMode="gray">
            <a:xfrm>
              <a:off x="10750551" y="3465513"/>
              <a:ext cx="938213" cy="588963"/>
            </a:xfrm>
            <a:custGeom>
              <a:avLst/>
              <a:gdLst>
                <a:gd name="T0" fmla="*/ 519 w 519"/>
                <a:gd name="T1" fmla="*/ 0 h 328"/>
                <a:gd name="T2" fmla="*/ 0 w 519"/>
                <a:gd name="T3" fmla="*/ 83 h 328"/>
                <a:gd name="T4" fmla="*/ 12 w 519"/>
                <a:gd name="T5" fmla="*/ 328 h 328"/>
                <a:gd name="T6" fmla="*/ 519 w 519"/>
                <a:gd name="T7" fmla="*/ 323 h 328"/>
                <a:gd name="T8" fmla="*/ 519 w 519"/>
                <a:gd name="T9" fmla="*/ 0 h 328"/>
              </a:gdLst>
              <a:ahLst/>
              <a:cxnLst>
                <a:cxn ang="0">
                  <a:pos x="T0" y="T1"/>
                </a:cxn>
                <a:cxn ang="0">
                  <a:pos x="T2" y="T3"/>
                </a:cxn>
                <a:cxn ang="0">
                  <a:pos x="T4" y="T5"/>
                </a:cxn>
                <a:cxn ang="0">
                  <a:pos x="T6" y="T7"/>
                </a:cxn>
                <a:cxn ang="0">
                  <a:pos x="T8" y="T9"/>
                </a:cxn>
              </a:cxnLst>
              <a:rect l="0" t="0" r="r" b="b"/>
              <a:pathLst>
                <a:path w="519" h="328">
                  <a:moveTo>
                    <a:pt x="519" y="0"/>
                  </a:moveTo>
                  <a:cubicBezTo>
                    <a:pt x="382" y="22"/>
                    <a:pt x="0" y="83"/>
                    <a:pt x="0" y="83"/>
                  </a:cubicBezTo>
                  <a:cubicBezTo>
                    <a:pt x="12" y="328"/>
                    <a:pt x="12" y="328"/>
                    <a:pt x="12" y="328"/>
                  </a:cubicBezTo>
                  <a:cubicBezTo>
                    <a:pt x="12" y="328"/>
                    <a:pt x="391" y="326"/>
                    <a:pt x="519" y="323"/>
                  </a:cubicBezTo>
                  <a:cubicBezTo>
                    <a:pt x="519" y="0"/>
                    <a:pt x="519" y="0"/>
                    <a:pt x="519" y="0"/>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1" name="Freeform 106"/>
            <p:cNvSpPr>
              <a:spLocks/>
            </p:cNvSpPr>
            <p:nvPr userDrawn="1"/>
          </p:nvSpPr>
          <p:spPr bwMode="gray">
            <a:xfrm>
              <a:off x="10898188" y="3973513"/>
              <a:ext cx="790575" cy="80963"/>
            </a:xfrm>
            <a:custGeom>
              <a:avLst/>
              <a:gdLst>
                <a:gd name="T0" fmla="*/ 437 w 437"/>
                <a:gd name="T1" fmla="*/ 0 h 45"/>
                <a:gd name="T2" fmla="*/ 437 w 437"/>
                <a:gd name="T3" fmla="*/ 0 h 45"/>
                <a:gd name="T4" fmla="*/ 437 w 437"/>
                <a:gd name="T5" fmla="*/ 40 h 45"/>
                <a:gd name="T6" fmla="*/ 0 w 437"/>
                <a:gd name="T7" fmla="*/ 45 h 45"/>
                <a:gd name="T8" fmla="*/ 0 w 437"/>
                <a:gd name="T9" fmla="*/ 45 h 45"/>
                <a:gd name="T10" fmla="*/ 437 w 437"/>
                <a:gd name="T11" fmla="*/ 43 h 45"/>
                <a:gd name="T12" fmla="*/ 437 w 437"/>
                <a:gd name="T13" fmla="*/ 0 h 45"/>
              </a:gdLst>
              <a:ahLst/>
              <a:cxnLst>
                <a:cxn ang="0">
                  <a:pos x="T0" y="T1"/>
                </a:cxn>
                <a:cxn ang="0">
                  <a:pos x="T2" y="T3"/>
                </a:cxn>
                <a:cxn ang="0">
                  <a:pos x="T4" y="T5"/>
                </a:cxn>
                <a:cxn ang="0">
                  <a:pos x="T6" y="T7"/>
                </a:cxn>
                <a:cxn ang="0">
                  <a:pos x="T8" y="T9"/>
                </a:cxn>
                <a:cxn ang="0">
                  <a:pos x="T10" y="T11"/>
                </a:cxn>
                <a:cxn ang="0">
                  <a:pos x="T12" y="T13"/>
                </a:cxn>
              </a:cxnLst>
              <a:rect l="0" t="0" r="r" b="b"/>
              <a:pathLst>
                <a:path w="437" h="45">
                  <a:moveTo>
                    <a:pt x="437" y="0"/>
                  </a:moveTo>
                  <a:cubicBezTo>
                    <a:pt x="437" y="0"/>
                    <a:pt x="437" y="0"/>
                    <a:pt x="437" y="0"/>
                  </a:cubicBezTo>
                  <a:cubicBezTo>
                    <a:pt x="437" y="40"/>
                    <a:pt x="437" y="40"/>
                    <a:pt x="437" y="40"/>
                  </a:cubicBezTo>
                  <a:cubicBezTo>
                    <a:pt x="344" y="42"/>
                    <a:pt x="116" y="44"/>
                    <a:pt x="0" y="45"/>
                  </a:cubicBezTo>
                  <a:cubicBezTo>
                    <a:pt x="0" y="45"/>
                    <a:pt x="0" y="45"/>
                    <a:pt x="0" y="45"/>
                  </a:cubicBezTo>
                  <a:cubicBezTo>
                    <a:pt x="437" y="43"/>
                    <a:pt x="437" y="43"/>
                    <a:pt x="437" y="43"/>
                  </a:cubicBezTo>
                  <a:cubicBezTo>
                    <a:pt x="437" y="0"/>
                    <a:pt x="437" y="0"/>
                    <a:pt x="437" y="0"/>
                  </a:cubicBezTo>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2" name="Freeform 107"/>
            <p:cNvSpPr>
              <a:spLocks/>
            </p:cNvSpPr>
            <p:nvPr userDrawn="1"/>
          </p:nvSpPr>
          <p:spPr bwMode="gray">
            <a:xfrm>
              <a:off x="10804526" y="4054475"/>
              <a:ext cx="93663" cy="0"/>
            </a:xfrm>
            <a:custGeom>
              <a:avLst/>
              <a:gdLst>
                <a:gd name="T0" fmla="*/ 52 w 52"/>
                <a:gd name="T1" fmla="*/ 0 w 52"/>
                <a:gd name="T2" fmla="*/ 0 w 52"/>
                <a:gd name="T3" fmla="*/ 52 w 52"/>
                <a:gd name="T4" fmla="*/ 52 w 52"/>
              </a:gdLst>
              <a:ahLst/>
              <a:cxnLst>
                <a:cxn ang="0">
                  <a:pos x="T0" y="0"/>
                </a:cxn>
                <a:cxn ang="0">
                  <a:pos x="T1" y="0"/>
                </a:cxn>
                <a:cxn ang="0">
                  <a:pos x="T2" y="0"/>
                </a:cxn>
                <a:cxn ang="0">
                  <a:pos x="T3" y="0"/>
                </a:cxn>
                <a:cxn ang="0">
                  <a:pos x="T4" y="0"/>
                </a:cxn>
              </a:cxnLst>
              <a:rect l="0" t="0" r="r" b="b"/>
              <a:pathLst>
                <a:path w="52">
                  <a:moveTo>
                    <a:pt x="52" y="0"/>
                  </a:moveTo>
                  <a:cubicBezTo>
                    <a:pt x="30" y="0"/>
                    <a:pt x="12" y="0"/>
                    <a:pt x="0" y="0"/>
                  </a:cubicBezTo>
                  <a:cubicBezTo>
                    <a:pt x="0" y="0"/>
                    <a:pt x="0" y="0"/>
                    <a:pt x="0" y="0"/>
                  </a:cubicBezTo>
                  <a:cubicBezTo>
                    <a:pt x="52" y="0"/>
                    <a:pt x="52" y="0"/>
                    <a:pt x="52" y="0"/>
                  </a:cubicBezTo>
                  <a:cubicBezTo>
                    <a:pt x="52" y="0"/>
                    <a:pt x="52" y="0"/>
                    <a:pt x="52" y="0"/>
                  </a:cubicBezTo>
                </a:path>
              </a:pathLst>
            </a:custGeom>
            <a:solidFill>
              <a:srgbClr val="A7C2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3" name="Freeform 108"/>
            <p:cNvSpPr>
              <a:spLocks/>
            </p:cNvSpPr>
            <p:nvPr userDrawn="1"/>
          </p:nvSpPr>
          <p:spPr bwMode="gray">
            <a:xfrm>
              <a:off x="10771188" y="4025900"/>
              <a:ext cx="33338" cy="28575"/>
            </a:xfrm>
            <a:custGeom>
              <a:avLst/>
              <a:gdLst>
                <a:gd name="T0" fmla="*/ 0 w 19"/>
                <a:gd name="T1" fmla="*/ 0 h 16"/>
                <a:gd name="T2" fmla="*/ 0 w 19"/>
                <a:gd name="T3" fmla="*/ 0 h 16"/>
                <a:gd name="T4" fmla="*/ 1 w 19"/>
                <a:gd name="T5" fmla="*/ 16 h 16"/>
                <a:gd name="T6" fmla="*/ 19 w 19"/>
                <a:gd name="T7" fmla="*/ 16 h 16"/>
                <a:gd name="T8" fmla="*/ 19 w 19"/>
                <a:gd name="T9" fmla="*/ 16 h 16"/>
                <a:gd name="T10" fmla="*/ 1 w 19"/>
                <a:gd name="T11" fmla="*/ 16 h 16"/>
                <a:gd name="T12" fmla="*/ 0 w 19"/>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19" h="16">
                  <a:moveTo>
                    <a:pt x="0" y="0"/>
                  </a:moveTo>
                  <a:cubicBezTo>
                    <a:pt x="0" y="0"/>
                    <a:pt x="0" y="0"/>
                    <a:pt x="0" y="0"/>
                  </a:cubicBezTo>
                  <a:cubicBezTo>
                    <a:pt x="1" y="16"/>
                    <a:pt x="1" y="16"/>
                    <a:pt x="1" y="16"/>
                  </a:cubicBezTo>
                  <a:cubicBezTo>
                    <a:pt x="19" y="16"/>
                    <a:pt x="19" y="16"/>
                    <a:pt x="19" y="16"/>
                  </a:cubicBezTo>
                  <a:cubicBezTo>
                    <a:pt x="19" y="16"/>
                    <a:pt x="19" y="16"/>
                    <a:pt x="19" y="16"/>
                  </a:cubicBezTo>
                  <a:cubicBezTo>
                    <a:pt x="7" y="16"/>
                    <a:pt x="1" y="16"/>
                    <a:pt x="1" y="16"/>
                  </a:cubicBezTo>
                  <a:cubicBezTo>
                    <a:pt x="0" y="0"/>
                    <a:pt x="0" y="0"/>
                    <a:pt x="0" y="0"/>
                  </a:cubicBezTo>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4" name="Rectangle 109"/>
            <p:cNvSpPr>
              <a:spLocks noChangeArrowheads="1"/>
            </p:cNvSpPr>
            <p:nvPr userDrawn="1"/>
          </p:nvSpPr>
          <p:spPr bwMode="gray">
            <a:xfrm>
              <a:off x="10771188" y="3998913"/>
              <a:ext cx="1588" cy="26988"/>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5" name="Rectangle 110"/>
            <p:cNvSpPr>
              <a:spLocks noChangeArrowheads="1"/>
            </p:cNvSpPr>
            <p:nvPr userDrawn="1"/>
          </p:nvSpPr>
          <p:spPr bwMode="gray">
            <a:xfrm>
              <a:off x="10771188" y="3998913"/>
              <a:ext cx="1588" cy="2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6" name="Freeform 111"/>
            <p:cNvSpPr>
              <a:spLocks/>
            </p:cNvSpPr>
            <p:nvPr userDrawn="1"/>
          </p:nvSpPr>
          <p:spPr bwMode="gray">
            <a:xfrm>
              <a:off x="10771188" y="3973513"/>
              <a:ext cx="917575" cy="80963"/>
            </a:xfrm>
            <a:custGeom>
              <a:avLst/>
              <a:gdLst>
                <a:gd name="T0" fmla="*/ 508 w 508"/>
                <a:gd name="T1" fmla="*/ 0 h 45"/>
                <a:gd name="T2" fmla="*/ 0 w 508"/>
                <a:gd name="T3" fmla="*/ 14 h 45"/>
                <a:gd name="T4" fmla="*/ 0 w 508"/>
                <a:gd name="T5" fmla="*/ 29 h 45"/>
                <a:gd name="T6" fmla="*/ 1 w 508"/>
                <a:gd name="T7" fmla="*/ 45 h 45"/>
                <a:gd name="T8" fmla="*/ 19 w 508"/>
                <a:gd name="T9" fmla="*/ 45 h 45"/>
                <a:gd name="T10" fmla="*/ 71 w 508"/>
                <a:gd name="T11" fmla="*/ 45 h 45"/>
                <a:gd name="T12" fmla="*/ 508 w 508"/>
                <a:gd name="T13" fmla="*/ 40 h 45"/>
                <a:gd name="T14" fmla="*/ 508 w 508"/>
                <a:gd name="T15" fmla="*/ 0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8" h="45">
                  <a:moveTo>
                    <a:pt x="508" y="0"/>
                  </a:moveTo>
                  <a:cubicBezTo>
                    <a:pt x="0" y="14"/>
                    <a:pt x="0" y="14"/>
                    <a:pt x="0" y="14"/>
                  </a:cubicBezTo>
                  <a:cubicBezTo>
                    <a:pt x="0" y="29"/>
                    <a:pt x="0" y="29"/>
                    <a:pt x="0" y="29"/>
                  </a:cubicBezTo>
                  <a:cubicBezTo>
                    <a:pt x="1" y="45"/>
                    <a:pt x="1" y="45"/>
                    <a:pt x="1" y="45"/>
                  </a:cubicBezTo>
                  <a:cubicBezTo>
                    <a:pt x="1" y="45"/>
                    <a:pt x="7" y="45"/>
                    <a:pt x="19" y="45"/>
                  </a:cubicBezTo>
                  <a:cubicBezTo>
                    <a:pt x="31" y="45"/>
                    <a:pt x="49" y="45"/>
                    <a:pt x="71" y="45"/>
                  </a:cubicBezTo>
                  <a:cubicBezTo>
                    <a:pt x="187" y="44"/>
                    <a:pt x="415" y="42"/>
                    <a:pt x="508" y="40"/>
                  </a:cubicBezTo>
                  <a:cubicBezTo>
                    <a:pt x="508" y="0"/>
                    <a:pt x="508" y="0"/>
                    <a:pt x="508"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7" name="Freeform 112"/>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close/>
                  <a:moveTo>
                    <a:pt x="297" y="136"/>
                  </a:moveTo>
                  <a:lnTo>
                    <a:pt x="605" y="243"/>
                  </a:lnTo>
                  <a:lnTo>
                    <a:pt x="190" y="443"/>
                  </a:lnTo>
                  <a:lnTo>
                    <a:pt x="297" y="136"/>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8" name="Freeform 113"/>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moveTo>
                    <a:pt x="297" y="136"/>
                  </a:moveTo>
                  <a:lnTo>
                    <a:pt x="605" y="243"/>
                  </a:lnTo>
                  <a:lnTo>
                    <a:pt x="190" y="443"/>
                  </a:lnTo>
                  <a:lnTo>
                    <a:pt x="297" y="13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9" name="Freeform 114"/>
            <p:cNvSpPr>
              <a:spLocks/>
            </p:cNvSpPr>
            <p:nvPr userDrawn="1"/>
          </p:nvSpPr>
          <p:spPr bwMode="gray">
            <a:xfrm>
              <a:off x="8405813" y="4202113"/>
              <a:ext cx="52388" cy="58738"/>
            </a:xfrm>
            <a:custGeom>
              <a:avLst/>
              <a:gdLst>
                <a:gd name="T0" fmla="*/ 33 w 33"/>
                <a:gd name="T1" fmla="*/ 28 h 37"/>
                <a:gd name="T2" fmla="*/ 13 w 33"/>
                <a:gd name="T3" fmla="*/ 37 h 37"/>
                <a:gd name="T4" fmla="*/ 0 w 33"/>
                <a:gd name="T5" fmla="*/ 9 h 37"/>
                <a:gd name="T6" fmla="*/ 18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8"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0" name="Freeform 115"/>
            <p:cNvSpPr>
              <a:spLocks/>
            </p:cNvSpPr>
            <p:nvPr userDrawn="1"/>
          </p:nvSpPr>
          <p:spPr bwMode="gray">
            <a:xfrm>
              <a:off x="8464551" y="417353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1" name="Freeform 116"/>
            <p:cNvSpPr>
              <a:spLocks/>
            </p:cNvSpPr>
            <p:nvPr userDrawn="1"/>
          </p:nvSpPr>
          <p:spPr bwMode="gray">
            <a:xfrm>
              <a:off x="8526463" y="41449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2" name="Freeform 117"/>
            <p:cNvSpPr>
              <a:spLocks/>
            </p:cNvSpPr>
            <p:nvPr userDrawn="1"/>
          </p:nvSpPr>
          <p:spPr bwMode="gray">
            <a:xfrm>
              <a:off x="8585201" y="4116388"/>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3" name="Freeform 118"/>
            <p:cNvSpPr>
              <a:spLocks/>
            </p:cNvSpPr>
            <p:nvPr userDrawn="1"/>
          </p:nvSpPr>
          <p:spPr bwMode="gray">
            <a:xfrm>
              <a:off x="8645526" y="4084638"/>
              <a:ext cx="52388" cy="61913"/>
            </a:xfrm>
            <a:custGeom>
              <a:avLst/>
              <a:gdLst>
                <a:gd name="T0" fmla="*/ 33 w 33"/>
                <a:gd name="T1" fmla="*/ 30 h 39"/>
                <a:gd name="T2" fmla="*/ 14 w 33"/>
                <a:gd name="T3" fmla="*/ 39 h 39"/>
                <a:gd name="T4" fmla="*/ 0 w 33"/>
                <a:gd name="T5" fmla="*/ 9 h 39"/>
                <a:gd name="T6" fmla="*/ 19 w 33"/>
                <a:gd name="T7" fmla="*/ 0 h 39"/>
                <a:gd name="T8" fmla="*/ 33 w 33"/>
                <a:gd name="T9" fmla="*/ 30 h 39"/>
              </a:gdLst>
              <a:ahLst/>
              <a:cxnLst>
                <a:cxn ang="0">
                  <a:pos x="T0" y="T1"/>
                </a:cxn>
                <a:cxn ang="0">
                  <a:pos x="T2" y="T3"/>
                </a:cxn>
                <a:cxn ang="0">
                  <a:pos x="T4" y="T5"/>
                </a:cxn>
                <a:cxn ang="0">
                  <a:pos x="T6" y="T7"/>
                </a:cxn>
                <a:cxn ang="0">
                  <a:pos x="T8" y="T9"/>
                </a:cxn>
              </a:cxnLst>
              <a:rect l="0" t="0" r="r" b="b"/>
              <a:pathLst>
                <a:path w="33" h="39">
                  <a:moveTo>
                    <a:pt x="33" y="30"/>
                  </a:moveTo>
                  <a:lnTo>
                    <a:pt x="14" y="39"/>
                  </a:lnTo>
                  <a:lnTo>
                    <a:pt x="0" y="9"/>
                  </a:lnTo>
                  <a:lnTo>
                    <a:pt x="19" y="0"/>
                  </a:lnTo>
                  <a:lnTo>
                    <a:pt x="33" y="3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4" name="Freeform 119"/>
            <p:cNvSpPr>
              <a:spLocks/>
            </p:cNvSpPr>
            <p:nvPr userDrawn="1"/>
          </p:nvSpPr>
          <p:spPr bwMode="gray">
            <a:xfrm>
              <a:off x="8707438" y="4056063"/>
              <a:ext cx="49213" cy="60325"/>
            </a:xfrm>
            <a:custGeom>
              <a:avLst/>
              <a:gdLst>
                <a:gd name="T0" fmla="*/ 31 w 31"/>
                <a:gd name="T1" fmla="*/ 29 h 38"/>
                <a:gd name="T2" fmla="*/ 13 w 31"/>
                <a:gd name="T3" fmla="*/ 38 h 38"/>
                <a:gd name="T4" fmla="*/ 0 w 31"/>
                <a:gd name="T5" fmla="*/ 9 h 38"/>
                <a:gd name="T6" fmla="*/ 18 w 31"/>
                <a:gd name="T7" fmla="*/ 0 h 38"/>
                <a:gd name="T8" fmla="*/ 31 w 31"/>
                <a:gd name="T9" fmla="*/ 29 h 38"/>
              </a:gdLst>
              <a:ahLst/>
              <a:cxnLst>
                <a:cxn ang="0">
                  <a:pos x="T0" y="T1"/>
                </a:cxn>
                <a:cxn ang="0">
                  <a:pos x="T2" y="T3"/>
                </a:cxn>
                <a:cxn ang="0">
                  <a:pos x="T4" y="T5"/>
                </a:cxn>
                <a:cxn ang="0">
                  <a:pos x="T6" y="T7"/>
                </a:cxn>
                <a:cxn ang="0">
                  <a:pos x="T8" y="T9"/>
                </a:cxn>
              </a:cxnLst>
              <a:rect l="0" t="0" r="r" b="b"/>
              <a:pathLst>
                <a:path w="31" h="38">
                  <a:moveTo>
                    <a:pt x="31" y="29"/>
                  </a:moveTo>
                  <a:lnTo>
                    <a:pt x="13" y="38"/>
                  </a:lnTo>
                  <a:lnTo>
                    <a:pt x="0" y="9"/>
                  </a:lnTo>
                  <a:lnTo>
                    <a:pt x="18" y="0"/>
                  </a:lnTo>
                  <a:lnTo>
                    <a:pt x="31"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5" name="Freeform 120"/>
            <p:cNvSpPr>
              <a:spLocks/>
            </p:cNvSpPr>
            <p:nvPr userDrawn="1"/>
          </p:nvSpPr>
          <p:spPr bwMode="gray">
            <a:xfrm>
              <a:off x="8766176" y="4027488"/>
              <a:ext cx="52388" cy="60325"/>
            </a:xfrm>
            <a:custGeom>
              <a:avLst/>
              <a:gdLst>
                <a:gd name="T0" fmla="*/ 33 w 33"/>
                <a:gd name="T1" fmla="*/ 28 h 38"/>
                <a:gd name="T2" fmla="*/ 14 w 33"/>
                <a:gd name="T3" fmla="*/ 38 h 38"/>
                <a:gd name="T4" fmla="*/ 0 w 33"/>
                <a:gd name="T5" fmla="*/ 9 h 38"/>
                <a:gd name="T6" fmla="*/ 18 w 33"/>
                <a:gd name="T7" fmla="*/ 0 h 38"/>
                <a:gd name="T8" fmla="*/ 33 w 33"/>
                <a:gd name="T9" fmla="*/ 28 h 38"/>
              </a:gdLst>
              <a:ahLst/>
              <a:cxnLst>
                <a:cxn ang="0">
                  <a:pos x="T0" y="T1"/>
                </a:cxn>
                <a:cxn ang="0">
                  <a:pos x="T2" y="T3"/>
                </a:cxn>
                <a:cxn ang="0">
                  <a:pos x="T4" y="T5"/>
                </a:cxn>
                <a:cxn ang="0">
                  <a:pos x="T6" y="T7"/>
                </a:cxn>
                <a:cxn ang="0">
                  <a:pos x="T8" y="T9"/>
                </a:cxn>
              </a:cxnLst>
              <a:rect l="0" t="0" r="r" b="b"/>
              <a:pathLst>
                <a:path w="33" h="38">
                  <a:moveTo>
                    <a:pt x="33" y="28"/>
                  </a:moveTo>
                  <a:lnTo>
                    <a:pt x="14" y="38"/>
                  </a:lnTo>
                  <a:lnTo>
                    <a:pt x="0" y="9"/>
                  </a:lnTo>
                  <a:lnTo>
                    <a:pt x="18"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6" name="Freeform 121"/>
            <p:cNvSpPr>
              <a:spLocks/>
            </p:cNvSpPr>
            <p:nvPr userDrawn="1"/>
          </p:nvSpPr>
          <p:spPr bwMode="gray">
            <a:xfrm>
              <a:off x="8826501" y="3998913"/>
              <a:ext cx="52388" cy="58738"/>
            </a:xfrm>
            <a:custGeom>
              <a:avLst/>
              <a:gdLst>
                <a:gd name="T0" fmla="*/ 33 w 33"/>
                <a:gd name="T1" fmla="*/ 28 h 37"/>
                <a:gd name="T2" fmla="*/ 13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9"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7" name="Freeform 122"/>
            <p:cNvSpPr>
              <a:spLocks/>
            </p:cNvSpPr>
            <p:nvPr userDrawn="1"/>
          </p:nvSpPr>
          <p:spPr bwMode="gray">
            <a:xfrm>
              <a:off x="8886826" y="3970338"/>
              <a:ext cx="50800" cy="58738"/>
            </a:xfrm>
            <a:custGeom>
              <a:avLst/>
              <a:gdLst>
                <a:gd name="T0" fmla="*/ 32 w 32"/>
                <a:gd name="T1" fmla="*/ 28 h 37"/>
                <a:gd name="T2" fmla="*/ 14 w 32"/>
                <a:gd name="T3" fmla="*/ 37 h 37"/>
                <a:gd name="T4" fmla="*/ 0 w 32"/>
                <a:gd name="T5" fmla="*/ 9 h 37"/>
                <a:gd name="T6" fmla="*/ 19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9"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8" name="Freeform 123"/>
            <p:cNvSpPr>
              <a:spLocks/>
            </p:cNvSpPr>
            <p:nvPr userDrawn="1"/>
          </p:nvSpPr>
          <p:spPr bwMode="gray">
            <a:xfrm>
              <a:off x="8947151" y="39417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9" name="Freeform 124"/>
            <p:cNvSpPr>
              <a:spLocks/>
            </p:cNvSpPr>
            <p:nvPr userDrawn="1"/>
          </p:nvSpPr>
          <p:spPr bwMode="gray">
            <a:xfrm>
              <a:off x="9005888" y="3913188"/>
              <a:ext cx="52388" cy="58738"/>
            </a:xfrm>
            <a:custGeom>
              <a:avLst/>
              <a:gdLst>
                <a:gd name="T0" fmla="*/ 33 w 33"/>
                <a:gd name="T1" fmla="*/ 28 h 37"/>
                <a:gd name="T2" fmla="*/ 14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0" name="Freeform 125"/>
            <p:cNvSpPr>
              <a:spLocks/>
            </p:cNvSpPr>
            <p:nvPr userDrawn="1"/>
          </p:nvSpPr>
          <p:spPr bwMode="gray">
            <a:xfrm>
              <a:off x="9067801" y="3883025"/>
              <a:ext cx="50800" cy="60325"/>
            </a:xfrm>
            <a:custGeom>
              <a:avLst/>
              <a:gdLst>
                <a:gd name="T0" fmla="*/ 32 w 32"/>
                <a:gd name="T1" fmla="*/ 29 h 38"/>
                <a:gd name="T2" fmla="*/ 14 w 32"/>
                <a:gd name="T3" fmla="*/ 38 h 38"/>
                <a:gd name="T4" fmla="*/ 0 w 32"/>
                <a:gd name="T5" fmla="*/ 9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9"/>
                  </a:lnTo>
                  <a:lnTo>
                    <a:pt x="18" y="0"/>
                  </a:lnTo>
                  <a:lnTo>
                    <a:pt x="32"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1" name="Freeform 126"/>
            <p:cNvSpPr>
              <a:spLocks/>
            </p:cNvSpPr>
            <p:nvPr userDrawn="1"/>
          </p:nvSpPr>
          <p:spPr bwMode="gray">
            <a:xfrm>
              <a:off x="9128126" y="3852863"/>
              <a:ext cx="50800" cy="60325"/>
            </a:xfrm>
            <a:custGeom>
              <a:avLst/>
              <a:gdLst>
                <a:gd name="T0" fmla="*/ 32 w 32"/>
                <a:gd name="T1" fmla="*/ 29 h 38"/>
                <a:gd name="T2" fmla="*/ 13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3" y="38"/>
                  </a:lnTo>
                  <a:lnTo>
                    <a:pt x="0" y="10"/>
                  </a:lnTo>
                  <a:lnTo>
                    <a:pt x="18" y="0"/>
                  </a:lnTo>
                  <a:lnTo>
                    <a:pt x="32"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2" name="Freeform 127"/>
            <p:cNvSpPr>
              <a:spLocks/>
            </p:cNvSpPr>
            <p:nvPr userDrawn="1"/>
          </p:nvSpPr>
          <p:spPr bwMode="gray">
            <a:xfrm>
              <a:off x="9186863" y="3824288"/>
              <a:ext cx="52388" cy="60325"/>
            </a:xfrm>
            <a:custGeom>
              <a:avLst/>
              <a:gdLst>
                <a:gd name="T0" fmla="*/ 33 w 33"/>
                <a:gd name="T1" fmla="*/ 29 h 38"/>
                <a:gd name="T2" fmla="*/ 14 w 33"/>
                <a:gd name="T3" fmla="*/ 38 h 38"/>
                <a:gd name="T4" fmla="*/ 0 w 33"/>
                <a:gd name="T5" fmla="*/ 9 h 38"/>
                <a:gd name="T6" fmla="*/ 20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4" y="38"/>
                  </a:lnTo>
                  <a:lnTo>
                    <a:pt x="0" y="9"/>
                  </a:lnTo>
                  <a:lnTo>
                    <a:pt x="20" y="0"/>
                  </a:lnTo>
                  <a:lnTo>
                    <a:pt x="33"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3" name="Freeform 128"/>
            <p:cNvSpPr>
              <a:spLocks/>
            </p:cNvSpPr>
            <p:nvPr userDrawn="1"/>
          </p:nvSpPr>
          <p:spPr bwMode="gray">
            <a:xfrm>
              <a:off x="9247188" y="3795713"/>
              <a:ext cx="52388" cy="60325"/>
            </a:xfrm>
            <a:custGeom>
              <a:avLst/>
              <a:gdLst>
                <a:gd name="T0" fmla="*/ 33 w 33"/>
                <a:gd name="T1" fmla="*/ 29 h 38"/>
                <a:gd name="T2" fmla="*/ 15 w 33"/>
                <a:gd name="T3" fmla="*/ 38 h 38"/>
                <a:gd name="T4" fmla="*/ 0 w 33"/>
                <a:gd name="T5" fmla="*/ 9 h 38"/>
                <a:gd name="T6" fmla="*/ 19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5" y="38"/>
                  </a:lnTo>
                  <a:lnTo>
                    <a:pt x="0" y="9"/>
                  </a:lnTo>
                  <a:lnTo>
                    <a:pt x="19" y="0"/>
                  </a:lnTo>
                  <a:lnTo>
                    <a:pt x="33"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4" name="Freeform 129"/>
            <p:cNvSpPr>
              <a:spLocks/>
            </p:cNvSpPr>
            <p:nvPr userDrawn="1"/>
          </p:nvSpPr>
          <p:spPr bwMode="gray">
            <a:xfrm>
              <a:off x="9307513" y="3767138"/>
              <a:ext cx="50800" cy="60325"/>
            </a:xfrm>
            <a:custGeom>
              <a:avLst/>
              <a:gdLst>
                <a:gd name="T0" fmla="*/ 32 w 32"/>
                <a:gd name="T1" fmla="*/ 28 h 38"/>
                <a:gd name="T2" fmla="*/ 14 w 32"/>
                <a:gd name="T3" fmla="*/ 38 h 38"/>
                <a:gd name="T4" fmla="*/ 0 w 32"/>
                <a:gd name="T5" fmla="*/ 9 h 38"/>
                <a:gd name="T6" fmla="*/ 19 w 32"/>
                <a:gd name="T7" fmla="*/ 0 h 38"/>
                <a:gd name="T8" fmla="*/ 32 w 32"/>
                <a:gd name="T9" fmla="*/ 28 h 38"/>
              </a:gdLst>
              <a:ahLst/>
              <a:cxnLst>
                <a:cxn ang="0">
                  <a:pos x="T0" y="T1"/>
                </a:cxn>
                <a:cxn ang="0">
                  <a:pos x="T2" y="T3"/>
                </a:cxn>
                <a:cxn ang="0">
                  <a:pos x="T4" y="T5"/>
                </a:cxn>
                <a:cxn ang="0">
                  <a:pos x="T6" y="T7"/>
                </a:cxn>
                <a:cxn ang="0">
                  <a:pos x="T8" y="T9"/>
                </a:cxn>
              </a:cxnLst>
              <a:rect l="0" t="0" r="r" b="b"/>
              <a:pathLst>
                <a:path w="32" h="38">
                  <a:moveTo>
                    <a:pt x="32" y="28"/>
                  </a:moveTo>
                  <a:lnTo>
                    <a:pt x="14" y="38"/>
                  </a:lnTo>
                  <a:lnTo>
                    <a:pt x="0" y="9"/>
                  </a:lnTo>
                  <a:lnTo>
                    <a:pt x="19"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5" name="Freeform 130"/>
            <p:cNvSpPr>
              <a:spLocks/>
            </p:cNvSpPr>
            <p:nvPr userDrawn="1"/>
          </p:nvSpPr>
          <p:spPr bwMode="gray">
            <a:xfrm>
              <a:off x="9367838" y="3738563"/>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6" name="Freeform 131"/>
            <p:cNvSpPr>
              <a:spLocks/>
            </p:cNvSpPr>
            <p:nvPr userDrawn="1"/>
          </p:nvSpPr>
          <p:spPr bwMode="gray">
            <a:xfrm>
              <a:off x="9426576" y="370998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7" name="Freeform 132"/>
            <p:cNvSpPr>
              <a:spLocks/>
            </p:cNvSpPr>
            <p:nvPr userDrawn="1"/>
          </p:nvSpPr>
          <p:spPr bwMode="gray">
            <a:xfrm>
              <a:off x="9488488" y="3681413"/>
              <a:ext cx="50800" cy="58738"/>
            </a:xfrm>
            <a:custGeom>
              <a:avLst/>
              <a:gdLst>
                <a:gd name="T0" fmla="*/ 32 w 32"/>
                <a:gd name="T1" fmla="*/ 28 h 37"/>
                <a:gd name="T2" fmla="*/ 14 w 32"/>
                <a:gd name="T3" fmla="*/ 37 h 37"/>
                <a:gd name="T4" fmla="*/ 0 w 32"/>
                <a:gd name="T5" fmla="*/ 8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8"/>
                  </a:lnTo>
                  <a:lnTo>
                    <a:pt x="18"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8" name="Freeform 133"/>
            <p:cNvSpPr>
              <a:spLocks/>
            </p:cNvSpPr>
            <p:nvPr userDrawn="1"/>
          </p:nvSpPr>
          <p:spPr bwMode="gray">
            <a:xfrm>
              <a:off x="9548813" y="3651250"/>
              <a:ext cx="52388" cy="58738"/>
            </a:xfrm>
            <a:custGeom>
              <a:avLst/>
              <a:gdLst>
                <a:gd name="T0" fmla="*/ 33 w 33"/>
                <a:gd name="T1" fmla="*/ 29 h 37"/>
                <a:gd name="T2" fmla="*/ 13 w 33"/>
                <a:gd name="T3" fmla="*/ 37 h 37"/>
                <a:gd name="T4" fmla="*/ 0 w 33"/>
                <a:gd name="T5" fmla="*/ 9 h 37"/>
                <a:gd name="T6" fmla="*/ 18 w 33"/>
                <a:gd name="T7" fmla="*/ 0 h 37"/>
                <a:gd name="T8" fmla="*/ 33 w 33"/>
                <a:gd name="T9" fmla="*/ 29 h 37"/>
              </a:gdLst>
              <a:ahLst/>
              <a:cxnLst>
                <a:cxn ang="0">
                  <a:pos x="T0" y="T1"/>
                </a:cxn>
                <a:cxn ang="0">
                  <a:pos x="T2" y="T3"/>
                </a:cxn>
                <a:cxn ang="0">
                  <a:pos x="T4" y="T5"/>
                </a:cxn>
                <a:cxn ang="0">
                  <a:pos x="T6" y="T7"/>
                </a:cxn>
                <a:cxn ang="0">
                  <a:pos x="T8" y="T9"/>
                </a:cxn>
              </a:cxnLst>
              <a:rect l="0" t="0" r="r" b="b"/>
              <a:pathLst>
                <a:path w="33" h="37">
                  <a:moveTo>
                    <a:pt x="33" y="29"/>
                  </a:moveTo>
                  <a:lnTo>
                    <a:pt x="13" y="37"/>
                  </a:lnTo>
                  <a:lnTo>
                    <a:pt x="0" y="9"/>
                  </a:lnTo>
                  <a:lnTo>
                    <a:pt x="18" y="0"/>
                  </a:lnTo>
                  <a:lnTo>
                    <a:pt x="33"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9" name="Freeform 134"/>
            <p:cNvSpPr>
              <a:spLocks/>
            </p:cNvSpPr>
            <p:nvPr userDrawn="1"/>
          </p:nvSpPr>
          <p:spPr bwMode="gray">
            <a:xfrm>
              <a:off x="9607551" y="3622675"/>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0" name="Freeform 135"/>
            <p:cNvSpPr>
              <a:spLocks/>
            </p:cNvSpPr>
            <p:nvPr userDrawn="1"/>
          </p:nvSpPr>
          <p:spPr bwMode="gray">
            <a:xfrm>
              <a:off x="9669463" y="3592513"/>
              <a:ext cx="50800" cy="60325"/>
            </a:xfrm>
            <a:custGeom>
              <a:avLst/>
              <a:gdLst>
                <a:gd name="T0" fmla="*/ 32 w 32"/>
                <a:gd name="T1" fmla="*/ 29 h 38"/>
                <a:gd name="T2" fmla="*/ 14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10"/>
                  </a:lnTo>
                  <a:lnTo>
                    <a:pt x="18" y="0"/>
                  </a:lnTo>
                  <a:lnTo>
                    <a:pt x="32"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1" name="Freeform 136"/>
            <p:cNvSpPr>
              <a:spLocks/>
            </p:cNvSpPr>
            <p:nvPr userDrawn="1"/>
          </p:nvSpPr>
          <p:spPr bwMode="gray">
            <a:xfrm>
              <a:off x="8372476" y="3711575"/>
              <a:ext cx="1233488" cy="590550"/>
            </a:xfrm>
            <a:custGeom>
              <a:avLst/>
              <a:gdLst>
                <a:gd name="T0" fmla="*/ 5 w 777"/>
                <a:gd name="T1" fmla="*/ 372 h 372"/>
                <a:gd name="T2" fmla="*/ 0 w 777"/>
                <a:gd name="T3" fmla="*/ 363 h 372"/>
                <a:gd name="T4" fmla="*/ 752 w 777"/>
                <a:gd name="T5" fmla="*/ 0 h 372"/>
                <a:gd name="T6" fmla="*/ 777 w 777"/>
                <a:gd name="T7" fmla="*/ 0 h 372"/>
                <a:gd name="T8" fmla="*/ 5 w 777"/>
                <a:gd name="T9" fmla="*/ 372 h 372"/>
              </a:gdLst>
              <a:ahLst/>
              <a:cxnLst>
                <a:cxn ang="0">
                  <a:pos x="T0" y="T1"/>
                </a:cxn>
                <a:cxn ang="0">
                  <a:pos x="T2" y="T3"/>
                </a:cxn>
                <a:cxn ang="0">
                  <a:pos x="T4" y="T5"/>
                </a:cxn>
                <a:cxn ang="0">
                  <a:pos x="T6" y="T7"/>
                </a:cxn>
                <a:cxn ang="0">
                  <a:pos x="T8" y="T9"/>
                </a:cxn>
              </a:cxnLst>
              <a:rect l="0" t="0" r="r" b="b"/>
              <a:pathLst>
                <a:path w="777" h="372">
                  <a:moveTo>
                    <a:pt x="5" y="372"/>
                  </a:moveTo>
                  <a:lnTo>
                    <a:pt x="0" y="363"/>
                  </a:lnTo>
                  <a:lnTo>
                    <a:pt x="752" y="0"/>
                  </a:lnTo>
                  <a:lnTo>
                    <a:pt x="777" y="0"/>
                  </a:lnTo>
                  <a:lnTo>
                    <a:pt x="5" y="372"/>
                  </a:lnTo>
                  <a:close/>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2" name="Freeform 137"/>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3" name="Freeform 138"/>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4" name="Freeform 139"/>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close/>
                </a:path>
              </a:pathLst>
            </a:custGeom>
            <a:solidFill>
              <a:srgbClr val="0E6F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5" name="Freeform 140"/>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6" name="Freeform 150"/>
            <p:cNvSpPr>
              <a:spLocks/>
            </p:cNvSpPr>
            <p:nvPr userDrawn="1"/>
          </p:nvSpPr>
          <p:spPr bwMode="gray">
            <a:xfrm>
              <a:off x="8634413" y="5446713"/>
              <a:ext cx="463550" cy="623888"/>
            </a:xfrm>
            <a:custGeom>
              <a:avLst/>
              <a:gdLst>
                <a:gd name="T0" fmla="*/ 201 w 257"/>
                <a:gd name="T1" fmla="*/ 3 h 348"/>
                <a:gd name="T2" fmla="*/ 171 w 257"/>
                <a:gd name="T3" fmla="*/ 43 h 348"/>
                <a:gd name="T4" fmla="*/ 245 w 257"/>
                <a:gd name="T5" fmla="*/ 322 h 348"/>
                <a:gd name="T6" fmla="*/ 257 w 257"/>
                <a:gd name="T7" fmla="*/ 329 h 348"/>
                <a:gd name="T8" fmla="*/ 109 w 257"/>
                <a:gd name="T9" fmla="*/ 318 h 348"/>
                <a:gd name="T10" fmla="*/ 47 w 257"/>
                <a:gd name="T11" fmla="*/ 87 h 348"/>
                <a:gd name="T12" fmla="*/ 201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1" y="3"/>
                  </a:moveTo>
                  <a:cubicBezTo>
                    <a:pt x="190" y="15"/>
                    <a:pt x="179" y="28"/>
                    <a:pt x="171" y="43"/>
                  </a:cubicBezTo>
                  <a:cubicBezTo>
                    <a:pt x="114" y="141"/>
                    <a:pt x="147" y="266"/>
                    <a:pt x="245" y="322"/>
                  </a:cubicBezTo>
                  <a:cubicBezTo>
                    <a:pt x="249" y="325"/>
                    <a:pt x="253" y="327"/>
                    <a:pt x="257" y="329"/>
                  </a:cubicBezTo>
                  <a:cubicBezTo>
                    <a:pt x="210" y="348"/>
                    <a:pt x="156" y="346"/>
                    <a:pt x="109" y="318"/>
                  </a:cubicBezTo>
                  <a:cubicBezTo>
                    <a:pt x="28" y="271"/>
                    <a:pt x="0" y="168"/>
                    <a:pt x="47" y="87"/>
                  </a:cubicBezTo>
                  <a:cubicBezTo>
                    <a:pt x="80" y="30"/>
                    <a:pt x="140" y="0"/>
                    <a:pt x="201" y="3"/>
                  </a:cubicBezTo>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7" name="Freeform 151"/>
            <p:cNvSpPr>
              <a:spLocks noEditPoints="1"/>
            </p:cNvSpPr>
            <p:nvPr userDrawn="1"/>
          </p:nvSpPr>
          <p:spPr bwMode="gray">
            <a:xfrm>
              <a:off x="8702676" y="5491163"/>
              <a:ext cx="561975" cy="528638"/>
            </a:xfrm>
            <a:custGeom>
              <a:avLst/>
              <a:gdLst>
                <a:gd name="T0" fmla="*/ 160 w 311"/>
                <a:gd name="T1" fmla="*/ 63 h 294"/>
                <a:gd name="T2" fmla="*/ 137 w 311"/>
                <a:gd name="T3" fmla="*/ 9 h 294"/>
                <a:gd name="T4" fmla="*/ 133 w 311"/>
                <a:gd name="T5" fmla="*/ 67 h 294"/>
                <a:gd name="T6" fmla="*/ 178 w 311"/>
                <a:gd name="T7" fmla="*/ 44 h 294"/>
                <a:gd name="T8" fmla="*/ 133 w 311"/>
                <a:gd name="T9" fmla="*/ 120 h 294"/>
                <a:gd name="T10" fmla="*/ 178 w 311"/>
                <a:gd name="T11" fmla="*/ 174 h 294"/>
                <a:gd name="T12" fmla="*/ 142 w 311"/>
                <a:gd name="T13" fmla="*/ 174 h 294"/>
                <a:gd name="T14" fmla="*/ 236 w 311"/>
                <a:gd name="T15" fmla="*/ 0 h 294"/>
                <a:gd name="T16" fmla="*/ 208 w 311"/>
                <a:gd name="T17" fmla="*/ 72 h 294"/>
                <a:gd name="T18" fmla="*/ 236 w 311"/>
                <a:gd name="T19" fmla="*/ 0 h 294"/>
                <a:gd name="T20" fmla="*/ 236 w 311"/>
                <a:gd name="T21" fmla="*/ 9 h 294"/>
                <a:gd name="T22" fmla="*/ 199 w 311"/>
                <a:gd name="T23" fmla="*/ 120 h 294"/>
                <a:gd name="T24" fmla="*/ 245 w 311"/>
                <a:gd name="T25" fmla="*/ 174 h 294"/>
                <a:gd name="T26" fmla="*/ 208 w 311"/>
                <a:gd name="T27" fmla="*/ 174 h 294"/>
                <a:gd name="T28" fmla="*/ 240 w 311"/>
                <a:gd name="T29" fmla="*/ 261 h 294"/>
                <a:gd name="T30" fmla="*/ 227 w 311"/>
                <a:gd name="T31" fmla="*/ 222 h 294"/>
                <a:gd name="T32" fmla="*/ 217 w 311"/>
                <a:gd name="T33" fmla="*/ 231 h 294"/>
                <a:gd name="T34" fmla="*/ 204 w 311"/>
                <a:gd name="T35" fmla="*/ 294 h 294"/>
                <a:gd name="T36" fmla="*/ 244 w 311"/>
                <a:gd name="T37" fmla="*/ 291 h 294"/>
                <a:gd name="T38" fmla="*/ 302 w 311"/>
                <a:gd name="T39" fmla="*/ 62 h 294"/>
                <a:gd name="T40" fmla="*/ 284 w 311"/>
                <a:gd name="T41" fmla="*/ 36 h 294"/>
                <a:gd name="T42" fmla="*/ 270 w 311"/>
                <a:gd name="T43" fmla="*/ 72 h 294"/>
                <a:gd name="T44" fmla="*/ 307 w 311"/>
                <a:gd name="T45" fmla="*/ 150 h 294"/>
                <a:gd name="T46" fmla="*/ 293 w 311"/>
                <a:gd name="T47" fmla="*/ 111 h 294"/>
                <a:gd name="T48" fmla="*/ 284 w 311"/>
                <a:gd name="T49" fmla="*/ 120 h 294"/>
                <a:gd name="T50" fmla="*/ 270 w 311"/>
                <a:gd name="T51" fmla="*/ 183 h 294"/>
                <a:gd name="T52" fmla="*/ 307 w 311"/>
                <a:gd name="T53" fmla="*/ 150 h 294"/>
                <a:gd name="T54" fmla="*/ 266 w 311"/>
                <a:gd name="T55" fmla="*/ 231 h 294"/>
                <a:gd name="T56" fmla="*/ 302 w 311"/>
                <a:gd name="T57" fmla="*/ 231 h 294"/>
                <a:gd name="T58" fmla="*/ 36 w 311"/>
                <a:gd name="T59" fmla="*/ 44 h 294"/>
                <a:gd name="T60" fmla="*/ 18 w 311"/>
                <a:gd name="T61" fmla="*/ 48 h 294"/>
                <a:gd name="T62" fmla="*/ 4 w 311"/>
                <a:gd name="T63" fmla="*/ 72 h 294"/>
                <a:gd name="T64" fmla="*/ 41 w 311"/>
                <a:gd name="T65" fmla="*/ 39 h 294"/>
                <a:gd name="T66" fmla="*/ 0 w 311"/>
                <a:gd name="T67" fmla="*/ 174 h 294"/>
                <a:gd name="T68" fmla="*/ 45 w 311"/>
                <a:gd name="T69" fmla="*/ 120 h 294"/>
                <a:gd name="T70" fmla="*/ 9 w 311"/>
                <a:gd name="T71" fmla="*/ 120 h 294"/>
                <a:gd name="T72" fmla="*/ 9 w 311"/>
                <a:gd name="T73" fmla="*/ 222 h 294"/>
                <a:gd name="T74" fmla="*/ 36 w 311"/>
                <a:gd name="T75" fmla="*/ 231 h 294"/>
                <a:gd name="T76" fmla="*/ 36 w 311"/>
                <a:gd name="T77" fmla="*/ 222 h 294"/>
                <a:gd name="T78" fmla="*/ 66 w 311"/>
                <a:gd name="T79" fmla="*/ 63 h 294"/>
                <a:gd name="T80" fmla="*/ 112 w 311"/>
                <a:gd name="T81" fmla="*/ 9 h 294"/>
                <a:gd name="T82" fmla="*/ 75 w 311"/>
                <a:gd name="T83" fmla="*/ 9 h 294"/>
                <a:gd name="T84" fmla="*/ 103 w 311"/>
                <a:gd name="T85" fmla="*/ 155 h 294"/>
                <a:gd name="T86" fmla="*/ 71 w 311"/>
                <a:gd name="T87" fmla="*/ 111 h 294"/>
                <a:gd name="T88" fmla="*/ 84 w 311"/>
                <a:gd name="T89" fmla="*/ 174 h 294"/>
                <a:gd name="T90" fmla="*/ 107 w 311"/>
                <a:gd name="T91" fmla="*/ 183 h 294"/>
                <a:gd name="T92" fmla="*/ 103 w 311"/>
                <a:gd name="T93" fmla="*/ 222 h 294"/>
                <a:gd name="T94" fmla="*/ 75 w 311"/>
                <a:gd name="T95" fmla="*/ 294 h 294"/>
                <a:gd name="T96" fmla="*/ 103 w 311"/>
                <a:gd name="T97" fmla="*/ 222 h 294"/>
                <a:gd name="T98" fmla="*/ 103 w 311"/>
                <a:gd name="T99" fmla="*/ 231 h 294"/>
                <a:gd name="T100" fmla="*/ 169 w 311"/>
                <a:gd name="T101" fmla="*/ 284 h 294"/>
                <a:gd name="T102" fmla="*/ 133 w 311"/>
                <a:gd name="T103" fmla="*/ 226 h 294"/>
                <a:gd name="T104" fmla="*/ 137 w 311"/>
                <a:gd name="T105" fmla="*/ 284 h 294"/>
                <a:gd name="T106" fmla="*/ 178 w 311"/>
                <a:gd name="T107" fmla="*/ 28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11" h="294">
                  <a:moveTo>
                    <a:pt x="174" y="39"/>
                  </a:moveTo>
                  <a:cubicBezTo>
                    <a:pt x="170" y="39"/>
                    <a:pt x="169" y="41"/>
                    <a:pt x="169" y="44"/>
                  </a:cubicBezTo>
                  <a:cubicBezTo>
                    <a:pt x="169" y="63"/>
                    <a:pt x="169" y="63"/>
                    <a:pt x="169" y="63"/>
                  </a:cubicBezTo>
                  <a:cubicBezTo>
                    <a:pt x="160" y="63"/>
                    <a:pt x="160" y="63"/>
                    <a:pt x="160" y="63"/>
                  </a:cubicBezTo>
                  <a:cubicBezTo>
                    <a:pt x="160" y="0"/>
                    <a:pt x="160" y="0"/>
                    <a:pt x="160" y="0"/>
                  </a:cubicBezTo>
                  <a:cubicBezTo>
                    <a:pt x="137" y="0"/>
                    <a:pt x="137" y="0"/>
                    <a:pt x="137" y="0"/>
                  </a:cubicBezTo>
                  <a:cubicBezTo>
                    <a:pt x="135" y="0"/>
                    <a:pt x="133" y="1"/>
                    <a:pt x="133" y="5"/>
                  </a:cubicBezTo>
                  <a:cubicBezTo>
                    <a:pt x="133" y="8"/>
                    <a:pt x="135" y="9"/>
                    <a:pt x="137" y="9"/>
                  </a:cubicBezTo>
                  <a:cubicBezTo>
                    <a:pt x="151" y="9"/>
                    <a:pt x="151" y="9"/>
                    <a:pt x="151" y="9"/>
                  </a:cubicBezTo>
                  <a:cubicBezTo>
                    <a:pt x="151" y="63"/>
                    <a:pt x="151" y="63"/>
                    <a:pt x="151" y="63"/>
                  </a:cubicBezTo>
                  <a:cubicBezTo>
                    <a:pt x="137" y="63"/>
                    <a:pt x="137" y="63"/>
                    <a:pt x="137" y="63"/>
                  </a:cubicBezTo>
                  <a:cubicBezTo>
                    <a:pt x="135" y="63"/>
                    <a:pt x="133" y="64"/>
                    <a:pt x="133" y="67"/>
                  </a:cubicBezTo>
                  <a:cubicBezTo>
                    <a:pt x="133" y="71"/>
                    <a:pt x="135" y="72"/>
                    <a:pt x="137" y="72"/>
                  </a:cubicBezTo>
                  <a:cubicBezTo>
                    <a:pt x="174" y="72"/>
                    <a:pt x="174" y="72"/>
                    <a:pt x="174" y="72"/>
                  </a:cubicBezTo>
                  <a:cubicBezTo>
                    <a:pt x="176" y="72"/>
                    <a:pt x="178" y="71"/>
                    <a:pt x="178" y="67"/>
                  </a:cubicBezTo>
                  <a:cubicBezTo>
                    <a:pt x="178" y="44"/>
                    <a:pt x="178" y="44"/>
                    <a:pt x="178" y="44"/>
                  </a:cubicBezTo>
                  <a:cubicBezTo>
                    <a:pt x="178" y="41"/>
                    <a:pt x="177" y="39"/>
                    <a:pt x="174" y="39"/>
                  </a:cubicBezTo>
                  <a:close/>
                  <a:moveTo>
                    <a:pt x="169" y="111"/>
                  </a:moveTo>
                  <a:cubicBezTo>
                    <a:pt x="142" y="111"/>
                    <a:pt x="142" y="111"/>
                    <a:pt x="142" y="111"/>
                  </a:cubicBezTo>
                  <a:cubicBezTo>
                    <a:pt x="137" y="111"/>
                    <a:pt x="133" y="115"/>
                    <a:pt x="133" y="120"/>
                  </a:cubicBezTo>
                  <a:cubicBezTo>
                    <a:pt x="133" y="174"/>
                    <a:pt x="133" y="174"/>
                    <a:pt x="133" y="174"/>
                  </a:cubicBezTo>
                  <a:cubicBezTo>
                    <a:pt x="133" y="179"/>
                    <a:pt x="137" y="183"/>
                    <a:pt x="142" y="183"/>
                  </a:cubicBezTo>
                  <a:cubicBezTo>
                    <a:pt x="169" y="183"/>
                    <a:pt x="169" y="183"/>
                    <a:pt x="169" y="183"/>
                  </a:cubicBezTo>
                  <a:cubicBezTo>
                    <a:pt x="174" y="183"/>
                    <a:pt x="178" y="179"/>
                    <a:pt x="178" y="174"/>
                  </a:cubicBezTo>
                  <a:cubicBezTo>
                    <a:pt x="178" y="120"/>
                    <a:pt x="178" y="120"/>
                    <a:pt x="178" y="120"/>
                  </a:cubicBezTo>
                  <a:cubicBezTo>
                    <a:pt x="178" y="115"/>
                    <a:pt x="174" y="111"/>
                    <a:pt x="169" y="111"/>
                  </a:cubicBezTo>
                  <a:close/>
                  <a:moveTo>
                    <a:pt x="169" y="174"/>
                  </a:moveTo>
                  <a:cubicBezTo>
                    <a:pt x="142" y="174"/>
                    <a:pt x="142" y="174"/>
                    <a:pt x="142" y="174"/>
                  </a:cubicBezTo>
                  <a:cubicBezTo>
                    <a:pt x="142" y="120"/>
                    <a:pt x="142" y="120"/>
                    <a:pt x="142" y="120"/>
                  </a:cubicBezTo>
                  <a:cubicBezTo>
                    <a:pt x="169" y="120"/>
                    <a:pt x="169" y="120"/>
                    <a:pt x="169" y="120"/>
                  </a:cubicBezTo>
                  <a:lnTo>
                    <a:pt x="169" y="174"/>
                  </a:lnTo>
                  <a:close/>
                  <a:moveTo>
                    <a:pt x="236" y="0"/>
                  </a:moveTo>
                  <a:cubicBezTo>
                    <a:pt x="208" y="0"/>
                    <a:pt x="208" y="0"/>
                    <a:pt x="208" y="0"/>
                  </a:cubicBezTo>
                  <a:cubicBezTo>
                    <a:pt x="203" y="0"/>
                    <a:pt x="199" y="4"/>
                    <a:pt x="199" y="9"/>
                  </a:cubicBezTo>
                  <a:cubicBezTo>
                    <a:pt x="199" y="63"/>
                    <a:pt x="199" y="63"/>
                    <a:pt x="199" y="63"/>
                  </a:cubicBezTo>
                  <a:cubicBezTo>
                    <a:pt x="199" y="68"/>
                    <a:pt x="203" y="72"/>
                    <a:pt x="208" y="72"/>
                  </a:cubicBezTo>
                  <a:cubicBezTo>
                    <a:pt x="236" y="72"/>
                    <a:pt x="236" y="72"/>
                    <a:pt x="236" y="72"/>
                  </a:cubicBezTo>
                  <a:cubicBezTo>
                    <a:pt x="241" y="72"/>
                    <a:pt x="245" y="68"/>
                    <a:pt x="245" y="63"/>
                  </a:cubicBezTo>
                  <a:cubicBezTo>
                    <a:pt x="245" y="9"/>
                    <a:pt x="245" y="9"/>
                    <a:pt x="245" y="9"/>
                  </a:cubicBezTo>
                  <a:cubicBezTo>
                    <a:pt x="245" y="4"/>
                    <a:pt x="241" y="0"/>
                    <a:pt x="236" y="0"/>
                  </a:cubicBezTo>
                  <a:close/>
                  <a:moveTo>
                    <a:pt x="236" y="63"/>
                  </a:moveTo>
                  <a:cubicBezTo>
                    <a:pt x="208" y="63"/>
                    <a:pt x="208" y="63"/>
                    <a:pt x="208" y="63"/>
                  </a:cubicBezTo>
                  <a:cubicBezTo>
                    <a:pt x="208" y="9"/>
                    <a:pt x="208" y="9"/>
                    <a:pt x="208" y="9"/>
                  </a:cubicBezTo>
                  <a:cubicBezTo>
                    <a:pt x="236" y="9"/>
                    <a:pt x="236" y="9"/>
                    <a:pt x="236" y="9"/>
                  </a:cubicBezTo>
                  <a:lnTo>
                    <a:pt x="236" y="63"/>
                  </a:lnTo>
                  <a:close/>
                  <a:moveTo>
                    <a:pt x="236" y="111"/>
                  </a:moveTo>
                  <a:cubicBezTo>
                    <a:pt x="208" y="111"/>
                    <a:pt x="208" y="111"/>
                    <a:pt x="208" y="111"/>
                  </a:cubicBezTo>
                  <a:cubicBezTo>
                    <a:pt x="203" y="111"/>
                    <a:pt x="199" y="115"/>
                    <a:pt x="199" y="120"/>
                  </a:cubicBezTo>
                  <a:cubicBezTo>
                    <a:pt x="199" y="174"/>
                    <a:pt x="199" y="174"/>
                    <a:pt x="199" y="174"/>
                  </a:cubicBezTo>
                  <a:cubicBezTo>
                    <a:pt x="199" y="179"/>
                    <a:pt x="203" y="183"/>
                    <a:pt x="208" y="183"/>
                  </a:cubicBezTo>
                  <a:cubicBezTo>
                    <a:pt x="236" y="183"/>
                    <a:pt x="236" y="183"/>
                    <a:pt x="236" y="183"/>
                  </a:cubicBezTo>
                  <a:cubicBezTo>
                    <a:pt x="241" y="183"/>
                    <a:pt x="245" y="179"/>
                    <a:pt x="245" y="174"/>
                  </a:cubicBezTo>
                  <a:cubicBezTo>
                    <a:pt x="245" y="120"/>
                    <a:pt x="245" y="120"/>
                    <a:pt x="245" y="120"/>
                  </a:cubicBezTo>
                  <a:cubicBezTo>
                    <a:pt x="245" y="115"/>
                    <a:pt x="241" y="111"/>
                    <a:pt x="236" y="111"/>
                  </a:cubicBezTo>
                  <a:close/>
                  <a:moveTo>
                    <a:pt x="236" y="174"/>
                  </a:moveTo>
                  <a:cubicBezTo>
                    <a:pt x="208" y="174"/>
                    <a:pt x="208" y="174"/>
                    <a:pt x="208" y="174"/>
                  </a:cubicBezTo>
                  <a:cubicBezTo>
                    <a:pt x="208" y="120"/>
                    <a:pt x="208" y="120"/>
                    <a:pt x="208" y="120"/>
                  </a:cubicBezTo>
                  <a:cubicBezTo>
                    <a:pt x="236" y="120"/>
                    <a:pt x="236" y="120"/>
                    <a:pt x="236" y="120"/>
                  </a:cubicBezTo>
                  <a:lnTo>
                    <a:pt x="236" y="174"/>
                  </a:lnTo>
                  <a:close/>
                  <a:moveTo>
                    <a:pt x="240" y="261"/>
                  </a:moveTo>
                  <a:cubicBezTo>
                    <a:pt x="237" y="261"/>
                    <a:pt x="236" y="263"/>
                    <a:pt x="236" y="266"/>
                  </a:cubicBezTo>
                  <a:cubicBezTo>
                    <a:pt x="235" y="284"/>
                    <a:pt x="235" y="284"/>
                    <a:pt x="235" y="284"/>
                  </a:cubicBezTo>
                  <a:cubicBezTo>
                    <a:pt x="227" y="284"/>
                    <a:pt x="227" y="284"/>
                    <a:pt x="227" y="284"/>
                  </a:cubicBezTo>
                  <a:cubicBezTo>
                    <a:pt x="227" y="222"/>
                    <a:pt x="227" y="222"/>
                    <a:pt x="227" y="222"/>
                  </a:cubicBezTo>
                  <a:cubicBezTo>
                    <a:pt x="204" y="222"/>
                    <a:pt x="204" y="222"/>
                    <a:pt x="204" y="222"/>
                  </a:cubicBezTo>
                  <a:cubicBezTo>
                    <a:pt x="201" y="222"/>
                    <a:pt x="199" y="223"/>
                    <a:pt x="199" y="226"/>
                  </a:cubicBezTo>
                  <a:cubicBezTo>
                    <a:pt x="199" y="230"/>
                    <a:pt x="201" y="231"/>
                    <a:pt x="204" y="231"/>
                  </a:cubicBezTo>
                  <a:cubicBezTo>
                    <a:pt x="217" y="231"/>
                    <a:pt x="217" y="231"/>
                    <a:pt x="217" y="231"/>
                  </a:cubicBezTo>
                  <a:cubicBezTo>
                    <a:pt x="217" y="284"/>
                    <a:pt x="217" y="284"/>
                    <a:pt x="217" y="284"/>
                  </a:cubicBezTo>
                  <a:cubicBezTo>
                    <a:pt x="204" y="284"/>
                    <a:pt x="204" y="284"/>
                    <a:pt x="204" y="284"/>
                  </a:cubicBezTo>
                  <a:cubicBezTo>
                    <a:pt x="201" y="284"/>
                    <a:pt x="199" y="286"/>
                    <a:pt x="199" y="289"/>
                  </a:cubicBezTo>
                  <a:cubicBezTo>
                    <a:pt x="199" y="292"/>
                    <a:pt x="201" y="294"/>
                    <a:pt x="204" y="294"/>
                  </a:cubicBezTo>
                  <a:cubicBezTo>
                    <a:pt x="240" y="294"/>
                    <a:pt x="240" y="294"/>
                    <a:pt x="240" y="294"/>
                  </a:cubicBezTo>
                  <a:cubicBezTo>
                    <a:pt x="240" y="294"/>
                    <a:pt x="240" y="294"/>
                    <a:pt x="240" y="294"/>
                  </a:cubicBezTo>
                  <a:cubicBezTo>
                    <a:pt x="242" y="294"/>
                    <a:pt x="244" y="293"/>
                    <a:pt x="244" y="291"/>
                  </a:cubicBezTo>
                  <a:cubicBezTo>
                    <a:pt x="244" y="291"/>
                    <a:pt x="244" y="291"/>
                    <a:pt x="244" y="291"/>
                  </a:cubicBezTo>
                  <a:cubicBezTo>
                    <a:pt x="245" y="290"/>
                    <a:pt x="245" y="290"/>
                    <a:pt x="245" y="289"/>
                  </a:cubicBezTo>
                  <a:cubicBezTo>
                    <a:pt x="245" y="266"/>
                    <a:pt x="245" y="266"/>
                    <a:pt x="245" y="266"/>
                  </a:cubicBezTo>
                  <a:cubicBezTo>
                    <a:pt x="245" y="263"/>
                    <a:pt x="243" y="261"/>
                    <a:pt x="240" y="261"/>
                  </a:cubicBezTo>
                  <a:close/>
                  <a:moveTo>
                    <a:pt x="302" y="62"/>
                  </a:moveTo>
                  <a:cubicBezTo>
                    <a:pt x="302" y="63"/>
                    <a:pt x="302" y="63"/>
                    <a:pt x="302" y="63"/>
                  </a:cubicBezTo>
                  <a:cubicBezTo>
                    <a:pt x="293" y="63"/>
                    <a:pt x="293" y="63"/>
                    <a:pt x="293" y="63"/>
                  </a:cubicBezTo>
                  <a:cubicBezTo>
                    <a:pt x="293" y="48"/>
                    <a:pt x="293" y="48"/>
                    <a:pt x="293" y="48"/>
                  </a:cubicBezTo>
                  <a:cubicBezTo>
                    <a:pt x="290" y="44"/>
                    <a:pt x="287" y="40"/>
                    <a:pt x="284" y="36"/>
                  </a:cubicBezTo>
                  <a:cubicBezTo>
                    <a:pt x="284" y="63"/>
                    <a:pt x="284" y="63"/>
                    <a:pt x="284" y="63"/>
                  </a:cubicBezTo>
                  <a:cubicBezTo>
                    <a:pt x="270" y="63"/>
                    <a:pt x="270" y="63"/>
                    <a:pt x="270" y="63"/>
                  </a:cubicBezTo>
                  <a:cubicBezTo>
                    <a:pt x="268" y="63"/>
                    <a:pt x="266" y="64"/>
                    <a:pt x="266" y="67"/>
                  </a:cubicBezTo>
                  <a:cubicBezTo>
                    <a:pt x="266" y="71"/>
                    <a:pt x="268" y="72"/>
                    <a:pt x="270" y="72"/>
                  </a:cubicBezTo>
                  <a:cubicBezTo>
                    <a:pt x="307" y="72"/>
                    <a:pt x="307" y="72"/>
                    <a:pt x="307" y="72"/>
                  </a:cubicBezTo>
                  <a:cubicBezTo>
                    <a:pt x="307" y="72"/>
                    <a:pt x="307" y="72"/>
                    <a:pt x="307" y="72"/>
                  </a:cubicBezTo>
                  <a:cubicBezTo>
                    <a:pt x="306" y="69"/>
                    <a:pt x="304" y="65"/>
                    <a:pt x="302" y="62"/>
                  </a:cubicBezTo>
                  <a:close/>
                  <a:moveTo>
                    <a:pt x="307" y="150"/>
                  </a:moveTo>
                  <a:cubicBezTo>
                    <a:pt x="303" y="150"/>
                    <a:pt x="302" y="152"/>
                    <a:pt x="302" y="155"/>
                  </a:cubicBezTo>
                  <a:cubicBezTo>
                    <a:pt x="302" y="174"/>
                    <a:pt x="302" y="174"/>
                    <a:pt x="302" y="174"/>
                  </a:cubicBezTo>
                  <a:cubicBezTo>
                    <a:pt x="293" y="174"/>
                    <a:pt x="293" y="174"/>
                    <a:pt x="293" y="174"/>
                  </a:cubicBezTo>
                  <a:cubicBezTo>
                    <a:pt x="293" y="111"/>
                    <a:pt x="293" y="111"/>
                    <a:pt x="293" y="111"/>
                  </a:cubicBezTo>
                  <a:cubicBezTo>
                    <a:pt x="270" y="111"/>
                    <a:pt x="270" y="111"/>
                    <a:pt x="270" y="111"/>
                  </a:cubicBezTo>
                  <a:cubicBezTo>
                    <a:pt x="268" y="111"/>
                    <a:pt x="266" y="112"/>
                    <a:pt x="266" y="116"/>
                  </a:cubicBezTo>
                  <a:cubicBezTo>
                    <a:pt x="266" y="119"/>
                    <a:pt x="268" y="120"/>
                    <a:pt x="270" y="120"/>
                  </a:cubicBezTo>
                  <a:cubicBezTo>
                    <a:pt x="284" y="120"/>
                    <a:pt x="284" y="120"/>
                    <a:pt x="284" y="120"/>
                  </a:cubicBezTo>
                  <a:cubicBezTo>
                    <a:pt x="284" y="174"/>
                    <a:pt x="284" y="174"/>
                    <a:pt x="284" y="174"/>
                  </a:cubicBezTo>
                  <a:cubicBezTo>
                    <a:pt x="270" y="174"/>
                    <a:pt x="270" y="174"/>
                    <a:pt x="270" y="174"/>
                  </a:cubicBezTo>
                  <a:cubicBezTo>
                    <a:pt x="268" y="174"/>
                    <a:pt x="266" y="175"/>
                    <a:pt x="266" y="178"/>
                  </a:cubicBezTo>
                  <a:cubicBezTo>
                    <a:pt x="266" y="182"/>
                    <a:pt x="268" y="183"/>
                    <a:pt x="270" y="183"/>
                  </a:cubicBezTo>
                  <a:cubicBezTo>
                    <a:pt x="307" y="183"/>
                    <a:pt x="307" y="183"/>
                    <a:pt x="307" y="183"/>
                  </a:cubicBezTo>
                  <a:cubicBezTo>
                    <a:pt x="309" y="183"/>
                    <a:pt x="311" y="182"/>
                    <a:pt x="311" y="178"/>
                  </a:cubicBezTo>
                  <a:cubicBezTo>
                    <a:pt x="311" y="155"/>
                    <a:pt x="311" y="155"/>
                    <a:pt x="311" y="155"/>
                  </a:cubicBezTo>
                  <a:cubicBezTo>
                    <a:pt x="311" y="152"/>
                    <a:pt x="310" y="150"/>
                    <a:pt x="307" y="150"/>
                  </a:cubicBezTo>
                  <a:close/>
                  <a:moveTo>
                    <a:pt x="307" y="223"/>
                  </a:moveTo>
                  <a:cubicBezTo>
                    <a:pt x="305" y="222"/>
                    <a:pt x="304" y="222"/>
                    <a:pt x="302" y="222"/>
                  </a:cubicBezTo>
                  <a:cubicBezTo>
                    <a:pt x="275" y="222"/>
                    <a:pt x="275" y="222"/>
                    <a:pt x="275" y="222"/>
                  </a:cubicBezTo>
                  <a:cubicBezTo>
                    <a:pt x="270" y="222"/>
                    <a:pt x="266" y="226"/>
                    <a:pt x="266" y="231"/>
                  </a:cubicBezTo>
                  <a:cubicBezTo>
                    <a:pt x="266" y="276"/>
                    <a:pt x="266" y="276"/>
                    <a:pt x="266" y="276"/>
                  </a:cubicBezTo>
                  <a:cubicBezTo>
                    <a:pt x="269" y="273"/>
                    <a:pt x="272" y="270"/>
                    <a:pt x="275" y="267"/>
                  </a:cubicBezTo>
                  <a:cubicBezTo>
                    <a:pt x="275" y="231"/>
                    <a:pt x="275" y="231"/>
                    <a:pt x="275" y="231"/>
                  </a:cubicBezTo>
                  <a:cubicBezTo>
                    <a:pt x="302" y="231"/>
                    <a:pt x="302" y="231"/>
                    <a:pt x="302" y="231"/>
                  </a:cubicBezTo>
                  <a:cubicBezTo>
                    <a:pt x="302" y="232"/>
                    <a:pt x="302" y="232"/>
                    <a:pt x="302" y="232"/>
                  </a:cubicBezTo>
                  <a:cubicBezTo>
                    <a:pt x="304" y="229"/>
                    <a:pt x="305" y="226"/>
                    <a:pt x="307" y="223"/>
                  </a:cubicBezTo>
                  <a:close/>
                  <a:moveTo>
                    <a:pt x="41" y="39"/>
                  </a:moveTo>
                  <a:cubicBezTo>
                    <a:pt x="37" y="39"/>
                    <a:pt x="36" y="41"/>
                    <a:pt x="36" y="44"/>
                  </a:cubicBezTo>
                  <a:cubicBezTo>
                    <a:pt x="36" y="63"/>
                    <a:pt x="36" y="63"/>
                    <a:pt x="36" y="63"/>
                  </a:cubicBezTo>
                  <a:cubicBezTo>
                    <a:pt x="27" y="63"/>
                    <a:pt x="27" y="63"/>
                    <a:pt x="27" y="63"/>
                  </a:cubicBezTo>
                  <a:cubicBezTo>
                    <a:pt x="27" y="37"/>
                    <a:pt x="27" y="37"/>
                    <a:pt x="27" y="37"/>
                  </a:cubicBezTo>
                  <a:cubicBezTo>
                    <a:pt x="24" y="40"/>
                    <a:pt x="21" y="44"/>
                    <a:pt x="18" y="48"/>
                  </a:cubicBezTo>
                  <a:cubicBezTo>
                    <a:pt x="18" y="63"/>
                    <a:pt x="18" y="63"/>
                    <a:pt x="18" y="63"/>
                  </a:cubicBezTo>
                  <a:cubicBezTo>
                    <a:pt x="9" y="63"/>
                    <a:pt x="9" y="63"/>
                    <a:pt x="9" y="63"/>
                  </a:cubicBezTo>
                  <a:cubicBezTo>
                    <a:pt x="7" y="66"/>
                    <a:pt x="5" y="69"/>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9" y="270"/>
                    <a:pt x="42" y="273"/>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6"/>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55"/>
                    <a:pt x="112" y="155"/>
                    <a:pt x="112" y="155"/>
                  </a:cubicBezTo>
                  <a:cubicBezTo>
                    <a:pt x="112" y="152"/>
                    <a:pt x="111" y="150"/>
                    <a:pt x="107" y="150"/>
                  </a:cubicBezTo>
                  <a:close/>
                  <a:moveTo>
                    <a:pt x="103" y="222"/>
                  </a:moveTo>
                  <a:cubicBezTo>
                    <a:pt x="75" y="222"/>
                    <a:pt x="75" y="222"/>
                    <a:pt x="75" y="222"/>
                  </a:cubicBezTo>
                  <a:cubicBezTo>
                    <a:pt x="70" y="222"/>
                    <a:pt x="66" y="226"/>
                    <a:pt x="66" y="231"/>
                  </a:cubicBezTo>
                  <a:cubicBezTo>
                    <a:pt x="66" y="284"/>
                    <a:pt x="66" y="284"/>
                    <a:pt x="66" y="284"/>
                  </a:cubicBezTo>
                  <a:cubicBezTo>
                    <a:pt x="66" y="290"/>
                    <a:pt x="70" y="294"/>
                    <a:pt x="75" y="294"/>
                  </a:cubicBezTo>
                  <a:cubicBezTo>
                    <a:pt x="103" y="294"/>
                    <a:pt x="103" y="294"/>
                    <a:pt x="103" y="294"/>
                  </a:cubicBezTo>
                  <a:cubicBezTo>
                    <a:pt x="108" y="294"/>
                    <a:pt x="112" y="290"/>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74" y="261"/>
                  </a:moveTo>
                  <a:cubicBezTo>
                    <a:pt x="170" y="261"/>
                    <a:pt x="169" y="263"/>
                    <a:pt x="169" y="266"/>
                  </a:cubicBezTo>
                  <a:cubicBezTo>
                    <a:pt x="169" y="284"/>
                    <a:pt x="169" y="284"/>
                    <a:pt x="169" y="284"/>
                  </a:cubicBezTo>
                  <a:cubicBezTo>
                    <a:pt x="160" y="284"/>
                    <a:pt x="160" y="284"/>
                    <a:pt x="160" y="284"/>
                  </a:cubicBezTo>
                  <a:cubicBezTo>
                    <a:pt x="160" y="222"/>
                    <a:pt x="160" y="222"/>
                    <a:pt x="160" y="222"/>
                  </a:cubicBezTo>
                  <a:cubicBezTo>
                    <a:pt x="137" y="222"/>
                    <a:pt x="137" y="222"/>
                    <a:pt x="137" y="222"/>
                  </a:cubicBezTo>
                  <a:cubicBezTo>
                    <a:pt x="135" y="222"/>
                    <a:pt x="133" y="223"/>
                    <a:pt x="133" y="226"/>
                  </a:cubicBezTo>
                  <a:cubicBezTo>
                    <a:pt x="133" y="230"/>
                    <a:pt x="135" y="231"/>
                    <a:pt x="137" y="231"/>
                  </a:cubicBezTo>
                  <a:cubicBezTo>
                    <a:pt x="151" y="231"/>
                    <a:pt x="151" y="231"/>
                    <a:pt x="151" y="231"/>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66"/>
                    <a:pt x="178" y="266"/>
                    <a:pt x="178" y="266"/>
                  </a:cubicBezTo>
                  <a:cubicBezTo>
                    <a:pt x="178" y="263"/>
                    <a:pt x="177" y="261"/>
                    <a:pt x="174" y="261"/>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8" name="Freeform 152"/>
            <p:cNvSpPr>
              <a:spLocks noEditPoints="1"/>
            </p:cNvSpPr>
            <p:nvPr userDrawn="1"/>
          </p:nvSpPr>
          <p:spPr bwMode="gray">
            <a:xfrm>
              <a:off x="8702676" y="5491163"/>
              <a:ext cx="322263" cy="528638"/>
            </a:xfrm>
            <a:custGeom>
              <a:avLst/>
              <a:gdLst>
                <a:gd name="T0" fmla="*/ 133 w 178"/>
                <a:gd name="T1" fmla="*/ 5 h 294"/>
                <a:gd name="T2" fmla="*/ 138 w 178"/>
                <a:gd name="T3" fmla="*/ 9 h 294"/>
                <a:gd name="T4" fmla="*/ 137 w 178"/>
                <a:gd name="T5" fmla="*/ 0 h 294"/>
                <a:gd name="T6" fmla="*/ 36 w 178"/>
                <a:gd name="T7" fmla="*/ 44 h 294"/>
                <a:gd name="T8" fmla="*/ 27 w 178"/>
                <a:gd name="T9" fmla="*/ 63 h 294"/>
                <a:gd name="T10" fmla="*/ 22 w 178"/>
                <a:gd name="T11" fmla="*/ 43 h 294"/>
                <a:gd name="T12" fmla="*/ 18 w 178"/>
                <a:gd name="T13" fmla="*/ 48 h 294"/>
                <a:gd name="T14" fmla="*/ 9 w 178"/>
                <a:gd name="T15" fmla="*/ 63 h 294"/>
                <a:gd name="T16" fmla="*/ 4 w 178"/>
                <a:gd name="T17" fmla="*/ 72 h 294"/>
                <a:gd name="T18" fmla="*/ 4 w 178"/>
                <a:gd name="T19" fmla="*/ 72 h 294"/>
                <a:gd name="T20" fmla="*/ 45 w 178"/>
                <a:gd name="T21" fmla="*/ 67 h 294"/>
                <a:gd name="T22" fmla="*/ 41 w 178"/>
                <a:gd name="T23" fmla="*/ 39 h 294"/>
                <a:gd name="T24" fmla="*/ 9 w 178"/>
                <a:gd name="T25" fmla="*/ 111 h 294"/>
                <a:gd name="T26" fmla="*/ 0 w 178"/>
                <a:gd name="T27" fmla="*/ 174 h 294"/>
                <a:gd name="T28" fmla="*/ 36 w 178"/>
                <a:gd name="T29" fmla="*/ 183 h 294"/>
                <a:gd name="T30" fmla="*/ 45 w 178"/>
                <a:gd name="T31" fmla="*/ 120 h 294"/>
                <a:gd name="T32" fmla="*/ 36 w 178"/>
                <a:gd name="T33" fmla="*/ 174 h 294"/>
                <a:gd name="T34" fmla="*/ 9 w 178"/>
                <a:gd name="T35" fmla="*/ 120 h 294"/>
                <a:gd name="T36" fmla="*/ 36 w 178"/>
                <a:gd name="T37" fmla="*/ 174 h 294"/>
                <a:gd name="T38" fmla="*/ 9 w 178"/>
                <a:gd name="T39" fmla="*/ 222 h 294"/>
                <a:gd name="T40" fmla="*/ 4 w 178"/>
                <a:gd name="T41" fmla="*/ 223 h 294"/>
                <a:gd name="T42" fmla="*/ 9 w 178"/>
                <a:gd name="T43" fmla="*/ 231 h 294"/>
                <a:gd name="T44" fmla="*/ 36 w 178"/>
                <a:gd name="T45" fmla="*/ 267 h 294"/>
                <a:gd name="T46" fmla="*/ 45 w 178"/>
                <a:gd name="T47" fmla="*/ 275 h 294"/>
                <a:gd name="T48" fmla="*/ 36 w 178"/>
                <a:gd name="T49" fmla="*/ 222 h 294"/>
                <a:gd name="T50" fmla="*/ 75 w 178"/>
                <a:gd name="T51" fmla="*/ 0 h 294"/>
                <a:gd name="T52" fmla="*/ 66 w 178"/>
                <a:gd name="T53" fmla="*/ 63 h 294"/>
                <a:gd name="T54" fmla="*/ 103 w 178"/>
                <a:gd name="T55" fmla="*/ 72 h 294"/>
                <a:gd name="T56" fmla="*/ 112 w 178"/>
                <a:gd name="T57" fmla="*/ 9 h 294"/>
                <a:gd name="T58" fmla="*/ 103 w 178"/>
                <a:gd name="T59" fmla="*/ 63 h 294"/>
                <a:gd name="T60" fmla="*/ 75 w 178"/>
                <a:gd name="T61" fmla="*/ 9 h 294"/>
                <a:gd name="T62" fmla="*/ 103 w 178"/>
                <a:gd name="T63" fmla="*/ 63 h 294"/>
                <a:gd name="T64" fmla="*/ 107 w 178"/>
                <a:gd name="T65" fmla="*/ 150 h 294"/>
                <a:gd name="T66" fmla="*/ 103 w 178"/>
                <a:gd name="T67" fmla="*/ 174 h 294"/>
                <a:gd name="T68" fmla="*/ 94 w 178"/>
                <a:gd name="T69" fmla="*/ 111 h 294"/>
                <a:gd name="T70" fmla="*/ 66 w 178"/>
                <a:gd name="T71" fmla="*/ 115 h 294"/>
                <a:gd name="T72" fmla="*/ 84 w 178"/>
                <a:gd name="T73" fmla="*/ 120 h 294"/>
                <a:gd name="T74" fmla="*/ 71 w 178"/>
                <a:gd name="T75" fmla="*/ 174 h 294"/>
                <a:gd name="T76" fmla="*/ 71 w 178"/>
                <a:gd name="T77" fmla="*/ 183 h 294"/>
                <a:gd name="T78" fmla="*/ 112 w 178"/>
                <a:gd name="T79" fmla="*/ 178 h 294"/>
                <a:gd name="T80" fmla="*/ 107 w 178"/>
                <a:gd name="T81" fmla="*/ 150 h 294"/>
                <a:gd name="T82" fmla="*/ 75 w 178"/>
                <a:gd name="T83" fmla="*/ 222 h 294"/>
                <a:gd name="T84" fmla="*/ 66 w 178"/>
                <a:gd name="T85" fmla="*/ 284 h 294"/>
                <a:gd name="T86" fmla="*/ 103 w 178"/>
                <a:gd name="T87" fmla="*/ 294 h 294"/>
                <a:gd name="T88" fmla="*/ 112 w 178"/>
                <a:gd name="T89" fmla="*/ 231 h 294"/>
                <a:gd name="T90" fmla="*/ 103 w 178"/>
                <a:gd name="T91" fmla="*/ 284 h 294"/>
                <a:gd name="T92" fmla="*/ 75 w 178"/>
                <a:gd name="T93" fmla="*/ 231 h 294"/>
                <a:gd name="T94" fmla="*/ 103 w 178"/>
                <a:gd name="T95" fmla="*/ 284 h 294"/>
                <a:gd name="T96" fmla="*/ 133 w 178"/>
                <a:gd name="T97" fmla="*/ 226 h 294"/>
                <a:gd name="T98" fmla="*/ 138 w 178"/>
                <a:gd name="T99" fmla="*/ 231 h 294"/>
                <a:gd name="T100" fmla="*/ 169 w 178"/>
                <a:gd name="T101" fmla="*/ 269 h 294"/>
                <a:gd name="T102" fmla="*/ 160 w 178"/>
                <a:gd name="T103" fmla="*/ 284 h 294"/>
                <a:gd name="T104" fmla="*/ 151 w 178"/>
                <a:gd name="T105" fmla="*/ 249 h 294"/>
                <a:gd name="T106" fmla="*/ 137 w 178"/>
                <a:gd name="T107" fmla="*/ 284 h 294"/>
                <a:gd name="T108" fmla="*/ 137 w 178"/>
                <a:gd name="T109" fmla="*/ 294 h 294"/>
                <a:gd name="T110" fmla="*/ 178 w 178"/>
                <a:gd name="T111" fmla="*/ 289 h 294"/>
                <a:gd name="T112" fmla="*/ 169 w 178"/>
                <a:gd name="T113" fmla="*/ 26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8" h="294">
                  <a:moveTo>
                    <a:pt x="137" y="0"/>
                  </a:moveTo>
                  <a:cubicBezTo>
                    <a:pt x="135" y="0"/>
                    <a:pt x="133" y="1"/>
                    <a:pt x="133" y="5"/>
                  </a:cubicBezTo>
                  <a:cubicBezTo>
                    <a:pt x="133" y="8"/>
                    <a:pt x="135" y="9"/>
                    <a:pt x="137" y="9"/>
                  </a:cubicBezTo>
                  <a:cubicBezTo>
                    <a:pt x="138" y="9"/>
                    <a:pt x="138" y="9"/>
                    <a:pt x="138" y="9"/>
                  </a:cubicBezTo>
                  <a:cubicBezTo>
                    <a:pt x="140" y="6"/>
                    <a:pt x="142" y="3"/>
                    <a:pt x="144" y="0"/>
                  </a:cubicBezTo>
                  <a:lnTo>
                    <a:pt x="137" y="0"/>
                  </a:lnTo>
                  <a:close/>
                  <a:moveTo>
                    <a:pt x="41" y="39"/>
                  </a:moveTo>
                  <a:cubicBezTo>
                    <a:pt x="37" y="39"/>
                    <a:pt x="36" y="41"/>
                    <a:pt x="36" y="44"/>
                  </a:cubicBezTo>
                  <a:cubicBezTo>
                    <a:pt x="36" y="63"/>
                    <a:pt x="36" y="63"/>
                    <a:pt x="36" y="63"/>
                  </a:cubicBezTo>
                  <a:cubicBezTo>
                    <a:pt x="27" y="63"/>
                    <a:pt x="27" y="63"/>
                    <a:pt x="27" y="63"/>
                  </a:cubicBezTo>
                  <a:cubicBezTo>
                    <a:pt x="27" y="36"/>
                    <a:pt x="27" y="36"/>
                    <a:pt x="27" y="36"/>
                  </a:cubicBezTo>
                  <a:cubicBezTo>
                    <a:pt x="25" y="38"/>
                    <a:pt x="24" y="40"/>
                    <a:pt x="22" y="43"/>
                  </a:cubicBezTo>
                  <a:cubicBezTo>
                    <a:pt x="22" y="43"/>
                    <a:pt x="21" y="43"/>
                    <a:pt x="21" y="44"/>
                  </a:cubicBezTo>
                  <a:cubicBezTo>
                    <a:pt x="20" y="45"/>
                    <a:pt x="19" y="47"/>
                    <a:pt x="18" y="48"/>
                  </a:cubicBezTo>
                  <a:cubicBezTo>
                    <a:pt x="18" y="63"/>
                    <a:pt x="18" y="63"/>
                    <a:pt x="18" y="63"/>
                  </a:cubicBezTo>
                  <a:cubicBezTo>
                    <a:pt x="9" y="63"/>
                    <a:pt x="9" y="63"/>
                    <a:pt x="9" y="63"/>
                  </a:cubicBezTo>
                  <a:cubicBezTo>
                    <a:pt x="8" y="63"/>
                    <a:pt x="8" y="63"/>
                    <a:pt x="8" y="63"/>
                  </a:cubicBezTo>
                  <a:cubicBezTo>
                    <a:pt x="7" y="66"/>
                    <a:pt x="5" y="69"/>
                    <a:pt x="4" y="72"/>
                  </a:cubicBezTo>
                  <a:cubicBezTo>
                    <a:pt x="4" y="72"/>
                    <a:pt x="4" y="72"/>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4" y="223"/>
                    <a:pt x="4" y="223"/>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8" y="269"/>
                    <a:pt x="40" y="271"/>
                    <a:pt x="42" y="273"/>
                  </a:cubicBezTo>
                  <a:cubicBezTo>
                    <a:pt x="43" y="274"/>
                    <a:pt x="44" y="274"/>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7" y="150"/>
                    <a:pt x="107" y="150"/>
                    <a:pt x="107" y="150"/>
                  </a:cubicBez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5"/>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72"/>
                    <a:pt x="112" y="172"/>
                    <a:pt x="112" y="172"/>
                  </a:cubicBezTo>
                  <a:cubicBezTo>
                    <a:pt x="110" y="165"/>
                    <a:pt x="108" y="158"/>
                    <a:pt x="107" y="150"/>
                  </a:cubicBezTo>
                  <a:close/>
                  <a:moveTo>
                    <a:pt x="103" y="222"/>
                  </a:moveTo>
                  <a:cubicBezTo>
                    <a:pt x="75" y="222"/>
                    <a:pt x="75" y="222"/>
                    <a:pt x="75" y="222"/>
                  </a:cubicBezTo>
                  <a:cubicBezTo>
                    <a:pt x="70" y="222"/>
                    <a:pt x="66" y="226"/>
                    <a:pt x="66" y="231"/>
                  </a:cubicBezTo>
                  <a:cubicBezTo>
                    <a:pt x="66" y="284"/>
                    <a:pt x="66" y="284"/>
                    <a:pt x="66" y="284"/>
                  </a:cubicBezTo>
                  <a:cubicBezTo>
                    <a:pt x="66" y="289"/>
                    <a:pt x="70" y="294"/>
                    <a:pt x="75" y="294"/>
                  </a:cubicBezTo>
                  <a:cubicBezTo>
                    <a:pt x="103" y="294"/>
                    <a:pt x="103" y="294"/>
                    <a:pt x="103" y="294"/>
                  </a:cubicBezTo>
                  <a:cubicBezTo>
                    <a:pt x="108" y="294"/>
                    <a:pt x="112" y="289"/>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33" y="224"/>
                  </a:moveTo>
                  <a:cubicBezTo>
                    <a:pt x="133" y="224"/>
                    <a:pt x="133" y="225"/>
                    <a:pt x="133" y="226"/>
                  </a:cubicBezTo>
                  <a:cubicBezTo>
                    <a:pt x="133" y="230"/>
                    <a:pt x="135" y="231"/>
                    <a:pt x="137" y="231"/>
                  </a:cubicBezTo>
                  <a:cubicBezTo>
                    <a:pt x="138" y="231"/>
                    <a:pt x="138" y="231"/>
                    <a:pt x="138" y="231"/>
                  </a:cubicBezTo>
                  <a:cubicBezTo>
                    <a:pt x="136" y="229"/>
                    <a:pt x="135" y="226"/>
                    <a:pt x="133" y="224"/>
                  </a:cubicBezTo>
                  <a:close/>
                  <a:moveTo>
                    <a:pt x="169" y="269"/>
                  </a:moveTo>
                  <a:cubicBezTo>
                    <a:pt x="169" y="284"/>
                    <a:pt x="169" y="284"/>
                    <a:pt x="169" y="284"/>
                  </a:cubicBezTo>
                  <a:cubicBezTo>
                    <a:pt x="160" y="284"/>
                    <a:pt x="160" y="284"/>
                    <a:pt x="160" y="284"/>
                  </a:cubicBezTo>
                  <a:cubicBezTo>
                    <a:pt x="160" y="260"/>
                    <a:pt x="160" y="260"/>
                    <a:pt x="160" y="260"/>
                  </a:cubicBezTo>
                  <a:cubicBezTo>
                    <a:pt x="157" y="256"/>
                    <a:pt x="154" y="253"/>
                    <a:pt x="151" y="249"/>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77"/>
                    <a:pt x="178" y="277"/>
                    <a:pt x="178" y="277"/>
                  </a:cubicBezTo>
                  <a:cubicBezTo>
                    <a:pt x="175" y="274"/>
                    <a:pt x="172" y="272"/>
                    <a:pt x="169" y="269"/>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9" name="Freeform 153"/>
            <p:cNvSpPr>
              <a:spLocks/>
            </p:cNvSpPr>
            <p:nvPr userDrawn="1"/>
          </p:nvSpPr>
          <p:spPr bwMode="gray">
            <a:xfrm>
              <a:off x="11164888" y="5548313"/>
              <a:ext cx="73025" cy="74613"/>
            </a:xfrm>
            <a:custGeom>
              <a:avLst/>
              <a:gdLst>
                <a:gd name="T0" fmla="*/ 40 w 41"/>
                <a:gd name="T1" fmla="*/ 23 h 41"/>
                <a:gd name="T2" fmla="*/ 19 w 41"/>
                <a:gd name="T3" fmla="*/ 40 h 41"/>
                <a:gd name="T4" fmla="*/ 2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9" y="40"/>
                  </a:cubicBezTo>
                  <a:cubicBezTo>
                    <a:pt x="8" y="39"/>
                    <a:pt x="0" y="29"/>
                    <a:pt x="2" y="18"/>
                  </a:cubicBezTo>
                  <a:cubicBezTo>
                    <a:pt x="3" y="8"/>
                    <a:pt x="12" y="0"/>
                    <a:pt x="23" y="1"/>
                  </a:cubicBezTo>
                  <a:cubicBezTo>
                    <a:pt x="34"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0" name="Freeform 154"/>
            <p:cNvSpPr>
              <a:spLocks/>
            </p:cNvSpPr>
            <p:nvPr userDrawn="1"/>
          </p:nvSpPr>
          <p:spPr bwMode="gray">
            <a:xfrm>
              <a:off x="11156951" y="5618163"/>
              <a:ext cx="74613" cy="73025"/>
            </a:xfrm>
            <a:custGeom>
              <a:avLst/>
              <a:gdLst>
                <a:gd name="T0" fmla="*/ 40 w 41"/>
                <a:gd name="T1" fmla="*/ 22 h 40"/>
                <a:gd name="T2" fmla="*/ 19 w 41"/>
                <a:gd name="T3" fmla="*/ 39 h 40"/>
                <a:gd name="T4" fmla="*/ 1 w 41"/>
                <a:gd name="T5" fmla="*/ 18 h 40"/>
                <a:gd name="T6" fmla="*/ 23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9" y="33"/>
                    <a:pt x="29" y="40"/>
                    <a:pt x="19" y="39"/>
                  </a:cubicBezTo>
                  <a:cubicBezTo>
                    <a:pt x="8" y="38"/>
                    <a:pt x="0" y="29"/>
                    <a:pt x="1" y="18"/>
                  </a:cubicBezTo>
                  <a:cubicBezTo>
                    <a:pt x="3" y="7"/>
                    <a:pt x="12" y="0"/>
                    <a:pt x="23"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1" name="Freeform 155"/>
            <p:cNvSpPr>
              <a:spLocks/>
            </p:cNvSpPr>
            <p:nvPr userDrawn="1"/>
          </p:nvSpPr>
          <p:spPr bwMode="gray">
            <a:xfrm>
              <a:off x="11150601" y="5686425"/>
              <a:ext cx="73025" cy="74613"/>
            </a:xfrm>
            <a:custGeom>
              <a:avLst/>
              <a:gdLst>
                <a:gd name="T0" fmla="*/ 40 w 41"/>
                <a:gd name="T1" fmla="*/ 23 h 41"/>
                <a:gd name="T2" fmla="*/ 18 w 41"/>
                <a:gd name="T3" fmla="*/ 40 h 41"/>
                <a:gd name="T4" fmla="*/ 1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8" y="40"/>
                  </a:cubicBezTo>
                  <a:cubicBezTo>
                    <a:pt x="8" y="39"/>
                    <a:pt x="0" y="29"/>
                    <a:pt x="1" y="18"/>
                  </a:cubicBezTo>
                  <a:cubicBezTo>
                    <a:pt x="2" y="8"/>
                    <a:pt x="12" y="0"/>
                    <a:pt x="23" y="1"/>
                  </a:cubicBezTo>
                  <a:cubicBezTo>
                    <a:pt x="33"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2" name="Freeform 156"/>
            <p:cNvSpPr>
              <a:spLocks/>
            </p:cNvSpPr>
            <p:nvPr userDrawn="1"/>
          </p:nvSpPr>
          <p:spPr bwMode="gray">
            <a:xfrm>
              <a:off x="11142663" y="5757863"/>
              <a:ext cx="74613" cy="71438"/>
            </a:xfrm>
            <a:custGeom>
              <a:avLst/>
              <a:gdLst>
                <a:gd name="T0" fmla="*/ 40 w 41"/>
                <a:gd name="T1" fmla="*/ 22 h 40"/>
                <a:gd name="T2" fmla="*/ 18 w 41"/>
                <a:gd name="T3" fmla="*/ 39 h 40"/>
                <a:gd name="T4" fmla="*/ 1 w 41"/>
                <a:gd name="T5" fmla="*/ 18 h 40"/>
                <a:gd name="T6" fmla="*/ 22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8" y="33"/>
                    <a:pt x="29" y="40"/>
                    <a:pt x="18" y="39"/>
                  </a:cubicBezTo>
                  <a:cubicBezTo>
                    <a:pt x="8" y="38"/>
                    <a:pt x="0" y="29"/>
                    <a:pt x="1" y="18"/>
                  </a:cubicBezTo>
                  <a:cubicBezTo>
                    <a:pt x="2" y="7"/>
                    <a:pt x="12" y="0"/>
                    <a:pt x="22"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3" name="Freeform 157"/>
            <p:cNvSpPr>
              <a:spLocks/>
            </p:cNvSpPr>
            <p:nvPr userDrawn="1"/>
          </p:nvSpPr>
          <p:spPr bwMode="gray">
            <a:xfrm>
              <a:off x="11136313" y="5826125"/>
              <a:ext cx="73025" cy="73025"/>
            </a:xfrm>
            <a:custGeom>
              <a:avLst/>
              <a:gdLst>
                <a:gd name="T0" fmla="*/ 39 w 41"/>
                <a:gd name="T1" fmla="*/ 23 h 41"/>
                <a:gd name="T2" fmla="*/ 18 w 41"/>
                <a:gd name="T3" fmla="*/ 40 h 41"/>
                <a:gd name="T4" fmla="*/ 1 w 41"/>
                <a:gd name="T5" fmla="*/ 18 h 41"/>
                <a:gd name="T6" fmla="*/ 22 w 41"/>
                <a:gd name="T7" fmla="*/ 1 h 41"/>
                <a:gd name="T8" fmla="*/ 39 w 41"/>
                <a:gd name="T9" fmla="*/ 23 h 41"/>
              </a:gdLst>
              <a:ahLst/>
              <a:cxnLst>
                <a:cxn ang="0">
                  <a:pos x="T0" y="T1"/>
                </a:cxn>
                <a:cxn ang="0">
                  <a:pos x="T2" y="T3"/>
                </a:cxn>
                <a:cxn ang="0">
                  <a:pos x="T4" y="T5"/>
                </a:cxn>
                <a:cxn ang="0">
                  <a:pos x="T6" y="T7"/>
                </a:cxn>
                <a:cxn ang="0">
                  <a:pos x="T8" y="T9"/>
                </a:cxn>
              </a:cxnLst>
              <a:rect l="0" t="0" r="r" b="b"/>
              <a:pathLst>
                <a:path w="41" h="41">
                  <a:moveTo>
                    <a:pt x="39" y="23"/>
                  </a:moveTo>
                  <a:cubicBezTo>
                    <a:pt x="38" y="33"/>
                    <a:pt x="29" y="41"/>
                    <a:pt x="18" y="40"/>
                  </a:cubicBezTo>
                  <a:cubicBezTo>
                    <a:pt x="7" y="39"/>
                    <a:pt x="0" y="29"/>
                    <a:pt x="1" y="18"/>
                  </a:cubicBezTo>
                  <a:cubicBezTo>
                    <a:pt x="2" y="8"/>
                    <a:pt x="12" y="0"/>
                    <a:pt x="22" y="1"/>
                  </a:cubicBezTo>
                  <a:cubicBezTo>
                    <a:pt x="33" y="2"/>
                    <a:pt x="41" y="12"/>
                    <a:pt x="39"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4" name="Freeform 158"/>
            <p:cNvSpPr>
              <a:spLocks/>
            </p:cNvSpPr>
            <p:nvPr userDrawn="1"/>
          </p:nvSpPr>
          <p:spPr bwMode="gray">
            <a:xfrm>
              <a:off x="11128376" y="5895975"/>
              <a:ext cx="71438" cy="71438"/>
            </a:xfrm>
            <a:custGeom>
              <a:avLst/>
              <a:gdLst>
                <a:gd name="T0" fmla="*/ 39 w 40"/>
                <a:gd name="T1" fmla="*/ 22 h 40"/>
                <a:gd name="T2" fmla="*/ 18 w 40"/>
                <a:gd name="T3" fmla="*/ 39 h 40"/>
                <a:gd name="T4" fmla="*/ 1 w 40"/>
                <a:gd name="T5" fmla="*/ 18 h 40"/>
                <a:gd name="T6" fmla="*/ 22 w 40"/>
                <a:gd name="T7" fmla="*/ 1 h 40"/>
                <a:gd name="T8" fmla="*/ 39 w 40"/>
                <a:gd name="T9" fmla="*/ 22 h 40"/>
              </a:gdLst>
              <a:ahLst/>
              <a:cxnLst>
                <a:cxn ang="0">
                  <a:pos x="T0" y="T1"/>
                </a:cxn>
                <a:cxn ang="0">
                  <a:pos x="T2" y="T3"/>
                </a:cxn>
                <a:cxn ang="0">
                  <a:pos x="T4" y="T5"/>
                </a:cxn>
                <a:cxn ang="0">
                  <a:pos x="T6" y="T7"/>
                </a:cxn>
                <a:cxn ang="0">
                  <a:pos x="T8" y="T9"/>
                </a:cxn>
              </a:cxnLst>
              <a:rect l="0" t="0" r="r" b="b"/>
              <a:pathLst>
                <a:path w="40" h="40">
                  <a:moveTo>
                    <a:pt x="39" y="22"/>
                  </a:moveTo>
                  <a:cubicBezTo>
                    <a:pt x="38" y="33"/>
                    <a:pt x="29" y="40"/>
                    <a:pt x="18" y="39"/>
                  </a:cubicBezTo>
                  <a:cubicBezTo>
                    <a:pt x="7" y="38"/>
                    <a:pt x="0" y="29"/>
                    <a:pt x="1" y="18"/>
                  </a:cubicBezTo>
                  <a:cubicBezTo>
                    <a:pt x="2" y="7"/>
                    <a:pt x="11" y="0"/>
                    <a:pt x="22" y="1"/>
                  </a:cubicBezTo>
                  <a:cubicBezTo>
                    <a:pt x="33" y="2"/>
                    <a:pt x="40" y="11"/>
                    <a:pt x="39"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5" name="Freeform 159"/>
            <p:cNvSpPr>
              <a:spLocks/>
            </p:cNvSpPr>
            <p:nvPr userDrawn="1"/>
          </p:nvSpPr>
          <p:spPr bwMode="gray">
            <a:xfrm>
              <a:off x="8037513" y="5781675"/>
              <a:ext cx="649288" cy="263525"/>
            </a:xfrm>
            <a:custGeom>
              <a:avLst/>
              <a:gdLst>
                <a:gd name="T0" fmla="*/ 39 w 360"/>
                <a:gd name="T1" fmla="*/ 142 h 146"/>
                <a:gd name="T2" fmla="*/ 360 w 360"/>
                <a:gd name="T3" fmla="*/ 55 h 146"/>
                <a:gd name="T4" fmla="*/ 345 w 360"/>
                <a:gd name="T5" fmla="*/ 0 h 146"/>
                <a:gd name="T6" fmla="*/ 25 w 360"/>
                <a:gd name="T7" fmla="*/ 87 h 146"/>
                <a:gd name="T8" fmla="*/ 4 w 360"/>
                <a:gd name="T9" fmla="*/ 121 h 146"/>
                <a:gd name="T10" fmla="*/ 39 w 360"/>
                <a:gd name="T11" fmla="*/ 142 h 146"/>
              </a:gdLst>
              <a:ahLst/>
              <a:cxnLst>
                <a:cxn ang="0">
                  <a:pos x="T0" y="T1"/>
                </a:cxn>
                <a:cxn ang="0">
                  <a:pos x="T2" y="T3"/>
                </a:cxn>
                <a:cxn ang="0">
                  <a:pos x="T4" y="T5"/>
                </a:cxn>
                <a:cxn ang="0">
                  <a:pos x="T6" y="T7"/>
                </a:cxn>
                <a:cxn ang="0">
                  <a:pos x="T8" y="T9"/>
                </a:cxn>
                <a:cxn ang="0">
                  <a:pos x="T10" y="T11"/>
                </a:cxn>
              </a:cxnLst>
              <a:rect l="0" t="0" r="r" b="b"/>
              <a:pathLst>
                <a:path w="360" h="146">
                  <a:moveTo>
                    <a:pt x="39" y="142"/>
                  </a:moveTo>
                  <a:cubicBezTo>
                    <a:pt x="360" y="55"/>
                    <a:pt x="360" y="55"/>
                    <a:pt x="360" y="55"/>
                  </a:cubicBezTo>
                  <a:cubicBezTo>
                    <a:pt x="345" y="0"/>
                    <a:pt x="345" y="0"/>
                    <a:pt x="345" y="0"/>
                  </a:cubicBezTo>
                  <a:cubicBezTo>
                    <a:pt x="25" y="87"/>
                    <a:pt x="25" y="87"/>
                    <a:pt x="25" y="87"/>
                  </a:cubicBezTo>
                  <a:cubicBezTo>
                    <a:pt x="9" y="91"/>
                    <a:pt x="0" y="106"/>
                    <a:pt x="4" y="121"/>
                  </a:cubicBezTo>
                  <a:cubicBezTo>
                    <a:pt x="9" y="137"/>
                    <a:pt x="24" y="146"/>
                    <a:pt x="39" y="142"/>
                  </a:cubicBezTo>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6" name="Freeform 160"/>
            <p:cNvSpPr>
              <a:spLocks/>
            </p:cNvSpPr>
            <p:nvPr userDrawn="1"/>
          </p:nvSpPr>
          <p:spPr bwMode="gray">
            <a:xfrm>
              <a:off x="8070851" y="5924550"/>
              <a:ext cx="90488" cy="114300"/>
            </a:xfrm>
            <a:custGeom>
              <a:avLst/>
              <a:gdLst>
                <a:gd name="T0" fmla="*/ 33 w 50"/>
                <a:gd name="T1" fmla="*/ 0 h 64"/>
                <a:gd name="T2" fmla="*/ 6 w 50"/>
                <a:gd name="T3" fmla="*/ 8 h 64"/>
                <a:gd name="T4" fmla="*/ 3 w 50"/>
                <a:gd name="T5" fmla="*/ 8 h 64"/>
                <a:gd name="T6" fmla="*/ 3 w 50"/>
                <a:gd name="T7" fmla="*/ 8 h 64"/>
                <a:gd name="T8" fmla="*/ 0 w 50"/>
                <a:gd name="T9" fmla="*/ 10 h 64"/>
                <a:gd name="T10" fmla="*/ 10 w 50"/>
                <a:gd name="T11" fmla="*/ 63 h 64"/>
                <a:gd name="T12" fmla="*/ 15 w 50"/>
                <a:gd name="T13" fmla="*/ 64 h 64"/>
                <a:gd name="T14" fmla="*/ 16 w 50"/>
                <a:gd name="T15" fmla="*/ 63 h 64"/>
                <a:gd name="T16" fmla="*/ 18 w 50"/>
                <a:gd name="T17" fmla="*/ 63 h 64"/>
                <a:gd name="T18" fmla="*/ 20 w 50"/>
                <a:gd name="T19" fmla="*/ 63 h 64"/>
                <a:gd name="T20" fmla="*/ 50 w 50"/>
                <a:gd name="T21" fmla="*/ 55 h 64"/>
                <a:gd name="T22" fmla="*/ 33 w 50"/>
                <a:gd name="T23"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64">
                  <a:moveTo>
                    <a:pt x="33" y="0"/>
                  </a:moveTo>
                  <a:cubicBezTo>
                    <a:pt x="6" y="8"/>
                    <a:pt x="6" y="8"/>
                    <a:pt x="6" y="8"/>
                  </a:cubicBezTo>
                  <a:cubicBezTo>
                    <a:pt x="5" y="8"/>
                    <a:pt x="4" y="8"/>
                    <a:pt x="3" y="8"/>
                  </a:cubicBezTo>
                  <a:cubicBezTo>
                    <a:pt x="3" y="8"/>
                    <a:pt x="3" y="8"/>
                    <a:pt x="3" y="8"/>
                  </a:cubicBezTo>
                  <a:cubicBezTo>
                    <a:pt x="2" y="9"/>
                    <a:pt x="1" y="9"/>
                    <a:pt x="0" y="10"/>
                  </a:cubicBezTo>
                  <a:cubicBezTo>
                    <a:pt x="10" y="63"/>
                    <a:pt x="10" y="63"/>
                    <a:pt x="10" y="63"/>
                  </a:cubicBezTo>
                  <a:cubicBezTo>
                    <a:pt x="12" y="64"/>
                    <a:pt x="13" y="64"/>
                    <a:pt x="15" y="64"/>
                  </a:cubicBezTo>
                  <a:cubicBezTo>
                    <a:pt x="16" y="63"/>
                    <a:pt x="16" y="63"/>
                    <a:pt x="16" y="63"/>
                  </a:cubicBezTo>
                  <a:cubicBezTo>
                    <a:pt x="16" y="63"/>
                    <a:pt x="17" y="63"/>
                    <a:pt x="18" y="63"/>
                  </a:cubicBezTo>
                  <a:cubicBezTo>
                    <a:pt x="19" y="63"/>
                    <a:pt x="19" y="63"/>
                    <a:pt x="20" y="63"/>
                  </a:cubicBezTo>
                  <a:cubicBezTo>
                    <a:pt x="50" y="55"/>
                    <a:pt x="50" y="55"/>
                    <a:pt x="50" y="55"/>
                  </a:cubicBezTo>
                  <a:lnTo>
                    <a:pt x="33" y="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7" name="Freeform 161"/>
            <p:cNvSpPr>
              <a:spLocks/>
            </p:cNvSpPr>
            <p:nvPr userDrawn="1"/>
          </p:nvSpPr>
          <p:spPr bwMode="gray">
            <a:xfrm>
              <a:off x="8091488" y="5668963"/>
              <a:ext cx="554038" cy="960438"/>
            </a:xfrm>
            <a:custGeom>
              <a:avLst/>
              <a:gdLst>
                <a:gd name="T0" fmla="*/ 238 w 307"/>
                <a:gd name="T1" fmla="*/ 303 h 535"/>
                <a:gd name="T2" fmla="*/ 278 w 307"/>
                <a:gd name="T3" fmla="*/ 206 h 535"/>
                <a:gd name="T4" fmla="*/ 281 w 307"/>
                <a:gd name="T5" fmla="*/ 159 h 535"/>
                <a:gd name="T6" fmla="*/ 244 w 307"/>
                <a:gd name="T7" fmla="*/ 27 h 535"/>
                <a:gd name="T8" fmla="*/ 243 w 307"/>
                <a:gd name="T9" fmla="*/ 27 h 535"/>
                <a:gd name="T10" fmla="*/ 206 w 307"/>
                <a:gd name="T11" fmla="*/ 3 h 535"/>
                <a:gd name="T12" fmla="*/ 177 w 307"/>
                <a:gd name="T13" fmla="*/ 41 h 535"/>
                <a:gd name="T14" fmla="*/ 178 w 307"/>
                <a:gd name="T15" fmla="*/ 43 h 535"/>
                <a:gd name="T16" fmla="*/ 178 w 307"/>
                <a:gd name="T17" fmla="*/ 43 h 535"/>
                <a:gd name="T18" fmla="*/ 142 w 307"/>
                <a:gd name="T19" fmla="*/ 23 h 535"/>
                <a:gd name="T20" fmla="*/ 113 w 307"/>
                <a:gd name="T21" fmla="*/ 59 h 535"/>
                <a:gd name="T22" fmla="*/ 78 w 307"/>
                <a:gd name="T23" fmla="*/ 41 h 535"/>
                <a:gd name="T24" fmla="*/ 49 w 307"/>
                <a:gd name="T25" fmla="*/ 80 h 535"/>
                <a:gd name="T26" fmla="*/ 55 w 307"/>
                <a:gd name="T27" fmla="*/ 95 h 535"/>
                <a:gd name="T28" fmla="*/ 32 w 307"/>
                <a:gd name="T29" fmla="*/ 90 h 535"/>
                <a:gd name="T30" fmla="*/ 3 w 307"/>
                <a:gd name="T31" fmla="*/ 128 h 535"/>
                <a:gd name="T32" fmla="*/ 3 w 307"/>
                <a:gd name="T33" fmla="*/ 129 h 535"/>
                <a:gd name="T34" fmla="*/ 3 w 307"/>
                <a:gd name="T35" fmla="*/ 129 h 535"/>
                <a:gd name="T36" fmla="*/ 46 w 307"/>
                <a:gd name="T37" fmla="*/ 364 h 535"/>
                <a:gd name="T38" fmla="*/ 94 w 307"/>
                <a:gd name="T39" fmla="*/ 535 h 535"/>
                <a:gd name="T40" fmla="*/ 307 w 307"/>
                <a:gd name="T41" fmla="*/ 528 h 535"/>
                <a:gd name="T42" fmla="*/ 238 w 307"/>
                <a:gd name="T43" fmla="*/ 303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7" h="535">
                  <a:moveTo>
                    <a:pt x="238" y="303"/>
                  </a:moveTo>
                  <a:cubicBezTo>
                    <a:pt x="278" y="206"/>
                    <a:pt x="278" y="206"/>
                    <a:pt x="278" y="206"/>
                  </a:cubicBezTo>
                  <a:cubicBezTo>
                    <a:pt x="285" y="192"/>
                    <a:pt x="286" y="175"/>
                    <a:pt x="281" y="159"/>
                  </a:cubicBezTo>
                  <a:cubicBezTo>
                    <a:pt x="244" y="27"/>
                    <a:pt x="244" y="27"/>
                    <a:pt x="244" y="27"/>
                  </a:cubicBezTo>
                  <a:cubicBezTo>
                    <a:pt x="243" y="27"/>
                    <a:pt x="243" y="27"/>
                    <a:pt x="243" y="27"/>
                  </a:cubicBezTo>
                  <a:cubicBezTo>
                    <a:pt x="239" y="11"/>
                    <a:pt x="223" y="0"/>
                    <a:pt x="206" y="3"/>
                  </a:cubicBezTo>
                  <a:cubicBezTo>
                    <a:pt x="188" y="5"/>
                    <a:pt x="175" y="22"/>
                    <a:pt x="177" y="41"/>
                  </a:cubicBezTo>
                  <a:cubicBezTo>
                    <a:pt x="177" y="42"/>
                    <a:pt x="178" y="42"/>
                    <a:pt x="178" y="43"/>
                  </a:cubicBezTo>
                  <a:cubicBezTo>
                    <a:pt x="178" y="43"/>
                    <a:pt x="178" y="43"/>
                    <a:pt x="178" y="43"/>
                  </a:cubicBezTo>
                  <a:cubicBezTo>
                    <a:pt x="172" y="29"/>
                    <a:pt x="157" y="20"/>
                    <a:pt x="142" y="23"/>
                  </a:cubicBezTo>
                  <a:cubicBezTo>
                    <a:pt x="124" y="25"/>
                    <a:pt x="111" y="41"/>
                    <a:pt x="113" y="59"/>
                  </a:cubicBezTo>
                  <a:cubicBezTo>
                    <a:pt x="106" y="47"/>
                    <a:pt x="93" y="39"/>
                    <a:pt x="78" y="41"/>
                  </a:cubicBezTo>
                  <a:cubicBezTo>
                    <a:pt x="59" y="44"/>
                    <a:pt x="47" y="61"/>
                    <a:pt x="49" y="80"/>
                  </a:cubicBezTo>
                  <a:cubicBezTo>
                    <a:pt x="50" y="86"/>
                    <a:pt x="52" y="91"/>
                    <a:pt x="55" y="95"/>
                  </a:cubicBezTo>
                  <a:cubicBezTo>
                    <a:pt x="49" y="91"/>
                    <a:pt x="40" y="88"/>
                    <a:pt x="32" y="90"/>
                  </a:cubicBezTo>
                  <a:cubicBezTo>
                    <a:pt x="13" y="92"/>
                    <a:pt x="0" y="109"/>
                    <a:pt x="3" y="128"/>
                  </a:cubicBezTo>
                  <a:cubicBezTo>
                    <a:pt x="3" y="128"/>
                    <a:pt x="3" y="129"/>
                    <a:pt x="3" y="129"/>
                  </a:cubicBezTo>
                  <a:cubicBezTo>
                    <a:pt x="3" y="129"/>
                    <a:pt x="3" y="129"/>
                    <a:pt x="3" y="129"/>
                  </a:cubicBezTo>
                  <a:cubicBezTo>
                    <a:pt x="46" y="364"/>
                    <a:pt x="46" y="364"/>
                    <a:pt x="46" y="364"/>
                  </a:cubicBezTo>
                  <a:cubicBezTo>
                    <a:pt x="49" y="368"/>
                    <a:pt x="94" y="535"/>
                    <a:pt x="94" y="535"/>
                  </a:cubicBezTo>
                  <a:cubicBezTo>
                    <a:pt x="307" y="528"/>
                    <a:pt x="307" y="528"/>
                    <a:pt x="307" y="528"/>
                  </a:cubicBezTo>
                  <a:cubicBezTo>
                    <a:pt x="238" y="303"/>
                    <a:pt x="238" y="303"/>
                    <a:pt x="238" y="303"/>
                  </a:cubicBezTo>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8" name="Freeform 162"/>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AB84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9" name="Freeform 163"/>
            <p:cNvSpPr>
              <a:spLocks/>
            </p:cNvSpPr>
            <p:nvPr userDrawn="1"/>
          </p:nvSpPr>
          <p:spPr bwMode="gray">
            <a:xfrm>
              <a:off x="8150226" y="6272213"/>
              <a:ext cx="477838" cy="203200"/>
            </a:xfrm>
            <a:custGeom>
              <a:avLst/>
              <a:gdLst>
                <a:gd name="T0" fmla="*/ 263 w 264"/>
                <a:gd name="T1" fmla="*/ 58 h 113"/>
                <a:gd name="T2" fmla="*/ 256 w 264"/>
                <a:gd name="T3" fmla="*/ 69 h 113"/>
                <a:gd name="T4" fmla="*/ 21 w 264"/>
                <a:gd name="T5" fmla="*/ 112 h 113"/>
                <a:gd name="T6" fmla="*/ 10 w 264"/>
                <a:gd name="T7" fmla="*/ 105 h 113"/>
                <a:gd name="T8" fmla="*/ 1 w 264"/>
                <a:gd name="T9" fmla="*/ 55 h 113"/>
                <a:gd name="T10" fmla="*/ 8 w 264"/>
                <a:gd name="T11" fmla="*/ 44 h 113"/>
                <a:gd name="T12" fmla="*/ 243 w 264"/>
                <a:gd name="T13" fmla="*/ 1 h 113"/>
                <a:gd name="T14" fmla="*/ 254 w 264"/>
                <a:gd name="T15" fmla="*/ 8 h 113"/>
                <a:gd name="T16" fmla="*/ 263 w 264"/>
                <a:gd name="T17" fmla="*/ 5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4" h="113">
                  <a:moveTo>
                    <a:pt x="263" y="58"/>
                  </a:moveTo>
                  <a:cubicBezTo>
                    <a:pt x="264" y="63"/>
                    <a:pt x="261" y="68"/>
                    <a:pt x="256" y="69"/>
                  </a:cubicBezTo>
                  <a:cubicBezTo>
                    <a:pt x="21" y="112"/>
                    <a:pt x="21" y="112"/>
                    <a:pt x="21" y="112"/>
                  </a:cubicBezTo>
                  <a:cubicBezTo>
                    <a:pt x="16" y="113"/>
                    <a:pt x="11" y="110"/>
                    <a:pt x="10" y="105"/>
                  </a:cubicBezTo>
                  <a:cubicBezTo>
                    <a:pt x="1" y="55"/>
                    <a:pt x="1" y="55"/>
                    <a:pt x="1" y="55"/>
                  </a:cubicBezTo>
                  <a:cubicBezTo>
                    <a:pt x="0" y="50"/>
                    <a:pt x="3" y="45"/>
                    <a:pt x="8" y="44"/>
                  </a:cubicBezTo>
                  <a:cubicBezTo>
                    <a:pt x="243" y="1"/>
                    <a:pt x="243" y="1"/>
                    <a:pt x="243" y="1"/>
                  </a:cubicBezTo>
                  <a:cubicBezTo>
                    <a:pt x="248" y="0"/>
                    <a:pt x="253" y="3"/>
                    <a:pt x="254" y="8"/>
                  </a:cubicBezTo>
                  <a:cubicBezTo>
                    <a:pt x="263" y="58"/>
                    <a:pt x="263" y="58"/>
                    <a:pt x="263" y="5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0" name="Freeform 164"/>
            <p:cNvSpPr>
              <a:spLocks/>
            </p:cNvSpPr>
            <p:nvPr userDrawn="1"/>
          </p:nvSpPr>
          <p:spPr bwMode="gray">
            <a:xfrm>
              <a:off x="8151813" y="6272213"/>
              <a:ext cx="473075" cy="203200"/>
            </a:xfrm>
            <a:custGeom>
              <a:avLst/>
              <a:gdLst>
                <a:gd name="T0" fmla="*/ 244 w 262"/>
                <a:gd name="T1" fmla="*/ 0 h 113"/>
                <a:gd name="T2" fmla="*/ 242 w 262"/>
                <a:gd name="T3" fmla="*/ 1 h 113"/>
                <a:gd name="T4" fmla="*/ 76 w 262"/>
                <a:gd name="T5" fmla="*/ 31 h 113"/>
                <a:gd name="T6" fmla="*/ 16 w 262"/>
                <a:gd name="T7" fmla="*/ 42 h 113"/>
                <a:gd name="T8" fmla="*/ 7 w 262"/>
                <a:gd name="T9" fmla="*/ 44 h 113"/>
                <a:gd name="T10" fmla="*/ 0 w 262"/>
                <a:gd name="T11" fmla="*/ 53 h 113"/>
                <a:gd name="T12" fmla="*/ 0 w 262"/>
                <a:gd name="T13" fmla="*/ 55 h 113"/>
                <a:gd name="T14" fmla="*/ 9 w 262"/>
                <a:gd name="T15" fmla="*/ 105 h 113"/>
                <a:gd name="T16" fmla="*/ 18 w 262"/>
                <a:gd name="T17" fmla="*/ 113 h 113"/>
                <a:gd name="T18" fmla="*/ 20 w 262"/>
                <a:gd name="T19" fmla="*/ 112 h 113"/>
                <a:gd name="T20" fmla="*/ 255 w 262"/>
                <a:gd name="T21" fmla="*/ 69 h 113"/>
                <a:gd name="T22" fmla="*/ 262 w 262"/>
                <a:gd name="T23" fmla="*/ 60 h 113"/>
                <a:gd name="T24" fmla="*/ 262 w 262"/>
                <a:gd name="T25" fmla="*/ 58 h 113"/>
                <a:gd name="T26" fmla="*/ 253 w 262"/>
                <a:gd name="T27" fmla="*/ 8 h 113"/>
                <a:gd name="T28" fmla="*/ 244 w 262"/>
                <a:gd name="T29"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2" h="113">
                  <a:moveTo>
                    <a:pt x="244" y="0"/>
                  </a:moveTo>
                  <a:cubicBezTo>
                    <a:pt x="243" y="0"/>
                    <a:pt x="243" y="1"/>
                    <a:pt x="242" y="1"/>
                  </a:cubicBezTo>
                  <a:cubicBezTo>
                    <a:pt x="76" y="31"/>
                    <a:pt x="76" y="31"/>
                    <a:pt x="76" y="31"/>
                  </a:cubicBezTo>
                  <a:cubicBezTo>
                    <a:pt x="16" y="42"/>
                    <a:pt x="16" y="42"/>
                    <a:pt x="16" y="42"/>
                  </a:cubicBezTo>
                  <a:cubicBezTo>
                    <a:pt x="7" y="44"/>
                    <a:pt x="7" y="44"/>
                    <a:pt x="7" y="44"/>
                  </a:cubicBezTo>
                  <a:cubicBezTo>
                    <a:pt x="3" y="45"/>
                    <a:pt x="0" y="49"/>
                    <a:pt x="0" y="53"/>
                  </a:cubicBezTo>
                  <a:cubicBezTo>
                    <a:pt x="0" y="54"/>
                    <a:pt x="0" y="54"/>
                    <a:pt x="0" y="55"/>
                  </a:cubicBezTo>
                  <a:cubicBezTo>
                    <a:pt x="9" y="105"/>
                    <a:pt x="9" y="105"/>
                    <a:pt x="9" y="105"/>
                  </a:cubicBezTo>
                  <a:cubicBezTo>
                    <a:pt x="10" y="109"/>
                    <a:pt x="14" y="113"/>
                    <a:pt x="18" y="113"/>
                  </a:cubicBezTo>
                  <a:cubicBezTo>
                    <a:pt x="19" y="113"/>
                    <a:pt x="19" y="113"/>
                    <a:pt x="20" y="112"/>
                  </a:cubicBezTo>
                  <a:cubicBezTo>
                    <a:pt x="255" y="69"/>
                    <a:pt x="255" y="69"/>
                    <a:pt x="255" y="69"/>
                  </a:cubicBezTo>
                  <a:cubicBezTo>
                    <a:pt x="259" y="68"/>
                    <a:pt x="262" y="64"/>
                    <a:pt x="262" y="60"/>
                  </a:cubicBezTo>
                  <a:cubicBezTo>
                    <a:pt x="262" y="59"/>
                    <a:pt x="262" y="59"/>
                    <a:pt x="262" y="58"/>
                  </a:cubicBezTo>
                  <a:cubicBezTo>
                    <a:pt x="253" y="8"/>
                    <a:pt x="253" y="8"/>
                    <a:pt x="253" y="8"/>
                  </a:cubicBezTo>
                  <a:cubicBezTo>
                    <a:pt x="252" y="4"/>
                    <a:pt x="248" y="0"/>
                    <a:pt x="244"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1" name="Freeform 165"/>
            <p:cNvSpPr>
              <a:spLocks/>
            </p:cNvSpPr>
            <p:nvPr userDrawn="1"/>
          </p:nvSpPr>
          <p:spPr bwMode="gray">
            <a:xfrm>
              <a:off x="8235951" y="6286500"/>
              <a:ext cx="306388" cy="174625"/>
            </a:xfrm>
            <a:custGeom>
              <a:avLst/>
              <a:gdLst>
                <a:gd name="T0" fmla="*/ 193 w 193"/>
                <a:gd name="T1" fmla="*/ 77 h 110"/>
                <a:gd name="T2" fmla="*/ 13 w 193"/>
                <a:gd name="T3" fmla="*/ 110 h 110"/>
                <a:gd name="T4" fmla="*/ 0 w 193"/>
                <a:gd name="T5" fmla="*/ 33 h 110"/>
                <a:gd name="T6" fmla="*/ 179 w 193"/>
                <a:gd name="T7" fmla="*/ 0 h 110"/>
                <a:gd name="T8" fmla="*/ 193 w 193"/>
                <a:gd name="T9" fmla="*/ 77 h 110"/>
              </a:gdLst>
              <a:ahLst/>
              <a:cxnLst>
                <a:cxn ang="0">
                  <a:pos x="T0" y="T1"/>
                </a:cxn>
                <a:cxn ang="0">
                  <a:pos x="T2" y="T3"/>
                </a:cxn>
                <a:cxn ang="0">
                  <a:pos x="T4" y="T5"/>
                </a:cxn>
                <a:cxn ang="0">
                  <a:pos x="T6" y="T7"/>
                </a:cxn>
                <a:cxn ang="0">
                  <a:pos x="T8" y="T9"/>
                </a:cxn>
              </a:cxnLst>
              <a:rect l="0" t="0" r="r" b="b"/>
              <a:pathLst>
                <a:path w="193" h="110">
                  <a:moveTo>
                    <a:pt x="193" y="77"/>
                  </a:moveTo>
                  <a:lnTo>
                    <a:pt x="13" y="110"/>
                  </a:lnTo>
                  <a:lnTo>
                    <a:pt x="0" y="33"/>
                  </a:lnTo>
                  <a:lnTo>
                    <a:pt x="179" y="0"/>
                  </a:lnTo>
                  <a:lnTo>
                    <a:pt x="193" y="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2" name="Freeform 166"/>
            <p:cNvSpPr>
              <a:spLocks/>
            </p:cNvSpPr>
            <p:nvPr userDrawn="1"/>
          </p:nvSpPr>
          <p:spPr bwMode="gray">
            <a:xfrm>
              <a:off x="8421688" y="6315075"/>
              <a:ext cx="84138" cy="90488"/>
            </a:xfrm>
            <a:custGeom>
              <a:avLst/>
              <a:gdLst>
                <a:gd name="T0" fmla="*/ 53 w 53"/>
                <a:gd name="T1" fmla="*/ 49 h 57"/>
                <a:gd name="T2" fmla="*/ 9 w 53"/>
                <a:gd name="T3" fmla="*/ 57 h 57"/>
                <a:gd name="T4" fmla="*/ 0 w 53"/>
                <a:gd name="T5" fmla="*/ 8 h 57"/>
                <a:gd name="T6" fmla="*/ 44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4" y="0"/>
                  </a:lnTo>
                  <a:lnTo>
                    <a:pt x="53" y="49"/>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3" name="Freeform 167"/>
            <p:cNvSpPr>
              <a:spLocks/>
            </p:cNvSpPr>
            <p:nvPr userDrawn="1"/>
          </p:nvSpPr>
          <p:spPr bwMode="gray">
            <a:xfrm>
              <a:off x="8447088" y="6346825"/>
              <a:ext cx="36513" cy="36513"/>
            </a:xfrm>
            <a:custGeom>
              <a:avLst/>
              <a:gdLst>
                <a:gd name="T0" fmla="*/ 15 w 23"/>
                <a:gd name="T1" fmla="*/ 1 h 23"/>
                <a:gd name="T2" fmla="*/ 4 w 23"/>
                <a:gd name="T3" fmla="*/ 0 h 23"/>
                <a:gd name="T4" fmla="*/ 4 w 23"/>
                <a:gd name="T5" fmla="*/ 7 h 23"/>
                <a:gd name="T6" fmla="*/ 7 w 23"/>
                <a:gd name="T7" fmla="*/ 7 h 23"/>
                <a:gd name="T8" fmla="*/ 7 w 23"/>
                <a:gd name="T9" fmla="*/ 4 h 23"/>
                <a:gd name="T10" fmla="*/ 10 w 23"/>
                <a:gd name="T11" fmla="*/ 4 h 23"/>
                <a:gd name="T12" fmla="*/ 8 w 23"/>
                <a:gd name="T13" fmla="*/ 12 h 23"/>
                <a:gd name="T14" fmla="*/ 7 w 23"/>
                <a:gd name="T15" fmla="*/ 18 h 23"/>
                <a:gd name="T16" fmla="*/ 0 w 23"/>
                <a:gd name="T17" fmla="*/ 21 h 23"/>
                <a:gd name="T18" fmla="*/ 1 w 23"/>
                <a:gd name="T19" fmla="*/ 23 h 23"/>
                <a:gd name="T20" fmla="*/ 9 w 23"/>
                <a:gd name="T21" fmla="*/ 20 h 23"/>
                <a:gd name="T22" fmla="*/ 11 w 23"/>
                <a:gd name="T23" fmla="*/ 12 h 23"/>
                <a:gd name="T24" fmla="*/ 16 w 23"/>
                <a:gd name="T25" fmla="*/ 15 h 23"/>
                <a:gd name="T26" fmla="*/ 13 w 23"/>
                <a:gd name="T27" fmla="*/ 22 h 23"/>
                <a:gd name="T28" fmla="*/ 16 w 23"/>
                <a:gd name="T29" fmla="*/ 22 h 23"/>
                <a:gd name="T30" fmla="*/ 19 w 23"/>
                <a:gd name="T31" fmla="*/ 14 h 23"/>
                <a:gd name="T32" fmla="*/ 13 w 23"/>
                <a:gd name="T33" fmla="*/ 11 h 23"/>
                <a:gd name="T34" fmla="*/ 15 w 23"/>
                <a:gd name="T35" fmla="*/ 5 h 23"/>
                <a:gd name="T36" fmla="*/ 18 w 23"/>
                <a:gd name="T37" fmla="*/ 9 h 23"/>
                <a:gd name="T38" fmla="*/ 23 w 23"/>
                <a:gd name="T39" fmla="*/ 6 h 23"/>
                <a:gd name="T40" fmla="*/ 20 w 23"/>
                <a:gd name="T41" fmla="*/ 4 h 23"/>
                <a:gd name="T42" fmla="*/ 18 w 23"/>
                <a:gd name="T43" fmla="*/ 5 h 23"/>
                <a:gd name="T44" fmla="*/ 15 w 23"/>
                <a:gd name="T45"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23">
                  <a:moveTo>
                    <a:pt x="15" y="1"/>
                  </a:moveTo>
                  <a:lnTo>
                    <a:pt x="4" y="0"/>
                  </a:lnTo>
                  <a:lnTo>
                    <a:pt x="4" y="7"/>
                  </a:lnTo>
                  <a:lnTo>
                    <a:pt x="7" y="7"/>
                  </a:lnTo>
                  <a:lnTo>
                    <a:pt x="7" y="4"/>
                  </a:lnTo>
                  <a:lnTo>
                    <a:pt x="10" y="4"/>
                  </a:lnTo>
                  <a:lnTo>
                    <a:pt x="8" y="12"/>
                  </a:lnTo>
                  <a:lnTo>
                    <a:pt x="7" y="18"/>
                  </a:lnTo>
                  <a:lnTo>
                    <a:pt x="0" y="21"/>
                  </a:lnTo>
                  <a:lnTo>
                    <a:pt x="1" y="23"/>
                  </a:lnTo>
                  <a:lnTo>
                    <a:pt x="9" y="20"/>
                  </a:lnTo>
                  <a:lnTo>
                    <a:pt x="11" y="12"/>
                  </a:lnTo>
                  <a:lnTo>
                    <a:pt x="16" y="15"/>
                  </a:lnTo>
                  <a:lnTo>
                    <a:pt x="13" y="22"/>
                  </a:lnTo>
                  <a:lnTo>
                    <a:pt x="16" y="22"/>
                  </a:lnTo>
                  <a:lnTo>
                    <a:pt x="19" y="14"/>
                  </a:lnTo>
                  <a:lnTo>
                    <a:pt x="13" y="11"/>
                  </a:lnTo>
                  <a:lnTo>
                    <a:pt x="15" y="5"/>
                  </a:lnTo>
                  <a:lnTo>
                    <a:pt x="18" y="9"/>
                  </a:lnTo>
                  <a:lnTo>
                    <a:pt x="23" y="6"/>
                  </a:lnTo>
                  <a:lnTo>
                    <a:pt x="20" y="4"/>
                  </a:lnTo>
                  <a:lnTo>
                    <a:pt x="18" y="5"/>
                  </a:lnTo>
                  <a:lnTo>
                    <a:pt x="15" y="1"/>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4" name="Freeform 168"/>
            <p:cNvSpPr>
              <a:spLocks/>
            </p:cNvSpPr>
            <p:nvPr userDrawn="1"/>
          </p:nvSpPr>
          <p:spPr bwMode="gray">
            <a:xfrm>
              <a:off x="8462963" y="6335713"/>
              <a:ext cx="11113" cy="11113"/>
            </a:xfrm>
            <a:custGeom>
              <a:avLst/>
              <a:gdLst>
                <a:gd name="T0" fmla="*/ 6 w 6"/>
                <a:gd name="T1" fmla="*/ 3 h 6"/>
                <a:gd name="T2" fmla="*/ 3 w 6"/>
                <a:gd name="T3" fmla="*/ 6 h 6"/>
                <a:gd name="T4" fmla="*/ 0 w 6"/>
                <a:gd name="T5" fmla="*/ 3 h 6"/>
                <a:gd name="T6" fmla="*/ 3 w 6"/>
                <a:gd name="T7" fmla="*/ 0 h 6"/>
                <a:gd name="T8" fmla="*/ 6 w 6"/>
                <a:gd name="T9" fmla="*/ 3 h 6"/>
              </a:gdLst>
              <a:ahLst/>
              <a:cxnLst>
                <a:cxn ang="0">
                  <a:pos x="T0" y="T1"/>
                </a:cxn>
                <a:cxn ang="0">
                  <a:pos x="T2" y="T3"/>
                </a:cxn>
                <a:cxn ang="0">
                  <a:pos x="T4" y="T5"/>
                </a:cxn>
                <a:cxn ang="0">
                  <a:pos x="T6" y="T7"/>
                </a:cxn>
                <a:cxn ang="0">
                  <a:pos x="T8" y="T9"/>
                </a:cxn>
              </a:cxnLst>
              <a:rect l="0" t="0" r="r" b="b"/>
              <a:pathLst>
                <a:path w="6" h="6">
                  <a:moveTo>
                    <a:pt x="6" y="3"/>
                  </a:moveTo>
                  <a:cubicBezTo>
                    <a:pt x="5" y="5"/>
                    <a:pt x="4" y="6"/>
                    <a:pt x="3" y="6"/>
                  </a:cubicBezTo>
                  <a:cubicBezTo>
                    <a:pt x="1" y="5"/>
                    <a:pt x="0" y="4"/>
                    <a:pt x="0" y="3"/>
                  </a:cubicBezTo>
                  <a:cubicBezTo>
                    <a:pt x="0" y="1"/>
                    <a:pt x="2" y="0"/>
                    <a:pt x="3" y="0"/>
                  </a:cubicBezTo>
                  <a:cubicBezTo>
                    <a:pt x="5" y="0"/>
                    <a:pt x="6" y="2"/>
                    <a:pt x="6" y="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5" name="Freeform 169"/>
            <p:cNvSpPr>
              <a:spLocks/>
            </p:cNvSpPr>
            <p:nvPr userDrawn="1"/>
          </p:nvSpPr>
          <p:spPr bwMode="gray">
            <a:xfrm>
              <a:off x="8347076" y="6327775"/>
              <a:ext cx="85725" cy="92075"/>
            </a:xfrm>
            <a:custGeom>
              <a:avLst/>
              <a:gdLst>
                <a:gd name="T0" fmla="*/ 54 w 54"/>
                <a:gd name="T1" fmla="*/ 49 h 58"/>
                <a:gd name="T2" fmla="*/ 8 w 54"/>
                <a:gd name="T3" fmla="*/ 58 h 58"/>
                <a:gd name="T4" fmla="*/ 0 w 54"/>
                <a:gd name="T5" fmla="*/ 9 h 58"/>
                <a:gd name="T6" fmla="*/ 45 w 54"/>
                <a:gd name="T7" fmla="*/ 0 h 58"/>
                <a:gd name="T8" fmla="*/ 54 w 54"/>
                <a:gd name="T9" fmla="*/ 49 h 58"/>
              </a:gdLst>
              <a:ahLst/>
              <a:cxnLst>
                <a:cxn ang="0">
                  <a:pos x="T0" y="T1"/>
                </a:cxn>
                <a:cxn ang="0">
                  <a:pos x="T2" y="T3"/>
                </a:cxn>
                <a:cxn ang="0">
                  <a:pos x="T4" y="T5"/>
                </a:cxn>
                <a:cxn ang="0">
                  <a:pos x="T6" y="T7"/>
                </a:cxn>
                <a:cxn ang="0">
                  <a:pos x="T8" y="T9"/>
                </a:cxn>
              </a:cxnLst>
              <a:rect l="0" t="0" r="r" b="b"/>
              <a:pathLst>
                <a:path w="54" h="58">
                  <a:moveTo>
                    <a:pt x="54" y="49"/>
                  </a:moveTo>
                  <a:lnTo>
                    <a:pt x="8" y="58"/>
                  </a:lnTo>
                  <a:lnTo>
                    <a:pt x="0" y="9"/>
                  </a:lnTo>
                  <a:lnTo>
                    <a:pt x="45" y="0"/>
                  </a:lnTo>
                  <a:lnTo>
                    <a:pt x="54" y="49"/>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6" name="Freeform 170"/>
            <p:cNvSpPr>
              <a:spLocks/>
            </p:cNvSpPr>
            <p:nvPr userDrawn="1"/>
          </p:nvSpPr>
          <p:spPr bwMode="gray">
            <a:xfrm>
              <a:off x="8366126" y="6361113"/>
              <a:ext cx="46038" cy="31750"/>
            </a:xfrm>
            <a:custGeom>
              <a:avLst/>
              <a:gdLst>
                <a:gd name="T0" fmla="*/ 0 w 29"/>
                <a:gd name="T1" fmla="*/ 4 h 20"/>
                <a:gd name="T2" fmla="*/ 3 w 29"/>
                <a:gd name="T3" fmla="*/ 20 h 20"/>
                <a:gd name="T4" fmla="*/ 29 w 29"/>
                <a:gd name="T5" fmla="*/ 15 h 20"/>
                <a:gd name="T6" fmla="*/ 27 w 29"/>
                <a:gd name="T7" fmla="*/ 0 h 20"/>
                <a:gd name="T8" fmla="*/ 16 w 29"/>
                <a:gd name="T9" fmla="*/ 12 h 20"/>
                <a:gd name="T10" fmla="*/ 0 w 29"/>
                <a:gd name="T11" fmla="*/ 4 h 20"/>
              </a:gdLst>
              <a:ahLst/>
              <a:cxnLst>
                <a:cxn ang="0">
                  <a:pos x="T0" y="T1"/>
                </a:cxn>
                <a:cxn ang="0">
                  <a:pos x="T2" y="T3"/>
                </a:cxn>
                <a:cxn ang="0">
                  <a:pos x="T4" y="T5"/>
                </a:cxn>
                <a:cxn ang="0">
                  <a:pos x="T6" y="T7"/>
                </a:cxn>
                <a:cxn ang="0">
                  <a:pos x="T8" y="T9"/>
                </a:cxn>
                <a:cxn ang="0">
                  <a:pos x="T10" y="T11"/>
                </a:cxn>
              </a:cxnLst>
              <a:rect l="0" t="0" r="r" b="b"/>
              <a:pathLst>
                <a:path w="29" h="20">
                  <a:moveTo>
                    <a:pt x="0" y="4"/>
                  </a:moveTo>
                  <a:lnTo>
                    <a:pt x="3" y="20"/>
                  </a:lnTo>
                  <a:lnTo>
                    <a:pt x="29" y="15"/>
                  </a:lnTo>
                  <a:lnTo>
                    <a:pt x="27" y="0"/>
                  </a:lnTo>
                  <a:lnTo>
                    <a:pt x="16" y="12"/>
                  </a:lnTo>
                  <a:lnTo>
                    <a:pt x="0" y="4"/>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7" name="Freeform 171"/>
            <p:cNvSpPr>
              <a:spLocks/>
            </p:cNvSpPr>
            <p:nvPr userDrawn="1"/>
          </p:nvSpPr>
          <p:spPr bwMode="gray">
            <a:xfrm>
              <a:off x="8366126" y="6354763"/>
              <a:ext cx="41275" cy="22225"/>
            </a:xfrm>
            <a:custGeom>
              <a:avLst/>
              <a:gdLst>
                <a:gd name="T0" fmla="*/ 0 w 26"/>
                <a:gd name="T1" fmla="*/ 5 h 14"/>
                <a:gd name="T2" fmla="*/ 0 w 26"/>
                <a:gd name="T3" fmla="*/ 6 h 14"/>
                <a:gd name="T4" fmla="*/ 14 w 26"/>
                <a:gd name="T5" fmla="*/ 14 h 14"/>
                <a:gd name="T6" fmla="*/ 26 w 26"/>
                <a:gd name="T7" fmla="*/ 1 h 14"/>
                <a:gd name="T8" fmla="*/ 26 w 26"/>
                <a:gd name="T9" fmla="*/ 0 h 14"/>
                <a:gd name="T10" fmla="*/ 0 w 26"/>
                <a:gd name="T11" fmla="*/ 5 h 14"/>
              </a:gdLst>
              <a:ahLst/>
              <a:cxnLst>
                <a:cxn ang="0">
                  <a:pos x="T0" y="T1"/>
                </a:cxn>
                <a:cxn ang="0">
                  <a:pos x="T2" y="T3"/>
                </a:cxn>
                <a:cxn ang="0">
                  <a:pos x="T4" y="T5"/>
                </a:cxn>
                <a:cxn ang="0">
                  <a:pos x="T6" y="T7"/>
                </a:cxn>
                <a:cxn ang="0">
                  <a:pos x="T8" y="T9"/>
                </a:cxn>
                <a:cxn ang="0">
                  <a:pos x="T10" y="T11"/>
                </a:cxn>
              </a:cxnLst>
              <a:rect l="0" t="0" r="r" b="b"/>
              <a:pathLst>
                <a:path w="26" h="14">
                  <a:moveTo>
                    <a:pt x="0" y="5"/>
                  </a:moveTo>
                  <a:lnTo>
                    <a:pt x="0" y="6"/>
                  </a:lnTo>
                  <a:lnTo>
                    <a:pt x="14" y="14"/>
                  </a:lnTo>
                  <a:lnTo>
                    <a:pt x="26" y="1"/>
                  </a:lnTo>
                  <a:lnTo>
                    <a:pt x="26" y="0"/>
                  </a:lnTo>
                  <a:lnTo>
                    <a:pt x="0" y="5"/>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8" name="Freeform 172"/>
            <p:cNvSpPr>
              <a:spLocks/>
            </p:cNvSpPr>
            <p:nvPr userDrawn="1"/>
          </p:nvSpPr>
          <p:spPr bwMode="gray">
            <a:xfrm>
              <a:off x="8272463" y="6342063"/>
              <a:ext cx="84138" cy="90488"/>
            </a:xfrm>
            <a:custGeom>
              <a:avLst/>
              <a:gdLst>
                <a:gd name="T0" fmla="*/ 53 w 53"/>
                <a:gd name="T1" fmla="*/ 49 h 57"/>
                <a:gd name="T2" fmla="*/ 9 w 53"/>
                <a:gd name="T3" fmla="*/ 57 h 57"/>
                <a:gd name="T4" fmla="*/ 0 w 53"/>
                <a:gd name="T5" fmla="*/ 8 h 57"/>
                <a:gd name="T6" fmla="*/ 45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5" y="0"/>
                  </a:lnTo>
                  <a:lnTo>
                    <a:pt x="53" y="49"/>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9" name="Freeform 173"/>
            <p:cNvSpPr>
              <a:spLocks/>
            </p:cNvSpPr>
            <p:nvPr userDrawn="1"/>
          </p:nvSpPr>
          <p:spPr bwMode="gray">
            <a:xfrm>
              <a:off x="8293101" y="6367463"/>
              <a:ext cx="41275" cy="38100"/>
            </a:xfrm>
            <a:custGeom>
              <a:avLst/>
              <a:gdLst>
                <a:gd name="T0" fmla="*/ 22 w 23"/>
                <a:gd name="T1" fmla="*/ 5 h 21"/>
                <a:gd name="T2" fmla="*/ 15 w 23"/>
                <a:gd name="T3" fmla="*/ 1 h 21"/>
                <a:gd name="T4" fmla="*/ 11 w 23"/>
                <a:gd name="T5" fmla="*/ 4 h 21"/>
                <a:gd name="T6" fmla="*/ 5 w 23"/>
                <a:gd name="T7" fmla="*/ 2 h 21"/>
                <a:gd name="T8" fmla="*/ 0 w 23"/>
                <a:gd name="T9" fmla="*/ 9 h 21"/>
                <a:gd name="T10" fmla="*/ 14 w 23"/>
                <a:gd name="T11" fmla="*/ 21 h 21"/>
                <a:gd name="T12" fmla="*/ 22 w 23"/>
                <a:gd name="T13" fmla="*/ 5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2" y="5"/>
                  </a:moveTo>
                  <a:cubicBezTo>
                    <a:pt x="22" y="2"/>
                    <a:pt x="19" y="0"/>
                    <a:pt x="15" y="1"/>
                  </a:cubicBezTo>
                  <a:cubicBezTo>
                    <a:pt x="13" y="1"/>
                    <a:pt x="11" y="2"/>
                    <a:pt x="11" y="4"/>
                  </a:cubicBezTo>
                  <a:cubicBezTo>
                    <a:pt x="9" y="3"/>
                    <a:pt x="8" y="2"/>
                    <a:pt x="5" y="2"/>
                  </a:cubicBezTo>
                  <a:cubicBezTo>
                    <a:pt x="2" y="3"/>
                    <a:pt x="0" y="6"/>
                    <a:pt x="0" y="9"/>
                  </a:cubicBezTo>
                  <a:cubicBezTo>
                    <a:pt x="1" y="15"/>
                    <a:pt x="10" y="19"/>
                    <a:pt x="14" y="21"/>
                  </a:cubicBezTo>
                  <a:cubicBezTo>
                    <a:pt x="17" y="17"/>
                    <a:pt x="23" y="11"/>
                    <a:pt x="22" y="5"/>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0" name="Freeform 174"/>
            <p:cNvSpPr>
              <a:spLocks/>
            </p:cNvSpPr>
            <p:nvPr userDrawn="1"/>
          </p:nvSpPr>
          <p:spPr bwMode="gray">
            <a:xfrm>
              <a:off x="8240713" y="6521450"/>
              <a:ext cx="466725" cy="266700"/>
            </a:xfrm>
            <a:custGeom>
              <a:avLst/>
              <a:gdLst>
                <a:gd name="T0" fmla="*/ 294 w 294"/>
                <a:gd name="T1" fmla="*/ 168 h 168"/>
                <a:gd name="T2" fmla="*/ 245 w 294"/>
                <a:gd name="T3" fmla="*/ 0 h 168"/>
                <a:gd name="T4" fmla="*/ 0 w 294"/>
                <a:gd name="T5" fmla="*/ 38 h 168"/>
                <a:gd name="T6" fmla="*/ 18 w 294"/>
                <a:gd name="T7" fmla="*/ 168 h 168"/>
                <a:gd name="T8" fmla="*/ 294 w 294"/>
                <a:gd name="T9" fmla="*/ 168 h 168"/>
              </a:gdLst>
              <a:ahLst/>
              <a:cxnLst>
                <a:cxn ang="0">
                  <a:pos x="T0" y="T1"/>
                </a:cxn>
                <a:cxn ang="0">
                  <a:pos x="T2" y="T3"/>
                </a:cxn>
                <a:cxn ang="0">
                  <a:pos x="T4" y="T5"/>
                </a:cxn>
                <a:cxn ang="0">
                  <a:pos x="T6" y="T7"/>
                </a:cxn>
                <a:cxn ang="0">
                  <a:pos x="T8" y="T9"/>
                </a:cxn>
              </a:cxnLst>
              <a:rect l="0" t="0" r="r" b="b"/>
              <a:pathLst>
                <a:path w="294" h="168">
                  <a:moveTo>
                    <a:pt x="294" y="168"/>
                  </a:moveTo>
                  <a:lnTo>
                    <a:pt x="245" y="0"/>
                  </a:lnTo>
                  <a:lnTo>
                    <a:pt x="0" y="38"/>
                  </a:lnTo>
                  <a:lnTo>
                    <a:pt x="18" y="168"/>
                  </a:lnTo>
                  <a:lnTo>
                    <a:pt x="294" y="168"/>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1" name="Freeform 175"/>
            <p:cNvSpPr>
              <a:spLocks/>
            </p:cNvSpPr>
            <p:nvPr userDrawn="1"/>
          </p:nvSpPr>
          <p:spPr bwMode="gray">
            <a:xfrm>
              <a:off x="8240713" y="6562725"/>
              <a:ext cx="198438" cy="225425"/>
            </a:xfrm>
            <a:custGeom>
              <a:avLst/>
              <a:gdLst>
                <a:gd name="T0" fmla="*/ 125 w 125"/>
                <a:gd name="T1" fmla="*/ 142 h 142"/>
                <a:gd name="T2" fmla="*/ 18 w 125"/>
                <a:gd name="T3" fmla="*/ 142 h 142"/>
                <a:gd name="T4" fmla="*/ 0 w 125"/>
                <a:gd name="T5" fmla="*/ 12 h 142"/>
                <a:gd name="T6" fmla="*/ 76 w 125"/>
                <a:gd name="T7" fmla="*/ 0 h 142"/>
                <a:gd name="T8" fmla="*/ 125 w 125"/>
                <a:gd name="T9" fmla="*/ 142 h 142"/>
              </a:gdLst>
              <a:ahLst/>
              <a:cxnLst>
                <a:cxn ang="0">
                  <a:pos x="T0" y="T1"/>
                </a:cxn>
                <a:cxn ang="0">
                  <a:pos x="T2" y="T3"/>
                </a:cxn>
                <a:cxn ang="0">
                  <a:pos x="T4" y="T5"/>
                </a:cxn>
                <a:cxn ang="0">
                  <a:pos x="T6" y="T7"/>
                </a:cxn>
                <a:cxn ang="0">
                  <a:pos x="T8" y="T9"/>
                </a:cxn>
              </a:cxnLst>
              <a:rect l="0" t="0" r="r" b="b"/>
              <a:pathLst>
                <a:path w="125" h="142">
                  <a:moveTo>
                    <a:pt x="125" y="142"/>
                  </a:moveTo>
                  <a:lnTo>
                    <a:pt x="18" y="142"/>
                  </a:lnTo>
                  <a:lnTo>
                    <a:pt x="0" y="12"/>
                  </a:lnTo>
                  <a:lnTo>
                    <a:pt x="76" y="0"/>
                  </a:lnTo>
                  <a:lnTo>
                    <a:pt x="125" y="142"/>
                  </a:lnTo>
                  <a:close/>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2" name="Rectangle 176"/>
            <p:cNvSpPr>
              <a:spLocks noChangeArrowheads="1"/>
            </p:cNvSpPr>
            <p:nvPr userDrawn="1"/>
          </p:nvSpPr>
          <p:spPr bwMode="gray">
            <a:xfrm>
              <a:off x="8091488" y="3802063"/>
              <a:ext cx="168275" cy="33338"/>
            </a:xfrm>
            <a:prstGeom prst="rect">
              <a:avLst/>
            </a:prstGeom>
            <a:solidFill>
              <a:srgbClr val="BAD8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3" name="Freeform 177"/>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7" name="Freeform 178"/>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8" name="Freeform 179"/>
            <p:cNvSpPr>
              <a:spLocks/>
            </p:cNvSpPr>
            <p:nvPr userDrawn="1"/>
          </p:nvSpPr>
          <p:spPr bwMode="gray">
            <a:xfrm>
              <a:off x="9932988" y="4840288"/>
              <a:ext cx="995363" cy="1466850"/>
            </a:xfrm>
            <a:custGeom>
              <a:avLst/>
              <a:gdLst>
                <a:gd name="T0" fmla="*/ 26 w 627"/>
                <a:gd name="T1" fmla="*/ 0 h 924"/>
                <a:gd name="T2" fmla="*/ 0 w 627"/>
                <a:gd name="T3" fmla="*/ 18 h 924"/>
                <a:gd name="T4" fmla="*/ 248 w 627"/>
                <a:gd name="T5" fmla="*/ 393 h 924"/>
                <a:gd name="T6" fmla="*/ 599 w 627"/>
                <a:gd name="T7" fmla="*/ 924 h 924"/>
                <a:gd name="T8" fmla="*/ 627 w 627"/>
                <a:gd name="T9" fmla="*/ 907 h 924"/>
                <a:gd name="T10" fmla="*/ 26 w 627"/>
                <a:gd name="T11" fmla="*/ 0 h 924"/>
              </a:gdLst>
              <a:ahLst/>
              <a:cxnLst>
                <a:cxn ang="0">
                  <a:pos x="T0" y="T1"/>
                </a:cxn>
                <a:cxn ang="0">
                  <a:pos x="T2" y="T3"/>
                </a:cxn>
                <a:cxn ang="0">
                  <a:pos x="T4" y="T5"/>
                </a:cxn>
                <a:cxn ang="0">
                  <a:pos x="T6" y="T7"/>
                </a:cxn>
                <a:cxn ang="0">
                  <a:pos x="T8" y="T9"/>
                </a:cxn>
                <a:cxn ang="0">
                  <a:pos x="T10" y="T11"/>
                </a:cxn>
              </a:cxnLst>
              <a:rect l="0" t="0" r="r" b="b"/>
              <a:pathLst>
                <a:path w="627" h="924">
                  <a:moveTo>
                    <a:pt x="26" y="0"/>
                  </a:moveTo>
                  <a:lnTo>
                    <a:pt x="0" y="18"/>
                  </a:lnTo>
                  <a:lnTo>
                    <a:pt x="248" y="393"/>
                  </a:lnTo>
                  <a:lnTo>
                    <a:pt x="599" y="924"/>
                  </a:lnTo>
                  <a:lnTo>
                    <a:pt x="627" y="907"/>
                  </a:lnTo>
                  <a:lnTo>
                    <a:pt x="26" y="0"/>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9" name="Freeform 180"/>
            <p:cNvSpPr>
              <a:spLocks/>
            </p:cNvSpPr>
            <p:nvPr userDrawn="1"/>
          </p:nvSpPr>
          <p:spPr bwMode="gray">
            <a:xfrm>
              <a:off x="10814051" y="6172200"/>
              <a:ext cx="57150" cy="47625"/>
            </a:xfrm>
            <a:custGeom>
              <a:avLst/>
              <a:gdLst>
                <a:gd name="T0" fmla="*/ 36 w 36"/>
                <a:gd name="T1" fmla="*/ 13 h 30"/>
                <a:gd name="T2" fmla="*/ 9 w 36"/>
                <a:gd name="T3" fmla="*/ 30 h 30"/>
                <a:gd name="T4" fmla="*/ 9 w 36"/>
                <a:gd name="T5" fmla="*/ 30 h 30"/>
                <a:gd name="T6" fmla="*/ 0 w 36"/>
                <a:gd name="T7" fmla="*/ 18 h 30"/>
                <a:gd name="T8" fmla="*/ 27 w 36"/>
                <a:gd name="T9" fmla="*/ 0 h 30"/>
                <a:gd name="T10" fmla="*/ 36 w 36"/>
                <a:gd name="T11" fmla="*/ 13 h 30"/>
              </a:gdLst>
              <a:ahLst/>
              <a:cxnLst>
                <a:cxn ang="0">
                  <a:pos x="T0" y="T1"/>
                </a:cxn>
                <a:cxn ang="0">
                  <a:pos x="T2" y="T3"/>
                </a:cxn>
                <a:cxn ang="0">
                  <a:pos x="T4" y="T5"/>
                </a:cxn>
                <a:cxn ang="0">
                  <a:pos x="T6" y="T7"/>
                </a:cxn>
                <a:cxn ang="0">
                  <a:pos x="T8" y="T9"/>
                </a:cxn>
                <a:cxn ang="0">
                  <a:pos x="T10" y="T11"/>
                </a:cxn>
              </a:cxnLst>
              <a:rect l="0" t="0" r="r" b="b"/>
              <a:pathLst>
                <a:path w="36" h="30">
                  <a:moveTo>
                    <a:pt x="36" y="13"/>
                  </a:moveTo>
                  <a:lnTo>
                    <a:pt x="9" y="30"/>
                  </a:lnTo>
                  <a:lnTo>
                    <a:pt x="9" y="30"/>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0" name="Freeform 181"/>
            <p:cNvSpPr>
              <a:spLocks/>
            </p:cNvSpPr>
            <p:nvPr userDrawn="1"/>
          </p:nvSpPr>
          <p:spPr bwMode="gray">
            <a:xfrm>
              <a:off x="10785476" y="6127750"/>
              <a:ext cx="55563" cy="49213"/>
            </a:xfrm>
            <a:custGeom>
              <a:avLst/>
              <a:gdLst>
                <a:gd name="T0" fmla="*/ 35 w 35"/>
                <a:gd name="T1" fmla="*/ 13 h 31"/>
                <a:gd name="T2" fmla="*/ 8 w 35"/>
                <a:gd name="T3" fmla="*/ 31 h 31"/>
                <a:gd name="T4" fmla="*/ 8 w 35"/>
                <a:gd name="T5" fmla="*/ 31 h 31"/>
                <a:gd name="T6" fmla="*/ 0 w 35"/>
                <a:gd name="T7" fmla="*/ 18 h 31"/>
                <a:gd name="T8" fmla="*/ 26 w 35"/>
                <a:gd name="T9" fmla="*/ 0 h 31"/>
                <a:gd name="T10" fmla="*/ 35 w 35"/>
                <a:gd name="T11" fmla="*/ 13 h 31"/>
              </a:gdLst>
              <a:ahLst/>
              <a:cxnLst>
                <a:cxn ang="0">
                  <a:pos x="T0" y="T1"/>
                </a:cxn>
                <a:cxn ang="0">
                  <a:pos x="T2" y="T3"/>
                </a:cxn>
                <a:cxn ang="0">
                  <a:pos x="T4" y="T5"/>
                </a:cxn>
                <a:cxn ang="0">
                  <a:pos x="T6" y="T7"/>
                </a:cxn>
                <a:cxn ang="0">
                  <a:pos x="T8" y="T9"/>
                </a:cxn>
                <a:cxn ang="0">
                  <a:pos x="T10" y="T11"/>
                </a:cxn>
              </a:cxnLst>
              <a:rect l="0" t="0" r="r" b="b"/>
              <a:pathLst>
                <a:path w="35" h="31">
                  <a:moveTo>
                    <a:pt x="35" y="13"/>
                  </a:moveTo>
                  <a:lnTo>
                    <a:pt x="8" y="31"/>
                  </a:lnTo>
                  <a:lnTo>
                    <a:pt x="8" y="31"/>
                  </a:lnTo>
                  <a:lnTo>
                    <a:pt x="0" y="18"/>
                  </a:lnTo>
                  <a:lnTo>
                    <a:pt x="26"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1" name="Freeform 182"/>
            <p:cNvSpPr>
              <a:spLocks/>
            </p:cNvSpPr>
            <p:nvPr userDrawn="1"/>
          </p:nvSpPr>
          <p:spPr bwMode="gray">
            <a:xfrm>
              <a:off x="10753726" y="6081713"/>
              <a:ext cx="58738" cy="50800"/>
            </a:xfrm>
            <a:custGeom>
              <a:avLst/>
              <a:gdLst>
                <a:gd name="T0" fmla="*/ 37 w 37"/>
                <a:gd name="T1" fmla="*/ 14 h 32"/>
                <a:gd name="T2" fmla="*/ 10 w 37"/>
                <a:gd name="T3" fmla="*/ 32 h 32"/>
                <a:gd name="T4" fmla="*/ 0 w 37"/>
                <a:gd name="T5" fmla="*/ 18 h 32"/>
                <a:gd name="T6" fmla="*/ 28 w 37"/>
                <a:gd name="T7" fmla="*/ 0 h 32"/>
                <a:gd name="T8" fmla="*/ 37 w 37"/>
                <a:gd name="T9" fmla="*/ 14 h 32"/>
              </a:gdLst>
              <a:ahLst/>
              <a:cxnLst>
                <a:cxn ang="0">
                  <a:pos x="T0" y="T1"/>
                </a:cxn>
                <a:cxn ang="0">
                  <a:pos x="T2" y="T3"/>
                </a:cxn>
                <a:cxn ang="0">
                  <a:pos x="T4" y="T5"/>
                </a:cxn>
                <a:cxn ang="0">
                  <a:pos x="T6" y="T7"/>
                </a:cxn>
                <a:cxn ang="0">
                  <a:pos x="T8" y="T9"/>
                </a:cxn>
              </a:cxnLst>
              <a:rect l="0" t="0" r="r" b="b"/>
              <a:pathLst>
                <a:path w="37" h="32">
                  <a:moveTo>
                    <a:pt x="37" y="14"/>
                  </a:moveTo>
                  <a:lnTo>
                    <a:pt x="10" y="32"/>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2" name="Freeform 183"/>
            <p:cNvSpPr>
              <a:spLocks/>
            </p:cNvSpPr>
            <p:nvPr userDrawn="1"/>
          </p:nvSpPr>
          <p:spPr bwMode="gray">
            <a:xfrm>
              <a:off x="10725151" y="60372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3" name="Freeform 184"/>
            <p:cNvSpPr>
              <a:spLocks/>
            </p:cNvSpPr>
            <p:nvPr userDrawn="1"/>
          </p:nvSpPr>
          <p:spPr bwMode="gray">
            <a:xfrm>
              <a:off x="10696576" y="5994400"/>
              <a:ext cx="55563" cy="47625"/>
            </a:xfrm>
            <a:custGeom>
              <a:avLst/>
              <a:gdLst>
                <a:gd name="T0" fmla="*/ 35 w 35"/>
                <a:gd name="T1" fmla="*/ 13 h 30"/>
                <a:gd name="T2" fmla="*/ 8 w 35"/>
                <a:gd name="T3" fmla="*/ 30 h 30"/>
                <a:gd name="T4" fmla="*/ 0 w 35"/>
                <a:gd name="T5" fmla="*/ 17 h 30"/>
                <a:gd name="T6" fmla="*/ 27 w 35"/>
                <a:gd name="T7" fmla="*/ 0 h 30"/>
                <a:gd name="T8" fmla="*/ 35 w 35"/>
                <a:gd name="T9" fmla="*/ 13 h 30"/>
              </a:gdLst>
              <a:ahLst/>
              <a:cxnLst>
                <a:cxn ang="0">
                  <a:pos x="T0" y="T1"/>
                </a:cxn>
                <a:cxn ang="0">
                  <a:pos x="T2" y="T3"/>
                </a:cxn>
                <a:cxn ang="0">
                  <a:pos x="T4" y="T5"/>
                </a:cxn>
                <a:cxn ang="0">
                  <a:pos x="T6" y="T7"/>
                </a:cxn>
                <a:cxn ang="0">
                  <a:pos x="T8" y="T9"/>
                </a:cxn>
              </a:cxnLst>
              <a:rect l="0" t="0" r="r" b="b"/>
              <a:pathLst>
                <a:path w="35" h="30">
                  <a:moveTo>
                    <a:pt x="35" y="13"/>
                  </a:moveTo>
                  <a:lnTo>
                    <a:pt x="8" y="30"/>
                  </a:lnTo>
                  <a:lnTo>
                    <a:pt x="0" y="17"/>
                  </a:lnTo>
                  <a:lnTo>
                    <a:pt x="27"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4" name="Freeform 185"/>
            <p:cNvSpPr>
              <a:spLocks/>
            </p:cNvSpPr>
            <p:nvPr userDrawn="1"/>
          </p:nvSpPr>
          <p:spPr bwMode="gray">
            <a:xfrm>
              <a:off x="10666413" y="5949950"/>
              <a:ext cx="57150" cy="49213"/>
            </a:xfrm>
            <a:custGeom>
              <a:avLst/>
              <a:gdLst>
                <a:gd name="T0" fmla="*/ 36 w 36"/>
                <a:gd name="T1" fmla="*/ 13 h 31"/>
                <a:gd name="T2" fmla="*/ 9 w 36"/>
                <a:gd name="T3" fmla="*/ 31 h 31"/>
                <a:gd name="T4" fmla="*/ 9 w 36"/>
                <a:gd name="T5" fmla="*/ 31 h 31"/>
                <a:gd name="T6" fmla="*/ 0 w 36"/>
                <a:gd name="T7" fmla="*/ 18 h 31"/>
                <a:gd name="T8" fmla="*/ 0 w 36"/>
                <a:gd name="T9" fmla="*/ 18 h 31"/>
                <a:gd name="T10" fmla="*/ 27 w 36"/>
                <a:gd name="T11" fmla="*/ 0 h 31"/>
                <a:gd name="T12" fmla="*/ 36 w 36"/>
                <a:gd name="T13" fmla="*/ 13 h 31"/>
              </a:gdLst>
              <a:ahLst/>
              <a:cxnLst>
                <a:cxn ang="0">
                  <a:pos x="T0" y="T1"/>
                </a:cxn>
                <a:cxn ang="0">
                  <a:pos x="T2" y="T3"/>
                </a:cxn>
                <a:cxn ang="0">
                  <a:pos x="T4" y="T5"/>
                </a:cxn>
                <a:cxn ang="0">
                  <a:pos x="T6" y="T7"/>
                </a:cxn>
                <a:cxn ang="0">
                  <a:pos x="T8" y="T9"/>
                </a:cxn>
                <a:cxn ang="0">
                  <a:pos x="T10" y="T11"/>
                </a:cxn>
                <a:cxn ang="0">
                  <a:pos x="T12" y="T13"/>
                </a:cxn>
              </a:cxnLst>
              <a:rect l="0" t="0" r="r" b="b"/>
              <a:pathLst>
                <a:path w="36" h="31">
                  <a:moveTo>
                    <a:pt x="36" y="13"/>
                  </a:moveTo>
                  <a:lnTo>
                    <a:pt x="9" y="31"/>
                  </a:lnTo>
                  <a:lnTo>
                    <a:pt x="9" y="31"/>
                  </a:lnTo>
                  <a:lnTo>
                    <a:pt x="0" y="18"/>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5" name="Freeform 186"/>
            <p:cNvSpPr>
              <a:spLocks/>
            </p:cNvSpPr>
            <p:nvPr userDrawn="1"/>
          </p:nvSpPr>
          <p:spPr bwMode="gray">
            <a:xfrm>
              <a:off x="10637838" y="5903913"/>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6" name="Freeform 187"/>
            <p:cNvSpPr>
              <a:spLocks/>
            </p:cNvSpPr>
            <p:nvPr userDrawn="1"/>
          </p:nvSpPr>
          <p:spPr bwMode="gray">
            <a:xfrm>
              <a:off x="10607676" y="5859463"/>
              <a:ext cx="57150" cy="50800"/>
            </a:xfrm>
            <a:custGeom>
              <a:avLst/>
              <a:gdLst>
                <a:gd name="T0" fmla="*/ 36 w 36"/>
                <a:gd name="T1" fmla="*/ 14 h 32"/>
                <a:gd name="T2" fmla="*/ 8 w 36"/>
                <a:gd name="T3" fmla="*/ 32 h 32"/>
                <a:gd name="T4" fmla="*/ 0 w 36"/>
                <a:gd name="T5" fmla="*/ 18 h 32"/>
                <a:gd name="T6" fmla="*/ 0 w 36"/>
                <a:gd name="T7" fmla="*/ 18 h 32"/>
                <a:gd name="T8" fmla="*/ 28 w 36"/>
                <a:gd name="T9" fmla="*/ 0 h 32"/>
                <a:gd name="T10" fmla="*/ 36 w 36"/>
                <a:gd name="T11" fmla="*/ 14 h 32"/>
              </a:gdLst>
              <a:ahLst/>
              <a:cxnLst>
                <a:cxn ang="0">
                  <a:pos x="T0" y="T1"/>
                </a:cxn>
                <a:cxn ang="0">
                  <a:pos x="T2" y="T3"/>
                </a:cxn>
                <a:cxn ang="0">
                  <a:pos x="T4" y="T5"/>
                </a:cxn>
                <a:cxn ang="0">
                  <a:pos x="T6" y="T7"/>
                </a:cxn>
                <a:cxn ang="0">
                  <a:pos x="T8" y="T9"/>
                </a:cxn>
                <a:cxn ang="0">
                  <a:pos x="T10" y="T11"/>
                </a:cxn>
              </a:cxnLst>
              <a:rect l="0" t="0" r="r" b="b"/>
              <a:pathLst>
                <a:path w="36" h="32">
                  <a:moveTo>
                    <a:pt x="36" y="14"/>
                  </a:moveTo>
                  <a:lnTo>
                    <a:pt x="8" y="32"/>
                  </a:lnTo>
                  <a:lnTo>
                    <a:pt x="0" y="18"/>
                  </a:lnTo>
                  <a:lnTo>
                    <a:pt x="0" y="18"/>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7" name="Freeform 188"/>
            <p:cNvSpPr>
              <a:spLocks/>
            </p:cNvSpPr>
            <p:nvPr userDrawn="1"/>
          </p:nvSpPr>
          <p:spPr bwMode="gray">
            <a:xfrm>
              <a:off x="10577513" y="5815013"/>
              <a:ext cx="57150" cy="49213"/>
            </a:xfrm>
            <a:custGeom>
              <a:avLst/>
              <a:gdLst>
                <a:gd name="T0" fmla="*/ 36 w 36"/>
                <a:gd name="T1" fmla="*/ 13 h 31"/>
                <a:gd name="T2" fmla="*/ 9 w 36"/>
                <a:gd name="T3" fmla="*/ 31 h 31"/>
                <a:gd name="T4" fmla="*/ 9 w 36"/>
                <a:gd name="T5" fmla="*/ 31 h 31"/>
                <a:gd name="T6" fmla="*/ 0 w 36"/>
                <a:gd name="T7" fmla="*/ 18 h 31"/>
                <a:gd name="T8" fmla="*/ 27 w 36"/>
                <a:gd name="T9" fmla="*/ 0 h 31"/>
                <a:gd name="T10" fmla="*/ 36 w 36"/>
                <a:gd name="T11" fmla="*/ 13 h 31"/>
              </a:gdLst>
              <a:ahLst/>
              <a:cxnLst>
                <a:cxn ang="0">
                  <a:pos x="T0" y="T1"/>
                </a:cxn>
                <a:cxn ang="0">
                  <a:pos x="T2" y="T3"/>
                </a:cxn>
                <a:cxn ang="0">
                  <a:pos x="T4" y="T5"/>
                </a:cxn>
                <a:cxn ang="0">
                  <a:pos x="T6" y="T7"/>
                </a:cxn>
                <a:cxn ang="0">
                  <a:pos x="T8" y="T9"/>
                </a:cxn>
                <a:cxn ang="0">
                  <a:pos x="T10" y="T11"/>
                </a:cxn>
              </a:cxnLst>
              <a:rect l="0" t="0" r="r" b="b"/>
              <a:pathLst>
                <a:path w="36" h="31">
                  <a:moveTo>
                    <a:pt x="36" y="13"/>
                  </a:moveTo>
                  <a:lnTo>
                    <a:pt x="9" y="31"/>
                  </a:ln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8" name="Freeform 189"/>
            <p:cNvSpPr>
              <a:spLocks/>
            </p:cNvSpPr>
            <p:nvPr userDrawn="1"/>
          </p:nvSpPr>
          <p:spPr bwMode="gray">
            <a:xfrm>
              <a:off x="10548938" y="5772150"/>
              <a:ext cx="57150" cy="47625"/>
            </a:xfrm>
            <a:custGeom>
              <a:avLst/>
              <a:gdLst>
                <a:gd name="T0" fmla="*/ 36 w 36"/>
                <a:gd name="T1" fmla="*/ 13 h 30"/>
                <a:gd name="T2" fmla="*/ 9 w 36"/>
                <a:gd name="T3" fmla="*/ 30 h 30"/>
                <a:gd name="T4" fmla="*/ 0 w 36"/>
                <a:gd name="T5" fmla="*/ 17 h 30"/>
                <a:gd name="T6" fmla="*/ 27 w 36"/>
                <a:gd name="T7" fmla="*/ 0 h 30"/>
                <a:gd name="T8" fmla="*/ 36 w 36"/>
                <a:gd name="T9" fmla="*/ 13 h 30"/>
              </a:gdLst>
              <a:ahLst/>
              <a:cxnLst>
                <a:cxn ang="0">
                  <a:pos x="T0" y="T1"/>
                </a:cxn>
                <a:cxn ang="0">
                  <a:pos x="T2" y="T3"/>
                </a:cxn>
                <a:cxn ang="0">
                  <a:pos x="T4" y="T5"/>
                </a:cxn>
                <a:cxn ang="0">
                  <a:pos x="T6" y="T7"/>
                </a:cxn>
                <a:cxn ang="0">
                  <a:pos x="T8" y="T9"/>
                </a:cxn>
              </a:cxnLst>
              <a:rect l="0" t="0" r="r" b="b"/>
              <a:pathLst>
                <a:path w="36" h="30">
                  <a:moveTo>
                    <a:pt x="36" y="13"/>
                  </a:moveTo>
                  <a:lnTo>
                    <a:pt x="9" y="30"/>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9" name="Freeform 190"/>
            <p:cNvSpPr>
              <a:spLocks/>
            </p:cNvSpPr>
            <p:nvPr userDrawn="1"/>
          </p:nvSpPr>
          <p:spPr bwMode="gray">
            <a:xfrm>
              <a:off x="10520363" y="5726113"/>
              <a:ext cx="55563" cy="50800"/>
            </a:xfrm>
            <a:custGeom>
              <a:avLst/>
              <a:gdLst>
                <a:gd name="T0" fmla="*/ 35 w 35"/>
                <a:gd name="T1" fmla="*/ 14 h 32"/>
                <a:gd name="T2" fmla="*/ 8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0" name="Freeform 191"/>
            <p:cNvSpPr>
              <a:spLocks/>
            </p:cNvSpPr>
            <p:nvPr userDrawn="1"/>
          </p:nvSpPr>
          <p:spPr bwMode="gray">
            <a:xfrm>
              <a:off x="10488613" y="56816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1" name="Freeform 192"/>
            <p:cNvSpPr>
              <a:spLocks/>
            </p:cNvSpPr>
            <p:nvPr userDrawn="1"/>
          </p:nvSpPr>
          <p:spPr bwMode="gray">
            <a:xfrm>
              <a:off x="10460038" y="563721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2" name="Freeform 193"/>
            <p:cNvSpPr>
              <a:spLocks/>
            </p:cNvSpPr>
            <p:nvPr userDrawn="1"/>
          </p:nvSpPr>
          <p:spPr bwMode="gray">
            <a:xfrm>
              <a:off x="10431463" y="5594350"/>
              <a:ext cx="55563" cy="47625"/>
            </a:xfrm>
            <a:custGeom>
              <a:avLst/>
              <a:gdLst>
                <a:gd name="T0" fmla="*/ 35 w 35"/>
                <a:gd name="T1" fmla="*/ 12 h 30"/>
                <a:gd name="T2" fmla="*/ 9 w 35"/>
                <a:gd name="T3" fmla="*/ 30 h 30"/>
                <a:gd name="T4" fmla="*/ 9 w 35"/>
                <a:gd name="T5" fmla="*/ 30 h 30"/>
                <a:gd name="T6" fmla="*/ 0 w 35"/>
                <a:gd name="T7" fmla="*/ 17 h 30"/>
                <a:gd name="T8" fmla="*/ 0 w 35"/>
                <a:gd name="T9" fmla="*/ 17 h 30"/>
                <a:gd name="T10" fmla="*/ 27 w 35"/>
                <a:gd name="T11" fmla="*/ 0 h 30"/>
                <a:gd name="T12" fmla="*/ 35 w 35"/>
                <a:gd name="T13" fmla="*/ 12 h 30"/>
              </a:gdLst>
              <a:ahLst/>
              <a:cxnLst>
                <a:cxn ang="0">
                  <a:pos x="T0" y="T1"/>
                </a:cxn>
                <a:cxn ang="0">
                  <a:pos x="T2" y="T3"/>
                </a:cxn>
                <a:cxn ang="0">
                  <a:pos x="T4" y="T5"/>
                </a:cxn>
                <a:cxn ang="0">
                  <a:pos x="T6" y="T7"/>
                </a:cxn>
                <a:cxn ang="0">
                  <a:pos x="T8" y="T9"/>
                </a:cxn>
                <a:cxn ang="0">
                  <a:pos x="T10" y="T11"/>
                </a:cxn>
                <a:cxn ang="0">
                  <a:pos x="T12" y="T13"/>
                </a:cxn>
              </a:cxnLst>
              <a:rect l="0" t="0" r="r" b="b"/>
              <a:pathLst>
                <a:path w="35" h="30">
                  <a:moveTo>
                    <a:pt x="35" y="12"/>
                  </a:moveTo>
                  <a:lnTo>
                    <a:pt x="9" y="30"/>
                  </a:lnTo>
                  <a:lnTo>
                    <a:pt x="9" y="30"/>
                  </a:lnTo>
                  <a:lnTo>
                    <a:pt x="0" y="17"/>
                  </a:lnTo>
                  <a:lnTo>
                    <a:pt x="0" y="17"/>
                  </a:lnTo>
                  <a:lnTo>
                    <a:pt x="27" y="0"/>
                  </a:lnTo>
                  <a:lnTo>
                    <a:pt x="35" y="12"/>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3" name="Freeform 194"/>
            <p:cNvSpPr>
              <a:spLocks/>
            </p:cNvSpPr>
            <p:nvPr userDrawn="1"/>
          </p:nvSpPr>
          <p:spPr bwMode="gray">
            <a:xfrm>
              <a:off x="10401301" y="5548313"/>
              <a:ext cx="57150" cy="49213"/>
            </a:xfrm>
            <a:custGeom>
              <a:avLst/>
              <a:gdLst>
                <a:gd name="T0" fmla="*/ 36 w 36"/>
                <a:gd name="T1" fmla="*/ 14 h 31"/>
                <a:gd name="T2" fmla="*/ 9 w 36"/>
                <a:gd name="T3" fmla="*/ 31 h 31"/>
                <a:gd name="T4" fmla="*/ 0 w 36"/>
                <a:gd name="T5" fmla="*/ 18 h 31"/>
                <a:gd name="T6" fmla="*/ 27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9" y="31"/>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4" name="Freeform 195"/>
            <p:cNvSpPr>
              <a:spLocks/>
            </p:cNvSpPr>
            <p:nvPr userDrawn="1"/>
          </p:nvSpPr>
          <p:spPr bwMode="gray">
            <a:xfrm>
              <a:off x="10371138" y="5503863"/>
              <a:ext cx="58738" cy="50800"/>
            </a:xfrm>
            <a:custGeom>
              <a:avLst/>
              <a:gdLst>
                <a:gd name="T0" fmla="*/ 37 w 37"/>
                <a:gd name="T1" fmla="*/ 14 h 32"/>
                <a:gd name="T2" fmla="*/ 9 w 37"/>
                <a:gd name="T3" fmla="*/ 32 h 32"/>
                <a:gd name="T4" fmla="*/ 0 w 37"/>
                <a:gd name="T5" fmla="*/ 18 h 32"/>
                <a:gd name="T6" fmla="*/ 0 w 37"/>
                <a:gd name="T7" fmla="*/ 18 h 32"/>
                <a:gd name="T8" fmla="*/ 28 w 37"/>
                <a:gd name="T9" fmla="*/ 0 h 32"/>
                <a:gd name="T10" fmla="*/ 37 w 37"/>
                <a:gd name="T11" fmla="*/ 14 h 32"/>
              </a:gdLst>
              <a:ahLst/>
              <a:cxnLst>
                <a:cxn ang="0">
                  <a:pos x="T0" y="T1"/>
                </a:cxn>
                <a:cxn ang="0">
                  <a:pos x="T2" y="T3"/>
                </a:cxn>
                <a:cxn ang="0">
                  <a:pos x="T4" y="T5"/>
                </a:cxn>
                <a:cxn ang="0">
                  <a:pos x="T6" y="T7"/>
                </a:cxn>
                <a:cxn ang="0">
                  <a:pos x="T8" y="T9"/>
                </a:cxn>
                <a:cxn ang="0">
                  <a:pos x="T10" y="T11"/>
                </a:cxn>
              </a:cxnLst>
              <a:rect l="0" t="0" r="r" b="b"/>
              <a:pathLst>
                <a:path w="37" h="32">
                  <a:moveTo>
                    <a:pt x="37" y="14"/>
                  </a:move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5" name="Freeform 196"/>
            <p:cNvSpPr>
              <a:spLocks/>
            </p:cNvSpPr>
            <p:nvPr userDrawn="1"/>
          </p:nvSpPr>
          <p:spPr bwMode="gray">
            <a:xfrm>
              <a:off x="10342563" y="5459413"/>
              <a:ext cx="58738" cy="49213"/>
            </a:xfrm>
            <a:custGeom>
              <a:avLst/>
              <a:gdLst>
                <a:gd name="T0" fmla="*/ 37 w 37"/>
                <a:gd name="T1" fmla="*/ 13 h 31"/>
                <a:gd name="T2" fmla="*/ 9 w 37"/>
                <a:gd name="T3" fmla="*/ 31 h 31"/>
                <a:gd name="T4" fmla="*/ 9 w 37"/>
                <a:gd name="T5" fmla="*/ 31 h 31"/>
                <a:gd name="T6" fmla="*/ 0 w 37"/>
                <a:gd name="T7" fmla="*/ 18 h 31"/>
                <a:gd name="T8" fmla="*/ 27 w 37"/>
                <a:gd name="T9" fmla="*/ 0 h 31"/>
                <a:gd name="T10" fmla="*/ 37 w 37"/>
                <a:gd name="T11" fmla="*/ 13 h 31"/>
              </a:gdLst>
              <a:ahLst/>
              <a:cxnLst>
                <a:cxn ang="0">
                  <a:pos x="T0" y="T1"/>
                </a:cxn>
                <a:cxn ang="0">
                  <a:pos x="T2" y="T3"/>
                </a:cxn>
                <a:cxn ang="0">
                  <a:pos x="T4" y="T5"/>
                </a:cxn>
                <a:cxn ang="0">
                  <a:pos x="T6" y="T7"/>
                </a:cxn>
                <a:cxn ang="0">
                  <a:pos x="T8" y="T9"/>
                </a:cxn>
                <a:cxn ang="0">
                  <a:pos x="T10" y="T11"/>
                </a:cxn>
              </a:cxnLst>
              <a:rect l="0" t="0" r="r" b="b"/>
              <a:pathLst>
                <a:path w="37" h="31">
                  <a:moveTo>
                    <a:pt x="37" y="13"/>
                  </a:moveTo>
                  <a:lnTo>
                    <a:pt x="9" y="31"/>
                  </a:ln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6" name="Freeform 197"/>
            <p:cNvSpPr>
              <a:spLocks/>
            </p:cNvSpPr>
            <p:nvPr userDrawn="1"/>
          </p:nvSpPr>
          <p:spPr bwMode="gray">
            <a:xfrm>
              <a:off x="10313988" y="5413375"/>
              <a:ext cx="55563" cy="50800"/>
            </a:xfrm>
            <a:custGeom>
              <a:avLst/>
              <a:gdLst>
                <a:gd name="T0" fmla="*/ 35 w 35"/>
                <a:gd name="T1" fmla="*/ 14 h 32"/>
                <a:gd name="T2" fmla="*/ 8 w 35"/>
                <a:gd name="T3" fmla="*/ 32 h 32"/>
                <a:gd name="T4" fmla="*/ 0 w 35"/>
                <a:gd name="T5" fmla="*/ 19 h 32"/>
                <a:gd name="T6" fmla="*/ 26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9"/>
                  </a:lnTo>
                  <a:lnTo>
                    <a:pt x="26"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7" name="Freeform 198"/>
            <p:cNvSpPr>
              <a:spLocks/>
            </p:cNvSpPr>
            <p:nvPr userDrawn="1"/>
          </p:nvSpPr>
          <p:spPr bwMode="gray">
            <a:xfrm>
              <a:off x="10283826" y="5370513"/>
              <a:ext cx="57150" cy="49213"/>
            </a:xfrm>
            <a:custGeom>
              <a:avLst/>
              <a:gdLst>
                <a:gd name="T0" fmla="*/ 36 w 36"/>
                <a:gd name="T1" fmla="*/ 13 h 31"/>
                <a:gd name="T2" fmla="*/ 9 w 36"/>
                <a:gd name="T3" fmla="*/ 31 h 31"/>
                <a:gd name="T4" fmla="*/ 0 w 36"/>
                <a:gd name="T5" fmla="*/ 17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8" name="Freeform 199"/>
            <p:cNvSpPr>
              <a:spLocks/>
            </p:cNvSpPr>
            <p:nvPr userDrawn="1"/>
          </p:nvSpPr>
          <p:spPr bwMode="gray">
            <a:xfrm>
              <a:off x="10253663" y="5326063"/>
              <a:ext cx="58738" cy="49213"/>
            </a:xfrm>
            <a:custGeom>
              <a:avLst/>
              <a:gdLst>
                <a:gd name="T0" fmla="*/ 37 w 37"/>
                <a:gd name="T1" fmla="*/ 14 h 31"/>
                <a:gd name="T2" fmla="*/ 10 w 37"/>
                <a:gd name="T3" fmla="*/ 31 h 31"/>
                <a:gd name="T4" fmla="*/ 0 w 37"/>
                <a:gd name="T5" fmla="*/ 18 h 31"/>
                <a:gd name="T6" fmla="*/ 28 w 37"/>
                <a:gd name="T7" fmla="*/ 0 h 31"/>
                <a:gd name="T8" fmla="*/ 37 w 37"/>
                <a:gd name="T9" fmla="*/ 14 h 31"/>
              </a:gdLst>
              <a:ahLst/>
              <a:cxnLst>
                <a:cxn ang="0">
                  <a:pos x="T0" y="T1"/>
                </a:cxn>
                <a:cxn ang="0">
                  <a:pos x="T2" y="T3"/>
                </a:cxn>
                <a:cxn ang="0">
                  <a:pos x="T4" y="T5"/>
                </a:cxn>
                <a:cxn ang="0">
                  <a:pos x="T6" y="T7"/>
                </a:cxn>
                <a:cxn ang="0">
                  <a:pos x="T8" y="T9"/>
                </a:cxn>
              </a:cxnLst>
              <a:rect l="0" t="0" r="r" b="b"/>
              <a:pathLst>
                <a:path w="37" h="31">
                  <a:moveTo>
                    <a:pt x="37" y="14"/>
                  </a:moveTo>
                  <a:lnTo>
                    <a:pt x="10" y="31"/>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9" name="Freeform 200"/>
            <p:cNvSpPr>
              <a:spLocks/>
            </p:cNvSpPr>
            <p:nvPr userDrawn="1"/>
          </p:nvSpPr>
          <p:spPr bwMode="gray">
            <a:xfrm>
              <a:off x="10225088" y="5281613"/>
              <a:ext cx="55563" cy="49213"/>
            </a:xfrm>
            <a:custGeom>
              <a:avLst/>
              <a:gdLst>
                <a:gd name="T0" fmla="*/ 35 w 35"/>
                <a:gd name="T1" fmla="*/ 13 h 31"/>
                <a:gd name="T2" fmla="*/ 8 w 35"/>
                <a:gd name="T3" fmla="*/ 31 h 31"/>
                <a:gd name="T4" fmla="*/ 0 w 35"/>
                <a:gd name="T5" fmla="*/ 18 h 31"/>
                <a:gd name="T6" fmla="*/ 28 w 35"/>
                <a:gd name="T7" fmla="*/ 0 h 31"/>
                <a:gd name="T8" fmla="*/ 35 w 35"/>
                <a:gd name="T9" fmla="*/ 13 h 31"/>
              </a:gdLst>
              <a:ahLst/>
              <a:cxnLst>
                <a:cxn ang="0">
                  <a:pos x="T0" y="T1"/>
                </a:cxn>
                <a:cxn ang="0">
                  <a:pos x="T2" y="T3"/>
                </a:cxn>
                <a:cxn ang="0">
                  <a:pos x="T4" y="T5"/>
                </a:cxn>
                <a:cxn ang="0">
                  <a:pos x="T6" y="T7"/>
                </a:cxn>
                <a:cxn ang="0">
                  <a:pos x="T8" y="T9"/>
                </a:cxn>
              </a:cxnLst>
              <a:rect l="0" t="0" r="r" b="b"/>
              <a:pathLst>
                <a:path w="35" h="31">
                  <a:moveTo>
                    <a:pt x="35" y="13"/>
                  </a:moveTo>
                  <a:lnTo>
                    <a:pt x="8" y="31"/>
                  </a:lnTo>
                  <a:lnTo>
                    <a:pt x="0" y="18"/>
                  </a:lnTo>
                  <a:lnTo>
                    <a:pt x="28"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0" name="Freeform 201"/>
            <p:cNvSpPr>
              <a:spLocks/>
            </p:cNvSpPr>
            <p:nvPr userDrawn="1"/>
          </p:nvSpPr>
          <p:spPr bwMode="gray">
            <a:xfrm>
              <a:off x="10194926" y="5235575"/>
              <a:ext cx="57150" cy="50800"/>
            </a:xfrm>
            <a:custGeom>
              <a:avLst/>
              <a:gdLst>
                <a:gd name="T0" fmla="*/ 36 w 36"/>
                <a:gd name="T1" fmla="*/ 14 h 32"/>
                <a:gd name="T2" fmla="*/ 9 w 36"/>
                <a:gd name="T3" fmla="*/ 32 h 32"/>
                <a:gd name="T4" fmla="*/ 9 w 36"/>
                <a:gd name="T5" fmla="*/ 32 h 32"/>
                <a:gd name="T6" fmla="*/ 0 w 36"/>
                <a:gd name="T7" fmla="*/ 19 h 32"/>
                <a:gd name="T8" fmla="*/ 0 w 36"/>
                <a:gd name="T9" fmla="*/ 19 h 32"/>
                <a:gd name="T10" fmla="*/ 27 w 36"/>
                <a:gd name="T11" fmla="*/ 0 h 32"/>
                <a:gd name="T12" fmla="*/ 36 w 36"/>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6" h="32">
                  <a:moveTo>
                    <a:pt x="36" y="14"/>
                  </a:moveTo>
                  <a:lnTo>
                    <a:pt x="9" y="32"/>
                  </a:lnTo>
                  <a:lnTo>
                    <a:pt x="9" y="32"/>
                  </a:lnTo>
                  <a:lnTo>
                    <a:pt x="0" y="19"/>
                  </a:lnTo>
                  <a:lnTo>
                    <a:pt x="0" y="19"/>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1" name="Freeform 202"/>
            <p:cNvSpPr>
              <a:spLocks/>
            </p:cNvSpPr>
            <p:nvPr userDrawn="1"/>
          </p:nvSpPr>
          <p:spPr bwMode="gray">
            <a:xfrm>
              <a:off x="10166351" y="5191125"/>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2" name="Freeform 203"/>
            <p:cNvSpPr>
              <a:spLocks/>
            </p:cNvSpPr>
            <p:nvPr userDrawn="1"/>
          </p:nvSpPr>
          <p:spPr bwMode="gray">
            <a:xfrm>
              <a:off x="10136188" y="5148263"/>
              <a:ext cx="57150" cy="49213"/>
            </a:xfrm>
            <a:custGeom>
              <a:avLst/>
              <a:gdLst>
                <a:gd name="T0" fmla="*/ 36 w 36"/>
                <a:gd name="T1" fmla="*/ 14 h 31"/>
                <a:gd name="T2" fmla="*/ 8 w 36"/>
                <a:gd name="T3" fmla="*/ 31 h 31"/>
                <a:gd name="T4" fmla="*/ 0 w 36"/>
                <a:gd name="T5" fmla="*/ 17 h 31"/>
                <a:gd name="T6" fmla="*/ 28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8" y="31"/>
                  </a:lnTo>
                  <a:lnTo>
                    <a:pt x="0" y="17"/>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3" name="Freeform 204"/>
            <p:cNvSpPr>
              <a:spLocks/>
            </p:cNvSpPr>
            <p:nvPr userDrawn="1"/>
          </p:nvSpPr>
          <p:spPr bwMode="gray">
            <a:xfrm>
              <a:off x="10106026" y="5103813"/>
              <a:ext cx="58738" cy="49213"/>
            </a:xfrm>
            <a:custGeom>
              <a:avLst/>
              <a:gdLst>
                <a:gd name="T0" fmla="*/ 37 w 37"/>
                <a:gd name="T1" fmla="*/ 13 h 31"/>
                <a:gd name="T2" fmla="*/ 9 w 37"/>
                <a:gd name="T3" fmla="*/ 31 h 31"/>
                <a:gd name="T4" fmla="*/ 0 w 37"/>
                <a:gd name="T5" fmla="*/ 18 h 31"/>
                <a:gd name="T6" fmla="*/ 27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4" name="Freeform 206"/>
            <p:cNvSpPr>
              <a:spLocks/>
            </p:cNvSpPr>
            <p:nvPr userDrawn="1"/>
          </p:nvSpPr>
          <p:spPr bwMode="gray">
            <a:xfrm>
              <a:off x="10077450" y="505936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5" name="Freeform 207"/>
            <p:cNvSpPr>
              <a:spLocks/>
            </p:cNvSpPr>
            <p:nvPr userDrawn="1"/>
          </p:nvSpPr>
          <p:spPr bwMode="gray">
            <a:xfrm>
              <a:off x="10048875" y="5013325"/>
              <a:ext cx="55562" cy="50800"/>
            </a:xfrm>
            <a:custGeom>
              <a:avLst/>
              <a:gdLst>
                <a:gd name="T0" fmla="*/ 35 w 35"/>
                <a:gd name="T1" fmla="*/ 14 h 32"/>
                <a:gd name="T2" fmla="*/ 9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9"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6" name="Freeform 208"/>
            <p:cNvSpPr>
              <a:spLocks/>
            </p:cNvSpPr>
            <p:nvPr userDrawn="1"/>
          </p:nvSpPr>
          <p:spPr bwMode="gray">
            <a:xfrm>
              <a:off x="10017125" y="4970463"/>
              <a:ext cx="58737" cy="49213"/>
            </a:xfrm>
            <a:custGeom>
              <a:avLst/>
              <a:gdLst>
                <a:gd name="T0" fmla="*/ 37 w 37"/>
                <a:gd name="T1" fmla="*/ 13 h 31"/>
                <a:gd name="T2" fmla="*/ 10 w 37"/>
                <a:gd name="T3" fmla="*/ 31 h 31"/>
                <a:gd name="T4" fmla="*/ 0 w 37"/>
                <a:gd name="T5" fmla="*/ 17 h 31"/>
                <a:gd name="T6" fmla="*/ 28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10" y="31"/>
                  </a:lnTo>
                  <a:lnTo>
                    <a:pt x="0" y="17"/>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7" name="Freeform 209"/>
            <p:cNvSpPr>
              <a:spLocks/>
            </p:cNvSpPr>
            <p:nvPr userDrawn="1"/>
          </p:nvSpPr>
          <p:spPr bwMode="gray">
            <a:xfrm>
              <a:off x="9988550" y="4926013"/>
              <a:ext cx="58737" cy="47625"/>
            </a:xfrm>
            <a:custGeom>
              <a:avLst/>
              <a:gdLst>
                <a:gd name="T0" fmla="*/ 37 w 37"/>
                <a:gd name="T1" fmla="*/ 13 h 30"/>
                <a:gd name="T2" fmla="*/ 9 w 37"/>
                <a:gd name="T3" fmla="*/ 30 h 30"/>
                <a:gd name="T4" fmla="*/ 0 w 37"/>
                <a:gd name="T5" fmla="*/ 18 h 30"/>
                <a:gd name="T6" fmla="*/ 28 w 37"/>
                <a:gd name="T7" fmla="*/ 0 h 30"/>
                <a:gd name="T8" fmla="*/ 37 w 37"/>
                <a:gd name="T9" fmla="*/ 13 h 30"/>
              </a:gdLst>
              <a:ahLst/>
              <a:cxnLst>
                <a:cxn ang="0">
                  <a:pos x="T0" y="T1"/>
                </a:cxn>
                <a:cxn ang="0">
                  <a:pos x="T2" y="T3"/>
                </a:cxn>
                <a:cxn ang="0">
                  <a:pos x="T4" y="T5"/>
                </a:cxn>
                <a:cxn ang="0">
                  <a:pos x="T6" y="T7"/>
                </a:cxn>
                <a:cxn ang="0">
                  <a:pos x="T8" y="T9"/>
                </a:cxn>
              </a:cxnLst>
              <a:rect l="0" t="0" r="r" b="b"/>
              <a:pathLst>
                <a:path w="37" h="30">
                  <a:moveTo>
                    <a:pt x="37" y="13"/>
                  </a:moveTo>
                  <a:lnTo>
                    <a:pt x="9" y="30"/>
                  </a:lnTo>
                  <a:lnTo>
                    <a:pt x="0" y="18"/>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8" name="Freeform 210"/>
            <p:cNvSpPr>
              <a:spLocks/>
            </p:cNvSpPr>
            <p:nvPr userDrawn="1"/>
          </p:nvSpPr>
          <p:spPr bwMode="gray">
            <a:xfrm>
              <a:off x="10856913" y="6146800"/>
              <a:ext cx="50800" cy="46038"/>
            </a:xfrm>
            <a:custGeom>
              <a:avLst/>
              <a:gdLst>
                <a:gd name="T0" fmla="*/ 32 w 32"/>
                <a:gd name="T1" fmla="*/ 14 h 29"/>
                <a:gd name="T2" fmla="*/ 9 w 32"/>
                <a:gd name="T3" fmla="*/ 29 h 29"/>
                <a:gd name="T4" fmla="*/ 0 w 32"/>
                <a:gd name="T5" fmla="*/ 16 h 29"/>
                <a:gd name="T6" fmla="*/ 24 w 32"/>
                <a:gd name="T7" fmla="*/ 0 h 29"/>
                <a:gd name="T8" fmla="*/ 32 w 32"/>
                <a:gd name="T9" fmla="*/ 14 h 29"/>
              </a:gdLst>
              <a:ahLst/>
              <a:cxnLst>
                <a:cxn ang="0">
                  <a:pos x="T0" y="T1"/>
                </a:cxn>
                <a:cxn ang="0">
                  <a:pos x="T2" y="T3"/>
                </a:cxn>
                <a:cxn ang="0">
                  <a:pos x="T4" y="T5"/>
                </a:cxn>
                <a:cxn ang="0">
                  <a:pos x="T6" y="T7"/>
                </a:cxn>
                <a:cxn ang="0">
                  <a:pos x="T8" y="T9"/>
                </a:cxn>
              </a:cxnLst>
              <a:rect l="0" t="0" r="r" b="b"/>
              <a:pathLst>
                <a:path w="32" h="29">
                  <a:moveTo>
                    <a:pt x="32" y="14"/>
                  </a:moveTo>
                  <a:lnTo>
                    <a:pt x="9" y="29"/>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9" name="Freeform 211"/>
            <p:cNvSpPr>
              <a:spLocks/>
            </p:cNvSpPr>
            <p:nvPr userDrawn="1"/>
          </p:nvSpPr>
          <p:spPr bwMode="gray">
            <a:xfrm>
              <a:off x="10826750" y="61023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0" name="Freeform 212"/>
            <p:cNvSpPr>
              <a:spLocks/>
            </p:cNvSpPr>
            <p:nvPr userDrawn="1"/>
          </p:nvSpPr>
          <p:spPr bwMode="gray">
            <a:xfrm>
              <a:off x="10798175" y="60563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1" name="Freeform 213"/>
            <p:cNvSpPr>
              <a:spLocks/>
            </p:cNvSpPr>
            <p:nvPr userDrawn="1"/>
          </p:nvSpPr>
          <p:spPr bwMode="gray">
            <a:xfrm>
              <a:off x="10769600" y="6013450"/>
              <a:ext cx="52387" cy="46038"/>
            </a:xfrm>
            <a:custGeom>
              <a:avLst/>
              <a:gdLst>
                <a:gd name="T0" fmla="*/ 33 w 33"/>
                <a:gd name="T1" fmla="*/ 14 h 29"/>
                <a:gd name="T2" fmla="*/ 9 w 33"/>
                <a:gd name="T3" fmla="*/ 29 h 29"/>
                <a:gd name="T4" fmla="*/ 0 w 33"/>
                <a:gd name="T5" fmla="*/ 15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5"/>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2" name="Freeform 214"/>
            <p:cNvSpPr>
              <a:spLocks/>
            </p:cNvSpPr>
            <p:nvPr userDrawn="1"/>
          </p:nvSpPr>
          <p:spPr bwMode="gray">
            <a:xfrm>
              <a:off x="10739438" y="5946775"/>
              <a:ext cx="84137" cy="68263"/>
            </a:xfrm>
            <a:custGeom>
              <a:avLst/>
              <a:gdLst>
                <a:gd name="T0" fmla="*/ 53 w 53"/>
                <a:gd name="T1" fmla="*/ 14 h 43"/>
                <a:gd name="T2" fmla="*/ 8 w 53"/>
                <a:gd name="T3" fmla="*/ 43 h 43"/>
                <a:gd name="T4" fmla="*/ 0 w 53"/>
                <a:gd name="T5" fmla="*/ 30 h 43"/>
                <a:gd name="T6" fmla="*/ 45 w 53"/>
                <a:gd name="T7" fmla="*/ 0 h 43"/>
                <a:gd name="T8" fmla="*/ 53 w 53"/>
                <a:gd name="T9" fmla="*/ 14 h 43"/>
              </a:gdLst>
              <a:ahLst/>
              <a:cxnLst>
                <a:cxn ang="0">
                  <a:pos x="T0" y="T1"/>
                </a:cxn>
                <a:cxn ang="0">
                  <a:pos x="T2" y="T3"/>
                </a:cxn>
                <a:cxn ang="0">
                  <a:pos x="T4" y="T5"/>
                </a:cxn>
                <a:cxn ang="0">
                  <a:pos x="T6" y="T7"/>
                </a:cxn>
                <a:cxn ang="0">
                  <a:pos x="T8" y="T9"/>
                </a:cxn>
              </a:cxnLst>
              <a:rect l="0" t="0" r="r" b="b"/>
              <a:pathLst>
                <a:path w="53" h="43">
                  <a:moveTo>
                    <a:pt x="53" y="14"/>
                  </a:moveTo>
                  <a:lnTo>
                    <a:pt x="8" y="43"/>
                  </a:lnTo>
                  <a:lnTo>
                    <a:pt x="0" y="30"/>
                  </a:lnTo>
                  <a:lnTo>
                    <a:pt x="45" y="0"/>
                  </a:lnTo>
                  <a:lnTo>
                    <a:pt x="5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3" name="Freeform 215"/>
            <p:cNvSpPr>
              <a:spLocks/>
            </p:cNvSpPr>
            <p:nvPr userDrawn="1"/>
          </p:nvSpPr>
          <p:spPr bwMode="gray">
            <a:xfrm>
              <a:off x="10709275" y="59245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4" name="Freeform 216"/>
            <p:cNvSpPr>
              <a:spLocks/>
            </p:cNvSpPr>
            <p:nvPr userDrawn="1"/>
          </p:nvSpPr>
          <p:spPr bwMode="gray">
            <a:xfrm>
              <a:off x="10680700" y="58785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5" name="Freeform 217"/>
            <p:cNvSpPr>
              <a:spLocks/>
            </p:cNvSpPr>
            <p:nvPr userDrawn="1"/>
          </p:nvSpPr>
          <p:spPr bwMode="gray">
            <a:xfrm>
              <a:off x="10652125" y="5835650"/>
              <a:ext cx="50800" cy="46038"/>
            </a:xfrm>
            <a:custGeom>
              <a:avLst/>
              <a:gdLst>
                <a:gd name="T0" fmla="*/ 32 w 32"/>
                <a:gd name="T1" fmla="*/ 13 h 29"/>
                <a:gd name="T2" fmla="*/ 8 w 32"/>
                <a:gd name="T3" fmla="*/ 29 h 29"/>
                <a:gd name="T4" fmla="*/ 0 w 32"/>
                <a:gd name="T5" fmla="*/ 15 h 29"/>
                <a:gd name="T6" fmla="*/ 24 w 32"/>
                <a:gd name="T7" fmla="*/ 0 h 29"/>
                <a:gd name="T8" fmla="*/ 32 w 32"/>
                <a:gd name="T9" fmla="*/ 13 h 29"/>
              </a:gdLst>
              <a:ahLst/>
              <a:cxnLst>
                <a:cxn ang="0">
                  <a:pos x="T0" y="T1"/>
                </a:cxn>
                <a:cxn ang="0">
                  <a:pos x="T2" y="T3"/>
                </a:cxn>
                <a:cxn ang="0">
                  <a:pos x="T4" y="T5"/>
                </a:cxn>
                <a:cxn ang="0">
                  <a:pos x="T6" y="T7"/>
                </a:cxn>
                <a:cxn ang="0">
                  <a:pos x="T8" y="T9"/>
                </a:cxn>
              </a:cxnLst>
              <a:rect l="0" t="0" r="r" b="b"/>
              <a:pathLst>
                <a:path w="32" h="29">
                  <a:moveTo>
                    <a:pt x="32" y="13"/>
                  </a:moveTo>
                  <a:lnTo>
                    <a:pt x="8" y="29"/>
                  </a:lnTo>
                  <a:lnTo>
                    <a:pt x="0" y="15"/>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6" name="Freeform 218"/>
            <p:cNvSpPr>
              <a:spLocks/>
            </p:cNvSpPr>
            <p:nvPr userDrawn="1"/>
          </p:nvSpPr>
          <p:spPr bwMode="gray">
            <a:xfrm>
              <a:off x="10620375" y="5791200"/>
              <a:ext cx="52387" cy="44450"/>
            </a:xfrm>
            <a:custGeom>
              <a:avLst/>
              <a:gdLst>
                <a:gd name="T0" fmla="*/ 33 w 33"/>
                <a:gd name="T1" fmla="*/ 14 h 28"/>
                <a:gd name="T2" fmla="*/ 9 w 33"/>
                <a:gd name="T3" fmla="*/ 28 h 28"/>
                <a:gd name="T4" fmla="*/ 0 w 33"/>
                <a:gd name="T5" fmla="*/ 15 h 28"/>
                <a:gd name="T6" fmla="*/ 24 w 33"/>
                <a:gd name="T7" fmla="*/ 0 h 28"/>
                <a:gd name="T8" fmla="*/ 33 w 33"/>
                <a:gd name="T9" fmla="*/ 14 h 28"/>
              </a:gdLst>
              <a:ahLst/>
              <a:cxnLst>
                <a:cxn ang="0">
                  <a:pos x="T0" y="T1"/>
                </a:cxn>
                <a:cxn ang="0">
                  <a:pos x="T2" y="T3"/>
                </a:cxn>
                <a:cxn ang="0">
                  <a:pos x="T4" y="T5"/>
                </a:cxn>
                <a:cxn ang="0">
                  <a:pos x="T6" y="T7"/>
                </a:cxn>
                <a:cxn ang="0">
                  <a:pos x="T8" y="T9"/>
                </a:cxn>
              </a:cxnLst>
              <a:rect l="0" t="0" r="r" b="b"/>
              <a:pathLst>
                <a:path w="33" h="28">
                  <a:moveTo>
                    <a:pt x="33" y="14"/>
                  </a:moveTo>
                  <a:lnTo>
                    <a:pt x="9" y="28"/>
                  </a:lnTo>
                  <a:lnTo>
                    <a:pt x="0" y="15"/>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7" name="Freeform 219"/>
            <p:cNvSpPr>
              <a:spLocks/>
            </p:cNvSpPr>
            <p:nvPr userDrawn="1"/>
          </p:nvSpPr>
          <p:spPr bwMode="gray">
            <a:xfrm>
              <a:off x="10591800" y="5724525"/>
              <a:ext cx="85725" cy="68263"/>
            </a:xfrm>
            <a:custGeom>
              <a:avLst/>
              <a:gdLst>
                <a:gd name="T0" fmla="*/ 54 w 54"/>
                <a:gd name="T1" fmla="*/ 14 h 43"/>
                <a:gd name="T2" fmla="*/ 9 w 54"/>
                <a:gd name="T3" fmla="*/ 43 h 43"/>
                <a:gd name="T4" fmla="*/ 0 w 54"/>
                <a:gd name="T5" fmla="*/ 30 h 43"/>
                <a:gd name="T6" fmla="*/ 44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9" y="43"/>
                  </a:lnTo>
                  <a:lnTo>
                    <a:pt x="0" y="30"/>
                  </a:lnTo>
                  <a:lnTo>
                    <a:pt x="44"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8" name="Freeform 220"/>
            <p:cNvSpPr>
              <a:spLocks/>
            </p:cNvSpPr>
            <p:nvPr userDrawn="1"/>
          </p:nvSpPr>
          <p:spPr bwMode="gray">
            <a:xfrm>
              <a:off x="10563225" y="570071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9" name="Freeform 221"/>
            <p:cNvSpPr>
              <a:spLocks/>
            </p:cNvSpPr>
            <p:nvPr userDrawn="1"/>
          </p:nvSpPr>
          <p:spPr bwMode="gray">
            <a:xfrm>
              <a:off x="10533063" y="5656263"/>
              <a:ext cx="52387" cy="47625"/>
            </a:xfrm>
            <a:custGeom>
              <a:avLst/>
              <a:gdLst>
                <a:gd name="T0" fmla="*/ 33 w 33"/>
                <a:gd name="T1" fmla="*/ 14 h 30"/>
                <a:gd name="T2" fmla="*/ 9 w 33"/>
                <a:gd name="T3" fmla="*/ 30 h 30"/>
                <a:gd name="T4" fmla="*/ 0 w 33"/>
                <a:gd name="T5" fmla="*/ 16 h 30"/>
                <a:gd name="T6" fmla="*/ 23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0" name="Freeform 222"/>
            <p:cNvSpPr>
              <a:spLocks/>
            </p:cNvSpPr>
            <p:nvPr userDrawn="1"/>
          </p:nvSpPr>
          <p:spPr bwMode="gray">
            <a:xfrm>
              <a:off x="10502900" y="5613400"/>
              <a:ext cx="52387" cy="44450"/>
            </a:xfrm>
            <a:custGeom>
              <a:avLst/>
              <a:gdLst>
                <a:gd name="T0" fmla="*/ 33 w 33"/>
                <a:gd name="T1" fmla="*/ 12 h 28"/>
                <a:gd name="T2" fmla="*/ 9 w 33"/>
                <a:gd name="T3" fmla="*/ 28 h 28"/>
                <a:gd name="T4" fmla="*/ 0 w 33"/>
                <a:gd name="T5" fmla="*/ 15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5"/>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1" name="Freeform 223"/>
            <p:cNvSpPr>
              <a:spLocks/>
            </p:cNvSpPr>
            <p:nvPr userDrawn="1"/>
          </p:nvSpPr>
          <p:spPr bwMode="gray">
            <a:xfrm>
              <a:off x="10474325" y="5568950"/>
              <a:ext cx="50800" cy="44450"/>
            </a:xfrm>
            <a:custGeom>
              <a:avLst/>
              <a:gdLst>
                <a:gd name="T0" fmla="*/ 32 w 32"/>
                <a:gd name="T1" fmla="*/ 13 h 28"/>
                <a:gd name="T2" fmla="*/ 8 w 32"/>
                <a:gd name="T3" fmla="*/ 28 h 28"/>
                <a:gd name="T4" fmla="*/ 0 w 32"/>
                <a:gd name="T5" fmla="*/ 16 h 28"/>
                <a:gd name="T6" fmla="*/ 24 w 32"/>
                <a:gd name="T7" fmla="*/ 0 h 28"/>
                <a:gd name="T8" fmla="*/ 32 w 32"/>
                <a:gd name="T9" fmla="*/ 13 h 28"/>
              </a:gdLst>
              <a:ahLst/>
              <a:cxnLst>
                <a:cxn ang="0">
                  <a:pos x="T0" y="T1"/>
                </a:cxn>
                <a:cxn ang="0">
                  <a:pos x="T2" y="T3"/>
                </a:cxn>
                <a:cxn ang="0">
                  <a:pos x="T4" y="T5"/>
                </a:cxn>
                <a:cxn ang="0">
                  <a:pos x="T6" y="T7"/>
                </a:cxn>
                <a:cxn ang="0">
                  <a:pos x="T8" y="T9"/>
                </a:cxn>
              </a:cxnLst>
              <a:rect l="0" t="0" r="r" b="b"/>
              <a:pathLst>
                <a:path w="32" h="28">
                  <a:moveTo>
                    <a:pt x="32" y="13"/>
                  </a:moveTo>
                  <a:lnTo>
                    <a:pt x="8" y="28"/>
                  </a:lnTo>
                  <a:lnTo>
                    <a:pt x="0" y="16"/>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2" name="Freeform 224"/>
            <p:cNvSpPr>
              <a:spLocks/>
            </p:cNvSpPr>
            <p:nvPr userDrawn="1"/>
          </p:nvSpPr>
          <p:spPr bwMode="gray">
            <a:xfrm>
              <a:off x="10444163" y="550227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3" name="Freeform 225"/>
            <p:cNvSpPr>
              <a:spLocks/>
            </p:cNvSpPr>
            <p:nvPr userDrawn="1"/>
          </p:nvSpPr>
          <p:spPr bwMode="gray">
            <a:xfrm>
              <a:off x="10415588" y="547846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4" name="Freeform 226"/>
            <p:cNvSpPr>
              <a:spLocks/>
            </p:cNvSpPr>
            <p:nvPr userDrawn="1"/>
          </p:nvSpPr>
          <p:spPr bwMode="gray">
            <a:xfrm>
              <a:off x="10385425" y="5434013"/>
              <a:ext cx="52387" cy="46038"/>
            </a:xfrm>
            <a:custGeom>
              <a:avLst/>
              <a:gdLst>
                <a:gd name="T0" fmla="*/ 33 w 33"/>
                <a:gd name="T1" fmla="*/ 13 h 29"/>
                <a:gd name="T2" fmla="*/ 10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10"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5" name="Freeform 227"/>
            <p:cNvSpPr>
              <a:spLocks/>
            </p:cNvSpPr>
            <p:nvPr userDrawn="1"/>
          </p:nvSpPr>
          <p:spPr bwMode="gray">
            <a:xfrm>
              <a:off x="10355263" y="5391150"/>
              <a:ext cx="52387" cy="44450"/>
            </a:xfrm>
            <a:custGeom>
              <a:avLst/>
              <a:gdLst>
                <a:gd name="T0" fmla="*/ 33 w 33"/>
                <a:gd name="T1" fmla="*/ 13 h 28"/>
                <a:gd name="T2" fmla="*/ 9 w 33"/>
                <a:gd name="T3" fmla="*/ 28 h 28"/>
                <a:gd name="T4" fmla="*/ 0 w 33"/>
                <a:gd name="T5" fmla="*/ 14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4"/>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6" name="Freeform 228"/>
            <p:cNvSpPr>
              <a:spLocks/>
            </p:cNvSpPr>
            <p:nvPr userDrawn="1"/>
          </p:nvSpPr>
          <p:spPr bwMode="gray">
            <a:xfrm>
              <a:off x="10326688" y="53451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7" name="Freeform 229"/>
            <p:cNvSpPr>
              <a:spLocks/>
            </p:cNvSpPr>
            <p:nvPr userDrawn="1"/>
          </p:nvSpPr>
          <p:spPr bwMode="gray">
            <a:xfrm>
              <a:off x="10298113" y="528002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8" name="Freeform 230"/>
            <p:cNvSpPr>
              <a:spLocks/>
            </p:cNvSpPr>
            <p:nvPr userDrawn="1"/>
          </p:nvSpPr>
          <p:spPr bwMode="gray">
            <a:xfrm>
              <a:off x="10269538" y="5256213"/>
              <a:ext cx="49212" cy="46038"/>
            </a:xfrm>
            <a:custGeom>
              <a:avLst/>
              <a:gdLst>
                <a:gd name="T0" fmla="*/ 31 w 31"/>
                <a:gd name="T1" fmla="*/ 14 h 29"/>
                <a:gd name="T2" fmla="*/ 7 w 31"/>
                <a:gd name="T3" fmla="*/ 29 h 29"/>
                <a:gd name="T4" fmla="*/ 0 w 31"/>
                <a:gd name="T5" fmla="*/ 16 h 29"/>
                <a:gd name="T6" fmla="*/ 23 w 31"/>
                <a:gd name="T7" fmla="*/ 0 h 29"/>
                <a:gd name="T8" fmla="*/ 31 w 31"/>
                <a:gd name="T9" fmla="*/ 14 h 29"/>
              </a:gdLst>
              <a:ahLst/>
              <a:cxnLst>
                <a:cxn ang="0">
                  <a:pos x="T0" y="T1"/>
                </a:cxn>
                <a:cxn ang="0">
                  <a:pos x="T2" y="T3"/>
                </a:cxn>
                <a:cxn ang="0">
                  <a:pos x="T4" y="T5"/>
                </a:cxn>
                <a:cxn ang="0">
                  <a:pos x="T6" y="T7"/>
                </a:cxn>
                <a:cxn ang="0">
                  <a:pos x="T8" y="T9"/>
                </a:cxn>
              </a:cxnLst>
              <a:rect l="0" t="0" r="r" b="b"/>
              <a:pathLst>
                <a:path w="31" h="29">
                  <a:moveTo>
                    <a:pt x="31" y="14"/>
                  </a:moveTo>
                  <a:lnTo>
                    <a:pt x="7" y="29"/>
                  </a:lnTo>
                  <a:lnTo>
                    <a:pt x="0" y="16"/>
                  </a:lnTo>
                  <a:lnTo>
                    <a:pt x="23" y="0"/>
                  </a:lnTo>
                  <a:lnTo>
                    <a:pt x="31"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9" name="Freeform 231"/>
            <p:cNvSpPr>
              <a:spLocks/>
            </p:cNvSpPr>
            <p:nvPr userDrawn="1"/>
          </p:nvSpPr>
          <p:spPr bwMode="gray">
            <a:xfrm>
              <a:off x="10237788" y="5213350"/>
              <a:ext cx="52387" cy="44450"/>
            </a:xfrm>
            <a:custGeom>
              <a:avLst/>
              <a:gdLst>
                <a:gd name="T0" fmla="*/ 33 w 33"/>
                <a:gd name="T1" fmla="*/ 12 h 28"/>
                <a:gd name="T2" fmla="*/ 9 w 33"/>
                <a:gd name="T3" fmla="*/ 28 h 28"/>
                <a:gd name="T4" fmla="*/ 0 w 33"/>
                <a:gd name="T5" fmla="*/ 14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4"/>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0" name="Freeform 232"/>
            <p:cNvSpPr>
              <a:spLocks/>
            </p:cNvSpPr>
            <p:nvPr userDrawn="1"/>
          </p:nvSpPr>
          <p:spPr bwMode="gray">
            <a:xfrm>
              <a:off x="10209213" y="5168900"/>
              <a:ext cx="52387" cy="44450"/>
            </a:xfrm>
            <a:custGeom>
              <a:avLst/>
              <a:gdLst>
                <a:gd name="T0" fmla="*/ 33 w 33"/>
                <a:gd name="T1" fmla="*/ 13 h 28"/>
                <a:gd name="T2" fmla="*/ 9 w 33"/>
                <a:gd name="T3" fmla="*/ 28 h 28"/>
                <a:gd name="T4" fmla="*/ 0 w 33"/>
                <a:gd name="T5" fmla="*/ 15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5"/>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1" name="Freeform 233"/>
            <p:cNvSpPr>
              <a:spLocks/>
            </p:cNvSpPr>
            <p:nvPr userDrawn="1"/>
          </p:nvSpPr>
          <p:spPr bwMode="gray">
            <a:xfrm>
              <a:off x="10180638" y="512286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2" name="Freeform 234"/>
            <p:cNvSpPr>
              <a:spLocks/>
            </p:cNvSpPr>
            <p:nvPr userDrawn="1"/>
          </p:nvSpPr>
          <p:spPr bwMode="gray">
            <a:xfrm>
              <a:off x="10148888" y="5056188"/>
              <a:ext cx="85725" cy="68263"/>
            </a:xfrm>
            <a:custGeom>
              <a:avLst/>
              <a:gdLst>
                <a:gd name="T0" fmla="*/ 54 w 54"/>
                <a:gd name="T1" fmla="*/ 14 h 43"/>
                <a:gd name="T2" fmla="*/ 10 w 54"/>
                <a:gd name="T3" fmla="*/ 43 h 43"/>
                <a:gd name="T4" fmla="*/ 0 w 54"/>
                <a:gd name="T5" fmla="*/ 30 h 43"/>
                <a:gd name="T6" fmla="*/ 45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10" y="43"/>
                  </a:lnTo>
                  <a:lnTo>
                    <a:pt x="0" y="30"/>
                  </a:lnTo>
                  <a:lnTo>
                    <a:pt x="45"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3" name="Freeform 235"/>
            <p:cNvSpPr>
              <a:spLocks/>
            </p:cNvSpPr>
            <p:nvPr userDrawn="1"/>
          </p:nvSpPr>
          <p:spPr bwMode="gray">
            <a:xfrm>
              <a:off x="10120313" y="5033963"/>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4" name="Freeform 236"/>
            <p:cNvSpPr>
              <a:spLocks/>
            </p:cNvSpPr>
            <p:nvPr userDrawn="1"/>
          </p:nvSpPr>
          <p:spPr bwMode="gray">
            <a:xfrm>
              <a:off x="10091738" y="4991100"/>
              <a:ext cx="50800" cy="44450"/>
            </a:xfrm>
            <a:custGeom>
              <a:avLst/>
              <a:gdLst>
                <a:gd name="T0" fmla="*/ 32 w 32"/>
                <a:gd name="T1" fmla="*/ 12 h 28"/>
                <a:gd name="T2" fmla="*/ 8 w 32"/>
                <a:gd name="T3" fmla="*/ 28 h 28"/>
                <a:gd name="T4" fmla="*/ 0 w 32"/>
                <a:gd name="T5" fmla="*/ 14 h 28"/>
                <a:gd name="T6" fmla="*/ 24 w 32"/>
                <a:gd name="T7" fmla="*/ 0 h 28"/>
                <a:gd name="T8" fmla="*/ 32 w 32"/>
                <a:gd name="T9" fmla="*/ 12 h 28"/>
              </a:gdLst>
              <a:ahLst/>
              <a:cxnLst>
                <a:cxn ang="0">
                  <a:pos x="T0" y="T1"/>
                </a:cxn>
                <a:cxn ang="0">
                  <a:pos x="T2" y="T3"/>
                </a:cxn>
                <a:cxn ang="0">
                  <a:pos x="T4" y="T5"/>
                </a:cxn>
                <a:cxn ang="0">
                  <a:pos x="T6" y="T7"/>
                </a:cxn>
                <a:cxn ang="0">
                  <a:pos x="T8" y="T9"/>
                </a:cxn>
              </a:cxnLst>
              <a:rect l="0" t="0" r="r" b="b"/>
              <a:pathLst>
                <a:path w="32" h="28">
                  <a:moveTo>
                    <a:pt x="32" y="12"/>
                  </a:moveTo>
                  <a:lnTo>
                    <a:pt x="8" y="28"/>
                  </a:lnTo>
                  <a:lnTo>
                    <a:pt x="0" y="14"/>
                  </a:lnTo>
                  <a:lnTo>
                    <a:pt x="24" y="0"/>
                  </a:lnTo>
                  <a:lnTo>
                    <a:pt x="32"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5" name="Freeform 237"/>
            <p:cNvSpPr>
              <a:spLocks/>
            </p:cNvSpPr>
            <p:nvPr userDrawn="1"/>
          </p:nvSpPr>
          <p:spPr bwMode="gray">
            <a:xfrm>
              <a:off x="10061575" y="4945063"/>
              <a:ext cx="52387" cy="46038"/>
            </a:xfrm>
            <a:custGeom>
              <a:avLst/>
              <a:gdLst>
                <a:gd name="T0" fmla="*/ 33 w 33"/>
                <a:gd name="T1" fmla="*/ 14 h 29"/>
                <a:gd name="T2" fmla="*/ 9 w 33"/>
                <a:gd name="T3" fmla="*/ 29 h 29"/>
                <a:gd name="T4" fmla="*/ 0 w 33"/>
                <a:gd name="T5" fmla="*/ 16 h 29"/>
                <a:gd name="T6" fmla="*/ 24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6" name="Freeform 238"/>
            <p:cNvSpPr>
              <a:spLocks/>
            </p:cNvSpPr>
            <p:nvPr userDrawn="1"/>
          </p:nvSpPr>
          <p:spPr bwMode="gray">
            <a:xfrm>
              <a:off x="10033000" y="4900613"/>
              <a:ext cx="52387" cy="46038"/>
            </a:xfrm>
            <a:custGeom>
              <a:avLst/>
              <a:gdLst>
                <a:gd name="T0" fmla="*/ 33 w 33"/>
                <a:gd name="T1" fmla="*/ 14 h 29"/>
                <a:gd name="T2" fmla="*/ 9 w 33"/>
                <a:gd name="T3" fmla="*/ 29 h 29"/>
                <a:gd name="T4" fmla="*/ 0 w 33"/>
                <a:gd name="T5" fmla="*/ 16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34722047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7171399"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6274974"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3" name="Picture 2"/>
          <p:cNvPicPr>
            <a:picLocks noChangeAspect="1"/>
          </p:cNvPicPr>
          <p:nvPr/>
        </p:nvPicPr>
        <p:blipFill>
          <a:blip r:embed="rId2"/>
          <a:stretch>
            <a:fillRect/>
          </a:stretch>
        </p:blipFill>
        <p:spPr bwMode="black">
          <a:xfrm>
            <a:off x="448212" y="470067"/>
            <a:ext cx="1454257" cy="304828"/>
          </a:xfrm>
          <a:prstGeom prst="rect">
            <a:avLst/>
          </a:prstGeom>
        </p:spPr>
      </p:pic>
      <p:grpSp>
        <p:nvGrpSpPr>
          <p:cNvPr id="393" name="Group 392"/>
          <p:cNvGrpSpPr>
            <a:grpSpLocks noChangeAspect="1"/>
          </p:cNvGrpSpPr>
          <p:nvPr/>
        </p:nvGrpSpPr>
        <p:grpSpPr bwMode="gray">
          <a:xfrm>
            <a:off x="7440701" y="2676791"/>
            <a:ext cx="4751298" cy="4181209"/>
            <a:chOff x="7670801" y="3252788"/>
            <a:chExt cx="4017963" cy="3535362"/>
          </a:xfrm>
        </p:grpSpPr>
        <p:sp>
          <p:nvSpPr>
            <p:cNvPr id="394" name="Freeform 7"/>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BA8C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5" name="Freeform 8"/>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close/>
                </a:path>
              </a:pathLst>
            </a:custGeom>
            <a:solidFill>
              <a:srgbClr val="5DB1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6" name="Freeform 9"/>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7" name="Freeform 10"/>
            <p:cNvSpPr>
              <a:spLocks/>
            </p:cNvSpPr>
            <p:nvPr userDrawn="1"/>
          </p:nvSpPr>
          <p:spPr bwMode="gray">
            <a:xfrm>
              <a:off x="8637588" y="5445125"/>
              <a:ext cx="465138" cy="623888"/>
            </a:xfrm>
            <a:custGeom>
              <a:avLst/>
              <a:gdLst>
                <a:gd name="T0" fmla="*/ 202 w 257"/>
                <a:gd name="T1" fmla="*/ 3 h 348"/>
                <a:gd name="T2" fmla="*/ 171 w 257"/>
                <a:gd name="T3" fmla="*/ 43 h 348"/>
                <a:gd name="T4" fmla="*/ 245 w 257"/>
                <a:gd name="T5" fmla="*/ 323 h 348"/>
                <a:gd name="T6" fmla="*/ 257 w 257"/>
                <a:gd name="T7" fmla="*/ 329 h 348"/>
                <a:gd name="T8" fmla="*/ 109 w 257"/>
                <a:gd name="T9" fmla="*/ 319 h 348"/>
                <a:gd name="T10" fmla="*/ 47 w 257"/>
                <a:gd name="T11" fmla="*/ 87 h 348"/>
                <a:gd name="T12" fmla="*/ 202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2" y="3"/>
                  </a:moveTo>
                  <a:cubicBezTo>
                    <a:pt x="190" y="15"/>
                    <a:pt x="180" y="28"/>
                    <a:pt x="171" y="43"/>
                  </a:cubicBezTo>
                  <a:cubicBezTo>
                    <a:pt x="114" y="141"/>
                    <a:pt x="148" y="266"/>
                    <a:pt x="245" y="323"/>
                  </a:cubicBezTo>
                  <a:cubicBezTo>
                    <a:pt x="249" y="325"/>
                    <a:pt x="253" y="327"/>
                    <a:pt x="257" y="329"/>
                  </a:cubicBezTo>
                  <a:cubicBezTo>
                    <a:pt x="210" y="348"/>
                    <a:pt x="156" y="346"/>
                    <a:pt x="109" y="319"/>
                  </a:cubicBezTo>
                  <a:cubicBezTo>
                    <a:pt x="28" y="272"/>
                    <a:pt x="0" y="168"/>
                    <a:pt x="47" y="87"/>
                  </a:cubicBezTo>
                  <a:cubicBezTo>
                    <a:pt x="80" y="31"/>
                    <a:pt x="140" y="0"/>
                    <a:pt x="202" y="3"/>
                  </a:cubicBezTo>
                </a:path>
              </a:pathLst>
            </a:custGeom>
            <a:solidFill>
              <a:srgbClr val="0075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8" name="Freeform 11"/>
            <p:cNvSpPr>
              <a:spLocks/>
            </p:cNvSpPr>
            <p:nvPr userDrawn="1"/>
          </p:nvSpPr>
          <p:spPr bwMode="gray">
            <a:xfrm>
              <a:off x="7670801" y="3711575"/>
              <a:ext cx="3227388" cy="2381250"/>
            </a:xfrm>
            <a:custGeom>
              <a:avLst/>
              <a:gdLst>
                <a:gd name="T0" fmla="*/ 0 w 1788"/>
                <a:gd name="T1" fmla="*/ 0 h 1326"/>
                <a:gd name="T2" fmla="*/ 1788 w 1788"/>
                <a:gd name="T3" fmla="*/ 0 h 1326"/>
                <a:gd name="T4" fmla="*/ 1788 w 1788"/>
                <a:gd name="T5" fmla="*/ 1326 h 1326"/>
                <a:gd name="T6" fmla="*/ 101 w 1788"/>
                <a:gd name="T7" fmla="*/ 1326 h 1326"/>
                <a:gd name="T8" fmla="*/ 0 w 1788"/>
                <a:gd name="T9" fmla="*/ 1225 h 1326"/>
                <a:gd name="T10" fmla="*/ 0 w 1788"/>
                <a:gd name="T11" fmla="*/ 0 h 1326"/>
              </a:gdLst>
              <a:ahLst/>
              <a:cxnLst>
                <a:cxn ang="0">
                  <a:pos x="T0" y="T1"/>
                </a:cxn>
                <a:cxn ang="0">
                  <a:pos x="T2" y="T3"/>
                </a:cxn>
                <a:cxn ang="0">
                  <a:pos x="T4" y="T5"/>
                </a:cxn>
                <a:cxn ang="0">
                  <a:pos x="T6" y="T7"/>
                </a:cxn>
                <a:cxn ang="0">
                  <a:pos x="T8" y="T9"/>
                </a:cxn>
                <a:cxn ang="0">
                  <a:pos x="T10" y="T11"/>
                </a:cxn>
              </a:cxnLst>
              <a:rect l="0" t="0" r="r" b="b"/>
              <a:pathLst>
                <a:path w="1788" h="1326">
                  <a:moveTo>
                    <a:pt x="0" y="0"/>
                  </a:moveTo>
                  <a:cubicBezTo>
                    <a:pt x="1788" y="0"/>
                    <a:pt x="1788" y="0"/>
                    <a:pt x="1788" y="0"/>
                  </a:cubicBezTo>
                  <a:cubicBezTo>
                    <a:pt x="1788" y="1326"/>
                    <a:pt x="1788" y="1326"/>
                    <a:pt x="1788" y="1326"/>
                  </a:cubicBezTo>
                  <a:cubicBezTo>
                    <a:pt x="101" y="1326"/>
                    <a:pt x="101" y="1326"/>
                    <a:pt x="101" y="1326"/>
                  </a:cubicBezTo>
                  <a:cubicBezTo>
                    <a:pt x="45" y="1326"/>
                    <a:pt x="0" y="1281"/>
                    <a:pt x="0" y="1225"/>
                  </a:cubicBezTo>
                  <a:cubicBezTo>
                    <a:pt x="0" y="0"/>
                    <a:pt x="0" y="0"/>
                    <a:pt x="0" y="0"/>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9" name="Freeform 12"/>
            <p:cNvSpPr>
              <a:spLocks/>
            </p:cNvSpPr>
            <p:nvPr userDrawn="1"/>
          </p:nvSpPr>
          <p:spPr bwMode="gray">
            <a:xfrm>
              <a:off x="7681913" y="3802063"/>
              <a:ext cx="3122613" cy="2201863"/>
            </a:xfrm>
            <a:custGeom>
              <a:avLst/>
              <a:gdLst>
                <a:gd name="T0" fmla="*/ 1730 w 1730"/>
                <a:gd name="T1" fmla="*/ 0 h 1226"/>
                <a:gd name="T2" fmla="*/ 320 w 1730"/>
                <a:gd name="T3" fmla="*/ 0 h 1226"/>
                <a:gd name="T4" fmla="*/ 320 w 1730"/>
                <a:gd name="T5" fmla="*/ 19 h 1226"/>
                <a:gd name="T6" fmla="*/ 1711 w 1730"/>
                <a:gd name="T7" fmla="*/ 19 h 1226"/>
                <a:gd name="T8" fmla="*/ 1711 w 1730"/>
                <a:gd name="T9" fmla="*/ 1207 h 1226"/>
                <a:gd name="T10" fmla="*/ 0 w 1730"/>
                <a:gd name="T11" fmla="*/ 1207 h 1226"/>
                <a:gd name="T12" fmla="*/ 8 w 1730"/>
                <a:gd name="T13" fmla="*/ 1226 h 1226"/>
                <a:gd name="T14" fmla="*/ 1730 w 1730"/>
                <a:gd name="T15" fmla="*/ 1226 h 1226"/>
                <a:gd name="T16" fmla="*/ 1730 w 1730"/>
                <a:gd name="T17" fmla="*/ 0 h 1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0" h="1226">
                  <a:moveTo>
                    <a:pt x="1730" y="0"/>
                  </a:moveTo>
                  <a:cubicBezTo>
                    <a:pt x="320" y="0"/>
                    <a:pt x="320" y="0"/>
                    <a:pt x="320" y="0"/>
                  </a:cubicBezTo>
                  <a:cubicBezTo>
                    <a:pt x="320" y="19"/>
                    <a:pt x="320" y="19"/>
                    <a:pt x="320" y="19"/>
                  </a:cubicBezTo>
                  <a:cubicBezTo>
                    <a:pt x="1711" y="19"/>
                    <a:pt x="1711" y="19"/>
                    <a:pt x="1711" y="19"/>
                  </a:cubicBezTo>
                  <a:cubicBezTo>
                    <a:pt x="1711" y="1207"/>
                    <a:pt x="1711" y="1207"/>
                    <a:pt x="1711" y="1207"/>
                  </a:cubicBezTo>
                  <a:cubicBezTo>
                    <a:pt x="0" y="1207"/>
                    <a:pt x="0" y="1207"/>
                    <a:pt x="0" y="1207"/>
                  </a:cubicBezTo>
                  <a:cubicBezTo>
                    <a:pt x="2" y="1214"/>
                    <a:pt x="5" y="1220"/>
                    <a:pt x="8" y="1226"/>
                  </a:cubicBezTo>
                  <a:cubicBezTo>
                    <a:pt x="1730" y="1226"/>
                    <a:pt x="1730" y="1226"/>
                    <a:pt x="1730" y="1226"/>
                  </a:cubicBezTo>
                  <a:cubicBezTo>
                    <a:pt x="1730" y="0"/>
                    <a:pt x="1730" y="0"/>
                    <a:pt x="1730" y="0"/>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0" name="Freeform 13"/>
            <p:cNvSpPr>
              <a:spLocks/>
            </p:cNvSpPr>
            <p:nvPr userDrawn="1"/>
          </p:nvSpPr>
          <p:spPr bwMode="gray">
            <a:xfrm>
              <a:off x="7670801" y="3711575"/>
              <a:ext cx="585788" cy="2347913"/>
            </a:xfrm>
            <a:custGeom>
              <a:avLst/>
              <a:gdLst>
                <a:gd name="T0" fmla="*/ 325 w 325"/>
                <a:gd name="T1" fmla="*/ 0 h 1307"/>
                <a:gd name="T2" fmla="*/ 325 w 325"/>
                <a:gd name="T3" fmla="*/ 1202 h 1307"/>
                <a:gd name="T4" fmla="*/ 155 w 325"/>
                <a:gd name="T5" fmla="*/ 1202 h 1307"/>
                <a:gd name="T6" fmla="*/ 43 w 325"/>
                <a:gd name="T7" fmla="*/ 1307 h 1307"/>
                <a:gd name="T8" fmla="*/ 1 w 325"/>
                <a:gd name="T9" fmla="*/ 1235 h 1307"/>
                <a:gd name="T10" fmla="*/ 0 w 325"/>
                <a:gd name="T11" fmla="*/ 0 h 1307"/>
                <a:gd name="T12" fmla="*/ 325 w 325"/>
                <a:gd name="T13" fmla="*/ 0 h 1307"/>
              </a:gdLst>
              <a:ahLst/>
              <a:cxnLst>
                <a:cxn ang="0">
                  <a:pos x="T0" y="T1"/>
                </a:cxn>
                <a:cxn ang="0">
                  <a:pos x="T2" y="T3"/>
                </a:cxn>
                <a:cxn ang="0">
                  <a:pos x="T4" y="T5"/>
                </a:cxn>
                <a:cxn ang="0">
                  <a:pos x="T6" y="T7"/>
                </a:cxn>
                <a:cxn ang="0">
                  <a:pos x="T8" y="T9"/>
                </a:cxn>
                <a:cxn ang="0">
                  <a:pos x="T10" y="T11"/>
                </a:cxn>
                <a:cxn ang="0">
                  <a:pos x="T12" y="T13"/>
                </a:cxn>
              </a:cxnLst>
              <a:rect l="0" t="0" r="r" b="b"/>
              <a:pathLst>
                <a:path w="325" h="1307">
                  <a:moveTo>
                    <a:pt x="325" y="0"/>
                  </a:moveTo>
                  <a:cubicBezTo>
                    <a:pt x="325" y="1202"/>
                    <a:pt x="325" y="1202"/>
                    <a:pt x="325" y="1202"/>
                  </a:cubicBezTo>
                  <a:cubicBezTo>
                    <a:pt x="155" y="1202"/>
                    <a:pt x="155" y="1202"/>
                    <a:pt x="155" y="1202"/>
                  </a:cubicBezTo>
                  <a:cubicBezTo>
                    <a:pt x="93" y="1202"/>
                    <a:pt x="43" y="1245"/>
                    <a:pt x="43" y="1307"/>
                  </a:cubicBezTo>
                  <a:cubicBezTo>
                    <a:pt x="43" y="1307"/>
                    <a:pt x="1" y="1281"/>
                    <a:pt x="1" y="1235"/>
                  </a:cubicBezTo>
                  <a:cubicBezTo>
                    <a:pt x="1" y="1103"/>
                    <a:pt x="0" y="0"/>
                    <a:pt x="0" y="0"/>
                  </a:cubicBezTo>
                  <a:lnTo>
                    <a:pt x="325" y="0"/>
                  </a:lnTo>
                  <a:close/>
                </a:path>
              </a:pathLst>
            </a:custGeom>
            <a:solidFill>
              <a:srgbClr val="15A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1" name="Freeform 14"/>
            <p:cNvSpPr>
              <a:spLocks/>
            </p:cNvSpPr>
            <p:nvPr userDrawn="1"/>
          </p:nvSpPr>
          <p:spPr bwMode="gray">
            <a:xfrm>
              <a:off x="7670801" y="3490913"/>
              <a:ext cx="420688" cy="2432050"/>
            </a:xfrm>
            <a:custGeom>
              <a:avLst/>
              <a:gdLst>
                <a:gd name="T0" fmla="*/ 112 w 233"/>
                <a:gd name="T1" fmla="*/ 0 h 1354"/>
                <a:gd name="T2" fmla="*/ 0 w 233"/>
                <a:gd name="T3" fmla="*/ 112 h 1354"/>
                <a:gd name="T4" fmla="*/ 0 w 233"/>
                <a:gd name="T5" fmla="*/ 1354 h 1354"/>
                <a:gd name="T6" fmla="*/ 1 w 233"/>
                <a:gd name="T7" fmla="*/ 1354 h 1354"/>
                <a:gd name="T8" fmla="*/ 112 w 233"/>
                <a:gd name="T9" fmla="*/ 1251 h 1354"/>
                <a:gd name="T10" fmla="*/ 233 w 233"/>
                <a:gd name="T11" fmla="*/ 1251 h 1354"/>
                <a:gd name="T12" fmla="*/ 233 w 233"/>
                <a:gd name="T13" fmla="*/ 0 h 1354"/>
                <a:gd name="T14" fmla="*/ 112 w 233"/>
                <a:gd name="T15" fmla="*/ 0 h 13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 h="1354">
                  <a:moveTo>
                    <a:pt x="112" y="0"/>
                  </a:moveTo>
                  <a:cubicBezTo>
                    <a:pt x="50" y="0"/>
                    <a:pt x="0" y="50"/>
                    <a:pt x="0" y="112"/>
                  </a:cubicBezTo>
                  <a:cubicBezTo>
                    <a:pt x="0" y="1354"/>
                    <a:pt x="0" y="1354"/>
                    <a:pt x="0" y="1354"/>
                  </a:cubicBezTo>
                  <a:cubicBezTo>
                    <a:pt x="1" y="1354"/>
                    <a:pt x="1" y="1354"/>
                    <a:pt x="1" y="1354"/>
                  </a:cubicBezTo>
                  <a:cubicBezTo>
                    <a:pt x="5" y="1296"/>
                    <a:pt x="53" y="1251"/>
                    <a:pt x="112" y="1251"/>
                  </a:cubicBezTo>
                  <a:cubicBezTo>
                    <a:pt x="233" y="1251"/>
                    <a:pt x="233" y="1251"/>
                    <a:pt x="233" y="1251"/>
                  </a:cubicBezTo>
                  <a:cubicBezTo>
                    <a:pt x="233" y="0"/>
                    <a:pt x="233" y="0"/>
                    <a:pt x="233" y="0"/>
                  </a:cubicBezTo>
                  <a:lnTo>
                    <a:pt x="112"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2" name="Freeform 15"/>
            <p:cNvSpPr>
              <a:spLocks noEditPoints="1"/>
            </p:cNvSpPr>
            <p:nvPr userDrawn="1"/>
          </p:nvSpPr>
          <p:spPr bwMode="gray">
            <a:xfrm>
              <a:off x="8848726" y="3952875"/>
              <a:ext cx="1244600" cy="1892300"/>
            </a:xfrm>
            <a:custGeom>
              <a:avLst/>
              <a:gdLst>
                <a:gd name="T0" fmla="*/ 597 w 689"/>
                <a:gd name="T1" fmla="*/ 579 h 1054"/>
                <a:gd name="T2" fmla="*/ 624 w 689"/>
                <a:gd name="T3" fmla="*/ 548 h 1054"/>
                <a:gd name="T4" fmla="*/ 689 w 689"/>
                <a:gd name="T5" fmla="*/ 345 h 1054"/>
                <a:gd name="T6" fmla="*/ 0 w 689"/>
                <a:gd name="T7" fmla="*/ 345 h 1054"/>
                <a:gd name="T8" fmla="*/ 66 w 689"/>
                <a:gd name="T9" fmla="*/ 548 h 1054"/>
                <a:gd name="T10" fmla="*/ 93 w 689"/>
                <a:gd name="T11" fmla="*/ 579 h 1054"/>
                <a:gd name="T12" fmla="*/ 159 w 689"/>
                <a:gd name="T13" fmla="*/ 791 h 1054"/>
                <a:gd name="T14" fmla="*/ 171 w 689"/>
                <a:gd name="T15" fmla="*/ 834 h 1054"/>
                <a:gd name="T16" fmla="*/ 159 w 689"/>
                <a:gd name="T17" fmla="*/ 877 h 1054"/>
                <a:gd name="T18" fmla="*/ 159 w 689"/>
                <a:gd name="T19" fmla="*/ 918 h 1054"/>
                <a:gd name="T20" fmla="*/ 184 w 689"/>
                <a:gd name="T21" fmla="*/ 965 h 1054"/>
                <a:gd name="T22" fmla="*/ 345 w 689"/>
                <a:gd name="T23" fmla="*/ 1054 h 1054"/>
                <a:gd name="T24" fmla="*/ 506 w 689"/>
                <a:gd name="T25" fmla="*/ 965 h 1054"/>
                <a:gd name="T26" fmla="*/ 530 w 689"/>
                <a:gd name="T27" fmla="*/ 918 h 1054"/>
                <a:gd name="T28" fmla="*/ 530 w 689"/>
                <a:gd name="T29" fmla="*/ 877 h 1054"/>
                <a:gd name="T30" fmla="*/ 519 w 689"/>
                <a:gd name="T31" fmla="*/ 834 h 1054"/>
                <a:gd name="T32" fmla="*/ 530 w 689"/>
                <a:gd name="T33" fmla="*/ 791 h 1054"/>
                <a:gd name="T34" fmla="*/ 675 w 689"/>
                <a:gd name="T35" fmla="*/ 345 h 1054"/>
                <a:gd name="T36" fmla="*/ 606 w 689"/>
                <a:gd name="T37" fmla="*/ 546 h 1054"/>
                <a:gd name="T38" fmla="*/ 586 w 689"/>
                <a:gd name="T39" fmla="*/ 570 h 1054"/>
                <a:gd name="T40" fmla="*/ 442 w 689"/>
                <a:gd name="T41" fmla="*/ 767 h 1054"/>
                <a:gd name="T42" fmla="*/ 551 w 689"/>
                <a:gd name="T43" fmla="*/ 555 h 1054"/>
                <a:gd name="T44" fmla="*/ 556 w 689"/>
                <a:gd name="T45" fmla="*/ 549 h 1054"/>
                <a:gd name="T46" fmla="*/ 616 w 689"/>
                <a:gd name="T47" fmla="*/ 412 h 1054"/>
                <a:gd name="T48" fmla="*/ 630 w 689"/>
                <a:gd name="T49" fmla="*/ 398 h 1054"/>
                <a:gd name="T50" fmla="*/ 623 w 689"/>
                <a:gd name="T51" fmla="*/ 345 h 1054"/>
                <a:gd name="T52" fmla="*/ 382 w 689"/>
                <a:gd name="T53" fmla="*/ 16 h 1054"/>
                <a:gd name="T54" fmla="*/ 103 w 689"/>
                <a:gd name="T55" fmla="*/ 570 h 1054"/>
                <a:gd name="T56" fmla="*/ 83 w 689"/>
                <a:gd name="T57" fmla="*/ 546 h 1054"/>
                <a:gd name="T58" fmla="*/ 312 w 689"/>
                <a:gd name="T59" fmla="*/ 16 h 1054"/>
                <a:gd name="T60" fmla="*/ 609 w 689"/>
                <a:gd name="T61" fmla="*/ 345 h 1054"/>
                <a:gd name="T62" fmla="*/ 540 w 689"/>
                <a:gd name="T63" fmla="*/ 546 h 1054"/>
                <a:gd name="T64" fmla="*/ 520 w 689"/>
                <a:gd name="T65" fmla="*/ 570 h 1054"/>
                <a:gd name="T66" fmla="*/ 195 w 689"/>
                <a:gd name="T67" fmla="*/ 767 h 1054"/>
                <a:gd name="T68" fmla="*/ 173 w 689"/>
                <a:gd name="T69" fmla="*/ 791 h 1054"/>
                <a:gd name="T70" fmla="*/ 506 w 689"/>
                <a:gd name="T71" fmla="*/ 781 h 1054"/>
                <a:gd name="T72" fmla="*/ 516 w 689"/>
                <a:gd name="T73" fmla="*/ 813 h 1054"/>
                <a:gd name="T74" fmla="*/ 184 w 689"/>
                <a:gd name="T75" fmla="*/ 823 h 1054"/>
                <a:gd name="T76" fmla="*/ 173 w 689"/>
                <a:gd name="T77" fmla="*/ 791 h 1054"/>
                <a:gd name="T78" fmla="*/ 516 w 689"/>
                <a:gd name="T79" fmla="*/ 855 h 1054"/>
                <a:gd name="T80" fmla="*/ 506 w 689"/>
                <a:gd name="T81" fmla="*/ 887 h 1054"/>
                <a:gd name="T82" fmla="*/ 173 w 689"/>
                <a:gd name="T83" fmla="*/ 877 h 1054"/>
                <a:gd name="T84" fmla="*/ 184 w 689"/>
                <a:gd name="T85" fmla="*/ 844 h 1054"/>
                <a:gd name="T86" fmla="*/ 345 w 689"/>
                <a:gd name="T87" fmla="*/ 1040 h 1054"/>
                <a:gd name="T88" fmla="*/ 463 w 689"/>
                <a:gd name="T89" fmla="*/ 965 h 1054"/>
                <a:gd name="T90" fmla="*/ 516 w 689"/>
                <a:gd name="T91" fmla="*/ 940 h 1054"/>
                <a:gd name="T92" fmla="*/ 184 w 689"/>
                <a:gd name="T93" fmla="*/ 951 h 1054"/>
                <a:gd name="T94" fmla="*/ 173 w 689"/>
                <a:gd name="T95" fmla="*/ 918 h 1054"/>
                <a:gd name="T96" fmla="*/ 506 w 689"/>
                <a:gd name="T97" fmla="*/ 908 h 1054"/>
                <a:gd name="T98" fmla="*/ 516 w 689"/>
                <a:gd name="T99" fmla="*/ 940 h 10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89" h="1054">
                  <a:moveTo>
                    <a:pt x="509" y="767"/>
                  </a:moveTo>
                  <a:cubicBezTo>
                    <a:pt x="514" y="693"/>
                    <a:pt x="566" y="618"/>
                    <a:pt x="597" y="579"/>
                  </a:cubicBezTo>
                  <a:cubicBezTo>
                    <a:pt x="604" y="571"/>
                    <a:pt x="611" y="563"/>
                    <a:pt x="617" y="555"/>
                  </a:cubicBezTo>
                  <a:cubicBezTo>
                    <a:pt x="624" y="548"/>
                    <a:pt x="624" y="548"/>
                    <a:pt x="624" y="548"/>
                  </a:cubicBezTo>
                  <a:cubicBezTo>
                    <a:pt x="623" y="548"/>
                    <a:pt x="623" y="548"/>
                    <a:pt x="623" y="548"/>
                  </a:cubicBezTo>
                  <a:cubicBezTo>
                    <a:pt x="666" y="488"/>
                    <a:pt x="689" y="418"/>
                    <a:pt x="689" y="345"/>
                  </a:cubicBezTo>
                  <a:cubicBezTo>
                    <a:pt x="689" y="155"/>
                    <a:pt x="535" y="0"/>
                    <a:pt x="345" y="0"/>
                  </a:cubicBezTo>
                  <a:cubicBezTo>
                    <a:pt x="155" y="0"/>
                    <a:pt x="0" y="155"/>
                    <a:pt x="0" y="345"/>
                  </a:cubicBezTo>
                  <a:cubicBezTo>
                    <a:pt x="0" y="418"/>
                    <a:pt x="23" y="488"/>
                    <a:pt x="67" y="547"/>
                  </a:cubicBezTo>
                  <a:cubicBezTo>
                    <a:pt x="66" y="548"/>
                    <a:pt x="66" y="548"/>
                    <a:pt x="66" y="548"/>
                  </a:cubicBezTo>
                  <a:cubicBezTo>
                    <a:pt x="72" y="555"/>
                    <a:pt x="72" y="555"/>
                    <a:pt x="72" y="555"/>
                  </a:cubicBezTo>
                  <a:cubicBezTo>
                    <a:pt x="79" y="563"/>
                    <a:pt x="85" y="571"/>
                    <a:pt x="93" y="579"/>
                  </a:cubicBezTo>
                  <a:cubicBezTo>
                    <a:pt x="123" y="618"/>
                    <a:pt x="175" y="693"/>
                    <a:pt x="181" y="767"/>
                  </a:cubicBezTo>
                  <a:cubicBezTo>
                    <a:pt x="165" y="768"/>
                    <a:pt x="159" y="782"/>
                    <a:pt x="159" y="791"/>
                  </a:cubicBezTo>
                  <a:cubicBezTo>
                    <a:pt x="159" y="813"/>
                    <a:pt x="159" y="813"/>
                    <a:pt x="159" y="813"/>
                  </a:cubicBezTo>
                  <a:cubicBezTo>
                    <a:pt x="159" y="824"/>
                    <a:pt x="164" y="830"/>
                    <a:pt x="171" y="834"/>
                  </a:cubicBezTo>
                  <a:cubicBezTo>
                    <a:pt x="163" y="839"/>
                    <a:pt x="159" y="848"/>
                    <a:pt x="159" y="855"/>
                  </a:cubicBezTo>
                  <a:cubicBezTo>
                    <a:pt x="159" y="877"/>
                    <a:pt x="159" y="877"/>
                    <a:pt x="159" y="877"/>
                  </a:cubicBezTo>
                  <a:cubicBezTo>
                    <a:pt x="159" y="887"/>
                    <a:pt x="164" y="894"/>
                    <a:pt x="171" y="897"/>
                  </a:cubicBezTo>
                  <a:cubicBezTo>
                    <a:pt x="163" y="902"/>
                    <a:pt x="159" y="911"/>
                    <a:pt x="159" y="918"/>
                  </a:cubicBezTo>
                  <a:cubicBezTo>
                    <a:pt x="159" y="940"/>
                    <a:pt x="159" y="940"/>
                    <a:pt x="159" y="940"/>
                  </a:cubicBezTo>
                  <a:cubicBezTo>
                    <a:pt x="159" y="958"/>
                    <a:pt x="174" y="965"/>
                    <a:pt x="184" y="965"/>
                  </a:cubicBezTo>
                  <a:cubicBezTo>
                    <a:pt x="212" y="965"/>
                    <a:pt x="212" y="965"/>
                    <a:pt x="212" y="965"/>
                  </a:cubicBezTo>
                  <a:cubicBezTo>
                    <a:pt x="226" y="1022"/>
                    <a:pt x="273" y="1054"/>
                    <a:pt x="345" y="1054"/>
                  </a:cubicBezTo>
                  <a:cubicBezTo>
                    <a:pt x="417" y="1054"/>
                    <a:pt x="464" y="1022"/>
                    <a:pt x="478" y="965"/>
                  </a:cubicBezTo>
                  <a:cubicBezTo>
                    <a:pt x="506" y="965"/>
                    <a:pt x="506" y="965"/>
                    <a:pt x="506" y="965"/>
                  </a:cubicBezTo>
                  <a:cubicBezTo>
                    <a:pt x="524" y="965"/>
                    <a:pt x="530" y="950"/>
                    <a:pt x="530" y="940"/>
                  </a:cubicBezTo>
                  <a:cubicBezTo>
                    <a:pt x="530" y="918"/>
                    <a:pt x="530" y="918"/>
                    <a:pt x="530" y="918"/>
                  </a:cubicBezTo>
                  <a:cubicBezTo>
                    <a:pt x="530" y="908"/>
                    <a:pt x="525" y="901"/>
                    <a:pt x="519" y="898"/>
                  </a:cubicBezTo>
                  <a:cubicBezTo>
                    <a:pt x="527" y="893"/>
                    <a:pt x="530" y="883"/>
                    <a:pt x="530" y="877"/>
                  </a:cubicBezTo>
                  <a:cubicBezTo>
                    <a:pt x="530" y="855"/>
                    <a:pt x="530" y="855"/>
                    <a:pt x="530" y="855"/>
                  </a:cubicBezTo>
                  <a:cubicBezTo>
                    <a:pt x="530" y="844"/>
                    <a:pt x="525" y="838"/>
                    <a:pt x="519" y="834"/>
                  </a:cubicBezTo>
                  <a:cubicBezTo>
                    <a:pt x="527" y="829"/>
                    <a:pt x="530" y="820"/>
                    <a:pt x="530" y="813"/>
                  </a:cubicBezTo>
                  <a:cubicBezTo>
                    <a:pt x="530" y="791"/>
                    <a:pt x="530" y="791"/>
                    <a:pt x="530" y="791"/>
                  </a:cubicBezTo>
                  <a:cubicBezTo>
                    <a:pt x="530" y="775"/>
                    <a:pt x="518" y="768"/>
                    <a:pt x="509" y="767"/>
                  </a:cubicBezTo>
                  <a:close/>
                  <a:moveTo>
                    <a:pt x="675" y="345"/>
                  </a:moveTo>
                  <a:cubicBezTo>
                    <a:pt x="675" y="418"/>
                    <a:pt x="652" y="487"/>
                    <a:pt x="607" y="546"/>
                  </a:cubicBezTo>
                  <a:cubicBezTo>
                    <a:pt x="606" y="546"/>
                    <a:pt x="606" y="546"/>
                    <a:pt x="606" y="546"/>
                  </a:cubicBezTo>
                  <a:cubicBezTo>
                    <a:pt x="600" y="554"/>
                    <a:pt x="594" y="562"/>
                    <a:pt x="587" y="570"/>
                  </a:cubicBezTo>
                  <a:cubicBezTo>
                    <a:pt x="586" y="570"/>
                    <a:pt x="586" y="570"/>
                    <a:pt x="586" y="570"/>
                  </a:cubicBezTo>
                  <a:cubicBezTo>
                    <a:pt x="554" y="610"/>
                    <a:pt x="500" y="689"/>
                    <a:pt x="495" y="767"/>
                  </a:cubicBezTo>
                  <a:cubicBezTo>
                    <a:pt x="442" y="767"/>
                    <a:pt x="442" y="767"/>
                    <a:pt x="442" y="767"/>
                  </a:cubicBezTo>
                  <a:cubicBezTo>
                    <a:pt x="448" y="693"/>
                    <a:pt x="499" y="618"/>
                    <a:pt x="530" y="579"/>
                  </a:cubicBezTo>
                  <a:cubicBezTo>
                    <a:pt x="537" y="571"/>
                    <a:pt x="544" y="563"/>
                    <a:pt x="551" y="555"/>
                  </a:cubicBezTo>
                  <a:cubicBezTo>
                    <a:pt x="551" y="555"/>
                    <a:pt x="551" y="554"/>
                    <a:pt x="551" y="554"/>
                  </a:cubicBezTo>
                  <a:cubicBezTo>
                    <a:pt x="556" y="549"/>
                    <a:pt x="556" y="549"/>
                    <a:pt x="556" y="549"/>
                  </a:cubicBezTo>
                  <a:cubicBezTo>
                    <a:pt x="555" y="549"/>
                    <a:pt x="555" y="549"/>
                    <a:pt x="555" y="549"/>
                  </a:cubicBezTo>
                  <a:cubicBezTo>
                    <a:pt x="586" y="508"/>
                    <a:pt x="606" y="461"/>
                    <a:pt x="616" y="412"/>
                  </a:cubicBezTo>
                  <a:cubicBezTo>
                    <a:pt x="630" y="412"/>
                    <a:pt x="630" y="412"/>
                    <a:pt x="630" y="412"/>
                  </a:cubicBezTo>
                  <a:cubicBezTo>
                    <a:pt x="630" y="398"/>
                    <a:pt x="630" y="398"/>
                    <a:pt x="630" y="398"/>
                  </a:cubicBezTo>
                  <a:cubicBezTo>
                    <a:pt x="619" y="398"/>
                    <a:pt x="619" y="398"/>
                    <a:pt x="619" y="398"/>
                  </a:cubicBezTo>
                  <a:cubicBezTo>
                    <a:pt x="621" y="380"/>
                    <a:pt x="623" y="363"/>
                    <a:pt x="623" y="345"/>
                  </a:cubicBezTo>
                  <a:cubicBezTo>
                    <a:pt x="623" y="259"/>
                    <a:pt x="591" y="176"/>
                    <a:pt x="533" y="113"/>
                  </a:cubicBezTo>
                  <a:cubicBezTo>
                    <a:pt x="492" y="67"/>
                    <a:pt x="440" y="35"/>
                    <a:pt x="382" y="16"/>
                  </a:cubicBezTo>
                  <a:cubicBezTo>
                    <a:pt x="547" y="35"/>
                    <a:pt x="675" y="175"/>
                    <a:pt x="675" y="345"/>
                  </a:cubicBezTo>
                  <a:close/>
                  <a:moveTo>
                    <a:pt x="103" y="570"/>
                  </a:moveTo>
                  <a:cubicBezTo>
                    <a:pt x="96" y="562"/>
                    <a:pt x="89" y="554"/>
                    <a:pt x="83" y="546"/>
                  </a:cubicBezTo>
                  <a:cubicBezTo>
                    <a:pt x="83" y="546"/>
                    <a:pt x="83" y="546"/>
                    <a:pt x="83" y="546"/>
                  </a:cubicBezTo>
                  <a:cubicBezTo>
                    <a:pt x="38" y="487"/>
                    <a:pt x="14" y="418"/>
                    <a:pt x="14" y="345"/>
                  </a:cubicBezTo>
                  <a:cubicBezTo>
                    <a:pt x="14" y="174"/>
                    <a:pt x="145" y="33"/>
                    <a:pt x="312" y="16"/>
                  </a:cubicBezTo>
                  <a:cubicBezTo>
                    <a:pt x="392" y="24"/>
                    <a:pt x="467" y="62"/>
                    <a:pt x="522" y="122"/>
                  </a:cubicBezTo>
                  <a:cubicBezTo>
                    <a:pt x="578" y="183"/>
                    <a:pt x="609" y="262"/>
                    <a:pt x="609" y="345"/>
                  </a:cubicBezTo>
                  <a:cubicBezTo>
                    <a:pt x="609" y="418"/>
                    <a:pt x="585" y="487"/>
                    <a:pt x="541" y="546"/>
                  </a:cubicBezTo>
                  <a:cubicBezTo>
                    <a:pt x="540" y="546"/>
                    <a:pt x="540" y="546"/>
                    <a:pt x="540" y="546"/>
                  </a:cubicBezTo>
                  <a:cubicBezTo>
                    <a:pt x="534" y="554"/>
                    <a:pt x="527" y="562"/>
                    <a:pt x="520" y="570"/>
                  </a:cubicBezTo>
                  <a:cubicBezTo>
                    <a:pt x="520" y="570"/>
                    <a:pt x="520" y="570"/>
                    <a:pt x="520" y="570"/>
                  </a:cubicBezTo>
                  <a:cubicBezTo>
                    <a:pt x="487" y="611"/>
                    <a:pt x="434" y="689"/>
                    <a:pt x="428" y="767"/>
                  </a:cubicBezTo>
                  <a:cubicBezTo>
                    <a:pt x="195" y="767"/>
                    <a:pt x="195" y="767"/>
                    <a:pt x="195" y="767"/>
                  </a:cubicBezTo>
                  <a:cubicBezTo>
                    <a:pt x="189" y="689"/>
                    <a:pt x="135" y="610"/>
                    <a:pt x="103" y="570"/>
                  </a:cubicBezTo>
                  <a:close/>
                  <a:moveTo>
                    <a:pt x="173" y="791"/>
                  </a:moveTo>
                  <a:cubicBezTo>
                    <a:pt x="173" y="789"/>
                    <a:pt x="174" y="781"/>
                    <a:pt x="184" y="781"/>
                  </a:cubicBezTo>
                  <a:cubicBezTo>
                    <a:pt x="506" y="781"/>
                    <a:pt x="506" y="781"/>
                    <a:pt x="506" y="781"/>
                  </a:cubicBezTo>
                  <a:cubicBezTo>
                    <a:pt x="508" y="781"/>
                    <a:pt x="516" y="781"/>
                    <a:pt x="516" y="791"/>
                  </a:cubicBezTo>
                  <a:cubicBezTo>
                    <a:pt x="516" y="813"/>
                    <a:pt x="516" y="813"/>
                    <a:pt x="516" y="813"/>
                  </a:cubicBezTo>
                  <a:cubicBezTo>
                    <a:pt x="516" y="816"/>
                    <a:pt x="515" y="823"/>
                    <a:pt x="506" y="823"/>
                  </a:cubicBezTo>
                  <a:cubicBezTo>
                    <a:pt x="184" y="823"/>
                    <a:pt x="184" y="823"/>
                    <a:pt x="184" y="823"/>
                  </a:cubicBezTo>
                  <a:cubicBezTo>
                    <a:pt x="182" y="823"/>
                    <a:pt x="173" y="823"/>
                    <a:pt x="173" y="813"/>
                  </a:cubicBezTo>
                  <a:lnTo>
                    <a:pt x="173" y="791"/>
                  </a:lnTo>
                  <a:close/>
                  <a:moveTo>
                    <a:pt x="506" y="844"/>
                  </a:moveTo>
                  <a:cubicBezTo>
                    <a:pt x="509" y="844"/>
                    <a:pt x="516" y="845"/>
                    <a:pt x="516" y="855"/>
                  </a:cubicBezTo>
                  <a:cubicBezTo>
                    <a:pt x="516" y="877"/>
                    <a:pt x="516" y="877"/>
                    <a:pt x="516" y="877"/>
                  </a:cubicBezTo>
                  <a:cubicBezTo>
                    <a:pt x="516" y="878"/>
                    <a:pt x="516" y="887"/>
                    <a:pt x="506" y="887"/>
                  </a:cubicBezTo>
                  <a:cubicBezTo>
                    <a:pt x="184" y="887"/>
                    <a:pt x="184" y="887"/>
                    <a:pt x="184" y="887"/>
                  </a:cubicBezTo>
                  <a:cubicBezTo>
                    <a:pt x="182" y="887"/>
                    <a:pt x="173" y="887"/>
                    <a:pt x="173" y="877"/>
                  </a:cubicBezTo>
                  <a:cubicBezTo>
                    <a:pt x="173" y="855"/>
                    <a:pt x="173" y="855"/>
                    <a:pt x="173" y="855"/>
                  </a:cubicBezTo>
                  <a:cubicBezTo>
                    <a:pt x="173" y="852"/>
                    <a:pt x="174" y="844"/>
                    <a:pt x="184" y="844"/>
                  </a:cubicBezTo>
                  <a:lnTo>
                    <a:pt x="506" y="844"/>
                  </a:lnTo>
                  <a:close/>
                  <a:moveTo>
                    <a:pt x="345" y="1040"/>
                  </a:moveTo>
                  <a:cubicBezTo>
                    <a:pt x="280" y="1040"/>
                    <a:pt x="240" y="1014"/>
                    <a:pt x="226" y="965"/>
                  </a:cubicBezTo>
                  <a:cubicBezTo>
                    <a:pt x="463" y="965"/>
                    <a:pt x="463" y="965"/>
                    <a:pt x="463" y="965"/>
                  </a:cubicBezTo>
                  <a:cubicBezTo>
                    <a:pt x="450" y="1014"/>
                    <a:pt x="409" y="1040"/>
                    <a:pt x="345" y="1040"/>
                  </a:cubicBezTo>
                  <a:close/>
                  <a:moveTo>
                    <a:pt x="516" y="940"/>
                  </a:moveTo>
                  <a:cubicBezTo>
                    <a:pt x="516" y="942"/>
                    <a:pt x="516" y="951"/>
                    <a:pt x="506" y="951"/>
                  </a:cubicBezTo>
                  <a:cubicBezTo>
                    <a:pt x="184" y="951"/>
                    <a:pt x="184" y="951"/>
                    <a:pt x="184" y="951"/>
                  </a:cubicBezTo>
                  <a:cubicBezTo>
                    <a:pt x="182" y="951"/>
                    <a:pt x="173" y="950"/>
                    <a:pt x="173" y="940"/>
                  </a:cubicBezTo>
                  <a:cubicBezTo>
                    <a:pt x="173" y="918"/>
                    <a:pt x="173" y="918"/>
                    <a:pt x="173" y="918"/>
                  </a:cubicBezTo>
                  <a:cubicBezTo>
                    <a:pt x="173" y="917"/>
                    <a:pt x="174" y="908"/>
                    <a:pt x="184" y="908"/>
                  </a:cubicBezTo>
                  <a:cubicBezTo>
                    <a:pt x="506" y="908"/>
                    <a:pt x="506" y="908"/>
                    <a:pt x="506" y="908"/>
                  </a:cubicBezTo>
                  <a:cubicBezTo>
                    <a:pt x="508" y="908"/>
                    <a:pt x="516" y="908"/>
                    <a:pt x="516" y="918"/>
                  </a:cubicBezTo>
                  <a:lnTo>
                    <a:pt x="516" y="94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3" name="Rectangle 16"/>
            <p:cNvSpPr>
              <a:spLocks noChangeArrowheads="1"/>
            </p:cNvSpPr>
            <p:nvPr userDrawn="1"/>
          </p:nvSpPr>
          <p:spPr bwMode="gray">
            <a:xfrm>
              <a:off x="9882188" y="5368925"/>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4" name="Rectangle 17"/>
            <p:cNvSpPr>
              <a:spLocks noChangeArrowheads="1"/>
            </p:cNvSpPr>
            <p:nvPr userDrawn="1"/>
          </p:nvSpPr>
          <p:spPr bwMode="gray">
            <a:xfrm>
              <a:off x="9950451" y="54943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5" name="Rectangle 18"/>
            <p:cNvSpPr>
              <a:spLocks noChangeArrowheads="1"/>
            </p:cNvSpPr>
            <p:nvPr userDrawn="1"/>
          </p:nvSpPr>
          <p:spPr bwMode="gray">
            <a:xfrm>
              <a:off x="9950451" y="55610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6" name="Rectangle 19"/>
            <p:cNvSpPr>
              <a:spLocks noChangeArrowheads="1"/>
            </p:cNvSpPr>
            <p:nvPr userDrawn="1"/>
          </p:nvSpPr>
          <p:spPr bwMode="gray">
            <a:xfrm>
              <a:off x="9950451" y="5426075"/>
              <a:ext cx="25400" cy="34925"/>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7" name="Rectangle 20"/>
            <p:cNvSpPr>
              <a:spLocks noChangeArrowheads="1"/>
            </p:cNvSpPr>
            <p:nvPr userDrawn="1"/>
          </p:nvSpPr>
          <p:spPr bwMode="gray">
            <a:xfrm>
              <a:off x="9950451" y="56276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8" name="Rectangle 21"/>
            <p:cNvSpPr>
              <a:spLocks noChangeArrowheads="1"/>
            </p:cNvSpPr>
            <p:nvPr userDrawn="1"/>
          </p:nvSpPr>
          <p:spPr bwMode="gray">
            <a:xfrm>
              <a:off x="9950451" y="57610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9" name="Rectangle 22"/>
            <p:cNvSpPr>
              <a:spLocks noChangeArrowheads="1"/>
            </p:cNvSpPr>
            <p:nvPr userDrawn="1"/>
          </p:nvSpPr>
          <p:spPr bwMode="gray">
            <a:xfrm>
              <a:off x="9950451" y="569436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0" name="Rectangle 23"/>
            <p:cNvSpPr>
              <a:spLocks noChangeArrowheads="1"/>
            </p:cNvSpPr>
            <p:nvPr userDrawn="1"/>
          </p:nvSpPr>
          <p:spPr bwMode="gray">
            <a:xfrm>
              <a:off x="9882188" y="5827713"/>
              <a:ext cx="161925" cy="238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1" name="Rectangle 24"/>
            <p:cNvSpPr>
              <a:spLocks noChangeArrowheads="1"/>
            </p:cNvSpPr>
            <p:nvPr userDrawn="1"/>
          </p:nvSpPr>
          <p:spPr bwMode="gray">
            <a:xfrm>
              <a:off x="8451851" y="41084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2" name="Rectangle 25"/>
            <p:cNvSpPr>
              <a:spLocks noChangeArrowheads="1"/>
            </p:cNvSpPr>
            <p:nvPr userDrawn="1"/>
          </p:nvSpPr>
          <p:spPr bwMode="gray">
            <a:xfrm>
              <a:off x="8451851" y="48180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3" name="Rectangle 26"/>
            <p:cNvSpPr>
              <a:spLocks noChangeArrowheads="1"/>
            </p:cNvSpPr>
            <p:nvPr userDrawn="1"/>
          </p:nvSpPr>
          <p:spPr bwMode="gray">
            <a:xfrm>
              <a:off x="8451851" y="46243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4" name="Rectangle 27"/>
            <p:cNvSpPr>
              <a:spLocks noChangeArrowheads="1"/>
            </p:cNvSpPr>
            <p:nvPr userDrawn="1"/>
          </p:nvSpPr>
          <p:spPr bwMode="gray">
            <a:xfrm>
              <a:off x="8451851" y="47529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5" name="Rectangle 28"/>
            <p:cNvSpPr>
              <a:spLocks noChangeArrowheads="1"/>
            </p:cNvSpPr>
            <p:nvPr userDrawn="1"/>
          </p:nvSpPr>
          <p:spPr bwMode="gray">
            <a:xfrm>
              <a:off x="8451851" y="46878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6" name="Rectangle 29"/>
            <p:cNvSpPr>
              <a:spLocks noChangeArrowheads="1"/>
            </p:cNvSpPr>
            <p:nvPr userDrawn="1"/>
          </p:nvSpPr>
          <p:spPr bwMode="gray">
            <a:xfrm>
              <a:off x="8451851" y="4560888"/>
              <a:ext cx="25400" cy="3016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7" name="Rectangle 30"/>
            <p:cNvSpPr>
              <a:spLocks noChangeArrowheads="1"/>
            </p:cNvSpPr>
            <p:nvPr userDrawn="1"/>
          </p:nvSpPr>
          <p:spPr bwMode="gray">
            <a:xfrm>
              <a:off x="8451851" y="430212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8" name="Rectangle 31"/>
            <p:cNvSpPr>
              <a:spLocks noChangeArrowheads="1"/>
            </p:cNvSpPr>
            <p:nvPr userDrawn="1"/>
          </p:nvSpPr>
          <p:spPr bwMode="gray">
            <a:xfrm>
              <a:off x="8451851" y="41735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9" name="Rectangle 32"/>
            <p:cNvSpPr>
              <a:spLocks noChangeArrowheads="1"/>
            </p:cNvSpPr>
            <p:nvPr userDrawn="1"/>
          </p:nvSpPr>
          <p:spPr bwMode="gray">
            <a:xfrm>
              <a:off x="8451851" y="449580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0" name="Rectangle 33"/>
            <p:cNvSpPr>
              <a:spLocks noChangeArrowheads="1"/>
            </p:cNvSpPr>
            <p:nvPr userDrawn="1"/>
          </p:nvSpPr>
          <p:spPr bwMode="gray">
            <a:xfrm>
              <a:off x="8451851" y="42386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1" name="Rectangle 34"/>
            <p:cNvSpPr>
              <a:spLocks noChangeArrowheads="1"/>
            </p:cNvSpPr>
            <p:nvPr userDrawn="1"/>
          </p:nvSpPr>
          <p:spPr bwMode="gray">
            <a:xfrm>
              <a:off x="8451851" y="43672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2" name="Rectangle 35"/>
            <p:cNvSpPr>
              <a:spLocks noChangeArrowheads="1"/>
            </p:cNvSpPr>
            <p:nvPr userDrawn="1"/>
          </p:nvSpPr>
          <p:spPr bwMode="gray">
            <a:xfrm>
              <a:off x="8451851" y="48831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3" name="Rectangle 36"/>
            <p:cNvSpPr>
              <a:spLocks noChangeArrowheads="1"/>
            </p:cNvSpPr>
            <p:nvPr userDrawn="1"/>
          </p:nvSpPr>
          <p:spPr bwMode="gray">
            <a:xfrm>
              <a:off x="8451851" y="44323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4" name="Rectangle 37"/>
            <p:cNvSpPr>
              <a:spLocks noChangeArrowheads="1"/>
            </p:cNvSpPr>
            <p:nvPr userDrawn="1"/>
          </p:nvSpPr>
          <p:spPr bwMode="gray">
            <a:xfrm>
              <a:off x="8451851" y="54641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5" name="Rectangle 38"/>
            <p:cNvSpPr>
              <a:spLocks noChangeArrowheads="1"/>
            </p:cNvSpPr>
            <p:nvPr userDrawn="1"/>
          </p:nvSpPr>
          <p:spPr bwMode="gray">
            <a:xfrm>
              <a:off x="8451851" y="53990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6" name="Rectangle 39"/>
            <p:cNvSpPr>
              <a:spLocks noChangeArrowheads="1"/>
            </p:cNvSpPr>
            <p:nvPr userDrawn="1"/>
          </p:nvSpPr>
          <p:spPr bwMode="gray">
            <a:xfrm>
              <a:off x="8451851" y="55292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7" name="Rectangle 40"/>
            <p:cNvSpPr>
              <a:spLocks noChangeArrowheads="1"/>
            </p:cNvSpPr>
            <p:nvPr userDrawn="1"/>
          </p:nvSpPr>
          <p:spPr bwMode="gray">
            <a:xfrm>
              <a:off x="8451851" y="55943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8" name="Rectangle 41"/>
            <p:cNvSpPr>
              <a:spLocks noChangeArrowheads="1"/>
            </p:cNvSpPr>
            <p:nvPr userDrawn="1"/>
          </p:nvSpPr>
          <p:spPr bwMode="gray">
            <a:xfrm>
              <a:off x="8451851" y="494665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9" name="Rectangle 42"/>
            <p:cNvSpPr>
              <a:spLocks noChangeArrowheads="1"/>
            </p:cNvSpPr>
            <p:nvPr userDrawn="1"/>
          </p:nvSpPr>
          <p:spPr bwMode="gray">
            <a:xfrm>
              <a:off x="8451851" y="53355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0" name="Rectangle 43"/>
            <p:cNvSpPr>
              <a:spLocks noChangeArrowheads="1"/>
            </p:cNvSpPr>
            <p:nvPr userDrawn="1"/>
          </p:nvSpPr>
          <p:spPr bwMode="gray">
            <a:xfrm>
              <a:off x="8451851" y="56578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1" name="Rectangle 44"/>
            <p:cNvSpPr>
              <a:spLocks noChangeArrowheads="1"/>
            </p:cNvSpPr>
            <p:nvPr userDrawn="1"/>
          </p:nvSpPr>
          <p:spPr bwMode="gray">
            <a:xfrm>
              <a:off x="8451851" y="52705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2" name="Rectangle 45"/>
            <p:cNvSpPr>
              <a:spLocks noChangeArrowheads="1"/>
            </p:cNvSpPr>
            <p:nvPr userDrawn="1"/>
          </p:nvSpPr>
          <p:spPr bwMode="gray">
            <a:xfrm>
              <a:off x="8451851" y="50768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3" name="Rectangle 46"/>
            <p:cNvSpPr>
              <a:spLocks noChangeArrowheads="1"/>
            </p:cNvSpPr>
            <p:nvPr userDrawn="1"/>
          </p:nvSpPr>
          <p:spPr bwMode="gray">
            <a:xfrm>
              <a:off x="8451851" y="50117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4" name="Rectangle 47"/>
            <p:cNvSpPr>
              <a:spLocks noChangeArrowheads="1"/>
            </p:cNvSpPr>
            <p:nvPr userDrawn="1"/>
          </p:nvSpPr>
          <p:spPr bwMode="gray">
            <a:xfrm>
              <a:off x="8451851" y="51419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5" name="Rectangle 48"/>
            <p:cNvSpPr>
              <a:spLocks noChangeArrowheads="1"/>
            </p:cNvSpPr>
            <p:nvPr userDrawn="1"/>
          </p:nvSpPr>
          <p:spPr bwMode="gray">
            <a:xfrm>
              <a:off x="8451851" y="52054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6" name="Rectangle 49"/>
            <p:cNvSpPr>
              <a:spLocks noChangeArrowheads="1"/>
            </p:cNvSpPr>
            <p:nvPr userDrawn="1"/>
          </p:nvSpPr>
          <p:spPr bwMode="gray">
            <a:xfrm>
              <a:off x="8383588" y="572135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7" name="Rectangle 50"/>
            <p:cNvSpPr>
              <a:spLocks noChangeArrowheads="1"/>
            </p:cNvSpPr>
            <p:nvPr userDrawn="1"/>
          </p:nvSpPr>
          <p:spPr bwMode="gray">
            <a:xfrm>
              <a:off x="8383588" y="405130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8" name="Rectangle 51"/>
            <p:cNvSpPr>
              <a:spLocks noChangeArrowheads="1"/>
            </p:cNvSpPr>
            <p:nvPr userDrawn="1"/>
          </p:nvSpPr>
          <p:spPr bwMode="gray">
            <a:xfrm>
              <a:off x="98186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9" name="Rectangle 52"/>
            <p:cNvSpPr>
              <a:spLocks noChangeArrowheads="1"/>
            </p:cNvSpPr>
            <p:nvPr userDrawn="1"/>
          </p:nvSpPr>
          <p:spPr bwMode="gray">
            <a:xfrm>
              <a:off x="988536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0" name="Rectangle 53"/>
            <p:cNvSpPr>
              <a:spLocks noChangeArrowheads="1"/>
            </p:cNvSpPr>
            <p:nvPr userDrawn="1"/>
          </p:nvSpPr>
          <p:spPr bwMode="gray">
            <a:xfrm>
              <a:off x="97520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1" name="Rectangle 54"/>
            <p:cNvSpPr>
              <a:spLocks noChangeArrowheads="1"/>
            </p:cNvSpPr>
            <p:nvPr userDrawn="1"/>
          </p:nvSpPr>
          <p:spPr bwMode="gray">
            <a:xfrm>
              <a:off x="95519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2" name="Rectangle 55"/>
            <p:cNvSpPr>
              <a:spLocks noChangeArrowheads="1"/>
            </p:cNvSpPr>
            <p:nvPr userDrawn="1"/>
          </p:nvSpPr>
          <p:spPr bwMode="gray">
            <a:xfrm>
              <a:off x="968533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3" name="Rectangle 56"/>
            <p:cNvSpPr>
              <a:spLocks noChangeArrowheads="1"/>
            </p:cNvSpPr>
            <p:nvPr userDrawn="1"/>
          </p:nvSpPr>
          <p:spPr bwMode="gray">
            <a:xfrm>
              <a:off x="96186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4" name="Rectangle 57"/>
            <p:cNvSpPr>
              <a:spLocks noChangeArrowheads="1"/>
            </p:cNvSpPr>
            <p:nvPr userDrawn="1"/>
          </p:nvSpPr>
          <p:spPr bwMode="gray">
            <a:xfrm>
              <a:off x="102885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5" name="Rectangle 58"/>
            <p:cNvSpPr>
              <a:spLocks noChangeArrowheads="1"/>
            </p:cNvSpPr>
            <p:nvPr userDrawn="1"/>
          </p:nvSpPr>
          <p:spPr bwMode="gray">
            <a:xfrm>
              <a:off x="10356851"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6" name="Rectangle 59"/>
            <p:cNvSpPr>
              <a:spLocks noChangeArrowheads="1"/>
            </p:cNvSpPr>
            <p:nvPr userDrawn="1"/>
          </p:nvSpPr>
          <p:spPr bwMode="gray">
            <a:xfrm>
              <a:off x="100218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7" name="Rectangle 60"/>
            <p:cNvSpPr>
              <a:spLocks noChangeArrowheads="1"/>
            </p:cNvSpPr>
            <p:nvPr userDrawn="1"/>
          </p:nvSpPr>
          <p:spPr bwMode="gray">
            <a:xfrm>
              <a:off x="102219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8" name="Rectangle 61"/>
            <p:cNvSpPr>
              <a:spLocks noChangeArrowheads="1"/>
            </p:cNvSpPr>
            <p:nvPr userDrawn="1"/>
          </p:nvSpPr>
          <p:spPr bwMode="gray">
            <a:xfrm>
              <a:off x="10155238"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9" name="Rectangle 62"/>
            <p:cNvSpPr>
              <a:spLocks noChangeArrowheads="1"/>
            </p:cNvSpPr>
            <p:nvPr userDrawn="1"/>
          </p:nvSpPr>
          <p:spPr bwMode="gray">
            <a:xfrm>
              <a:off x="100885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0" name="Rectangle 63"/>
            <p:cNvSpPr>
              <a:spLocks noChangeArrowheads="1"/>
            </p:cNvSpPr>
            <p:nvPr userDrawn="1"/>
          </p:nvSpPr>
          <p:spPr bwMode="gray">
            <a:xfrm>
              <a:off x="9491663"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1" name="Rectangle 64"/>
            <p:cNvSpPr>
              <a:spLocks noChangeArrowheads="1"/>
            </p:cNvSpPr>
            <p:nvPr userDrawn="1"/>
          </p:nvSpPr>
          <p:spPr bwMode="gray">
            <a:xfrm>
              <a:off x="10423526"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2" name="Freeform 65"/>
            <p:cNvSpPr>
              <a:spLocks/>
            </p:cNvSpPr>
            <p:nvPr userDrawn="1"/>
          </p:nvSpPr>
          <p:spPr bwMode="gray">
            <a:xfrm>
              <a:off x="9024938" y="4117975"/>
              <a:ext cx="474663" cy="471488"/>
            </a:xfrm>
            <a:custGeom>
              <a:avLst/>
              <a:gdLst>
                <a:gd name="T0" fmla="*/ 249 w 263"/>
                <a:gd name="T1" fmla="*/ 14 h 263"/>
                <a:gd name="T2" fmla="*/ 256 w 263"/>
                <a:gd name="T3" fmla="*/ 14 h 263"/>
                <a:gd name="T4" fmla="*/ 263 w 263"/>
                <a:gd name="T5" fmla="*/ 8 h 263"/>
                <a:gd name="T6" fmla="*/ 256 w 263"/>
                <a:gd name="T7" fmla="*/ 0 h 263"/>
                <a:gd name="T8" fmla="*/ 249 w 263"/>
                <a:gd name="T9" fmla="*/ 0 h 263"/>
                <a:gd name="T10" fmla="*/ 0 w 263"/>
                <a:gd name="T11" fmla="*/ 250 h 263"/>
                <a:gd name="T12" fmla="*/ 0 w 263"/>
                <a:gd name="T13" fmla="*/ 256 h 263"/>
                <a:gd name="T14" fmla="*/ 7 w 263"/>
                <a:gd name="T15" fmla="*/ 263 h 263"/>
                <a:gd name="T16" fmla="*/ 7 w 263"/>
                <a:gd name="T17" fmla="*/ 263 h 263"/>
                <a:gd name="T18" fmla="*/ 14 w 263"/>
                <a:gd name="T19" fmla="*/ 255 h 263"/>
                <a:gd name="T20" fmla="*/ 14 w 263"/>
                <a:gd name="T21" fmla="*/ 250 h 263"/>
                <a:gd name="T22" fmla="*/ 249 w 263"/>
                <a:gd name="T23" fmla="*/ 14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3" h="263">
                  <a:moveTo>
                    <a:pt x="249" y="14"/>
                  </a:moveTo>
                  <a:cubicBezTo>
                    <a:pt x="252" y="14"/>
                    <a:pt x="254" y="14"/>
                    <a:pt x="256" y="14"/>
                  </a:cubicBezTo>
                  <a:cubicBezTo>
                    <a:pt x="260" y="14"/>
                    <a:pt x="263" y="11"/>
                    <a:pt x="263" y="8"/>
                  </a:cubicBezTo>
                  <a:cubicBezTo>
                    <a:pt x="263" y="4"/>
                    <a:pt x="260" y="1"/>
                    <a:pt x="256" y="0"/>
                  </a:cubicBezTo>
                  <a:cubicBezTo>
                    <a:pt x="254" y="0"/>
                    <a:pt x="252" y="0"/>
                    <a:pt x="249" y="0"/>
                  </a:cubicBezTo>
                  <a:cubicBezTo>
                    <a:pt x="112" y="0"/>
                    <a:pt x="0" y="112"/>
                    <a:pt x="0" y="250"/>
                  </a:cubicBezTo>
                  <a:cubicBezTo>
                    <a:pt x="0" y="252"/>
                    <a:pt x="0" y="254"/>
                    <a:pt x="0" y="256"/>
                  </a:cubicBezTo>
                  <a:cubicBezTo>
                    <a:pt x="0" y="260"/>
                    <a:pt x="3" y="263"/>
                    <a:pt x="7" y="263"/>
                  </a:cubicBezTo>
                  <a:cubicBezTo>
                    <a:pt x="7" y="263"/>
                    <a:pt x="7" y="263"/>
                    <a:pt x="7" y="263"/>
                  </a:cubicBezTo>
                  <a:cubicBezTo>
                    <a:pt x="11" y="263"/>
                    <a:pt x="14" y="259"/>
                    <a:pt x="14" y="255"/>
                  </a:cubicBezTo>
                  <a:cubicBezTo>
                    <a:pt x="14" y="254"/>
                    <a:pt x="14" y="252"/>
                    <a:pt x="14" y="250"/>
                  </a:cubicBezTo>
                  <a:cubicBezTo>
                    <a:pt x="14" y="120"/>
                    <a:pt x="119" y="14"/>
                    <a:pt x="249" y="14"/>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3" name="Freeform 66"/>
            <p:cNvSpPr>
              <a:spLocks/>
            </p:cNvSpPr>
            <p:nvPr userDrawn="1"/>
          </p:nvSpPr>
          <p:spPr bwMode="gray">
            <a:xfrm>
              <a:off x="8502651" y="5741988"/>
              <a:ext cx="112713" cy="114300"/>
            </a:xfrm>
            <a:custGeom>
              <a:avLst/>
              <a:gdLst>
                <a:gd name="T0" fmla="*/ 53 w 62"/>
                <a:gd name="T1" fmla="*/ 47 h 63"/>
                <a:gd name="T2" fmla="*/ 15 w 62"/>
                <a:gd name="T3" fmla="*/ 54 h 63"/>
                <a:gd name="T4" fmla="*/ 8 w 62"/>
                <a:gd name="T5" fmla="*/ 16 h 63"/>
                <a:gd name="T6" fmla="*/ 46 w 62"/>
                <a:gd name="T7" fmla="*/ 9 h 63"/>
                <a:gd name="T8" fmla="*/ 53 w 62"/>
                <a:gd name="T9" fmla="*/ 47 h 63"/>
              </a:gdLst>
              <a:ahLst/>
              <a:cxnLst>
                <a:cxn ang="0">
                  <a:pos x="T0" y="T1"/>
                </a:cxn>
                <a:cxn ang="0">
                  <a:pos x="T2" y="T3"/>
                </a:cxn>
                <a:cxn ang="0">
                  <a:pos x="T4" y="T5"/>
                </a:cxn>
                <a:cxn ang="0">
                  <a:pos x="T6" y="T7"/>
                </a:cxn>
                <a:cxn ang="0">
                  <a:pos x="T8" y="T9"/>
                </a:cxn>
              </a:cxnLst>
              <a:rect l="0" t="0" r="r" b="b"/>
              <a:pathLst>
                <a:path w="62" h="63">
                  <a:moveTo>
                    <a:pt x="53" y="47"/>
                  </a:moveTo>
                  <a:cubicBezTo>
                    <a:pt x="45" y="60"/>
                    <a:pt x="28" y="63"/>
                    <a:pt x="15" y="54"/>
                  </a:cubicBezTo>
                  <a:cubicBezTo>
                    <a:pt x="3" y="46"/>
                    <a:pt x="0" y="29"/>
                    <a:pt x="8" y="16"/>
                  </a:cubicBezTo>
                  <a:cubicBezTo>
                    <a:pt x="17" y="4"/>
                    <a:pt x="34" y="0"/>
                    <a:pt x="46" y="9"/>
                  </a:cubicBezTo>
                  <a:cubicBezTo>
                    <a:pt x="59" y="18"/>
                    <a:pt x="62" y="35"/>
                    <a:pt x="53" y="47"/>
                  </a:cubicBezTo>
                  <a:close/>
                </a:path>
              </a:pathLst>
            </a:custGeom>
            <a:solidFill>
              <a:srgbClr val="7A5E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4" name="Freeform 67"/>
            <p:cNvSpPr>
              <a:spLocks/>
            </p:cNvSpPr>
            <p:nvPr userDrawn="1"/>
          </p:nvSpPr>
          <p:spPr bwMode="gray">
            <a:xfrm>
              <a:off x="8559801" y="5329238"/>
              <a:ext cx="855663" cy="849313"/>
            </a:xfrm>
            <a:custGeom>
              <a:avLst/>
              <a:gdLst>
                <a:gd name="T0" fmla="*/ 57 w 473"/>
                <a:gd name="T1" fmla="*/ 132 h 473"/>
                <a:gd name="T2" fmla="*/ 133 w 473"/>
                <a:gd name="T3" fmla="*/ 415 h 473"/>
                <a:gd name="T4" fmla="*/ 416 w 473"/>
                <a:gd name="T5" fmla="*/ 340 h 473"/>
                <a:gd name="T6" fmla="*/ 340 w 473"/>
                <a:gd name="T7" fmla="*/ 57 h 473"/>
                <a:gd name="T8" fmla="*/ 57 w 473"/>
                <a:gd name="T9" fmla="*/ 132 h 473"/>
              </a:gdLst>
              <a:ahLst/>
              <a:cxnLst>
                <a:cxn ang="0">
                  <a:pos x="T0" y="T1"/>
                </a:cxn>
                <a:cxn ang="0">
                  <a:pos x="T2" y="T3"/>
                </a:cxn>
                <a:cxn ang="0">
                  <a:pos x="T4" y="T5"/>
                </a:cxn>
                <a:cxn ang="0">
                  <a:pos x="T6" y="T7"/>
                </a:cxn>
                <a:cxn ang="0">
                  <a:pos x="T8" y="T9"/>
                </a:cxn>
              </a:cxnLst>
              <a:rect l="0" t="0" r="r" b="b"/>
              <a:pathLst>
                <a:path w="473" h="473">
                  <a:moveTo>
                    <a:pt x="57" y="132"/>
                  </a:moveTo>
                  <a:cubicBezTo>
                    <a:pt x="0" y="231"/>
                    <a:pt x="34" y="358"/>
                    <a:pt x="133" y="415"/>
                  </a:cubicBezTo>
                  <a:cubicBezTo>
                    <a:pt x="232" y="473"/>
                    <a:pt x="358" y="439"/>
                    <a:pt x="416" y="340"/>
                  </a:cubicBezTo>
                  <a:cubicBezTo>
                    <a:pt x="473" y="241"/>
                    <a:pt x="439" y="114"/>
                    <a:pt x="340" y="57"/>
                  </a:cubicBezTo>
                  <a:cubicBezTo>
                    <a:pt x="241" y="0"/>
                    <a:pt x="115" y="33"/>
                    <a:pt x="57" y="132"/>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5" name="Freeform 68"/>
            <p:cNvSpPr>
              <a:spLocks/>
            </p:cNvSpPr>
            <p:nvPr userDrawn="1"/>
          </p:nvSpPr>
          <p:spPr bwMode="gray">
            <a:xfrm>
              <a:off x="8637588" y="5407025"/>
              <a:ext cx="700088" cy="695325"/>
            </a:xfrm>
            <a:custGeom>
              <a:avLst/>
              <a:gdLst>
                <a:gd name="T0" fmla="*/ 47 w 387"/>
                <a:gd name="T1" fmla="*/ 108 h 387"/>
                <a:gd name="T2" fmla="*/ 109 w 387"/>
                <a:gd name="T3" fmla="*/ 340 h 387"/>
                <a:gd name="T4" fmla="*/ 340 w 387"/>
                <a:gd name="T5" fmla="*/ 278 h 387"/>
                <a:gd name="T6" fmla="*/ 279 w 387"/>
                <a:gd name="T7" fmla="*/ 47 h 387"/>
                <a:gd name="T8" fmla="*/ 47 w 387"/>
                <a:gd name="T9" fmla="*/ 108 h 387"/>
              </a:gdLst>
              <a:ahLst/>
              <a:cxnLst>
                <a:cxn ang="0">
                  <a:pos x="T0" y="T1"/>
                </a:cxn>
                <a:cxn ang="0">
                  <a:pos x="T2" y="T3"/>
                </a:cxn>
                <a:cxn ang="0">
                  <a:pos x="T4" y="T5"/>
                </a:cxn>
                <a:cxn ang="0">
                  <a:pos x="T6" y="T7"/>
                </a:cxn>
                <a:cxn ang="0">
                  <a:pos x="T8" y="T9"/>
                </a:cxn>
              </a:cxnLst>
              <a:rect l="0" t="0" r="r" b="b"/>
              <a:pathLst>
                <a:path w="387" h="387">
                  <a:moveTo>
                    <a:pt x="47" y="108"/>
                  </a:moveTo>
                  <a:cubicBezTo>
                    <a:pt x="0" y="189"/>
                    <a:pt x="28" y="293"/>
                    <a:pt x="109" y="340"/>
                  </a:cubicBezTo>
                  <a:cubicBezTo>
                    <a:pt x="190" y="387"/>
                    <a:pt x="293" y="359"/>
                    <a:pt x="340" y="278"/>
                  </a:cubicBezTo>
                  <a:cubicBezTo>
                    <a:pt x="387" y="197"/>
                    <a:pt x="359" y="94"/>
                    <a:pt x="279" y="47"/>
                  </a:cubicBezTo>
                  <a:cubicBezTo>
                    <a:pt x="198" y="0"/>
                    <a:pt x="94" y="27"/>
                    <a:pt x="47" y="108"/>
                  </a:cubicBezTo>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6" name="Freeform 69"/>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7043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7" name="Freeform 70"/>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301D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8" name="Freeform 71"/>
            <p:cNvSpPr>
              <a:spLocks/>
            </p:cNvSpPr>
            <p:nvPr userDrawn="1"/>
          </p:nvSpPr>
          <p:spPr bwMode="gray">
            <a:xfrm>
              <a:off x="10391776" y="5581650"/>
              <a:ext cx="106363" cy="104775"/>
            </a:xfrm>
            <a:custGeom>
              <a:avLst/>
              <a:gdLst>
                <a:gd name="T0" fmla="*/ 4 w 59"/>
                <a:gd name="T1" fmla="*/ 37 h 59"/>
                <a:gd name="T2" fmla="*/ 37 w 59"/>
                <a:gd name="T3" fmla="*/ 55 h 59"/>
                <a:gd name="T4" fmla="*/ 55 w 59"/>
                <a:gd name="T5" fmla="*/ 23 h 59"/>
                <a:gd name="T6" fmla="*/ 23 w 59"/>
                <a:gd name="T7" fmla="*/ 4 h 59"/>
                <a:gd name="T8" fmla="*/ 4 w 59"/>
                <a:gd name="T9" fmla="*/ 37 h 59"/>
              </a:gdLst>
              <a:ahLst/>
              <a:cxnLst>
                <a:cxn ang="0">
                  <a:pos x="T0" y="T1"/>
                </a:cxn>
                <a:cxn ang="0">
                  <a:pos x="T2" y="T3"/>
                </a:cxn>
                <a:cxn ang="0">
                  <a:pos x="T4" y="T5"/>
                </a:cxn>
                <a:cxn ang="0">
                  <a:pos x="T6" y="T7"/>
                </a:cxn>
                <a:cxn ang="0">
                  <a:pos x="T8" y="T9"/>
                </a:cxn>
              </a:cxnLst>
              <a:rect l="0" t="0" r="r" b="b"/>
              <a:pathLst>
                <a:path w="59" h="59">
                  <a:moveTo>
                    <a:pt x="4" y="37"/>
                  </a:moveTo>
                  <a:cubicBezTo>
                    <a:pt x="8" y="51"/>
                    <a:pt x="23" y="59"/>
                    <a:pt x="37" y="55"/>
                  </a:cubicBezTo>
                  <a:cubicBezTo>
                    <a:pt x="51" y="51"/>
                    <a:pt x="59" y="37"/>
                    <a:pt x="55" y="23"/>
                  </a:cubicBezTo>
                  <a:cubicBezTo>
                    <a:pt x="52" y="8"/>
                    <a:pt x="37" y="0"/>
                    <a:pt x="23" y="4"/>
                  </a:cubicBezTo>
                  <a:cubicBezTo>
                    <a:pt x="9" y="8"/>
                    <a:pt x="0" y="23"/>
                    <a:pt x="4" y="37"/>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9" name="Freeform 72"/>
            <p:cNvSpPr>
              <a:spLocks/>
            </p:cNvSpPr>
            <p:nvPr userDrawn="1"/>
          </p:nvSpPr>
          <p:spPr bwMode="gray">
            <a:xfrm>
              <a:off x="10474326" y="5751513"/>
              <a:ext cx="111125" cy="107950"/>
            </a:xfrm>
            <a:custGeom>
              <a:avLst/>
              <a:gdLst>
                <a:gd name="T0" fmla="*/ 7 w 61"/>
                <a:gd name="T1" fmla="*/ 42 h 60"/>
                <a:gd name="T2" fmla="*/ 42 w 61"/>
                <a:gd name="T3" fmla="*/ 54 h 60"/>
                <a:gd name="T4" fmla="*/ 55 w 61"/>
                <a:gd name="T5" fmla="*/ 19 h 60"/>
                <a:gd name="T6" fmla="*/ 19 w 61"/>
                <a:gd name="T7" fmla="*/ 6 h 60"/>
                <a:gd name="T8" fmla="*/ 7 w 61"/>
                <a:gd name="T9" fmla="*/ 42 h 60"/>
              </a:gdLst>
              <a:ahLst/>
              <a:cxnLst>
                <a:cxn ang="0">
                  <a:pos x="T0" y="T1"/>
                </a:cxn>
                <a:cxn ang="0">
                  <a:pos x="T2" y="T3"/>
                </a:cxn>
                <a:cxn ang="0">
                  <a:pos x="T4" y="T5"/>
                </a:cxn>
                <a:cxn ang="0">
                  <a:pos x="T6" y="T7"/>
                </a:cxn>
                <a:cxn ang="0">
                  <a:pos x="T8" y="T9"/>
                </a:cxn>
              </a:cxnLst>
              <a:rect l="0" t="0" r="r" b="b"/>
              <a:pathLst>
                <a:path w="61" h="60">
                  <a:moveTo>
                    <a:pt x="7" y="42"/>
                  </a:moveTo>
                  <a:cubicBezTo>
                    <a:pt x="13" y="55"/>
                    <a:pt x="29" y="60"/>
                    <a:pt x="42" y="54"/>
                  </a:cubicBezTo>
                  <a:cubicBezTo>
                    <a:pt x="55" y="48"/>
                    <a:pt x="61" y="32"/>
                    <a:pt x="55" y="19"/>
                  </a:cubicBezTo>
                  <a:cubicBezTo>
                    <a:pt x="48" y="6"/>
                    <a:pt x="33" y="0"/>
                    <a:pt x="19" y="6"/>
                  </a:cubicBezTo>
                  <a:cubicBezTo>
                    <a:pt x="6" y="13"/>
                    <a:pt x="0" y="28"/>
                    <a:pt x="7"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0" name="Freeform 73"/>
            <p:cNvSpPr>
              <a:spLocks/>
            </p:cNvSpPr>
            <p:nvPr userDrawn="1"/>
          </p:nvSpPr>
          <p:spPr bwMode="gray">
            <a:xfrm>
              <a:off x="10537826" y="5837238"/>
              <a:ext cx="109538" cy="109538"/>
            </a:xfrm>
            <a:custGeom>
              <a:avLst/>
              <a:gdLst>
                <a:gd name="T0" fmla="*/ 6 w 61"/>
                <a:gd name="T1" fmla="*/ 42 h 61"/>
                <a:gd name="T2" fmla="*/ 42 w 61"/>
                <a:gd name="T3" fmla="*/ 55 h 61"/>
                <a:gd name="T4" fmla="*/ 54 w 61"/>
                <a:gd name="T5" fmla="*/ 19 h 61"/>
                <a:gd name="T6" fmla="*/ 19 w 61"/>
                <a:gd name="T7" fmla="*/ 7 h 61"/>
                <a:gd name="T8" fmla="*/ 6 w 61"/>
                <a:gd name="T9" fmla="*/ 42 h 61"/>
              </a:gdLst>
              <a:ahLst/>
              <a:cxnLst>
                <a:cxn ang="0">
                  <a:pos x="T0" y="T1"/>
                </a:cxn>
                <a:cxn ang="0">
                  <a:pos x="T2" y="T3"/>
                </a:cxn>
                <a:cxn ang="0">
                  <a:pos x="T4" y="T5"/>
                </a:cxn>
                <a:cxn ang="0">
                  <a:pos x="T6" y="T7"/>
                </a:cxn>
                <a:cxn ang="0">
                  <a:pos x="T8" y="T9"/>
                </a:cxn>
              </a:cxnLst>
              <a:rect l="0" t="0" r="r" b="b"/>
              <a:pathLst>
                <a:path w="61" h="61">
                  <a:moveTo>
                    <a:pt x="6" y="42"/>
                  </a:moveTo>
                  <a:cubicBezTo>
                    <a:pt x="13" y="55"/>
                    <a:pt x="28" y="61"/>
                    <a:pt x="42" y="55"/>
                  </a:cubicBezTo>
                  <a:cubicBezTo>
                    <a:pt x="55" y="48"/>
                    <a:pt x="61" y="33"/>
                    <a:pt x="54" y="19"/>
                  </a:cubicBezTo>
                  <a:cubicBezTo>
                    <a:pt x="48" y="6"/>
                    <a:pt x="32" y="0"/>
                    <a:pt x="19" y="7"/>
                  </a:cubicBezTo>
                  <a:cubicBezTo>
                    <a:pt x="6" y="13"/>
                    <a:pt x="0" y="29"/>
                    <a:pt x="6"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1" name="Freeform 74"/>
            <p:cNvSpPr>
              <a:spLocks/>
            </p:cNvSpPr>
            <p:nvPr userDrawn="1"/>
          </p:nvSpPr>
          <p:spPr bwMode="gray">
            <a:xfrm>
              <a:off x="10617201" y="5916613"/>
              <a:ext cx="107950" cy="107950"/>
            </a:xfrm>
            <a:custGeom>
              <a:avLst/>
              <a:gdLst>
                <a:gd name="T0" fmla="*/ 6 w 60"/>
                <a:gd name="T1" fmla="*/ 41 h 60"/>
                <a:gd name="T2" fmla="*/ 41 w 60"/>
                <a:gd name="T3" fmla="*/ 54 h 60"/>
                <a:gd name="T4" fmla="*/ 54 w 60"/>
                <a:gd name="T5" fmla="*/ 19 h 60"/>
                <a:gd name="T6" fmla="*/ 18 w 60"/>
                <a:gd name="T7" fmla="*/ 6 h 60"/>
                <a:gd name="T8" fmla="*/ 6 w 60"/>
                <a:gd name="T9" fmla="*/ 41 h 60"/>
              </a:gdLst>
              <a:ahLst/>
              <a:cxnLst>
                <a:cxn ang="0">
                  <a:pos x="T0" y="T1"/>
                </a:cxn>
                <a:cxn ang="0">
                  <a:pos x="T2" y="T3"/>
                </a:cxn>
                <a:cxn ang="0">
                  <a:pos x="T4" y="T5"/>
                </a:cxn>
                <a:cxn ang="0">
                  <a:pos x="T6" y="T7"/>
                </a:cxn>
                <a:cxn ang="0">
                  <a:pos x="T8" y="T9"/>
                </a:cxn>
              </a:cxnLst>
              <a:rect l="0" t="0" r="r" b="b"/>
              <a:pathLst>
                <a:path w="60" h="60">
                  <a:moveTo>
                    <a:pt x="6" y="41"/>
                  </a:moveTo>
                  <a:cubicBezTo>
                    <a:pt x="12" y="55"/>
                    <a:pt x="28" y="60"/>
                    <a:pt x="41" y="54"/>
                  </a:cubicBezTo>
                  <a:cubicBezTo>
                    <a:pt x="54" y="48"/>
                    <a:pt x="60" y="32"/>
                    <a:pt x="54" y="19"/>
                  </a:cubicBezTo>
                  <a:cubicBezTo>
                    <a:pt x="47" y="5"/>
                    <a:pt x="32" y="0"/>
                    <a:pt x="18" y="6"/>
                  </a:cubicBezTo>
                  <a:cubicBezTo>
                    <a:pt x="5" y="12"/>
                    <a:pt x="0" y="28"/>
                    <a:pt x="6" y="41"/>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2" name="Freeform 75"/>
            <p:cNvSpPr>
              <a:spLocks/>
            </p:cNvSpPr>
            <p:nvPr userDrawn="1"/>
          </p:nvSpPr>
          <p:spPr bwMode="gray">
            <a:xfrm>
              <a:off x="9932988" y="4719638"/>
              <a:ext cx="1179513" cy="1587500"/>
            </a:xfrm>
            <a:custGeom>
              <a:avLst/>
              <a:gdLst>
                <a:gd name="T0" fmla="*/ 142 w 743"/>
                <a:gd name="T1" fmla="*/ 0 h 1000"/>
                <a:gd name="T2" fmla="*/ 743 w 743"/>
                <a:gd name="T3" fmla="*/ 907 h 1000"/>
                <a:gd name="T4" fmla="*/ 599 w 743"/>
                <a:gd name="T5" fmla="*/ 1000 h 1000"/>
                <a:gd name="T6" fmla="*/ 0 w 743"/>
                <a:gd name="T7" fmla="*/ 94 h 1000"/>
                <a:gd name="T8" fmla="*/ 142 w 743"/>
                <a:gd name="T9" fmla="*/ 0 h 1000"/>
              </a:gdLst>
              <a:ahLst/>
              <a:cxnLst>
                <a:cxn ang="0">
                  <a:pos x="T0" y="T1"/>
                </a:cxn>
                <a:cxn ang="0">
                  <a:pos x="T2" y="T3"/>
                </a:cxn>
                <a:cxn ang="0">
                  <a:pos x="T4" y="T5"/>
                </a:cxn>
                <a:cxn ang="0">
                  <a:pos x="T6" y="T7"/>
                </a:cxn>
                <a:cxn ang="0">
                  <a:pos x="T8" y="T9"/>
                </a:cxn>
              </a:cxnLst>
              <a:rect l="0" t="0" r="r" b="b"/>
              <a:pathLst>
                <a:path w="743" h="1000">
                  <a:moveTo>
                    <a:pt x="142" y="0"/>
                  </a:moveTo>
                  <a:lnTo>
                    <a:pt x="743" y="907"/>
                  </a:lnTo>
                  <a:lnTo>
                    <a:pt x="599" y="1000"/>
                  </a:lnTo>
                  <a:lnTo>
                    <a:pt x="0" y="94"/>
                  </a:lnTo>
                  <a:lnTo>
                    <a:pt x="142"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3" name="Freeform 76"/>
            <p:cNvSpPr>
              <a:spLocks/>
            </p:cNvSpPr>
            <p:nvPr userDrawn="1"/>
          </p:nvSpPr>
          <p:spPr bwMode="gray">
            <a:xfrm>
              <a:off x="10506076" y="5421313"/>
              <a:ext cx="739775" cy="496888"/>
            </a:xfrm>
            <a:custGeom>
              <a:avLst/>
              <a:gdLst>
                <a:gd name="T0" fmla="*/ 23 w 410"/>
                <a:gd name="T1" fmla="*/ 0 h 277"/>
                <a:gd name="T2" fmla="*/ 160 w 410"/>
                <a:gd name="T3" fmla="*/ 20 h 277"/>
                <a:gd name="T4" fmla="*/ 378 w 410"/>
                <a:gd name="T5" fmla="*/ 89 h 277"/>
                <a:gd name="T6" fmla="*/ 332 w 410"/>
                <a:gd name="T7" fmla="*/ 269 h 277"/>
                <a:gd name="T8" fmla="*/ 161 w 410"/>
                <a:gd name="T9" fmla="*/ 101 h 277"/>
                <a:gd name="T10" fmla="*/ 105 w 410"/>
                <a:gd name="T11" fmla="*/ 88 h 277"/>
                <a:gd name="T12" fmla="*/ 23 w 410"/>
                <a:gd name="T13" fmla="*/ 0 h 277"/>
              </a:gdLst>
              <a:ahLst/>
              <a:cxnLst>
                <a:cxn ang="0">
                  <a:pos x="T0" y="T1"/>
                </a:cxn>
                <a:cxn ang="0">
                  <a:pos x="T2" y="T3"/>
                </a:cxn>
                <a:cxn ang="0">
                  <a:pos x="T4" y="T5"/>
                </a:cxn>
                <a:cxn ang="0">
                  <a:pos x="T6" y="T7"/>
                </a:cxn>
                <a:cxn ang="0">
                  <a:pos x="T8" y="T9"/>
                </a:cxn>
                <a:cxn ang="0">
                  <a:pos x="T10" y="T11"/>
                </a:cxn>
                <a:cxn ang="0">
                  <a:pos x="T12" y="T13"/>
                </a:cxn>
              </a:cxnLst>
              <a:rect l="0" t="0" r="r" b="b"/>
              <a:pathLst>
                <a:path w="410" h="277">
                  <a:moveTo>
                    <a:pt x="23" y="0"/>
                  </a:moveTo>
                  <a:cubicBezTo>
                    <a:pt x="101" y="20"/>
                    <a:pt x="160" y="20"/>
                    <a:pt x="160" y="20"/>
                  </a:cubicBezTo>
                  <a:cubicBezTo>
                    <a:pt x="378" y="89"/>
                    <a:pt x="378" y="89"/>
                    <a:pt x="378" y="89"/>
                  </a:cubicBezTo>
                  <a:cubicBezTo>
                    <a:pt x="378" y="89"/>
                    <a:pt x="410" y="277"/>
                    <a:pt x="332" y="269"/>
                  </a:cubicBezTo>
                  <a:cubicBezTo>
                    <a:pt x="254" y="260"/>
                    <a:pt x="161" y="101"/>
                    <a:pt x="161" y="101"/>
                  </a:cubicBezTo>
                  <a:cubicBezTo>
                    <a:pt x="161" y="101"/>
                    <a:pt x="130" y="88"/>
                    <a:pt x="105" y="88"/>
                  </a:cubicBezTo>
                  <a:cubicBezTo>
                    <a:pt x="36" y="96"/>
                    <a:pt x="0" y="30"/>
                    <a:pt x="23" y="0"/>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4" name="Freeform 77"/>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5" name="Freeform 78"/>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6" name="Freeform 79"/>
            <p:cNvSpPr>
              <a:spLocks/>
            </p:cNvSpPr>
            <p:nvPr userDrawn="1"/>
          </p:nvSpPr>
          <p:spPr bwMode="gray">
            <a:xfrm>
              <a:off x="11279191" y="5591948"/>
              <a:ext cx="409572" cy="58265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7" name="Freeform 80"/>
            <p:cNvSpPr>
              <a:spLocks/>
            </p:cNvSpPr>
            <p:nvPr userDrawn="1"/>
          </p:nvSpPr>
          <p:spPr bwMode="gray">
            <a:xfrm>
              <a:off x="11291888" y="5602288"/>
              <a:ext cx="368300" cy="56197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8" name="Freeform 81"/>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9" name="Freeform 82"/>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0" name="Freeform 83"/>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close/>
                </a:path>
              </a:pathLst>
            </a:custGeom>
            <a:solidFill>
              <a:srgbClr val="5737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1" name="Freeform 84"/>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2" name="Freeform 85"/>
            <p:cNvSpPr>
              <a:spLocks/>
            </p:cNvSpPr>
            <p:nvPr userDrawn="1"/>
          </p:nvSpPr>
          <p:spPr bwMode="gray">
            <a:xfrm>
              <a:off x="11294610" y="5905501"/>
              <a:ext cx="362859" cy="258762"/>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3" name="Freeform 86"/>
            <p:cNvSpPr>
              <a:spLocks/>
            </p:cNvSpPr>
            <p:nvPr userDrawn="1"/>
          </p:nvSpPr>
          <p:spPr bwMode="gray">
            <a:xfrm>
              <a:off x="11291888" y="5905500"/>
              <a:ext cx="368300" cy="258763"/>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4" name="Freeform 87"/>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F8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5" name="Freeform 88"/>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6" name="Freeform 89"/>
            <p:cNvSpPr>
              <a:spLocks/>
            </p:cNvSpPr>
            <p:nvPr userDrawn="1"/>
          </p:nvSpPr>
          <p:spPr bwMode="gray">
            <a:xfrm>
              <a:off x="9871076" y="3697288"/>
              <a:ext cx="849313" cy="573088"/>
            </a:xfrm>
            <a:custGeom>
              <a:avLst/>
              <a:gdLst>
                <a:gd name="T0" fmla="*/ 0 w 470"/>
                <a:gd name="T1" fmla="*/ 134 h 319"/>
                <a:gd name="T2" fmla="*/ 42 w 470"/>
                <a:gd name="T3" fmla="*/ 197 h 319"/>
                <a:gd name="T4" fmla="*/ 147 w 470"/>
                <a:gd name="T5" fmla="*/ 123 h 319"/>
                <a:gd name="T6" fmla="*/ 221 w 470"/>
                <a:gd name="T7" fmla="*/ 270 h 319"/>
                <a:gd name="T8" fmla="*/ 300 w 470"/>
                <a:gd name="T9" fmla="*/ 319 h 319"/>
                <a:gd name="T10" fmla="*/ 427 w 470"/>
                <a:gd name="T11" fmla="*/ 174 h 319"/>
                <a:gd name="T12" fmla="*/ 470 w 470"/>
                <a:gd name="T13" fmla="*/ 171 h 319"/>
                <a:gd name="T14" fmla="*/ 468 w 470"/>
                <a:gd name="T15" fmla="*/ 2 h 319"/>
                <a:gd name="T16" fmla="*/ 312 w 470"/>
                <a:gd name="T17" fmla="*/ 30 h 319"/>
                <a:gd name="T18" fmla="*/ 127 w 470"/>
                <a:gd name="T19" fmla="*/ 20 h 319"/>
                <a:gd name="T20" fmla="*/ 0 w 470"/>
                <a:gd name="T21" fmla="*/ 134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0" h="319">
                  <a:moveTo>
                    <a:pt x="0" y="134"/>
                  </a:moveTo>
                  <a:cubicBezTo>
                    <a:pt x="0" y="134"/>
                    <a:pt x="13" y="192"/>
                    <a:pt x="42" y="197"/>
                  </a:cubicBezTo>
                  <a:cubicBezTo>
                    <a:pt x="68" y="201"/>
                    <a:pt x="146" y="130"/>
                    <a:pt x="147" y="123"/>
                  </a:cubicBezTo>
                  <a:cubicBezTo>
                    <a:pt x="261" y="161"/>
                    <a:pt x="221" y="270"/>
                    <a:pt x="221" y="270"/>
                  </a:cubicBezTo>
                  <a:cubicBezTo>
                    <a:pt x="221" y="270"/>
                    <a:pt x="227" y="279"/>
                    <a:pt x="300" y="319"/>
                  </a:cubicBezTo>
                  <a:cubicBezTo>
                    <a:pt x="440" y="276"/>
                    <a:pt x="427" y="174"/>
                    <a:pt x="427" y="174"/>
                  </a:cubicBezTo>
                  <a:cubicBezTo>
                    <a:pt x="470" y="171"/>
                    <a:pt x="470" y="171"/>
                    <a:pt x="470" y="171"/>
                  </a:cubicBezTo>
                  <a:cubicBezTo>
                    <a:pt x="468" y="2"/>
                    <a:pt x="468" y="2"/>
                    <a:pt x="468" y="2"/>
                  </a:cubicBezTo>
                  <a:cubicBezTo>
                    <a:pt x="312" y="30"/>
                    <a:pt x="312" y="30"/>
                    <a:pt x="312" y="30"/>
                  </a:cubicBezTo>
                  <a:cubicBezTo>
                    <a:pt x="312" y="30"/>
                    <a:pt x="145" y="0"/>
                    <a:pt x="127" y="20"/>
                  </a:cubicBezTo>
                  <a:cubicBezTo>
                    <a:pt x="116" y="33"/>
                    <a:pt x="0" y="134"/>
                    <a:pt x="0" y="134"/>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7" name="Freeform 90"/>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8" name="Freeform 91"/>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9" name="Freeform 92"/>
            <p:cNvSpPr>
              <a:spLocks/>
            </p:cNvSpPr>
            <p:nvPr userDrawn="1"/>
          </p:nvSpPr>
          <p:spPr bwMode="gray">
            <a:xfrm>
              <a:off x="10188576" y="3733800"/>
              <a:ext cx="176213" cy="254000"/>
            </a:xfrm>
            <a:custGeom>
              <a:avLst/>
              <a:gdLst>
                <a:gd name="T0" fmla="*/ 31 w 97"/>
                <a:gd name="T1" fmla="*/ 142 h 142"/>
                <a:gd name="T2" fmla="*/ 97 w 97"/>
                <a:gd name="T3" fmla="*/ 4 h 142"/>
                <a:gd name="T4" fmla="*/ 72 w 97"/>
                <a:gd name="T5" fmla="*/ 0 h 142"/>
                <a:gd name="T6" fmla="*/ 3 w 97"/>
                <a:gd name="T7" fmla="*/ 118 h 142"/>
                <a:gd name="T8" fmla="*/ 31 w 97"/>
                <a:gd name="T9" fmla="*/ 142 h 142"/>
              </a:gdLst>
              <a:ahLst/>
              <a:cxnLst>
                <a:cxn ang="0">
                  <a:pos x="T0" y="T1"/>
                </a:cxn>
                <a:cxn ang="0">
                  <a:pos x="T2" y="T3"/>
                </a:cxn>
                <a:cxn ang="0">
                  <a:pos x="T4" y="T5"/>
                </a:cxn>
                <a:cxn ang="0">
                  <a:pos x="T6" y="T7"/>
                </a:cxn>
                <a:cxn ang="0">
                  <a:pos x="T8" y="T9"/>
                </a:cxn>
              </a:cxnLst>
              <a:rect l="0" t="0" r="r" b="b"/>
              <a:pathLst>
                <a:path w="97" h="142">
                  <a:moveTo>
                    <a:pt x="31" y="142"/>
                  </a:moveTo>
                  <a:cubicBezTo>
                    <a:pt x="97" y="4"/>
                    <a:pt x="97" y="4"/>
                    <a:pt x="97" y="4"/>
                  </a:cubicBezTo>
                  <a:cubicBezTo>
                    <a:pt x="90" y="2"/>
                    <a:pt x="81" y="1"/>
                    <a:pt x="72" y="0"/>
                  </a:cubicBezTo>
                  <a:cubicBezTo>
                    <a:pt x="72" y="0"/>
                    <a:pt x="0" y="115"/>
                    <a:pt x="3" y="118"/>
                  </a:cubicBezTo>
                  <a:cubicBezTo>
                    <a:pt x="15" y="125"/>
                    <a:pt x="24" y="134"/>
                    <a:pt x="31" y="142"/>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0" name="Freeform 93"/>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1" name="Freeform 94"/>
            <p:cNvSpPr>
              <a:spLocks/>
            </p:cNvSpPr>
            <p:nvPr userDrawn="1"/>
          </p:nvSpPr>
          <p:spPr bwMode="gray">
            <a:xfrm>
              <a:off x="9872663" y="3540125"/>
              <a:ext cx="525463" cy="860425"/>
            </a:xfrm>
            <a:custGeom>
              <a:avLst/>
              <a:gdLst>
                <a:gd name="T0" fmla="*/ 331 w 331"/>
                <a:gd name="T1" fmla="*/ 29 h 542"/>
                <a:gd name="T2" fmla="*/ 295 w 331"/>
                <a:gd name="T3" fmla="*/ 10 h 542"/>
                <a:gd name="T4" fmla="*/ 277 w 331"/>
                <a:gd name="T5" fmla="*/ 0 h 542"/>
                <a:gd name="T6" fmla="*/ 0 w 331"/>
                <a:gd name="T7" fmla="*/ 513 h 542"/>
                <a:gd name="T8" fmla="*/ 19 w 331"/>
                <a:gd name="T9" fmla="*/ 523 h 542"/>
                <a:gd name="T10" fmla="*/ 55 w 331"/>
                <a:gd name="T11" fmla="*/ 542 h 542"/>
                <a:gd name="T12" fmla="*/ 331 w 331"/>
                <a:gd name="T13" fmla="*/ 29 h 542"/>
              </a:gdLst>
              <a:ahLst/>
              <a:cxnLst>
                <a:cxn ang="0">
                  <a:pos x="T0" y="T1"/>
                </a:cxn>
                <a:cxn ang="0">
                  <a:pos x="T2" y="T3"/>
                </a:cxn>
                <a:cxn ang="0">
                  <a:pos x="T4" y="T5"/>
                </a:cxn>
                <a:cxn ang="0">
                  <a:pos x="T6" y="T7"/>
                </a:cxn>
                <a:cxn ang="0">
                  <a:pos x="T8" y="T9"/>
                </a:cxn>
                <a:cxn ang="0">
                  <a:pos x="T10" y="T11"/>
                </a:cxn>
                <a:cxn ang="0">
                  <a:pos x="T12" y="T13"/>
                </a:cxn>
              </a:cxnLst>
              <a:rect l="0" t="0" r="r" b="b"/>
              <a:pathLst>
                <a:path w="331" h="542">
                  <a:moveTo>
                    <a:pt x="331" y="29"/>
                  </a:moveTo>
                  <a:lnTo>
                    <a:pt x="295" y="10"/>
                  </a:lnTo>
                  <a:lnTo>
                    <a:pt x="277" y="0"/>
                  </a:lnTo>
                  <a:lnTo>
                    <a:pt x="0" y="513"/>
                  </a:lnTo>
                  <a:lnTo>
                    <a:pt x="19" y="523"/>
                  </a:lnTo>
                  <a:lnTo>
                    <a:pt x="55" y="542"/>
                  </a:lnTo>
                  <a:lnTo>
                    <a:pt x="331" y="29"/>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2" name="Freeform 95"/>
            <p:cNvSpPr>
              <a:spLocks/>
            </p:cNvSpPr>
            <p:nvPr userDrawn="1"/>
          </p:nvSpPr>
          <p:spPr bwMode="gray">
            <a:xfrm>
              <a:off x="9869488" y="4354513"/>
              <a:ext cx="90488" cy="111125"/>
            </a:xfrm>
            <a:custGeom>
              <a:avLst/>
              <a:gdLst>
                <a:gd name="T0" fmla="*/ 2 w 57"/>
                <a:gd name="T1" fmla="*/ 0 h 70"/>
                <a:gd name="T2" fmla="*/ 0 w 57"/>
                <a:gd name="T3" fmla="*/ 70 h 70"/>
                <a:gd name="T4" fmla="*/ 57 w 57"/>
                <a:gd name="T5" fmla="*/ 29 h 70"/>
                <a:gd name="T6" fmla="*/ 2 w 57"/>
                <a:gd name="T7" fmla="*/ 0 h 70"/>
              </a:gdLst>
              <a:ahLst/>
              <a:cxnLst>
                <a:cxn ang="0">
                  <a:pos x="T0" y="T1"/>
                </a:cxn>
                <a:cxn ang="0">
                  <a:pos x="T2" y="T3"/>
                </a:cxn>
                <a:cxn ang="0">
                  <a:pos x="T4" y="T5"/>
                </a:cxn>
                <a:cxn ang="0">
                  <a:pos x="T6" y="T7"/>
                </a:cxn>
              </a:cxnLst>
              <a:rect l="0" t="0" r="r" b="b"/>
              <a:pathLst>
                <a:path w="57" h="70">
                  <a:moveTo>
                    <a:pt x="2" y="0"/>
                  </a:moveTo>
                  <a:lnTo>
                    <a:pt x="0" y="70"/>
                  </a:lnTo>
                  <a:lnTo>
                    <a:pt x="57" y="29"/>
                  </a:lnTo>
                  <a:lnTo>
                    <a:pt x="2"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3" name="Freeform 96"/>
            <p:cNvSpPr>
              <a:spLocks/>
            </p:cNvSpPr>
            <p:nvPr userDrawn="1"/>
          </p:nvSpPr>
          <p:spPr bwMode="gray">
            <a:xfrm>
              <a:off x="9869488" y="4410075"/>
              <a:ext cx="46038" cy="55563"/>
            </a:xfrm>
            <a:custGeom>
              <a:avLst/>
              <a:gdLst>
                <a:gd name="T0" fmla="*/ 29 w 29"/>
                <a:gd name="T1" fmla="*/ 15 h 35"/>
                <a:gd name="T2" fmla="*/ 0 w 29"/>
                <a:gd name="T3" fmla="*/ 35 h 35"/>
                <a:gd name="T4" fmla="*/ 1 w 29"/>
                <a:gd name="T5" fmla="*/ 0 h 35"/>
                <a:gd name="T6" fmla="*/ 29 w 29"/>
                <a:gd name="T7" fmla="*/ 15 h 35"/>
              </a:gdLst>
              <a:ahLst/>
              <a:cxnLst>
                <a:cxn ang="0">
                  <a:pos x="T0" y="T1"/>
                </a:cxn>
                <a:cxn ang="0">
                  <a:pos x="T2" y="T3"/>
                </a:cxn>
                <a:cxn ang="0">
                  <a:pos x="T4" y="T5"/>
                </a:cxn>
                <a:cxn ang="0">
                  <a:pos x="T6" y="T7"/>
                </a:cxn>
              </a:cxnLst>
              <a:rect l="0" t="0" r="r" b="b"/>
              <a:pathLst>
                <a:path w="29" h="35">
                  <a:moveTo>
                    <a:pt x="29" y="15"/>
                  </a:moveTo>
                  <a:lnTo>
                    <a:pt x="0" y="35"/>
                  </a:lnTo>
                  <a:lnTo>
                    <a:pt x="1" y="0"/>
                  </a:lnTo>
                  <a:lnTo>
                    <a:pt x="29" y="15"/>
                  </a:lnTo>
                  <a:close/>
                </a:path>
              </a:pathLst>
            </a:custGeom>
            <a:solidFill>
              <a:srgbClr val="798C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4" name="Freeform 97"/>
            <p:cNvSpPr>
              <a:spLocks/>
            </p:cNvSpPr>
            <p:nvPr userDrawn="1"/>
          </p:nvSpPr>
          <p:spPr bwMode="gray">
            <a:xfrm>
              <a:off x="10340976" y="3521075"/>
              <a:ext cx="76200" cy="65088"/>
            </a:xfrm>
            <a:custGeom>
              <a:avLst/>
              <a:gdLst>
                <a:gd name="T0" fmla="*/ 13 w 48"/>
                <a:gd name="T1" fmla="*/ 0 h 41"/>
                <a:gd name="T2" fmla="*/ 0 w 48"/>
                <a:gd name="T3" fmla="*/ 22 h 41"/>
                <a:gd name="T4" fmla="*/ 36 w 48"/>
                <a:gd name="T5" fmla="*/ 41 h 41"/>
                <a:gd name="T6" fmla="*/ 48 w 48"/>
                <a:gd name="T7" fmla="*/ 19 h 41"/>
                <a:gd name="T8" fmla="*/ 13 w 48"/>
                <a:gd name="T9" fmla="*/ 0 h 41"/>
              </a:gdLst>
              <a:ahLst/>
              <a:cxnLst>
                <a:cxn ang="0">
                  <a:pos x="T0" y="T1"/>
                </a:cxn>
                <a:cxn ang="0">
                  <a:pos x="T2" y="T3"/>
                </a:cxn>
                <a:cxn ang="0">
                  <a:pos x="T4" y="T5"/>
                </a:cxn>
                <a:cxn ang="0">
                  <a:pos x="T6" y="T7"/>
                </a:cxn>
                <a:cxn ang="0">
                  <a:pos x="T8" y="T9"/>
                </a:cxn>
              </a:cxnLst>
              <a:rect l="0" t="0" r="r" b="b"/>
              <a:pathLst>
                <a:path w="48" h="41">
                  <a:moveTo>
                    <a:pt x="13" y="0"/>
                  </a:moveTo>
                  <a:lnTo>
                    <a:pt x="0" y="22"/>
                  </a:lnTo>
                  <a:lnTo>
                    <a:pt x="36" y="41"/>
                  </a:lnTo>
                  <a:lnTo>
                    <a:pt x="48" y="19"/>
                  </a:lnTo>
                  <a:lnTo>
                    <a:pt x="13"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5" name="Freeform 98"/>
            <p:cNvSpPr>
              <a:spLocks/>
            </p:cNvSpPr>
            <p:nvPr userDrawn="1"/>
          </p:nvSpPr>
          <p:spPr bwMode="gray">
            <a:xfrm>
              <a:off x="10312401" y="3505200"/>
              <a:ext cx="49213" cy="50800"/>
            </a:xfrm>
            <a:custGeom>
              <a:avLst/>
              <a:gdLst>
                <a:gd name="T0" fmla="*/ 31 w 31"/>
                <a:gd name="T1" fmla="*/ 10 h 32"/>
                <a:gd name="T2" fmla="*/ 18 w 31"/>
                <a:gd name="T3" fmla="*/ 32 h 32"/>
                <a:gd name="T4" fmla="*/ 0 w 31"/>
                <a:gd name="T5" fmla="*/ 22 h 32"/>
                <a:gd name="T6" fmla="*/ 12 w 31"/>
                <a:gd name="T7" fmla="*/ 0 h 32"/>
                <a:gd name="T8" fmla="*/ 31 w 31"/>
                <a:gd name="T9" fmla="*/ 10 h 32"/>
              </a:gdLst>
              <a:ahLst/>
              <a:cxnLst>
                <a:cxn ang="0">
                  <a:pos x="T0" y="T1"/>
                </a:cxn>
                <a:cxn ang="0">
                  <a:pos x="T2" y="T3"/>
                </a:cxn>
                <a:cxn ang="0">
                  <a:pos x="T4" y="T5"/>
                </a:cxn>
                <a:cxn ang="0">
                  <a:pos x="T6" y="T7"/>
                </a:cxn>
                <a:cxn ang="0">
                  <a:pos x="T8" y="T9"/>
                </a:cxn>
              </a:cxnLst>
              <a:rect l="0" t="0" r="r" b="b"/>
              <a:pathLst>
                <a:path w="31" h="32">
                  <a:moveTo>
                    <a:pt x="31" y="10"/>
                  </a:moveTo>
                  <a:lnTo>
                    <a:pt x="18" y="32"/>
                  </a:lnTo>
                  <a:lnTo>
                    <a:pt x="0" y="22"/>
                  </a:lnTo>
                  <a:lnTo>
                    <a:pt x="12" y="0"/>
                  </a:lnTo>
                  <a:lnTo>
                    <a:pt x="31" y="1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6" name="Freeform 99"/>
            <p:cNvSpPr>
              <a:spLocks/>
            </p:cNvSpPr>
            <p:nvPr userDrawn="1"/>
          </p:nvSpPr>
          <p:spPr bwMode="gray">
            <a:xfrm>
              <a:off x="10328276" y="3449638"/>
              <a:ext cx="117475" cy="106363"/>
            </a:xfrm>
            <a:custGeom>
              <a:avLst/>
              <a:gdLst>
                <a:gd name="T0" fmla="*/ 63 w 65"/>
                <a:gd name="T1" fmla="*/ 31 h 59"/>
                <a:gd name="T2" fmla="*/ 60 w 65"/>
                <a:gd name="T3" fmla="*/ 21 h 59"/>
                <a:gd name="T4" fmla="*/ 42 w 65"/>
                <a:gd name="T5" fmla="*/ 11 h 59"/>
                <a:gd name="T6" fmla="*/ 35 w 65"/>
                <a:gd name="T7" fmla="*/ 7 h 59"/>
                <a:gd name="T8" fmla="*/ 28 w 65"/>
                <a:gd name="T9" fmla="*/ 3 h 59"/>
                <a:gd name="T10" fmla="*/ 26 w 65"/>
                <a:gd name="T11" fmla="*/ 2 h 59"/>
                <a:gd name="T12" fmla="*/ 15 w 65"/>
                <a:gd name="T13" fmla="*/ 6 h 59"/>
                <a:gd name="T14" fmla="*/ 0 w 65"/>
                <a:gd name="T15" fmla="*/ 33 h 59"/>
                <a:gd name="T16" fmla="*/ 16 w 65"/>
                <a:gd name="T17" fmla="*/ 42 h 59"/>
                <a:gd name="T18" fmla="*/ 48 w 65"/>
                <a:gd name="T19" fmla="*/ 59 h 59"/>
                <a:gd name="T20" fmla="*/ 63 w 65"/>
                <a:gd name="T21" fmla="*/ 31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 h="59">
                  <a:moveTo>
                    <a:pt x="63" y="31"/>
                  </a:moveTo>
                  <a:cubicBezTo>
                    <a:pt x="65" y="27"/>
                    <a:pt x="64" y="23"/>
                    <a:pt x="60" y="21"/>
                  </a:cubicBezTo>
                  <a:cubicBezTo>
                    <a:pt x="42" y="11"/>
                    <a:pt x="42" y="11"/>
                    <a:pt x="42" y="11"/>
                  </a:cubicBezTo>
                  <a:cubicBezTo>
                    <a:pt x="40" y="10"/>
                    <a:pt x="37" y="9"/>
                    <a:pt x="35" y="7"/>
                  </a:cubicBezTo>
                  <a:cubicBezTo>
                    <a:pt x="32" y="6"/>
                    <a:pt x="30" y="5"/>
                    <a:pt x="28" y="3"/>
                  </a:cubicBezTo>
                  <a:cubicBezTo>
                    <a:pt x="26" y="2"/>
                    <a:pt x="26" y="2"/>
                    <a:pt x="26" y="2"/>
                  </a:cubicBezTo>
                  <a:cubicBezTo>
                    <a:pt x="22" y="0"/>
                    <a:pt x="17" y="2"/>
                    <a:pt x="15" y="6"/>
                  </a:cubicBezTo>
                  <a:cubicBezTo>
                    <a:pt x="0" y="33"/>
                    <a:pt x="0" y="33"/>
                    <a:pt x="0" y="33"/>
                  </a:cubicBezTo>
                  <a:cubicBezTo>
                    <a:pt x="16" y="42"/>
                    <a:pt x="16" y="42"/>
                    <a:pt x="16" y="42"/>
                  </a:cubicBezTo>
                  <a:cubicBezTo>
                    <a:pt x="48" y="59"/>
                    <a:pt x="48" y="59"/>
                    <a:pt x="48" y="59"/>
                  </a:cubicBezTo>
                  <a:lnTo>
                    <a:pt x="63" y="31"/>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7" name="Freeform 100"/>
            <p:cNvSpPr>
              <a:spLocks/>
            </p:cNvSpPr>
            <p:nvPr userDrawn="1"/>
          </p:nvSpPr>
          <p:spPr bwMode="gray">
            <a:xfrm>
              <a:off x="10328276" y="3449638"/>
              <a:ext cx="63500" cy="74613"/>
            </a:xfrm>
            <a:custGeom>
              <a:avLst/>
              <a:gdLst>
                <a:gd name="T0" fmla="*/ 16 w 35"/>
                <a:gd name="T1" fmla="*/ 42 h 42"/>
                <a:gd name="T2" fmla="*/ 35 w 35"/>
                <a:gd name="T3" fmla="*/ 7 h 42"/>
                <a:gd name="T4" fmla="*/ 28 w 35"/>
                <a:gd name="T5" fmla="*/ 3 h 42"/>
                <a:gd name="T6" fmla="*/ 26 w 35"/>
                <a:gd name="T7" fmla="*/ 2 h 42"/>
                <a:gd name="T8" fmla="*/ 15 w 35"/>
                <a:gd name="T9" fmla="*/ 6 h 42"/>
                <a:gd name="T10" fmla="*/ 0 w 35"/>
                <a:gd name="T11" fmla="*/ 33 h 42"/>
                <a:gd name="T12" fmla="*/ 16 w 35"/>
                <a:gd name="T13" fmla="*/ 42 h 42"/>
              </a:gdLst>
              <a:ahLst/>
              <a:cxnLst>
                <a:cxn ang="0">
                  <a:pos x="T0" y="T1"/>
                </a:cxn>
                <a:cxn ang="0">
                  <a:pos x="T2" y="T3"/>
                </a:cxn>
                <a:cxn ang="0">
                  <a:pos x="T4" y="T5"/>
                </a:cxn>
                <a:cxn ang="0">
                  <a:pos x="T6" y="T7"/>
                </a:cxn>
                <a:cxn ang="0">
                  <a:pos x="T8" y="T9"/>
                </a:cxn>
                <a:cxn ang="0">
                  <a:pos x="T10" y="T11"/>
                </a:cxn>
                <a:cxn ang="0">
                  <a:pos x="T12" y="T13"/>
                </a:cxn>
              </a:cxnLst>
              <a:rect l="0" t="0" r="r" b="b"/>
              <a:pathLst>
                <a:path w="35" h="42">
                  <a:moveTo>
                    <a:pt x="16" y="42"/>
                  </a:moveTo>
                  <a:cubicBezTo>
                    <a:pt x="35" y="7"/>
                    <a:pt x="35" y="7"/>
                    <a:pt x="35" y="7"/>
                  </a:cubicBezTo>
                  <a:cubicBezTo>
                    <a:pt x="32" y="6"/>
                    <a:pt x="30" y="5"/>
                    <a:pt x="28" y="3"/>
                  </a:cubicBezTo>
                  <a:cubicBezTo>
                    <a:pt x="26" y="2"/>
                    <a:pt x="26" y="2"/>
                    <a:pt x="26" y="2"/>
                  </a:cubicBezTo>
                  <a:cubicBezTo>
                    <a:pt x="22" y="0"/>
                    <a:pt x="17" y="2"/>
                    <a:pt x="15" y="6"/>
                  </a:cubicBezTo>
                  <a:cubicBezTo>
                    <a:pt x="0" y="33"/>
                    <a:pt x="0" y="33"/>
                    <a:pt x="0" y="33"/>
                  </a:cubicBezTo>
                  <a:lnTo>
                    <a:pt x="16" y="42"/>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8" name="Freeform 101"/>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9" name="Freeform 102"/>
            <p:cNvSpPr>
              <a:spLocks/>
            </p:cNvSpPr>
            <p:nvPr userDrawn="1"/>
          </p:nvSpPr>
          <p:spPr bwMode="gray">
            <a:xfrm>
              <a:off x="9855201" y="3914775"/>
              <a:ext cx="155575" cy="368300"/>
            </a:xfrm>
            <a:custGeom>
              <a:avLst/>
              <a:gdLst>
                <a:gd name="T0" fmla="*/ 56 w 86"/>
                <a:gd name="T1" fmla="*/ 203 h 205"/>
                <a:gd name="T2" fmla="*/ 21 w 86"/>
                <a:gd name="T3" fmla="*/ 175 h 205"/>
                <a:gd name="T4" fmla="*/ 2 w 86"/>
                <a:gd name="T5" fmla="*/ 37 h 205"/>
                <a:gd name="T6" fmla="*/ 30 w 86"/>
                <a:gd name="T7" fmla="*/ 2 h 205"/>
                <a:gd name="T8" fmla="*/ 65 w 86"/>
                <a:gd name="T9" fmla="*/ 30 h 205"/>
                <a:gd name="T10" fmla="*/ 84 w 86"/>
                <a:gd name="T11" fmla="*/ 168 h 205"/>
                <a:gd name="T12" fmla="*/ 56 w 86"/>
                <a:gd name="T13" fmla="*/ 203 h 205"/>
              </a:gdLst>
              <a:ahLst/>
              <a:cxnLst>
                <a:cxn ang="0">
                  <a:pos x="T0" y="T1"/>
                </a:cxn>
                <a:cxn ang="0">
                  <a:pos x="T2" y="T3"/>
                </a:cxn>
                <a:cxn ang="0">
                  <a:pos x="T4" y="T5"/>
                </a:cxn>
                <a:cxn ang="0">
                  <a:pos x="T6" y="T7"/>
                </a:cxn>
                <a:cxn ang="0">
                  <a:pos x="T8" y="T9"/>
                </a:cxn>
                <a:cxn ang="0">
                  <a:pos x="T10" y="T11"/>
                </a:cxn>
                <a:cxn ang="0">
                  <a:pos x="T12" y="T13"/>
                </a:cxn>
              </a:cxnLst>
              <a:rect l="0" t="0" r="r" b="b"/>
              <a:pathLst>
                <a:path w="86" h="205">
                  <a:moveTo>
                    <a:pt x="56" y="203"/>
                  </a:moveTo>
                  <a:cubicBezTo>
                    <a:pt x="38" y="205"/>
                    <a:pt x="23" y="193"/>
                    <a:pt x="21" y="175"/>
                  </a:cubicBezTo>
                  <a:cubicBezTo>
                    <a:pt x="2" y="37"/>
                    <a:pt x="2" y="37"/>
                    <a:pt x="2" y="37"/>
                  </a:cubicBezTo>
                  <a:cubicBezTo>
                    <a:pt x="0" y="20"/>
                    <a:pt x="12" y="4"/>
                    <a:pt x="30" y="2"/>
                  </a:cubicBezTo>
                  <a:cubicBezTo>
                    <a:pt x="47" y="0"/>
                    <a:pt x="63" y="13"/>
                    <a:pt x="65" y="30"/>
                  </a:cubicBezTo>
                  <a:cubicBezTo>
                    <a:pt x="84" y="168"/>
                    <a:pt x="84" y="168"/>
                    <a:pt x="84" y="168"/>
                  </a:cubicBezTo>
                  <a:cubicBezTo>
                    <a:pt x="86" y="186"/>
                    <a:pt x="73" y="201"/>
                    <a:pt x="56" y="203"/>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0" name="Freeform 103"/>
            <p:cNvSpPr>
              <a:spLocks/>
            </p:cNvSpPr>
            <p:nvPr userDrawn="1"/>
          </p:nvSpPr>
          <p:spPr bwMode="gray">
            <a:xfrm>
              <a:off x="9996488" y="4116388"/>
              <a:ext cx="479425" cy="258763"/>
            </a:xfrm>
            <a:custGeom>
              <a:avLst/>
              <a:gdLst>
                <a:gd name="T0" fmla="*/ 6 w 266"/>
                <a:gd name="T1" fmla="*/ 109 h 144"/>
                <a:gd name="T2" fmla="*/ 35 w 266"/>
                <a:gd name="T3" fmla="*/ 58 h 144"/>
                <a:gd name="T4" fmla="*/ 209 w 266"/>
                <a:gd name="T5" fmla="*/ 6 h 144"/>
                <a:gd name="T6" fmla="*/ 260 w 266"/>
                <a:gd name="T7" fmla="*/ 35 h 144"/>
                <a:gd name="T8" fmla="*/ 231 w 266"/>
                <a:gd name="T9" fmla="*/ 86 h 144"/>
                <a:gd name="T10" fmla="*/ 57 w 266"/>
                <a:gd name="T11" fmla="*/ 138 h 144"/>
                <a:gd name="T12" fmla="*/ 6 w 266"/>
                <a:gd name="T13" fmla="*/ 109 h 144"/>
              </a:gdLst>
              <a:ahLst/>
              <a:cxnLst>
                <a:cxn ang="0">
                  <a:pos x="T0" y="T1"/>
                </a:cxn>
                <a:cxn ang="0">
                  <a:pos x="T2" y="T3"/>
                </a:cxn>
                <a:cxn ang="0">
                  <a:pos x="T4" y="T5"/>
                </a:cxn>
                <a:cxn ang="0">
                  <a:pos x="T6" y="T7"/>
                </a:cxn>
                <a:cxn ang="0">
                  <a:pos x="T8" y="T9"/>
                </a:cxn>
                <a:cxn ang="0">
                  <a:pos x="T10" y="T11"/>
                </a:cxn>
                <a:cxn ang="0">
                  <a:pos x="T12" y="T13"/>
                </a:cxn>
              </a:cxnLst>
              <a:rect l="0" t="0" r="r" b="b"/>
              <a:pathLst>
                <a:path w="266" h="144">
                  <a:moveTo>
                    <a:pt x="6" y="109"/>
                  </a:moveTo>
                  <a:cubicBezTo>
                    <a:pt x="0" y="87"/>
                    <a:pt x="13" y="64"/>
                    <a:pt x="35" y="58"/>
                  </a:cubicBezTo>
                  <a:cubicBezTo>
                    <a:pt x="209" y="6"/>
                    <a:pt x="209" y="6"/>
                    <a:pt x="209" y="6"/>
                  </a:cubicBezTo>
                  <a:cubicBezTo>
                    <a:pt x="231" y="0"/>
                    <a:pt x="254" y="13"/>
                    <a:pt x="260" y="35"/>
                  </a:cubicBezTo>
                  <a:cubicBezTo>
                    <a:pt x="266" y="57"/>
                    <a:pt x="253" y="79"/>
                    <a:pt x="231" y="86"/>
                  </a:cubicBezTo>
                  <a:cubicBezTo>
                    <a:pt x="57" y="138"/>
                    <a:pt x="57" y="138"/>
                    <a:pt x="57" y="138"/>
                  </a:cubicBezTo>
                  <a:cubicBezTo>
                    <a:pt x="35" y="144"/>
                    <a:pt x="12" y="131"/>
                    <a:pt x="6" y="109"/>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1" name="Freeform 104"/>
            <p:cNvSpPr>
              <a:spLocks/>
            </p:cNvSpPr>
            <p:nvPr userDrawn="1"/>
          </p:nvSpPr>
          <p:spPr bwMode="gray">
            <a:xfrm>
              <a:off x="10028238" y="4011613"/>
              <a:ext cx="627063" cy="358775"/>
            </a:xfrm>
            <a:custGeom>
              <a:avLst/>
              <a:gdLst>
                <a:gd name="T0" fmla="*/ 120 w 347"/>
                <a:gd name="T1" fmla="*/ 151 h 200"/>
                <a:gd name="T2" fmla="*/ 0 w 347"/>
                <a:gd name="T3" fmla="*/ 187 h 200"/>
                <a:gd name="T4" fmla="*/ 39 w 347"/>
                <a:gd name="T5" fmla="*/ 196 h 200"/>
                <a:gd name="T6" fmla="*/ 213 w 347"/>
                <a:gd name="T7" fmla="*/ 144 h 200"/>
                <a:gd name="T8" fmla="*/ 340 w 347"/>
                <a:gd name="T9" fmla="*/ 0 h 200"/>
                <a:gd name="T10" fmla="*/ 120 w 347"/>
                <a:gd name="T11" fmla="*/ 151 h 200"/>
              </a:gdLst>
              <a:ahLst/>
              <a:cxnLst>
                <a:cxn ang="0">
                  <a:pos x="T0" y="T1"/>
                </a:cxn>
                <a:cxn ang="0">
                  <a:pos x="T2" y="T3"/>
                </a:cxn>
                <a:cxn ang="0">
                  <a:pos x="T4" y="T5"/>
                </a:cxn>
                <a:cxn ang="0">
                  <a:pos x="T6" y="T7"/>
                </a:cxn>
                <a:cxn ang="0">
                  <a:pos x="T8" y="T9"/>
                </a:cxn>
                <a:cxn ang="0">
                  <a:pos x="T10" y="T11"/>
                </a:cxn>
              </a:cxnLst>
              <a:rect l="0" t="0" r="r" b="b"/>
              <a:pathLst>
                <a:path w="347" h="200">
                  <a:moveTo>
                    <a:pt x="120" y="151"/>
                  </a:moveTo>
                  <a:cubicBezTo>
                    <a:pt x="0" y="187"/>
                    <a:pt x="0" y="187"/>
                    <a:pt x="0" y="187"/>
                  </a:cubicBezTo>
                  <a:cubicBezTo>
                    <a:pt x="10" y="196"/>
                    <a:pt x="25" y="200"/>
                    <a:pt x="39" y="196"/>
                  </a:cubicBezTo>
                  <a:cubicBezTo>
                    <a:pt x="213" y="144"/>
                    <a:pt x="213" y="144"/>
                    <a:pt x="213" y="144"/>
                  </a:cubicBezTo>
                  <a:cubicBezTo>
                    <a:pt x="347" y="103"/>
                    <a:pt x="341" y="8"/>
                    <a:pt x="340" y="0"/>
                  </a:cubicBezTo>
                  <a:cubicBezTo>
                    <a:pt x="340" y="0"/>
                    <a:pt x="321" y="97"/>
                    <a:pt x="120" y="151"/>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2" name="Freeform 105"/>
            <p:cNvSpPr>
              <a:spLocks/>
            </p:cNvSpPr>
            <p:nvPr userDrawn="1"/>
          </p:nvSpPr>
          <p:spPr bwMode="gray">
            <a:xfrm>
              <a:off x="10750551" y="3465513"/>
              <a:ext cx="938213" cy="588963"/>
            </a:xfrm>
            <a:custGeom>
              <a:avLst/>
              <a:gdLst>
                <a:gd name="T0" fmla="*/ 519 w 519"/>
                <a:gd name="T1" fmla="*/ 0 h 328"/>
                <a:gd name="T2" fmla="*/ 0 w 519"/>
                <a:gd name="T3" fmla="*/ 83 h 328"/>
                <a:gd name="T4" fmla="*/ 12 w 519"/>
                <a:gd name="T5" fmla="*/ 328 h 328"/>
                <a:gd name="T6" fmla="*/ 519 w 519"/>
                <a:gd name="T7" fmla="*/ 323 h 328"/>
                <a:gd name="T8" fmla="*/ 519 w 519"/>
                <a:gd name="T9" fmla="*/ 0 h 328"/>
              </a:gdLst>
              <a:ahLst/>
              <a:cxnLst>
                <a:cxn ang="0">
                  <a:pos x="T0" y="T1"/>
                </a:cxn>
                <a:cxn ang="0">
                  <a:pos x="T2" y="T3"/>
                </a:cxn>
                <a:cxn ang="0">
                  <a:pos x="T4" y="T5"/>
                </a:cxn>
                <a:cxn ang="0">
                  <a:pos x="T6" y="T7"/>
                </a:cxn>
                <a:cxn ang="0">
                  <a:pos x="T8" y="T9"/>
                </a:cxn>
              </a:cxnLst>
              <a:rect l="0" t="0" r="r" b="b"/>
              <a:pathLst>
                <a:path w="519" h="328">
                  <a:moveTo>
                    <a:pt x="519" y="0"/>
                  </a:moveTo>
                  <a:cubicBezTo>
                    <a:pt x="382" y="22"/>
                    <a:pt x="0" y="83"/>
                    <a:pt x="0" y="83"/>
                  </a:cubicBezTo>
                  <a:cubicBezTo>
                    <a:pt x="12" y="328"/>
                    <a:pt x="12" y="328"/>
                    <a:pt x="12" y="328"/>
                  </a:cubicBezTo>
                  <a:cubicBezTo>
                    <a:pt x="12" y="328"/>
                    <a:pt x="391" y="326"/>
                    <a:pt x="519" y="323"/>
                  </a:cubicBezTo>
                  <a:cubicBezTo>
                    <a:pt x="519" y="0"/>
                    <a:pt x="519" y="0"/>
                    <a:pt x="519" y="0"/>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3" name="Freeform 106"/>
            <p:cNvSpPr>
              <a:spLocks/>
            </p:cNvSpPr>
            <p:nvPr userDrawn="1"/>
          </p:nvSpPr>
          <p:spPr bwMode="gray">
            <a:xfrm>
              <a:off x="10898188" y="3973513"/>
              <a:ext cx="790575" cy="80963"/>
            </a:xfrm>
            <a:custGeom>
              <a:avLst/>
              <a:gdLst>
                <a:gd name="T0" fmla="*/ 437 w 437"/>
                <a:gd name="T1" fmla="*/ 0 h 45"/>
                <a:gd name="T2" fmla="*/ 437 w 437"/>
                <a:gd name="T3" fmla="*/ 0 h 45"/>
                <a:gd name="T4" fmla="*/ 437 w 437"/>
                <a:gd name="T5" fmla="*/ 40 h 45"/>
                <a:gd name="T6" fmla="*/ 0 w 437"/>
                <a:gd name="T7" fmla="*/ 45 h 45"/>
                <a:gd name="T8" fmla="*/ 0 w 437"/>
                <a:gd name="T9" fmla="*/ 45 h 45"/>
                <a:gd name="T10" fmla="*/ 437 w 437"/>
                <a:gd name="T11" fmla="*/ 43 h 45"/>
                <a:gd name="T12" fmla="*/ 437 w 437"/>
                <a:gd name="T13" fmla="*/ 0 h 45"/>
              </a:gdLst>
              <a:ahLst/>
              <a:cxnLst>
                <a:cxn ang="0">
                  <a:pos x="T0" y="T1"/>
                </a:cxn>
                <a:cxn ang="0">
                  <a:pos x="T2" y="T3"/>
                </a:cxn>
                <a:cxn ang="0">
                  <a:pos x="T4" y="T5"/>
                </a:cxn>
                <a:cxn ang="0">
                  <a:pos x="T6" y="T7"/>
                </a:cxn>
                <a:cxn ang="0">
                  <a:pos x="T8" y="T9"/>
                </a:cxn>
                <a:cxn ang="0">
                  <a:pos x="T10" y="T11"/>
                </a:cxn>
                <a:cxn ang="0">
                  <a:pos x="T12" y="T13"/>
                </a:cxn>
              </a:cxnLst>
              <a:rect l="0" t="0" r="r" b="b"/>
              <a:pathLst>
                <a:path w="437" h="45">
                  <a:moveTo>
                    <a:pt x="437" y="0"/>
                  </a:moveTo>
                  <a:cubicBezTo>
                    <a:pt x="437" y="0"/>
                    <a:pt x="437" y="0"/>
                    <a:pt x="437" y="0"/>
                  </a:cubicBezTo>
                  <a:cubicBezTo>
                    <a:pt x="437" y="40"/>
                    <a:pt x="437" y="40"/>
                    <a:pt x="437" y="40"/>
                  </a:cubicBezTo>
                  <a:cubicBezTo>
                    <a:pt x="344" y="42"/>
                    <a:pt x="116" y="44"/>
                    <a:pt x="0" y="45"/>
                  </a:cubicBezTo>
                  <a:cubicBezTo>
                    <a:pt x="0" y="45"/>
                    <a:pt x="0" y="45"/>
                    <a:pt x="0" y="45"/>
                  </a:cubicBezTo>
                  <a:cubicBezTo>
                    <a:pt x="437" y="43"/>
                    <a:pt x="437" y="43"/>
                    <a:pt x="437" y="43"/>
                  </a:cubicBezTo>
                  <a:cubicBezTo>
                    <a:pt x="437" y="0"/>
                    <a:pt x="437" y="0"/>
                    <a:pt x="437" y="0"/>
                  </a:cubicBezTo>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4" name="Freeform 107"/>
            <p:cNvSpPr>
              <a:spLocks/>
            </p:cNvSpPr>
            <p:nvPr userDrawn="1"/>
          </p:nvSpPr>
          <p:spPr bwMode="gray">
            <a:xfrm>
              <a:off x="10804526" y="4054475"/>
              <a:ext cx="93663" cy="0"/>
            </a:xfrm>
            <a:custGeom>
              <a:avLst/>
              <a:gdLst>
                <a:gd name="T0" fmla="*/ 52 w 52"/>
                <a:gd name="T1" fmla="*/ 0 w 52"/>
                <a:gd name="T2" fmla="*/ 0 w 52"/>
                <a:gd name="T3" fmla="*/ 52 w 52"/>
                <a:gd name="T4" fmla="*/ 52 w 52"/>
              </a:gdLst>
              <a:ahLst/>
              <a:cxnLst>
                <a:cxn ang="0">
                  <a:pos x="T0" y="0"/>
                </a:cxn>
                <a:cxn ang="0">
                  <a:pos x="T1" y="0"/>
                </a:cxn>
                <a:cxn ang="0">
                  <a:pos x="T2" y="0"/>
                </a:cxn>
                <a:cxn ang="0">
                  <a:pos x="T3" y="0"/>
                </a:cxn>
                <a:cxn ang="0">
                  <a:pos x="T4" y="0"/>
                </a:cxn>
              </a:cxnLst>
              <a:rect l="0" t="0" r="r" b="b"/>
              <a:pathLst>
                <a:path w="52">
                  <a:moveTo>
                    <a:pt x="52" y="0"/>
                  </a:moveTo>
                  <a:cubicBezTo>
                    <a:pt x="30" y="0"/>
                    <a:pt x="12" y="0"/>
                    <a:pt x="0" y="0"/>
                  </a:cubicBezTo>
                  <a:cubicBezTo>
                    <a:pt x="0" y="0"/>
                    <a:pt x="0" y="0"/>
                    <a:pt x="0" y="0"/>
                  </a:cubicBezTo>
                  <a:cubicBezTo>
                    <a:pt x="52" y="0"/>
                    <a:pt x="52" y="0"/>
                    <a:pt x="52" y="0"/>
                  </a:cubicBezTo>
                  <a:cubicBezTo>
                    <a:pt x="52" y="0"/>
                    <a:pt x="52" y="0"/>
                    <a:pt x="52" y="0"/>
                  </a:cubicBezTo>
                </a:path>
              </a:pathLst>
            </a:custGeom>
            <a:solidFill>
              <a:srgbClr val="A7C2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5" name="Freeform 108"/>
            <p:cNvSpPr>
              <a:spLocks/>
            </p:cNvSpPr>
            <p:nvPr userDrawn="1"/>
          </p:nvSpPr>
          <p:spPr bwMode="gray">
            <a:xfrm>
              <a:off x="10771188" y="4025900"/>
              <a:ext cx="33338" cy="28575"/>
            </a:xfrm>
            <a:custGeom>
              <a:avLst/>
              <a:gdLst>
                <a:gd name="T0" fmla="*/ 0 w 19"/>
                <a:gd name="T1" fmla="*/ 0 h 16"/>
                <a:gd name="T2" fmla="*/ 0 w 19"/>
                <a:gd name="T3" fmla="*/ 0 h 16"/>
                <a:gd name="T4" fmla="*/ 1 w 19"/>
                <a:gd name="T5" fmla="*/ 16 h 16"/>
                <a:gd name="T6" fmla="*/ 19 w 19"/>
                <a:gd name="T7" fmla="*/ 16 h 16"/>
                <a:gd name="T8" fmla="*/ 19 w 19"/>
                <a:gd name="T9" fmla="*/ 16 h 16"/>
                <a:gd name="T10" fmla="*/ 1 w 19"/>
                <a:gd name="T11" fmla="*/ 16 h 16"/>
                <a:gd name="T12" fmla="*/ 0 w 19"/>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19" h="16">
                  <a:moveTo>
                    <a:pt x="0" y="0"/>
                  </a:moveTo>
                  <a:cubicBezTo>
                    <a:pt x="0" y="0"/>
                    <a:pt x="0" y="0"/>
                    <a:pt x="0" y="0"/>
                  </a:cubicBezTo>
                  <a:cubicBezTo>
                    <a:pt x="1" y="16"/>
                    <a:pt x="1" y="16"/>
                    <a:pt x="1" y="16"/>
                  </a:cubicBezTo>
                  <a:cubicBezTo>
                    <a:pt x="19" y="16"/>
                    <a:pt x="19" y="16"/>
                    <a:pt x="19" y="16"/>
                  </a:cubicBezTo>
                  <a:cubicBezTo>
                    <a:pt x="19" y="16"/>
                    <a:pt x="19" y="16"/>
                    <a:pt x="19" y="16"/>
                  </a:cubicBezTo>
                  <a:cubicBezTo>
                    <a:pt x="7" y="16"/>
                    <a:pt x="1" y="16"/>
                    <a:pt x="1" y="16"/>
                  </a:cubicBezTo>
                  <a:cubicBezTo>
                    <a:pt x="0" y="0"/>
                    <a:pt x="0" y="0"/>
                    <a:pt x="0" y="0"/>
                  </a:cubicBezTo>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6" name="Rectangle 109"/>
            <p:cNvSpPr>
              <a:spLocks noChangeArrowheads="1"/>
            </p:cNvSpPr>
            <p:nvPr userDrawn="1"/>
          </p:nvSpPr>
          <p:spPr bwMode="gray">
            <a:xfrm>
              <a:off x="10771188" y="3998913"/>
              <a:ext cx="1588" cy="26988"/>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7" name="Rectangle 110"/>
            <p:cNvSpPr>
              <a:spLocks noChangeArrowheads="1"/>
            </p:cNvSpPr>
            <p:nvPr userDrawn="1"/>
          </p:nvSpPr>
          <p:spPr bwMode="gray">
            <a:xfrm>
              <a:off x="10771188" y="3998913"/>
              <a:ext cx="1588" cy="2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8" name="Freeform 111"/>
            <p:cNvSpPr>
              <a:spLocks/>
            </p:cNvSpPr>
            <p:nvPr userDrawn="1"/>
          </p:nvSpPr>
          <p:spPr bwMode="gray">
            <a:xfrm>
              <a:off x="10771188" y="3973513"/>
              <a:ext cx="917575" cy="80963"/>
            </a:xfrm>
            <a:custGeom>
              <a:avLst/>
              <a:gdLst>
                <a:gd name="T0" fmla="*/ 508 w 508"/>
                <a:gd name="T1" fmla="*/ 0 h 45"/>
                <a:gd name="T2" fmla="*/ 0 w 508"/>
                <a:gd name="T3" fmla="*/ 14 h 45"/>
                <a:gd name="T4" fmla="*/ 0 w 508"/>
                <a:gd name="T5" fmla="*/ 29 h 45"/>
                <a:gd name="T6" fmla="*/ 1 w 508"/>
                <a:gd name="T7" fmla="*/ 45 h 45"/>
                <a:gd name="T8" fmla="*/ 19 w 508"/>
                <a:gd name="T9" fmla="*/ 45 h 45"/>
                <a:gd name="T10" fmla="*/ 71 w 508"/>
                <a:gd name="T11" fmla="*/ 45 h 45"/>
                <a:gd name="T12" fmla="*/ 508 w 508"/>
                <a:gd name="T13" fmla="*/ 40 h 45"/>
                <a:gd name="T14" fmla="*/ 508 w 508"/>
                <a:gd name="T15" fmla="*/ 0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8" h="45">
                  <a:moveTo>
                    <a:pt x="508" y="0"/>
                  </a:moveTo>
                  <a:cubicBezTo>
                    <a:pt x="0" y="14"/>
                    <a:pt x="0" y="14"/>
                    <a:pt x="0" y="14"/>
                  </a:cubicBezTo>
                  <a:cubicBezTo>
                    <a:pt x="0" y="29"/>
                    <a:pt x="0" y="29"/>
                    <a:pt x="0" y="29"/>
                  </a:cubicBezTo>
                  <a:cubicBezTo>
                    <a:pt x="1" y="45"/>
                    <a:pt x="1" y="45"/>
                    <a:pt x="1" y="45"/>
                  </a:cubicBezTo>
                  <a:cubicBezTo>
                    <a:pt x="1" y="45"/>
                    <a:pt x="7" y="45"/>
                    <a:pt x="19" y="45"/>
                  </a:cubicBezTo>
                  <a:cubicBezTo>
                    <a:pt x="31" y="45"/>
                    <a:pt x="49" y="45"/>
                    <a:pt x="71" y="45"/>
                  </a:cubicBezTo>
                  <a:cubicBezTo>
                    <a:pt x="187" y="44"/>
                    <a:pt x="415" y="42"/>
                    <a:pt x="508" y="40"/>
                  </a:cubicBezTo>
                  <a:cubicBezTo>
                    <a:pt x="508" y="0"/>
                    <a:pt x="508" y="0"/>
                    <a:pt x="508"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9" name="Freeform 112"/>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close/>
                  <a:moveTo>
                    <a:pt x="297" y="136"/>
                  </a:moveTo>
                  <a:lnTo>
                    <a:pt x="605" y="243"/>
                  </a:lnTo>
                  <a:lnTo>
                    <a:pt x="190" y="443"/>
                  </a:lnTo>
                  <a:lnTo>
                    <a:pt x="297" y="136"/>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0" name="Freeform 113"/>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moveTo>
                    <a:pt x="297" y="136"/>
                  </a:moveTo>
                  <a:lnTo>
                    <a:pt x="605" y="243"/>
                  </a:lnTo>
                  <a:lnTo>
                    <a:pt x="190" y="443"/>
                  </a:lnTo>
                  <a:lnTo>
                    <a:pt x="297" y="13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1" name="Freeform 114"/>
            <p:cNvSpPr>
              <a:spLocks/>
            </p:cNvSpPr>
            <p:nvPr userDrawn="1"/>
          </p:nvSpPr>
          <p:spPr bwMode="gray">
            <a:xfrm>
              <a:off x="8405813" y="4202113"/>
              <a:ext cx="52388" cy="58738"/>
            </a:xfrm>
            <a:custGeom>
              <a:avLst/>
              <a:gdLst>
                <a:gd name="T0" fmla="*/ 33 w 33"/>
                <a:gd name="T1" fmla="*/ 28 h 37"/>
                <a:gd name="T2" fmla="*/ 13 w 33"/>
                <a:gd name="T3" fmla="*/ 37 h 37"/>
                <a:gd name="T4" fmla="*/ 0 w 33"/>
                <a:gd name="T5" fmla="*/ 9 h 37"/>
                <a:gd name="T6" fmla="*/ 18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8"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2" name="Freeform 115"/>
            <p:cNvSpPr>
              <a:spLocks/>
            </p:cNvSpPr>
            <p:nvPr userDrawn="1"/>
          </p:nvSpPr>
          <p:spPr bwMode="gray">
            <a:xfrm>
              <a:off x="8464551" y="417353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3" name="Freeform 116"/>
            <p:cNvSpPr>
              <a:spLocks/>
            </p:cNvSpPr>
            <p:nvPr userDrawn="1"/>
          </p:nvSpPr>
          <p:spPr bwMode="gray">
            <a:xfrm>
              <a:off x="8526463" y="41449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4" name="Freeform 117"/>
            <p:cNvSpPr>
              <a:spLocks/>
            </p:cNvSpPr>
            <p:nvPr userDrawn="1"/>
          </p:nvSpPr>
          <p:spPr bwMode="gray">
            <a:xfrm>
              <a:off x="8585201" y="4116388"/>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5" name="Freeform 118"/>
            <p:cNvSpPr>
              <a:spLocks/>
            </p:cNvSpPr>
            <p:nvPr userDrawn="1"/>
          </p:nvSpPr>
          <p:spPr bwMode="gray">
            <a:xfrm>
              <a:off x="8645526" y="4084638"/>
              <a:ext cx="52388" cy="61913"/>
            </a:xfrm>
            <a:custGeom>
              <a:avLst/>
              <a:gdLst>
                <a:gd name="T0" fmla="*/ 33 w 33"/>
                <a:gd name="T1" fmla="*/ 30 h 39"/>
                <a:gd name="T2" fmla="*/ 14 w 33"/>
                <a:gd name="T3" fmla="*/ 39 h 39"/>
                <a:gd name="T4" fmla="*/ 0 w 33"/>
                <a:gd name="T5" fmla="*/ 9 h 39"/>
                <a:gd name="T6" fmla="*/ 19 w 33"/>
                <a:gd name="T7" fmla="*/ 0 h 39"/>
                <a:gd name="T8" fmla="*/ 33 w 33"/>
                <a:gd name="T9" fmla="*/ 30 h 39"/>
              </a:gdLst>
              <a:ahLst/>
              <a:cxnLst>
                <a:cxn ang="0">
                  <a:pos x="T0" y="T1"/>
                </a:cxn>
                <a:cxn ang="0">
                  <a:pos x="T2" y="T3"/>
                </a:cxn>
                <a:cxn ang="0">
                  <a:pos x="T4" y="T5"/>
                </a:cxn>
                <a:cxn ang="0">
                  <a:pos x="T6" y="T7"/>
                </a:cxn>
                <a:cxn ang="0">
                  <a:pos x="T8" y="T9"/>
                </a:cxn>
              </a:cxnLst>
              <a:rect l="0" t="0" r="r" b="b"/>
              <a:pathLst>
                <a:path w="33" h="39">
                  <a:moveTo>
                    <a:pt x="33" y="30"/>
                  </a:moveTo>
                  <a:lnTo>
                    <a:pt x="14" y="39"/>
                  </a:lnTo>
                  <a:lnTo>
                    <a:pt x="0" y="9"/>
                  </a:lnTo>
                  <a:lnTo>
                    <a:pt x="19" y="0"/>
                  </a:lnTo>
                  <a:lnTo>
                    <a:pt x="33" y="3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6" name="Freeform 119"/>
            <p:cNvSpPr>
              <a:spLocks/>
            </p:cNvSpPr>
            <p:nvPr userDrawn="1"/>
          </p:nvSpPr>
          <p:spPr bwMode="gray">
            <a:xfrm>
              <a:off x="8707438" y="4056063"/>
              <a:ext cx="49213" cy="60325"/>
            </a:xfrm>
            <a:custGeom>
              <a:avLst/>
              <a:gdLst>
                <a:gd name="T0" fmla="*/ 31 w 31"/>
                <a:gd name="T1" fmla="*/ 29 h 38"/>
                <a:gd name="T2" fmla="*/ 13 w 31"/>
                <a:gd name="T3" fmla="*/ 38 h 38"/>
                <a:gd name="T4" fmla="*/ 0 w 31"/>
                <a:gd name="T5" fmla="*/ 9 h 38"/>
                <a:gd name="T6" fmla="*/ 18 w 31"/>
                <a:gd name="T7" fmla="*/ 0 h 38"/>
                <a:gd name="T8" fmla="*/ 31 w 31"/>
                <a:gd name="T9" fmla="*/ 29 h 38"/>
              </a:gdLst>
              <a:ahLst/>
              <a:cxnLst>
                <a:cxn ang="0">
                  <a:pos x="T0" y="T1"/>
                </a:cxn>
                <a:cxn ang="0">
                  <a:pos x="T2" y="T3"/>
                </a:cxn>
                <a:cxn ang="0">
                  <a:pos x="T4" y="T5"/>
                </a:cxn>
                <a:cxn ang="0">
                  <a:pos x="T6" y="T7"/>
                </a:cxn>
                <a:cxn ang="0">
                  <a:pos x="T8" y="T9"/>
                </a:cxn>
              </a:cxnLst>
              <a:rect l="0" t="0" r="r" b="b"/>
              <a:pathLst>
                <a:path w="31" h="38">
                  <a:moveTo>
                    <a:pt x="31" y="29"/>
                  </a:moveTo>
                  <a:lnTo>
                    <a:pt x="13" y="38"/>
                  </a:lnTo>
                  <a:lnTo>
                    <a:pt x="0" y="9"/>
                  </a:lnTo>
                  <a:lnTo>
                    <a:pt x="18" y="0"/>
                  </a:lnTo>
                  <a:lnTo>
                    <a:pt x="31"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7" name="Freeform 120"/>
            <p:cNvSpPr>
              <a:spLocks/>
            </p:cNvSpPr>
            <p:nvPr userDrawn="1"/>
          </p:nvSpPr>
          <p:spPr bwMode="gray">
            <a:xfrm>
              <a:off x="8766176" y="4027488"/>
              <a:ext cx="52388" cy="60325"/>
            </a:xfrm>
            <a:custGeom>
              <a:avLst/>
              <a:gdLst>
                <a:gd name="T0" fmla="*/ 33 w 33"/>
                <a:gd name="T1" fmla="*/ 28 h 38"/>
                <a:gd name="T2" fmla="*/ 14 w 33"/>
                <a:gd name="T3" fmla="*/ 38 h 38"/>
                <a:gd name="T4" fmla="*/ 0 w 33"/>
                <a:gd name="T5" fmla="*/ 9 h 38"/>
                <a:gd name="T6" fmla="*/ 18 w 33"/>
                <a:gd name="T7" fmla="*/ 0 h 38"/>
                <a:gd name="T8" fmla="*/ 33 w 33"/>
                <a:gd name="T9" fmla="*/ 28 h 38"/>
              </a:gdLst>
              <a:ahLst/>
              <a:cxnLst>
                <a:cxn ang="0">
                  <a:pos x="T0" y="T1"/>
                </a:cxn>
                <a:cxn ang="0">
                  <a:pos x="T2" y="T3"/>
                </a:cxn>
                <a:cxn ang="0">
                  <a:pos x="T4" y="T5"/>
                </a:cxn>
                <a:cxn ang="0">
                  <a:pos x="T6" y="T7"/>
                </a:cxn>
                <a:cxn ang="0">
                  <a:pos x="T8" y="T9"/>
                </a:cxn>
              </a:cxnLst>
              <a:rect l="0" t="0" r="r" b="b"/>
              <a:pathLst>
                <a:path w="33" h="38">
                  <a:moveTo>
                    <a:pt x="33" y="28"/>
                  </a:moveTo>
                  <a:lnTo>
                    <a:pt x="14" y="38"/>
                  </a:lnTo>
                  <a:lnTo>
                    <a:pt x="0" y="9"/>
                  </a:lnTo>
                  <a:lnTo>
                    <a:pt x="18"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8" name="Freeform 121"/>
            <p:cNvSpPr>
              <a:spLocks/>
            </p:cNvSpPr>
            <p:nvPr userDrawn="1"/>
          </p:nvSpPr>
          <p:spPr bwMode="gray">
            <a:xfrm>
              <a:off x="8826501" y="3998913"/>
              <a:ext cx="52388" cy="58738"/>
            </a:xfrm>
            <a:custGeom>
              <a:avLst/>
              <a:gdLst>
                <a:gd name="T0" fmla="*/ 33 w 33"/>
                <a:gd name="T1" fmla="*/ 28 h 37"/>
                <a:gd name="T2" fmla="*/ 13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9"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9" name="Freeform 122"/>
            <p:cNvSpPr>
              <a:spLocks/>
            </p:cNvSpPr>
            <p:nvPr userDrawn="1"/>
          </p:nvSpPr>
          <p:spPr bwMode="gray">
            <a:xfrm>
              <a:off x="8886826" y="3970338"/>
              <a:ext cx="50800" cy="58738"/>
            </a:xfrm>
            <a:custGeom>
              <a:avLst/>
              <a:gdLst>
                <a:gd name="T0" fmla="*/ 32 w 32"/>
                <a:gd name="T1" fmla="*/ 28 h 37"/>
                <a:gd name="T2" fmla="*/ 14 w 32"/>
                <a:gd name="T3" fmla="*/ 37 h 37"/>
                <a:gd name="T4" fmla="*/ 0 w 32"/>
                <a:gd name="T5" fmla="*/ 9 h 37"/>
                <a:gd name="T6" fmla="*/ 19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9"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0" name="Freeform 123"/>
            <p:cNvSpPr>
              <a:spLocks/>
            </p:cNvSpPr>
            <p:nvPr userDrawn="1"/>
          </p:nvSpPr>
          <p:spPr bwMode="gray">
            <a:xfrm>
              <a:off x="8947151" y="39417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1" name="Freeform 124"/>
            <p:cNvSpPr>
              <a:spLocks/>
            </p:cNvSpPr>
            <p:nvPr userDrawn="1"/>
          </p:nvSpPr>
          <p:spPr bwMode="gray">
            <a:xfrm>
              <a:off x="9005888" y="3913188"/>
              <a:ext cx="52388" cy="58738"/>
            </a:xfrm>
            <a:custGeom>
              <a:avLst/>
              <a:gdLst>
                <a:gd name="T0" fmla="*/ 33 w 33"/>
                <a:gd name="T1" fmla="*/ 28 h 37"/>
                <a:gd name="T2" fmla="*/ 14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2" name="Freeform 125"/>
            <p:cNvSpPr>
              <a:spLocks/>
            </p:cNvSpPr>
            <p:nvPr userDrawn="1"/>
          </p:nvSpPr>
          <p:spPr bwMode="gray">
            <a:xfrm>
              <a:off x="9067801" y="3883025"/>
              <a:ext cx="50800" cy="60325"/>
            </a:xfrm>
            <a:custGeom>
              <a:avLst/>
              <a:gdLst>
                <a:gd name="T0" fmla="*/ 32 w 32"/>
                <a:gd name="T1" fmla="*/ 29 h 38"/>
                <a:gd name="T2" fmla="*/ 14 w 32"/>
                <a:gd name="T3" fmla="*/ 38 h 38"/>
                <a:gd name="T4" fmla="*/ 0 w 32"/>
                <a:gd name="T5" fmla="*/ 9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9"/>
                  </a:lnTo>
                  <a:lnTo>
                    <a:pt x="18" y="0"/>
                  </a:lnTo>
                  <a:lnTo>
                    <a:pt x="32"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3" name="Freeform 126"/>
            <p:cNvSpPr>
              <a:spLocks/>
            </p:cNvSpPr>
            <p:nvPr userDrawn="1"/>
          </p:nvSpPr>
          <p:spPr bwMode="gray">
            <a:xfrm>
              <a:off x="9128126" y="3852863"/>
              <a:ext cx="50800" cy="60325"/>
            </a:xfrm>
            <a:custGeom>
              <a:avLst/>
              <a:gdLst>
                <a:gd name="T0" fmla="*/ 32 w 32"/>
                <a:gd name="T1" fmla="*/ 29 h 38"/>
                <a:gd name="T2" fmla="*/ 13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3" y="38"/>
                  </a:lnTo>
                  <a:lnTo>
                    <a:pt x="0" y="10"/>
                  </a:lnTo>
                  <a:lnTo>
                    <a:pt x="18" y="0"/>
                  </a:lnTo>
                  <a:lnTo>
                    <a:pt x="32"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4" name="Freeform 127"/>
            <p:cNvSpPr>
              <a:spLocks/>
            </p:cNvSpPr>
            <p:nvPr userDrawn="1"/>
          </p:nvSpPr>
          <p:spPr bwMode="gray">
            <a:xfrm>
              <a:off x="9186863" y="3824288"/>
              <a:ext cx="52388" cy="60325"/>
            </a:xfrm>
            <a:custGeom>
              <a:avLst/>
              <a:gdLst>
                <a:gd name="T0" fmla="*/ 33 w 33"/>
                <a:gd name="T1" fmla="*/ 29 h 38"/>
                <a:gd name="T2" fmla="*/ 14 w 33"/>
                <a:gd name="T3" fmla="*/ 38 h 38"/>
                <a:gd name="T4" fmla="*/ 0 w 33"/>
                <a:gd name="T5" fmla="*/ 9 h 38"/>
                <a:gd name="T6" fmla="*/ 20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4" y="38"/>
                  </a:lnTo>
                  <a:lnTo>
                    <a:pt x="0" y="9"/>
                  </a:lnTo>
                  <a:lnTo>
                    <a:pt x="20" y="0"/>
                  </a:lnTo>
                  <a:lnTo>
                    <a:pt x="33"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5" name="Freeform 128"/>
            <p:cNvSpPr>
              <a:spLocks/>
            </p:cNvSpPr>
            <p:nvPr userDrawn="1"/>
          </p:nvSpPr>
          <p:spPr bwMode="gray">
            <a:xfrm>
              <a:off x="9247188" y="3795713"/>
              <a:ext cx="52388" cy="60325"/>
            </a:xfrm>
            <a:custGeom>
              <a:avLst/>
              <a:gdLst>
                <a:gd name="T0" fmla="*/ 33 w 33"/>
                <a:gd name="T1" fmla="*/ 29 h 38"/>
                <a:gd name="T2" fmla="*/ 15 w 33"/>
                <a:gd name="T3" fmla="*/ 38 h 38"/>
                <a:gd name="T4" fmla="*/ 0 w 33"/>
                <a:gd name="T5" fmla="*/ 9 h 38"/>
                <a:gd name="T6" fmla="*/ 19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5" y="38"/>
                  </a:lnTo>
                  <a:lnTo>
                    <a:pt x="0" y="9"/>
                  </a:lnTo>
                  <a:lnTo>
                    <a:pt x="19" y="0"/>
                  </a:lnTo>
                  <a:lnTo>
                    <a:pt x="33"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6" name="Freeform 129"/>
            <p:cNvSpPr>
              <a:spLocks/>
            </p:cNvSpPr>
            <p:nvPr userDrawn="1"/>
          </p:nvSpPr>
          <p:spPr bwMode="gray">
            <a:xfrm>
              <a:off x="9307513" y="3767138"/>
              <a:ext cx="50800" cy="60325"/>
            </a:xfrm>
            <a:custGeom>
              <a:avLst/>
              <a:gdLst>
                <a:gd name="T0" fmla="*/ 32 w 32"/>
                <a:gd name="T1" fmla="*/ 28 h 38"/>
                <a:gd name="T2" fmla="*/ 14 w 32"/>
                <a:gd name="T3" fmla="*/ 38 h 38"/>
                <a:gd name="T4" fmla="*/ 0 w 32"/>
                <a:gd name="T5" fmla="*/ 9 h 38"/>
                <a:gd name="T6" fmla="*/ 19 w 32"/>
                <a:gd name="T7" fmla="*/ 0 h 38"/>
                <a:gd name="T8" fmla="*/ 32 w 32"/>
                <a:gd name="T9" fmla="*/ 28 h 38"/>
              </a:gdLst>
              <a:ahLst/>
              <a:cxnLst>
                <a:cxn ang="0">
                  <a:pos x="T0" y="T1"/>
                </a:cxn>
                <a:cxn ang="0">
                  <a:pos x="T2" y="T3"/>
                </a:cxn>
                <a:cxn ang="0">
                  <a:pos x="T4" y="T5"/>
                </a:cxn>
                <a:cxn ang="0">
                  <a:pos x="T6" y="T7"/>
                </a:cxn>
                <a:cxn ang="0">
                  <a:pos x="T8" y="T9"/>
                </a:cxn>
              </a:cxnLst>
              <a:rect l="0" t="0" r="r" b="b"/>
              <a:pathLst>
                <a:path w="32" h="38">
                  <a:moveTo>
                    <a:pt x="32" y="28"/>
                  </a:moveTo>
                  <a:lnTo>
                    <a:pt x="14" y="38"/>
                  </a:lnTo>
                  <a:lnTo>
                    <a:pt x="0" y="9"/>
                  </a:lnTo>
                  <a:lnTo>
                    <a:pt x="19"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7" name="Freeform 130"/>
            <p:cNvSpPr>
              <a:spLocks/>
            </p:cNvSpPr>
            <p:nvPr userDrawn="1"/>
          </p:nvSpPr>
          <p:spPr bwMode="gray">
            <a:xfrm>
              <a:off x="9367838" y="3738563"/>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8" name="Freeform 131"/>
            <p:cNvSpPr>
              <a:spLocks/>
            </p:cNvSpPr>
            <p:nvPr userDrawn="1"/>
          </p:nvSpPr>
          <p:spPr bwMode="gray">
            <a:xfrm>
              <a:off x="9426576" y="370998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9" name="Freeform 132"/>
            <p:cNvSpPr>
              <a:spLocks/>
            </p:cNvSpPr>
            <p:nvPr userDrawn="1"/>
          </p:nvSpPr>
          <p:spPr bwMode="gray">
            <a:xfrm>
              <a:off x="9488488" y="3681413"/>
              <a:ext cx="50800" cy="58738"/>
            </a:xfrm>
            <a:custGeom>
              <a:avLst/>
              <a:gdLst>
                <a:gd name="T0" fmla="*/ 32 w 32"/>
                <a:gd name="T1" fmla="*/ 28 h 37"/>
                <a:gd name="T2" fmla="*/ 14 w 32"/>
                <a:gd name="T3" fmla="*/ 37 h 37"/>
                <a:gd name="T4" fmla="*/ 0 w 32"/>
                <a:gd name="T5" fmla="*/ 8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8"/>
                  </a:lnTo>
                  <a:lnTo>
                    <a:pt x="18"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0" name="Freeform 133"/>
            <p:cNvSpPr>
              <a:spLocks/>
            </p:cNvSpPr>
            <p:nvPr userDrawn="1"/>
          </p:nvSpPr>
          <p:spPr bwMode="gray">
            <a:xfrm>
              <a:off x="9548813" y="3651250"/>
              <a:ext cx="52388" cy="58738"/>
            </a:xfrm>
            <a:custGeom>
              <a:avLst/>
              <a:gdLst>
                <a:gd name="T0" fmla="*/ 33 w 33"/>
                <a:gd name="T1" fmla="*/ 29 h 37"/>
                <a:gd name="T2" fmla="*/ 13 w 33"/>
                <a:gd name="T3" fmla="*/ 37 h 37"/>
                <a:gd name="T4" fmla="*/ 0 w 33"/>
                <a:gd name="T5" fmla="*/ 9 h 37"/>
                <a:gd name="T6" fmla="*/ 18 w 33"/>
                <a:gd name="T7" fmla="*/ 0 h 37"/>
                <a:gd name="T8" fmla="*/ 33 w 33"/>
                <a:gd name="T9" fmla="*/ 29 h 37"/>
              </a:gdLst>
              <a:ahLst/>
              <a:cxnLst>
                <a:cxn ang="0">
                  <a:pos x="T0" y="T1"/>
                </a:cxn>
                <a:cxn ang="0">
                  <a:pos x="T2" y="T3"/>
                </a:cxn>
                <a:cxn ang="0">
                  <a:pos x="T4" y="T5"/>
                </a:cxn>
                <a:cxn ang="0">
                  <a:pos x="T6" y="T7"/>
                </a:cxn>
                <a:cxn ang="0">
                  <a:pos x="T8" y="T9"/>
                </a:cxn>
              </a:cxnLst>
              <a:rect l="0" t="0" r="r" b="b"/>
              <a:pathLst>
                <a:path w="33" h="37">
                  <a:moveTo>
                    <a:pt x="33" y="29"/>
                  </a:moveTo>
                  <a:lnTo>
                    <a:pt x="13" y="37"/>
                  </a:lnTo>
                  <a:lnTo>
                    <a:pt x="0" y="9"/>
                  </a:lnTo>
                  <a:lnTo>
                    <a:pt x="18" y="0"/>
                  </a:lnTo>
                  <a:lnTo>
                    <a:pt x="33"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1" name="Freeform 134"/>
            <p:cNvSpPr>
              <a:spLocks/>
            </p:cNvSpPr>
            <p:nvPr userDrawn="1"/>
          </p:nvSpPr>
          <p:spPr bwMode="gray">
            <a:xfrm>
              <a:off x="9607551" y="3622675"/>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2" name="Freeform 135"/>
            <p:cNvSpPr>
              <a:spLocks/>
            </p:cNvSpPr>
            <p:nvPr userDrawn="1"/>
          </p:nvSpPr>
          <p:spPr bwMode="gray">
            <a:xfrm>
              <a:off x="9669463" y="3592513"/>
              <a:ext cx="50800" cy="60325"/>
            </a:xfrm>
            <a:custGeom>
              <a:avLst/>
              <a:gdLst>
                <a:gd name="T0" fmla="*/ 32 w 32"/>
                <a:gd name="T1" fmla="*/ 29 h 38"/>
                <a:gd name="T2" fmla="*/ 14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10"/>
                  </a:lnTo>
                  <a:lnTo>
                    <a:pt x="18" y="0"/>
                  </a:lnTo>
                  <a:lnTo>
                    <a:pt x="32"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3" name="Freeform 136"/>
            <p:cNvSpPr>
              <a:spLocks/>
            </p:cNvSpPr>
            <p:nvPr userDrawn="1"/>
          </p:nvSpPr>
          <p:spPr bwMode="gray">
            <a:xfrm>
              <a:off x="8372476" y="3711575"/>
              <a:ext cx="1233488" cy="590550"/>
            </a:xfrm>
            <a:custGeom>
              <a:avLst/>
              <a:gdLst>
                <a:gd name="T0" fmla="*/ 5 w 777"/>
                <a:gd name="T1" fmla="*/ 372 h 372"/>
                <a:gd name="T2" fmla="*/ 0 w 777"/>
                <a:gd name="T3" fmla="*/ 363 h 372"/>
                <a:gd name="T4" fmla="*/ 752 w 777"/>
                <a:gd name="T5" fmla="*/ 0 h 372"/>
                <a:gd name="T6" fmla="*/ 777 w 777"/>
                <a:gd name="T7" fmla="*/ 0 h 372"/>
                <a:gd name="T8" fmla="*/ 5 w 777"/>
                <a:gd name="T9" fmla="*/ 372 h 372"/>
              </a:gdLst>
              <a:ahLst/>
              <a:cxnLst>
                <a:cxn ang="0">
                  <a:pos x="T0" y="T1"/>
                </a:cxn>
                <a:cxn ang="0">
                  <a:pos x="T2" y="T3"/>
                </a:cxn>
                <a:cxn ang="0">
                  <a:pos x="T4" y="T5"/>
                </a:cxn>
                <a:cxn ang="0">
                  <a:pos x="T6" y="T7"/>
                </a:cxn>
                <a:cxn ang="0">
                  <a:pos x="T8" y="T9"/>
                </a:cxn>
              </a:cxnLst>
              <a:rect l="0" t="0" r="r" b="b"/>
              <a:pathLst>
                <a:path w="777" h="372">
                  <a:moveTo>
                    <a:pt x="5" y="372"/>
                  </a:moveTo>
                  <a:lnTo>
                    <a:pt x="0" y="363"/>
                  </a:lnTo>
                  <a:lnTo>
                    <a:pt x="752" y="0"/>
                  </a:lnTo>
                  <a:lnTo>
                    <a:pt x="777" y="0"/>
                  </a:lnTo>
                  <a:lnTo>
                    <a:pt x="5" y="372"/>
                  </a:lnTo>
                  <a:close/>
                </a:path>
              </a:pathLst>
            </a:custGeom>
            <a:solidFill>
              <a:srgbClr val="0086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4" name="Freeform 137"/>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5" name="Freeform 138"/>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6" name="Freeform 139"/>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7" name="Freeform 140"/>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8" name="Freeform 150"/>
            <p:cNvSpPr>
              <a:spLocks/>
            </p:cNvSpPr>
            <p:nvPr userDrawn="1"/>
          </p:nvSpPr>
          <p:spPr bwMode="gray">
            <a:xfrm>
              <a:off x="8634413" y="5446713"/>
              <a:ext cx="463550" cy="623888"/>
            </a:xfrm>
            <a:custGeom>
              <a:avLst/>
              <a:gdLst>
                <a:gd name="T0" fmla="*/ 201 w 257"/>
                <a:gd name="T1" fmla="*/ 3 h 348"/>
                <a:gd name="T2" fmla="*/ 171 w 257"/>
                <a:gd name="T3" fmla="*/ 43 h 348"/>
                <a:gd name="T4" fmla="*/ 245 w 257"/>
                <a:gd name="T5" fmla="*/ 322 h 348"/>
                <a:gd name="T6" fmla="*/ 257 w 257"/>
                <a:gd name="T7" fmla="*/ 329 h 348"/>
                <a:gd name="T8" fmla="*/ 109 w 257"/>
                <a:gd name="T9" fmla="*/ 318 h 348"/>
                <a:gd name="T10" fmla="*/ 47 w 257"/>
                <a:gd name="T11" fmla="*/ 87 h 348"/>
                <a:gd name="T12" fmla="*/ 201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1" y="3"/>
                  </a:moveTo>
                  <a:cubicBezTo>
                    <a:pt x="190" y="15"/>
                    <a:pt x="179" y="28"/>
                    <a:pt x="171" y="43"/>
                  </a:cubicBezTo>
                  <a:cubicBezTo>
                    <a:pt x="114" y="141"/>
                    <a:pt x="147" y="266"/>
                    <a:pt x="245" y="322"/>
                  </a:cubicBezTo>
                  <a:cubicBezTo>
                    <a:pt x="249" y="325"/>
                    <a:pt x="253" y="327"/>
                    <a:pt x="257" y="329"/>
                  </a:cubicBezTo>
                  <a:cubicBezTo>
                    <a:pt x="210" y="348"/>
                    <a:pt x="156" y="346"/>
                    <a:pt x="109" y="318"/>
                  </a:cubicBezTo>
                  <a:cubicBezTo>
                    <a:pt x="28" y="271"/>
                    <a:pt x="0" y="168"/>
                    <a:pt x="47" y="87"/>
                  </a:cubicBezTo>
                  <a:cubicBezTo>
                    <a:pt x="80" y="30"/>
                    <a:pt x="140" y="0"/>
                    <a:pt x="201" y="3"/>
                  </a:cubicBezTo>
                </a:path>
              </a:pathLst>
            </a:custGeom>
            <a:solidFill>
              <a:srgbClr val="00A8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9" name="Freeform 151"/>
            <p:cNvSpPr>
              <a:spLocks noEditPoints="1"/>
            </p:cNvSpPr>
            <p:nvPr userDrawn="1"/>
          </p:nvSpPr>
          <p:spPr bwMode="gray">
            <a:xfrm>
              <a:off x="8702676" y="5491163"/>
              <a:ext cx="561975" cy="528638"/>
            </a:xfrm>
            <a:custGeom>
              <a:avLst/>
              <a:gdLst>
                <a:gd name="T0" fmla="*/ 160 w 311"/>
                <a:gd name="T1" fmla="*/ 63 h 294"/>
                <a:gd name="T2" fmla="*/ 137 w 311"/>
                <a:gd name="T3" fmla="*/ 9 h 294"/>
                <a:gd name="T4" fmla="*/ 133 w 311"/>
                <a:gd name="T5" fmla="*/ 67 h 294"/>
                <a:gd name="T6" fmla="*/ 178 w 311"/>
                <a:gd name="T7" fmla="*/ 44 h 294"/>
                <a:gd name="T8" fmla="*/ 133 w 311"/>
                <a:gd name="T9" fmla="*/ 120 h 294"/>
                <a:gd name="T10" fmla="*/ 178 w 311"/>
                <a:gd name="T11" fmla="*/ 174 h 294"/>
                <a:gd name="T12" fmla="*/ 142 w 311"/>
                <a:gd name="T13" fmla="*/ 174 h 294"/>
                <a:gd name="T14" fmla="*/ 236 w 311"/>
                <a:gd name="T15" fmla="*/ 0 h 294"/>
                <a:gd name="T16" fmla="*/ 208 w 311"/>
                <a:gd name="T17" fmla="*/ 72 h 294"/>
                <a:gd name="T18" fmla="*/ 236 w 311"/>
                <a:gd name="T19" fmla="*/ 0 h 294"/>
                <a:gd name="T20" fmla="*/ 236 w 311"/>
                <a:gd name="T21" fmla="*/ 9 h 294"/>
                <a:gd name="T22" fmla="*/ 199 w 311"/>
                <a:gd name="T23" fmla="*/ 120 h 294"/>
                <a:gd name="T24" fmla="*/ 245 w 311"/>
                <a:gd name="T25" fmla="*/ 174 h 294"/>
                <a:gd name="T26" fmla="*/ 208 w 311"/>
                <a:gd name="T27" fmla="*/ 174 h 294"/>
                <a:gd name="T28" fmla="*/ 240 w 311"/>
                <a:gd name="T29" fmla="*/ 261 h 294"/>
                <a:gd name="T30" fmla="*/ 227 w 311"/>
                <a:gd name="T31" fmla="*/ 222 h 294"/>
                <a:gd name="T32" fmla="*/ 217 w 311"/>
                <a:gd name="T33" fmla="*/ 231 h 294"/>
                <a:gd name="T34" fmla="*/ 204 w 311"/>
                <a:gd name="T35" fmla="*/ 294 h 294"/>
                <a:gd name="T36" fmla="*/ 244 w 311"/>
                <a:gd name="T37" fmla="*/ 291 h 294"/>
                <a:gd name="T38" fmla="*/ 302 w 311"/>
                <a:gd name="T39" fmla="*/ 62 h 294"/>
                <a:gd name="T40" fmla="*/ 284 w 311"/>
                <a:gd name="T41" fmla="*/ 36 h 294"/>
                <a:gd name="T42" fmla="*/ 270 w 311"/>
                <a:gd name="T43" fmla="*/ 72 h 294"/>
                <a:gd name="T44" fmla="*/ 307 w 311"/>
                <a:gd name="T45" fmla="*/ 150 h 294"/>
                <a:gd name="T46" fmla="*/ 293 w 311"/>
                <a:gd name="T47" fmla="*/ 111 h 294"/>
                <a:gd name="T48" fmla="*/ 284 w 311"/>
                <a:gd name="T49" fmla="*/ 120 h 294"/>
                <a:gd name="T50" fmla="*/ 270 w 311"/>
                <a:gd name="T51" fmla="*/ 183 h 294"/>
                <a:gd name="T52" fmla="*/ 307 w 311"/>
                <a:gd name="T53" fmla="*/ 150 h 294"/>
                <a:gd name="T54" fmla="*/ 266 w 311"/>
                <a:gd name="T55" fmla="*/ 231 h 294"/>
                <a:gd name="T56" fmla="*/ 302 w 311"/>
                <a:gd name="T57" fmla="*/ 231 h 294"/>
                <a:gd name="T58" fmla="*/ 36 w 311"/>
                <a:gd name="T59" fmla="*/ 44 h 294"/>
                <a:gd name="T60" fmla="*/ 18 w 311"/>
                <a:gd name="T61" fmla="*/ 48 h 294"/>
                <a:gd name="T62" fmla="*/ 4 w 311"/>
                <a:gd name="T63" fmla="*/ 72 h 294"/>
                <a:gd name="T64" fmla="*/ 41 w 311"/>
                <a:gd name="T65" fmla="*/ 39 h 294"/>
                <a:gd name="T66" fmla="*/ 0 w 311"/>
                <a:gd name="T67" fmla="*/ 174 h 294"/>
                <a:gd name="T68" fmla="*/ 45 w 311"/>
                <a:gd name="T69" fmla="*/ 120 h 294"/>
                <a:gd name="T70" fmla="*/ 9 w 311"/>
                <a:gd name="T71" fmla="*/ 120 h 294"/>
                <a:gd name="T72" fmla="*/ 9 w 311"/>
                <a:gd name="T73" fmla="*/ 222 h 294"/>
                <a:gd name="T74" fmla="*/ 36 w 311"/>
                <a:gd name="T75" fmla="*/ 231 h 294"/>
                <a:gd name="T76" fmla="*/ 36 w 311"/>
                <a:gd name="T77" fmla="*/ 222 h 294"/>
                <a:gd name="T78" fmla="*/ 66 w 311"/>
                <a:gd name="T79" fmla="*/ 63 h 294"/>
                <a:gd name="T80" fmla="*/ 112 w 311"/>
                <a:gd name="T81" fmla="*/ 9 h 294"/>
                <a:gd name="T82" fmla="*/ 75 w 311"/>
                <a:gd name="T83" fmla="*/ 9 h 294"/>
                <a:gd name="T84" fmla="*/ 103 w 311"/>
                <a:gd name="T85" fmla="*/ 155 h 294"/>
                <a:gd name="T86" fmla="*/ 71 w 311"/>
                <a:gd name="T87" fmla="*/ 111 h 294"/>
                <a:gd name="T88" fmla="*/ 84 w 311"/>
                <a:gd name="T89" fmla="*/ 174 h 294"/>
                <a:gd name="T90" fmla="*/ 107 w 311"/>
                <a:gd name="T91" fmla="*/ 183 h 294"/>
                <a:gd name="T92" fmla="*/ 103 w 311"/>
                <a:gd name="T93" fmla="*/ 222 h 294"/>
                <a:gd name="T94" fmla="*/ 75 w 311"/>
                <a:gd name="T95" fmla="*/ 294 h 294"/>
                <a:gd name="T96" fmla="*/ 103 w 311"/>
                <a:gd name="T97" fmla="*/ 222 h 294"/>
                <a:gd name="T98" fmla="*/ 103 w 311"/>
                <a:gd name="T99" fmla="*/ 231 h 294"/>
                <a:gd name="T100" fmla="*/ 169 w 311"/>
                <a:gd name="T101" fmla="*/ 284 h 294"/>
                <a:gd name="T102" fmla="*/ 133 w 311"/>
                <a:gd name="T103" fmla="*/ 226 h 294"/>
                <a:gd name="T104" fmla="*/ 137 w 311"/>
                <a:gd name="T105" fmla="*/ 284 h 294"/>
                <a:gd name="T106" fmla="*/ 178 w 311"/>
                <a:gd name="T107" fmla="*/ 28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11" h="294">
                  <a:moveTo>
                    <a:pt x="174" y="39"/>
                  </a:moveTo>
                  <a:cubicBezTo>
                    <a:pt x="170" y="39"/>
                    <a:pt x="169" y="41"/>
                    <a:pt x="169" y="44"/>
                  </a:cubicBezTo>
                  <a:cubicBezTo>
                    <a:pt x="169" y="63"/>
                    <a:pt x="169" y="63"/>
                    <a:pt x="169" y="63"/>
                  </a:cubicBezTo>
                  <a:cubicBezTo>
                    <a:pt x="160" y="63"/>
                    <a:pt x="160" y="63"/>
                    <a:pt x="160" y="63"/>
                  </a:cubicBezTo>
                  <a:cubicBezTo>
                    <a:pt x="160" y="0"/>
                    <a:pt x="160" y="0"/>
                    <a:pt x="160" y="0"/>
                  </a:cubicBezTo>
                  <a:cubicBezTo>
                    <a:pt x="137" y="0"/>
                    <a:pt x="137" y="0"/>
                    <a:pt x="137" y="0"/>
                  </a:cubicBezTo>
                  <a:cubicBezTo>
                    <a:pt x="135" y="0"/>
                    <a:pt x="133" y="1"/>
                    <a:pt x="133" y="5"/>
                  </a:cubicBezTo>
                  <a:cubicBezTo>
                    <a:pt x="133" y="8"/>
                    <a:pt x="135" y="9"/>
                    <a:pt x="137" y="9"/>
                  </a:cubicBezTo>
                  <a:cubicBezTo>
                    <a:pt x="151" y="9"/>
                    <a:pt x="151" y="9"/>
                    <a:pt x="151" y="9"/>
                  </a:cubicBezTo>
                  <a:cubicBezTo>
                    <a:pt x="151" y="63"/>
                    <a:pt x="151" y="63"/>
                    <a:pt x="151" y="63"/>
                  </a:cubicBezTo>
                  <a:cubicBezTo>
                    <a:pt x="137" y="63"/>
                    <a:pt x="137" y="63"/>
                    <a:pt x="137" y="63"/>
                  </a:cubicBezTo>
                  <a:cubicBezTo>
                    <a:pt x="135" y="63"/>
                    <a:pt x="133" y="64"/>
                    <a:pt x="133" y="67"/>
                  </a:cubicBezTo>
                  <a:cubicBezTo>
                    <a:pt x="133" y="71"/>
                    <a:pt x="135" y="72"/>
                    <a:pt x="137" y="72"/>
                  </a:cubicBezTo>
                  <a:cubicBezTo>
                    <a:pt x="174" y="72"/>
                    <a:pt x="174" y="72"/>
                    <a:pt x="174" y="72"/>
                  </a:cubicBezTo>
                  <a:cubicBezTo>
                    <a:pt x="176" y="72"/>
                    <a:pt x="178" y="71"/>
                    <a:pt x="178" y="67"/>
                  </a:cubicBezTo>
                  <a:cubicBezTo>
                    <a:pt x="178" y="44"/>
                    <a:pt x="178" y="44"/>
                    <a:pt x="178" y="44"/>
                  </a:cubicBezTo>
                  <a:cubicBezTo>
                    <a:pt x="178" y="41"/>
                    <a:pt x="177" y="39"/>
                    <a:pt x="174" y="39"/>
                  </a:cubicBezTo>
                  <a:close/>
                  <a:moveTo>
                    <a:pt x="169" y="111"/>
                  </a:moveTo>
                  <a:cubicBezTo>
                    <a:pt x="142" y="111"/>
                    <a:pt x="142" y="111"/>
                    <a:pt x="142" y="111"/>
                  </a:cubicBezTo>
                  <a:cubicBezTo>
                    <a:pt x="137" y="111"/>
                    <a:pt x="133" y="115"/>
                    <a:pt x="133" y="120"/>
                  </a:cubicBezTo>
                  <a:cubicBezTo>
                    <a:pt x="133" y="174"/>
                    <a:pt x="133" y="174"/>
                    <a:pt x="133" y="174"/>
                  </a:cubicBezTo>
                  <a:cubicBezTo>
                    <a:pt x="133" y="179"/>
                    <a:pt x="137" y="183"/>
                    <a:pt x="142" y="183"/>
                  </a:cubicBezTo>
                  <a:cubicBezTo>
                    <a:pt x="169" y="183"/>
                    <a:pt x="169" y="183"/>
                    <a:pt x="169" y="183"/>
                  </a:cubicBezTo>
                  <a:cubicBezTo>
                    <a:pt x="174" y="183"/>
                    <a:pt x="178" y="179"/>
                    <a:pt x="178" y="174"/>
                  </a:cubicBezTo>
                  <a:cubicBezTo>
                    <a:pt x="178" y="120"/>
                    <a:pt x="178" y="120"/>
                    <a:pt x="178" y="120"/>
                  </a:cubicBezTo>
                  <a:cubicBezTo>
                    <a:pt x="178" y="115"/>
                    <a:pt x="174" y="111"/>
                    <a:pt x="169" y="111"/>
                  </a:cubicBezTo>
                  <a:close/>
                  <a:moveTo>
                    <a:pt x="169" y="174"/>
                  </a:moveTo>
                  <a:cubicBezTo>
                    <a:pt x="142" y="174"/>
                    <a:pt x="142" y="174"/>
                    <a:pt x="142" y="174"/>
                  </a:cubicBezTo>
                  <a:cubicBezTo>
                    <a:pt x="142" y="120"/>
                    <a:pt x="142" y="120"/>
                    <a:pt x="142" y="120"/>
                  </a:cubicBezTo>
                  <a:cubicBezTo>
                    <a:pt x="169" y="120"/>
                    <a:pt x="169" y="120"/>
                    <a:pt x="169" y="120"/>
                  </a:cubicBezTo>
                  <a:lnTo>
                    <a:pt x="169" y="174"/>
                  </a:lnTo>
                  <a:close/>
                  <a:moveTo>
                    <a:pt x="236" y="0"/>
                  </a:moveTo>
                  <a:cubicBezTo>
                    <a:pt x="208" y="0"/>
                    <a:pt x="208" y="0"/>
                    <a:pt x="208" y="0"/>
                  </a:cubicBezTo>
                  <a:cubicBezTo>
                    <a:pt x="203" y="0"/>
                    <a:pt x="199" y="4"/>
                    <a:pt x="199" y="9"/>
                  </a:cubicBezTo>
                  <a:cubicBezTo>
                    <a:pt x="199" y="63"/>
                    <a:pt x="199" y="63"/>
                    <a:pt x="199" y="63"/>
                  </a:cubicBezTo>
                  <a:cubicBezTo>
                    <a:pt x="199" y="68"/>
                    <a:pt x="203" y="72"/>
                    <a:pt x="208" y="72"/>
                  </a:cubicBezTo>
                  <a:cubicBezTo>
                    <a:pt x="236" y="72"/>
                    <a:pt x="236" y="72"/>
                    <a:pt x="236" y="72"/>
                  </a:cubicBezTo>
                  <a:cubicBezTo>
                    <a:pt x="241" y="72"/>
                    <a:pt x="245" y="68"/>
                    <a:pt x="245" y="63"/>
                  </a:cubicBezTo>
                  <a:cubicBezTo>
                    <a:pt x="245" y="9"/>
                    <a:pt x="245" y="9"/>
                    <a:pt x="245" y="9"/>
                  </a:cubicBezTo>
                  <a:cubicBezTo>
                    <a:pt x="245" y="4"/>
                    <a:pt x="241" y="0"/>
                    <a:pt x="236" y="0"/>
                  </a:cubicBezTo>
                  <a:close/>
                  <a:moveTo>
                    <a:pt x="236" y="63"/>
                  </a:moveTo>
                  <a:cubicBezTo>
                    <a:pt x="208" y="63"/>
                    <a:pt x="208" y="63"/>
                    <a:pt x="208" y="63"/>
                  </a:cubicBezTo>
                  <a:cubicBezTo>
                    <a:pt x="208" y="9"/>
                    <a:pt x="208" y="9"/>
                    <a:pt x="208" y="9"/>
                  </a:cubicBezTo>
                  <a:cubicBezTo>
                    <a:pt x="236" y="9"/>
                    <a:pt x="236" y="9"/>
                    <a:pt x="236" y="9"/>
                  </a:cubicBezTo>
                  <a:lnTo>
                    <a:pt x="236" y="63"/>
                  </a:lnTo>
                  <a:close/>
                  <a:moveTo>
                    <a:pt x="236" y="111"/>
                  </a:moveTo>
                  <a:cubicBezTo>
                    <a:pt x="208" y="111"/>
                    <a:pt x="208" y="111"/>
                    <a:pt x="208" y="111"/>
                  </a:cubicBezTo>
                  <a:cubicBezTo>
                    <a:pt x="203" y="111"/>
                    <a:pt x="199" y="115"/>
                    <a:pt x="199" y="120"/>
                  </a:cubicBezTo>
                  <a:cubicBezTo>
                    <a:pt x="199" y="174"/>
                    <a:pt x="199" y="174"/>
                    <a:pt x="199" y="174"/>
                  </a:cubicBezTo>
                  <a:cubicBezTo>
                    <a:pt x="199" y="179"/>
                    <a:pt x="203" y="183"/>
                    <a:pt x="208" y="183"/>
                  </a:cubicBezTo>
                  <a:cubicBezTo>
                    <a:pt x="236" y="183"/>
                    <a:pt x="236" y="183"/>
                    <a:pt x="236" y="183"/>
                  </a:cubicBezTo>
                  <a:cubicBezTo>
                    <a:pt x="241" y="183"/>
                    <a:pt x="245" y="179"/>
                    <a:pt x="245" y="174"/>
                  </a:cubicBezTo>
                  <a:cubicBezTo>
                    <a:pt x="245" y="120"/>
                    <a:pt x="245" y="120"/>
                    <a:pt x="245" y="120"/>
                  </a:cubicBezTo>
                  <a:cubicBezTo>
                    <a:pt x="245" y="115"/>
                    <a:pt x="241" y="111"/>
                    <a:pt x="236" y="111"/>
                  </a:cubicBezTo>
                  <a:close/>
                  <a:moveTo>
                    <a:pt x="236" y="174"/>
                  </a:moveTo>
                  <a:cubicBezTo>
                    <a:pt x="208" y="174"/>
                    <a:pt x="208" y="174"/>
                    <a:pt x="208" y="174"/>
                  </a:cubicBezTo>
                  <a:cubicBezTo>
                    <a:pt x="208" y="120"/>
                    <a:pt x="208" y="120"/>
                    <a:pt x="208" y="120"/>
                  </a:cubicBezTo>
                  <a:cubicBezTo>
                    <a:pt x="236" y="120"/>
                    <a:pt x="236" y="120"/>
                    <a:pt x="236" y="120"/>
                  </a:cubicBezTo>
                  <a:lnTo>
                    <a:pt x="236" y="174"/>
                  </a:lnTo>
                  <a:close/>
                  <a:moveTo>
                    <a:pt x="240" y="261"/>
                  </a:moveTo>
                  <a:cubicBezTo>
                    <a:pt x="237" y="261"/>
                    <a:pt x="236" y="263"/>
                    <a:pt x="236" y="266"/>
                  </a:cubicBezTo>
                  <a:cubicBezTo>
                    <a:pt x="235" y="284"/>
                    <a:pt x="235" y="284"/>
                    <a:pt x="235" y="284"/>
                  </a:cubicBezTo>
                  <a:cubicBezTo>
                    <a:pt x="227" y="284"/>
                    <a:pt x="227" y="284"/>
                    <a:pt x="227" y="284"/>
                  </a:cubicBezTo>
                  <a:cubicBezTo>
                    <a:pt x="227" y="222"/>
                    <a:pt x="227" y="222"/>
                    <a:pt x="227" y="222"/>
                  </a:cubicBezTo>
                  <a:cubicBezTo>
                    <a:pt x="204" y="222"/>
                    <a:pt x="204" y="222"/>
                    <a:pt x="204" y="222"/>
                  </a:cubicBezTo>
                  <a:cubicBezTo>
                    <a:pt x="201" y="222"/>
                    <a:pt x="199" y="223"/>
                    <a:pt x="199" y="226"/>
                  </a:cubicBezTo>
                  <a:cubicBezTo>
                    <a:pt x="199" y="230"/>
                    <a:pt x="201" y="231"/>
                    <a:pt x="204" y="231"/>
                  </a:cubicBezTo>
                  <a:cubicBezTo>
                    <a:pt x="217" y="231"/>
                    <a:pt x="217" y="231"/>
                    <a:pt x="217" y="231"/>
                  </a:cubicBezTo>
                  <a:cubicBezTo>
                    <a:pt x="217" y="284"/>
                    <a:pt x="217" y="284"/>
                    <a:pt x="217" y="284"/>
                  </a:cubicBezTo>
                  <a:cubicBezTo>
                    <a:pt x="204" y="284"/>
                    <a:pt x="204" y="284"/>
                    <a:pt x="204" y="284"/>
                  </a:cubicBezTo>
                  <a:cubicBezTo>
                    <a:pt x="201" y="284"/>
                    <a:pt x="199" y="286"/>
                    <a:pt x="199" y="289"/>
                  </a:cubicBezTo>
                  <a:cubicBezTo>
                    <a:pt x="199" y="292"/>
                    <a:pt x="201" y="294"/>
                    <a:pt x="204" y="294"/>
                  </a:cubicBezTo>
                  <a:cubicBezTo>
                    <a:pt x="240" y="294"/>
                    <a:pt x="240" y="294"/>
                    <a:pt x="240" y="294"/>
                  </a:cubicBezTo>
                  <a:cubicBezTo>
                    <a:pt x="240" y="294"/>
                    <a:pt x="240" y="294"/>
                    <a:pt x="240" y="294"/>
                  </a:cubicBezTo>
                  <a:cubicBezTo>
                    <a:pt x="242" y="294"/>
                    <a:pt x="244" y="293"/>
                    <a:pt x="244" y="291"/>
                  </a:cubicBezTo>
                  <a:cubicBezTo>
                    <a:pt x="244" y="291"/>
                    <a:pt x="244" y="291"/>
                    <a:pt x="244" y="291"/>
                  </a:cubicBezTo>
                  <a:cubicBezTo>
                    <a:pt x="245" y="290"/>
                    <a:pt x="245" y="290"/>
                    <a:pt x="245" y="289"/>
                  </a:cubicBezTo>
                  <a:cubicBezTo>
                    <a:pt x="245" y="266"/>
                    <a:pt x="245" y="266"/>
                    <a:pt x="245" y="266"/>
                  </a:cubicBezTo>
                  <a:cubicBezTo>
                    <a:pt x="245" y="263"/>
                    <a:pt x="243" y="261"/>
                    <a:pt x="240" y="261"/>
                  </a:cubicBezTo>
                  <a:close/>
                  <a:moveTo>
                    <a:pt x="302" y="62"/>
                  </a:moveTo>
                  <a:cubicBezTo>
                    <a:pt x="302" y="63"/>
                    <a:pt x="302" y="63"/>
                    <a:pt x="302" y="63"/>
                  </a:cubicBezTo>
                  <a:cubicBezTo>
                    <a:pt x="293" y="63"/>
                    <a:pt x="293" y="63"/>
                    <a:pt x="293" y="63"/>
                  </a:cubicBezTo>
                  <a:cubicBezTo>
                    <a:pt x="293" y="48"/>
                    <a:pt x="293" y="48"/>
                    <a:pt x="293" y="48"/>
                  </a:cubicBezTo>
                  <a:cubicBezTo>
                    <a:pt x="290" y="44"/>
                    <a:pt x="287" y="40"/>
                    <a:pt x="284" y="36"/>
                  </a:cubicBezTo>
                  <a:cubicBezTo>
                    <a:pt x="284" y="63"/>
                    <a:pt x="284" y="63"/>
                    <a:pt x="284" y="63"/>
                  </a:cubicBezTo>
                  <a:cubicBezTo>
                    <a:pt x="270" y="63"/>
                    <a:pt x="270" y="63"/>
                    <a:pt x="270" y="63"/>
                  </a:cubicBezTo>
                  <a:cubicBezTo>
                    <a:pt x="268" y="63"/>
                    <a:pt x="266" y="64"/>
                    <a:pt x="266" y="67"/>
                  </a:cubicBezTo>
                  <a:cubicBezTo>
                    <a:pt x="266" y="71"/>
                    <a:pt x="268" y="72"/>
                    <a:pt x="270" y="72"/>
                  </a:cubicBezTo>
                  <a:cubicBezTo>
                    <a:pt x="307" y="72"/>
                    <a:pt x="307" y="72"/>
                    <a:pt x="307" y="72"/>
                  </a:cubicBezTo>
                  <a:cubicBezTo>
                    <a:pt x="307" y="72"/>
                    <a:pt x="307" y="72"/>
                    <a:pt x="307" y="72"/>
                  </a:cubicBezTo>
                  <a:cubicBezTo>
                    <a:pt x="306" y="69"/>
                    <a:pt x="304" y="65"/>
                    <a:pt x="302" y="62"/>
                  </a:cubicBezTo>
                  <a:close/>
                  <a:moveTo>
                    <a:pt x="307" y="150"/>
                  </a:moveTo>
                  <a:cubicBezTo>
                    <a:pt x="303" y="150"/>
                    <a:pt x="302" y="152"/>
                    <a:pt x="302" y="155"/>
                  </a:cubicBezTo>
                  <a:cubicBezTo>
                    <a:pt x="302" y="174"/>
                    <a:pt x="302" y="174"/>
                    <a:pt x="302" y="174"/>
                  </a:cubicBezTo>
                  <a:cubicBezTo>
                    <a:pt x="293" y="174"/>
                    <a:pt x="293" y="174"/>
                    <a:pt x="293" y="174"/>
                  </a:cubicBezTo>
                  <a:cubicBezTo>
                    <a:pt x="293" y="111"/>
                    <a:pt x="293" y="111"/>
                    <a:pt x="293" y="111"/>
                  </a:cubicBezTo>
                  <a:cubicBezTo>
                    <a:pt x="270" y="111"/>
                    <a:pt x="270" y="111"/>
                    <a:pt x="270" y="111"/>
                  </a:cubicBezTo>
                  <a:cubicBezTo>
                    <a:pt x="268" y="111"/>
                    <a:pt x="266" y="112"/>
                    <a:pt x="266" y="116"/>
                  </a:cubicBezTo>
                  <a:cubicBezTo>
                    <a:pt x="266" y="119"/>
                    <a:pt x="268" y="120"/>
                    <a:pt x="270" y="120"/>
                  </a:cubicBezTo>
                  <a:cubicBezTo>
                    <a:pt x="284" y="120"/>
                    <a:pt x="284" y="120"/>
                    <a:pt x="284" y="120"/>
                  </a:cubicBezTo>
                  <a:cubicBezTo>
                    <a:pt x="284" y="174"/>
                    <a:pt x="284" y="174"/>
                    <a:pt x="284" y="174"/>
                  </a:cubicBezTo>
                  <a:cubicBezTo>
                    <a:pt x="270" y="174"/>
                    <a:pt x="270" y="174"/>
                    <a:pt x="270" y="174"/>
                  </a:cubicBezTo>
                  <a:cubicBezTo>
                    <a:pt x="268" y="174"/>
                    <a:pt x="266" y="175"/>
                    <a:pt x="266" y="178"/>
                  </a:cubicBezTo>
                  <a:cubicBezTo>
                    <a:pt x="266" y="182"/>
                    <a:pt x="268" y="183"/>
                    <a:pt x="270" y="183"/>
                  </a:cubicBezTo>
                  <a:cubicBezTo>
                    <a:pt x="307" y="183"/>
                    <a:pt x="307" y="183"/>
                    <a:pt x="307" y="183"/>
                  </a:cubicBezTo>
                  <a:cubicBezTo>
                    <a:pt x="309" y="183"/>
                    <a:pt x="311" y="182"/>
                    <a:pt x="311" y="178"/>
                  </a:cubicBezTo>
                  <a:cubicBezTo>
                    <a:pt x="311" y="155"/>
                    <a:pt x="311" y="155"/>
                    <a:pt x="311" y="155"/>
                  </a:cubicBezTo>
                  <a:cubicBezTo>
                    <a:pt x="311" y="152"/>
                    <a:pt x="310" y="150"/>
                    <a:pt x="307" y="150"/>
                  </a:cubicBezTo>
                  <a:close/>
                  <a:moveTo>
                    <a:pt x="307" y="223"/>
                  </a:moveTo>
                  <a:cubicBezTo>
                    <a:pt x="305" y="222"/>
                    <a:pt x="304" y="222"/>
                    <a:pt x="302" y="222"/>
                  </a:cubicBezTo>
                  <a:cubicBezTo>
                    <a:pt x="275" y="222"/>
                    <a:pt x="275" y="222"/>
                    <a:pt x="275" y="222"/>
                  </a:cubicBezTo>
                  <a:cubicBezTo>
                    <a:pt x="270" y="222"/>
                    <a:pt x="266" y="226"/>
                    <a:pt x="266" y="231"/>
                  </a:cubicBezTo>
                  <a:cubicBezTo>
                    <a:pt x="266" y="276"/>
                    <a:pt x="266" y="276"/>
                    <a:pt x="266" y="276"/>
                  </a:cubicBezTo>
                  <a:cubicBezTo>
                    <a:pt x="269" y="273"/>
                    <a:pt x="272" y="270"/>
                    <a:pt x="275" y="267"/>
                  </a:cubicBezTo>
                  <a:cubicBezTo>
                    <a:pt x="275" y="231"/>
                    <a:pt x="275" y="231"/>
                    <a:pt x="275" y="231"/>
                  </a:cubicBezTo>
                  <a:cubicBezTo>
                    <a:pt x="302" y="231"/>
                    <a:pt x="302" y="231"/>
                    <a:pt x="302" y="231"/>
                  </a:cubicBezTo>
                  <a:cubicBezTo>
                    <a:pt x="302" y="232"/>
                    <a:pt x="302" y="232"/>
                    <a:pt x="302" y="232"/>
                  </a:cubicBezTo>
                  <a:cubicBezTo>
                    <a:pt x="304" y="229"/>
                    <a:pt x="305" y="226"/>
                    <a:pt x="307" y="223"/>
                  </a:cubicBezTo>
                  <a:close/>
                  <a:moveTo>
                    <a:pt x="41" y="39"/>
                  </a:moveTo>
                  <a:cubicBezTo>
                    <a:pt x="37" y="39"/>
                    <a:pt x="36" y="41"/>
                    <a:pt x="36" y="44"/>
                  </a:cubicBezTo>
                  <a:cubicBezTo>
                    <a:pt x="36" y="63"/>
                    <a:pt x="36" y="63"/>
                    <a:pt x="36" y="63"/>
                  </a:cubicBezTo>
                  <a:cubicBezTo>
                    <a:pt x="27" y="63"/>
                    <a:pt x="27" y="63"/>
                    <a:pt x="27" y="63"/>
                  </a:cubicBezTo>
                  <a:cubicBezTo>
                    <a:pt x="27" y="37"/>
                    <a:pt x="27" y="37"/>
                    <a:pt x="27" y="37"/>
                  </a:cubicBezTo>
                  <a:cubicBezTo>
                    <a:pt x="24" y="40"/>
                    <a:pt x="21" y="44"/>
                    <a:pt x="18" y="48"/>
                  </a:cubicBezTo>
                  <a:cubicBezTo>
                    <a:pt x="18" y="63"/>
                    <a:pt x="18" y="63"/>
                    <a:pt x="18" y="63"/>
                  </a:cubicBezTo>
                  <a:cubicBezTo>
                    <a:pt x="9" y="63"/>
                    <a:pt x="9" y="63"/>
                    <a:pt x="9" y="63"/>
                  </a:cubicBezTo>
                  <a:cubicBezTo>
                    <a:pt x="7" y="66"/>
                    <a:pt x="5" y="69"/>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9" y="270"/>
                    <a:pt x="42" y="273"/>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6"/>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55"/>
                    <a:pt x="112" y="155"/>
                    <a:pt x="112" y="155"/>
                  </a:cubicBezTo>
                  <a:cubicBezTo>
                    <a:pt x="112" y="152"/>
                    <a:pt x="111" y="150"/>
                    <a:pt x="107" y="150"/>
                  </a:cubicBezTo>
                  <a:close/>
                  <a:moveTo>
                    <a:pt x="103" y="222"/>
                  </a:moveTo>
                  <a:cubicBezTo>
                    <a:pt x="75" y="222"/>
                    <a:pt x="75" y="222"/>
                    <a:pt x="75" y="222"/>
                  </a:cubicBezTo>
                  <a:cubicBezTo>
                    <a:pt x="70" y="222"/>
                    <a:pt x="66" y="226"/>
                    <a:pt x="66" y="231"/>
                  </a:cubicBezTo>
                  <a:cubicBezTo>
                    <a:pt x="66" y="284"/>
                    <a:pt x="66" y="284"/>
                    <a:pt x="66" y="284"/>
                  </a:cubicBezTo>
                  <a:cubicBezTo>
                    <a:pt x="66" y="290"/>
                    <a:pt x="70" y="294"/>
                    <a:pt x="75" y="294"/>
                  </a:cubicBezTo>
                  <a:cubicBezTo>
                    <a:pt x="103" y="294"/>
                    <a:pt x="103" y="294"/>
                    <a:pt x="103" y="294"/>
                  </a:cubicBezTo>
                  <a:cubicBezTo>
                    <a:pt x="108" y="294"/>
                    <a:pt x="112" y="290"/>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74" y="261"/>
                  </a:moveTo>
                  <a:cubicBezTo>
                    <a:pt x="170" y="261"/>
                    <a:pt x="169" y="263"/>
                    <a:pt x="169" y="266"/>
                  </a:cubicBezTo>
                  <a:cubicBezTo>
                    <a:pt x="169" y="284"/>
                    <a:pt x="169" y="284"/>
                    <a:pt x="169" y="284"/>
                  </a:cubicBezTo>
                  <a:cubicBezTo>
                    <a:pt x="160" y="284"/>
                    <a:pt x="160" y="284"/>
                    <a:pt x="160" y="284"/>
                  </a:cubicBezTo>
                  <a:cubicBezTo>
                    <a:pt x="160" y="222"/>
                    <a:pt x="160" y="222"/>
                    <a:pt x="160" y="222"/>
                  </a:cubicBezTo>
                  <a:cubicBezTo>
                    <a:pt x="137" y="222"/>
                    <a:pt x="137" y="222"/>
                    <a:pt x="137" y="222"/>
                  </a:cubicBezTo>
                  <a:cubicBezTo>
                    <a:pt x="135" y="222"/>
                    <a:pt x="133" y="223"/>
                    <a:pt x="133" y="226"/>
                  </a:cubicBezTo>
                  <a:cubicBezTo>
                    <a:pt x="133" y="230"/>
                    <a:pt x="135" y="231"/>
                    <a:pt x="137" y="231"/>
                  </a:cubicBezTo>
                  <a:cubicBezTo>
                    <a:pt x="151" y="231"/>
                    <a:pt x="151" y="231"/>
                    <a:pt x="151" y="231"/>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66"/>
                    <a:pt x="178" y="266"/>
                    <a:pt x="178" y="266"/>
                  </a:cubicBezTo>
                  <a:cubicBezTo>
                    <a:pt x="178" y="263"/>
                    <a:pt x="177" y="261"/>
                    <a:pt x="174" y="261"/>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0" name="Freeform 152"/>
            <p:cNvSpPr>
              <a:spLocks noEditPoints="1"/>
            </p:cNvSpPr>
            <p:nvPr userDrawn="1"/>
          </p:nvSpPr>
          <p:spPr bwMode="gray">
            <a:xfrm>
              <a:off x="8702676" y="5491163"/>
              <a:ext cx="322263" cy="528638"/>
            </a:xfrm>
            <a:custGeom>
              <a:avLst/>
              <a:gdLst>
                <a:gd name="T0" fmla="*/ 133 w 178"/>
                <a:gd name="T1" fmla="*/ 5 h 294"/>
                <a:gd name="T2" fmla="*/ 138 w 178"/>
                <a:gd name="T3" fmla="*/ 9 h 294"/>
                <a:gd name="T4" fmla="*/ 137 w 178"/>
                <a:gd name="T5" fmla="*/ 0 h 294"/>
                <a:gd name="T6" fmla="*/ 36 w 178"/>
                <a:gd name="T7" fmla="*/ 44 h 294"/>
                <a:gd name="T8" fmla="*/ 27 w 178"/>
                <a:gd name="T9" fmla="*/ 63 h 294"/>
                <a:gd name="T10" fmla="*/ 22 w 178"/>
                <a:gd name="T11" fmla="*/ 43 h 294"/>
                <a:gd name="T12" fmla="*/ 18 w 178"/>
                <a:gd name="T13" fmla="*/ 48 h 294"/>
                <a:gd name="T14" fmla="*/ 9 w 178"/>
                <a:gd name="T15" fmla="*/ 63 h 294"/>
                <a:gd name="T16" fmla="*/ 4 w 178"/>
                <a:gd name="T17" fmla="*/ 72 h 294"/>
                <a:gd name="T18" fmla="*/ 4 w 178"/>
                <a:gd name="T19" fmla="*/ 72 h 294"/>
                <a:gd name="T20" fmla="*/ 45 w 178"/>
                <a:gd name="T21" fmla="*/ 67 h 294"/>
                <a:gd name="T22" fmla="*/ 41 w 178"/>
                <a:gd name="T23" fmla="*/ 39 h 294"/>
                <a:gd name="T24" fmla="*/ 9 w 178"/>
                <a:gd name="T25" fmla="*/ 111 h 294"/>
                <a:gd name="T26" fmla="*/ 0 w 178"/>
                <a:gd name="T27" fmla="*/ 174 h 294"/>
                <a:gd name="T28" fmla="*/ 36 w 178"/>
                <a:gd name="T29" fmla="*/ 183 h 294"/>
                <a:gd name="T30" fmla="*/ 45 w 178"/>
                <a:gd name="T31" fmla="*/ 120 h 294"/>
                <a:gd name="T32" fmla="*/ 36 w 178"/>
                <a:gd name="T33" fmla="*/ 174 h 294"/>
                <a:gd name="T34" fmla="*/ 9 w 178"/>
                <a:gd name="T35" fmla="*/ 120 h 294"/>
                <a:gd name="T36" fmla="*/ 36 w 178"/>
                <a:gd name="T37" fmla="*/ 174 h 294"/>
                <a:gd name="T38" fmla="*/ 9 w 178"/>
                <a:gd name="T39" fmla="*/ 222 h 294"/>
                <a:gd name="T40" fmla="*/ 4 w 178"/>
                <a:gd name="T41" fmla="*/ 223 h 294"/>
                <a:gd name="T42" fmla="*/ 9 w 178"/>
                <a:gd name="T43" fmla="*/ 231 h 294"/>
                <a:gd name="T44" fmla="*/ 36 w 178"/>
                <a:gd name="T45" fmla="*/ 267 h 294"/>
                <a:gd name="T46" fmla="*/ 45 w 178"/>
                <a:gd name="T47" fmla="*/ 275 h 294"/>
                <a:gd name="T48" fmla="*/ 36 w 178"/>
                <a:gd name="T49" fmla="*/ 222 h 294"/>
                <a:gd name="T50" fmla="*/ 75 w 178"/>
                <a:gd name="T51" fmla="*/ 0 h 294"/>
                <a:gd name="T52" fmla="*/ 66 w 178"/>
                <a:gd name="T53" fmla="*/ 63 h 294"/>
                <a:gd name="T54" fmla="*/ 103 w 178"/>
                <a:gd name="T55" fmla="*/ 72 h 294"/>
                <a:gd name="T56" fmla="*/ 112 w 178"/>
                <a:gd name="T57" fmla="*/ 9 h 294"/>
                <a:gd name="T58" fmla="*/ 103 w 178"/>
                <a:gd name="T59" fmla="*/ 63 h 294"/>
                <a:gd name="T60" fmla="*/ 75 w 178"/>
                <a:gd name="T61" fmla="*/ 9 h 294"/>
                <a:gd name="T62" fmla="*/ 103 w 178"/>
                <a:gd name="T63" fmla="*/ 63 h 294"/>
                <a:gd name="T64" fmla="*/ 107 w 178"/>
                <a:gd name="T65" fmla="*/ 150 h 294"/>
                <a:gd name="T66" fmla="*/ 103 w 178"/>
                <a:gd name="T67" fmla="*/ 174 h 294"/>
                <a:gd name="T68" fmla="*/ 94 w 178"/>
                <a:gd name="T69" fmla="*/ 111 h 294"/>
                <a:gd name="T70" fmla="*/ 66 w 178"/>
                <a:gd name="T71" fmla="*/ 115 h 294"/>
                <a:gd name="T72" fmla="*/ 84 w 178"/>
                <a:gd name="T73" fmla="*/ 120 h 294"/>
                <a:gd name="T74" fmla="*/ 71 w 178"/>
                <a:gd name="T75" fmla="*/ 174 h 294"/>
                <a:gd name="T76" fmla="*/ 71 w 178"/>
                <a:gd name="T77" fmla="*/ 183 h 294"/>
                <a:gd name="T78" fmla="*/ 112 w 178"/>
                <a:gd name="T79" fmla="*/ 178 h 294"/>
                <a:gd name="T80" fmla="*/ 107 w 178"/>
                <a:gd name="T81" fmla="*/ 150 h 294"/>
                <a:gd name="T82" fmla="*/ 75 w 178"/>
                <a:gd name="T83" fmla="*/ 222 h 294"/>
                <a:gd name="T84" fmla="*/ 66 w 178"/>
                <a:gd name="T85" fmla="*/ 284 h 294"/>
                <a:gd name="T86" fmla="*/ 103 w 178"/>
                <a:gd name="T87" fmla="*/ 294 h 294"/>
                <a:gd name="T88" fmla="*/ 112 w 178"/>
                <a:gd name="T89" fmla="*/ 231 h 294"/>
                <a:gd name="T90" fmla="*/ 103 w 178"/>
                <a:gd name="T91" fmla="*/ 284 h 294"/>
                <a:gd name="T92" fmla="*/ 75 w 178"/>
                <a:gd name="T93" fmla="*/ 231 h 294"/>
                <a:gd name="T94" fmla="*/ 103 w 178"/>
                <a:gd name="T95" fmla="*/ 284 h 294"/>
                <a:gd name="T96" fmla="*/ 133 w 178"/>
                <a:gd name="T97" fmla="*/ 226 h 294"/>
                <a:gd name="T98" fmla="*/ 138 w 178"/>
                <a:gd name="T99" fmla="*/ 231 h 294"/>
                <a:gd name="T100" fmla="*/ 169 w 178"/>
                <a:gd name="T101" fmla="*/ 269 h 294"/>
                <a:gd name="T102" fmla="*/ 160 w 178"/>
                <a:gd name="T103" fmla="*/ 284 h 294"/>
                <a:gd name="T104" fmla="*/ 151 w 178"/>
                <a:gd name="T105" fmla="*/ 249 h 294"/>
                <a:gd name="T106" fmla="*/ 137 w 178"/>
                <a:gd name="T107" fmla="*/ 284 h 294"/>
                <a:gd name="T108" fmla="*/ 137 w 178"/>
                <a:gd name="T109" fmla="*/ 294 h 294"/>
                <a:gd name="T110" fmla="*/ 178 w 178"/>
                <a:gd name="T111" fmla="*/ 289 h 294"/>
                <a:gd name="T112" fmla="*/ 169 w 178"/>
                <a:gd name="T113" fmla="*/ 26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8" h="294">
                  <a:moveTo>
                    <a:pt x="137" y="0"/>
                  </a:moveTo>
                  <a:cubicBezTo>
                    <a:pt x="135" y="0"/>
                    <a:pt x="133" y="1"/>
                    <a:pt x="133" y="5"/>
                  </a:cubicBezTo>
                  <a:cubicBezTo>
                    <a:pt x="133" y="8"/>
                    <a:pt x="135" y="9"/>
                    <a:pt x="137" y="9"/>
                  </a:cubicBezTo>
                  <a:cubicBezTo>
                    <a:pt x="138" y="9"/>
                    <a:pt x="138" y="9"/>
                    <a:pt x="138" y="9"/>
                  </a:cubicBezTo>
                  <a:cubicBezTo>
                    <a:pt x="140" y="6"/>
                    <a:pt x="142" y="3"/>
                    <a:pt x="144" y="0"/>
                  </a:cubicBezTo>
                  <a:lnTo>
                    <a:pt x="137" y="0"/>
                  </a:lnTo>
                  <a:close/>
                  <a:moveTo>
                    <a:pt x="41" y="39"/>
                  </a:moveTo>
                  <a:cubicBezTo>
                    <a:pt x="37" y="39"/>
                    <a:pt x="36" y="41"/>
                    <a:pt x="36" y="44"/>
                  </a:cubicBezTo>
                  <a:cubicBezTo>
                    <a:pt x="36" y="63"/>
                    <a:pt x="36" y="63"/>
                    <a:pt x="36" y="63"/>
                  </a:cubicBezTo>
                  <a:cubicBezTo>
                    <a:pt x="27" y="63"/>
                    <a:pt x="27" y="63"/>
                    <a:pt x="27" y="63"/>
                  </a:cubicBezTo>
                  <a:cubicBezTo>
                    <a:pt x="27" y="36"/>
                    <a:pt x="27" y="36"/>
                    <a:pt x="27" y="36"/>
                  </a:cubicBezTo>
                  <a:cubicBezTo>
                    <a:pt x="25" y="38"/>
                    <a:pt x="24" y="40"/>
                    <a:pt x="22" y="43"/>
                  </a:cubicBezTo>
                  <a:cubicBezTo>
                    <a:pt x="22" y="43"/>
                    <a:pt x="21" y="43"/>
                    <a:pt x="21" y="44"/>
                  </a:cubicBezTo>
                  <a:cubicBezTo>
                    <a:pt x="20" y="45"/>
                    <a:pt x="19" y="47"/>
                    <a:pt x="18" y="48"/>
                  </a:cubicBezTo>
                  <a:cubicBezTo>
                    <a:pt x="18" y="63"/>
                    <a:pt x="18" y="63"/>
                    <a:pt x="18" y="63"/>
                  </a:cubicBezTo>
                  <a:cubicBezTo>
                    <a:pt x="9" y="63"/>
                    <a:pt x="9" y="63"/>
                    <a:pt x="9" y="63"/>
                  </a:cubicBezTo>
                  <a:cubicBezTo>
                    <a:pt x="8" y="63"/>
                    <a:pt x="8" y="63"/>
                    <a:pt x="8" y="63"/>
                  </a:cubicBezTo>
                  <a:cubicBezTo>
                    <a:pt x="7" y="66"/>
                    <a:pt x="5" y="69"/>
                    <a:pt x="4" y="72"/>
                  </a:cubicBezTo>
                  <a:cubicBezTo>
                    <a:pt x="4" y="72"/>
                    <a:pt x="4" y="72"/>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4" y="223"/>
                    <a:pt x="4" y="223"/>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8" y="269"/>
                    <a:pt x="40" y="271"/>
                    <a:pt x="42" y="273"/>
                  </a:cubicBezTo>
                  <a:cubicBezTo>
                    <a:pt x="43" y="274"/>
                    <a:pt x="44" y="274"/>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7" y="150"/>
                    <a:pt x="107" y="150"/>
                    <a:pt x="107" y="150"/>
                  </a:cubicBez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5"/>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72"/>
                    <a:pt x="112" y="172"/>
                    <a:pt x="112" y="172"/>
                  </a:cubicBezTo>
                  <a:cubicBezTo>
                    <a:pt x="110" y="165"/>
                    <a:pt x="108" y="158"/>
                    <a:pt x="107" y="150"/>
                  </a:cubicBezTo>
                  <a:close/>
                  <a:moveTo>
                    <a:pt x="103" y="222"/>
                  </a:moveTo>
                  <a:cubicBezTo>
                    <a:pt x="75" y="222"/>
                    <a:pt x="75" y="222"/>
                    <a:pt x="75" y="222"/>
                  </a:cubicBezTo>
                  <a:cubicBezTo>
                    <a:pt x="70" y="222"/>
                    <a:pt x="66" y="226"/>
                    <a:pt x="66" y="231"/>
                  </a:cubicBezTo>
                  <a:cubicBezTo>
                    <a:pt x="66" y="284"/>
                    <a:pt x="66" y="284"/>
                    <a:pt x="66" y="284"/>
                  </a:cubicBezTo>
                  <a:cubicBezTo>
                    <a:pt x="66" y="289"/>
                    <a:pt x="70" y="294"/>
                    <a:pt x="75" y="294"/>
                  </a:cubicBezTo>
                  <a:cubicBezTo>
                    <a:pt x="103" y="294"/>
                    <a:pt x="103" y="294"/>
                    <a:pt x="103" y="294"/>
                  </a:cubicBezTo>
                  <a:cubicBezTo>
                    <a:pt x="108" y="294"/>
                    <a:pt x="112" y="289"/>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33" y="224"/>
                  </a:moveTo>
                  <a:cubicBezTo>
                    <a:pt x="133" y="224"/>
                    <a:pt x="133" y="225"/>
                    <a:pt x="133" y="226"/>
                  </a:cubicBezTo>
                  <a:cubicBezTo>
                    <a:pt x="133" y="230"/>
                    <a:pt x="135" y="231"/>
                    <a:pt x="137" y="231"/>
                  </a:cubicBezTo>
                  <a:cubicBezTo>
                    <a:pt x="138" y="231"/>
                    <a:pt x="138" y="231"/>
                    <a:pt x="138" y="231"/>
                  </a:cubicBezTo>
                  <a:cubicBezTo>
                    <a:pt x="136" y="229"/>
                    <a:pt x="135" y="226"/>
                    <a:pt x="133" y="224"/>
                  </a:cubicBezTo>
                  <a:close/>
                  <a:moveTo>
                    <a:pt x="169" y="269"/>
                  </a:moveTo>
                  <a:cubicBezTo>
                    <a:pt x="169" y="284"/>
                    <a:pt x="169" y="284"/>
                    <a:pt x="169" y="284"/>
                  </a:cubicBezTo>
                  <a:cubicBezTo>
                    <a:pt x="160" y="284"/>
                    <a:pt x="160" y="284"/>
                    <a:pt x="160" y="284"/>
                  </a:cubicBezTo>
                  <a:cubicBezTo>
                    <a:pt x="160" y="260"/>
                    <a:pt x="160" y="260"/>
                    <a:pt x="160" y="260"/>
                  </a:cubicBezTo>
                  <a:cubicBezTo>
                    <a:pt x="157" y="256"/>
                    <a:pt x="154" y="253"/>
                    <a:pt x="151" y="249"/>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77"/>
                    <a:pt x="178" y="277"/>
                    <a:pt x="178" y="277"/>
                  </a:cubicBezTo>
                  <a:cubicBezTo>
                    <a:pt x="175" y="274"/>
                    <a:pt x="172" y="272"/>
                    <a:pt x="169" y="269"/>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1" name="Freeform 153"/>
            <p:cNvSpPr>
              <a:spLocks/>
            </p:cNvSpPr>
            <p:nvPr userDrawn="1"/>
          </p:nvSpPr>
          <p:spPr bwMode="gray">
            <a:xfrm>
              <a:off x="11164888" y="5548313"/>
              <a:ext cx="73025" cy="74613"/>
            </a:xfrm>
            <a:custGeom>
              <a:avLst/>
              <a:gdLst>
                <a:gd name="T0" fmla="*/ 40 w 41"/>
                <a:gd name="T1" fmla="*/ 23 h 41"/>
                <a:gd name="T2" fmla="*/ 19 w 41"/>
                <a:gd name="T3" fmla="*/ 40 h 41"/>
                <a:gd name="T4" fmla="*/ 2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9" y="40"/>
                  </a:cubicBezTo>
                  <a:cubicBezTo>
                    <a:pt x="8" y="39"/>
                    <a:pt x="0" y="29"/>
                    <a:pt x="2" y="18"/>
                  </a:cubicBezTo>
                  <a:cubicBezTo>
                    <a:pt x="3" y="8"/>
                    <a:pt x="12" y="0"/>
                    <a:pt x="23" y="1"/>
                  </a:cubicBezTo>
                  <a:cubicBezTo>
                    <a:pt x="34"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2" name="Freeform 154"/>
            <p:cNvSpPr>
              <a:spLocks/>
            </p:cNvSpPr>
            <p:nvPr userDrawn="1"/>
          </p:nvSpPr>
          <p:spPr bwMode="gray">
            <a:xfrm>
              <a:off x="11156951" y="5618163"/>
              <a:ext cx="74613" cy="73025"/>
            </a:xfrm>
            <a:custGeom>
              <a:avLst/>
              <a:gdLst>
                <a:gd name="T0" fmla="*/ 40 w 41"/>
                <a:gd name="T1" fmla="*/ 22 h 40"/>
                <a:gd name="T2" fmla="*/ 19 w 41"/>
                <a:gd name="T3" fmla="*/ 39 h 40"/>
                <a:gd name="T4" fmla="*/ 1 w 41"/>
                <a:gd name="T5" fmla="*/ 18 h 40"/>
                <a:gd name="T6" fmla="*/ 23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9" y="33"/>
                    <a:pt x="29" y="40"/>
                    <a:pt x="19" y="39"/>
                  </a:cubicBezTo>
                  <a:cubicBezTo>
                    <a:pt x="8" y="38"/>
                    <a:pt x="0" y="29"/>
                    <a:pt x="1" y="18"/>
                  </a:cubicBezTo>
                  <a:cubicBezTo>
                    <a:pt x="3" y="7"/>
                    <a:pt x="12" y="0"/>
                    <a:pt x="23"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3" name="Freeform 155"/>
            <p:cNvSpPr>
              <a:spLocks/>
            </p:cNvSpPr>
            <p:nvPr userDrawn="1"/>
          </p:nvSpPr>
          <p:spPr bwMode="gray">
            <a:xfrm>
              <a:off x="11150601" y="5686425"/>
              <a:ext cx="73025" cy="74613"/>
            </a:xfrm>
            <a:custGeom>
              <a:avLst/>
              <a:gdLst>
                <a:gd name="T0" fmla="*/ 40 w 41"/>
                <a:gd name="T1" fmla="*/ 23 h 41"/>
                <a:gd name="T2" fmla="*/ 18 w 41"/>
                <a:gd name="T3" fmla="*/ 40 h 41"/>
                <a:gd name="T4" fmla="*/ 1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8" y="40"/>
                  </a:cubicBezTo>
                  <a:cubicBezTo>
                    <a:pt x="8" y="39"/>
                    <a:pt x="0" y="29"/>
                    <a:pt x="1" y="18"/>
                  </a:cubicBezTo>
                  <a:cubicBezTo>
                    <a:pt x="2" y="8"/>
                    <a:pt x="12" y="0"/>
                    <a:pt x="23" y="1"/>
                  </a:cubicBezTo>
                  <a:cubicBezTo>
                    <a:pt x="33"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4" name="Freeform 156"/>
            <p:cNvSpPr>
              <a:spLocks/>
            </p:cNvSpPr>
            <p:nvPr userDrawn="1"/>
          </p:nvSpPr>
          <p:spPr bwMode="gray">
            <a:xfrm>
              <a:off x="11142663" y="5757863"/>
              <a:ext cx="74613" cy="71438"/>
            </a:xfrm>
            <a:custGeom>
              <a:avLst/>
              <a:gdLst>
                <a:gd name="T0" fmla="*/ 40 w 41"/>
                <a:gd name="T1" fmla="*/ 22 h 40"/>
                <a:gd name="T2" fmla="*/ 18 w 41"/>
                <a:gd name="T3" fmla="*/ 39 h 40"/>
                <a:gd name="T4" fmla="*/ 1 w 41"/>
                <a:gd name="T5" fmla="*/ 18 h 40"/>
                <a:gd name="T6" fmla="*/ 22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8" y="33"/>
                    <a:pt x="29" y="40"/>
                    <a:pt x="18" y="39"/>
                  </a:cubicBezTo>
                  <a:cubicBezTo>
                    <a:pt x="8" y="38"/>
                    <a:pt x="0" y="29"/>
                    <a:pt x="1" y="18"/>
                  </a:cubicBezTo>
                  <a:cubicBezTo>
                    <a:pt x="2" y="7"/>
                    <a:pt x="12" y="0"/>
                    <a:pt x="22"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5" name="Freeform 157"/>
            <p:cNvSpPr>
              <a:spLocks/>
            </p:cNvSpPr>
            <p:nvPr userDrawn="1"/>
          </p:nvSpPr>
          <p:spPr bwMode="gray">
            <a:xfrm>
              <a:off x="11136313" y="5826125"/>
              <a:ext cx="73025" cy="73025"/>
            </a:xfrm>
            <a:custGeom>
              <a:avLst/>
              <a:gdLst>
                <a:gd name="T0" fmla="*/ 39 w 41"/>
                <a:gd name="T1" fmla="*/ 23 h 41"/>
                <a:gd name="T2" fmla="*/ 18 w 41"/>
                <a:gd name="T3" fmla="*/ 40 h 41"/>
                <a:gd name="T4" fmla="*/ 1 w 41"/>
                <a:gd name="T5" fmla="*/ 18 h 41"/>
                <a:gd name="T6" fmla="*/ 22 w 41"/>
                <a:gd name="T7" fmla="*/ 1 h 41"/>
                <a:gd name="T8" fmla="*/ 39 w 41"/>
                <a:gd name="T9" fmla="*/ 23 h 41"/>
              </a:gdLst>
              <a:ahLst/>
              <a:cxnLst>
                <a:cxn ang="0">
                  <a:pos x="T0" y="T1"/>
                </a:cxn>
                <a:cxn ang="0">
                  <a:pos x="T2" y="T3"/>
                </a:cxn>
                <a:cxn ang="0">
                  <a:pos x="T4" y="T5"/>
                </a:cxn>
                <a:cxn ang="0">
                  <a:pos x="T6" y="T7"/>
                </a:cxn>
                <a:cxn ang="0">
                  <a:pos x="T8" y="T9"/>
                </a:cxn>
              </a:cxnLst>
              <a:rect l="0" t="0" r="r" b="b"/>
              <a:pathLst>
                <a:path w="41" h="41">
                  <a:moveTo>
                    <a:pt x="39" y="23"/>
                  </a:moveTo>
                  <a:cubicBezTo>
                    <a:pt x="38" y="33"/>
                    <a:pt x="29" y="41"/>
                    <a:pt x="18" y="40"/>
                  </a:cubicBezTo>
                  <a:cubicBezTo>
                    <a:pt x="7" y="39"/>
                    <a:pt x="0" y="29"/>
                    <a:pt x="1" y="18"/>
                  </a:cubicBezTo>
                  <a:cubicBezTo>
                    <a:pt x="2" y="8"/>
                    <a:pt x="12" y="0"/>
                    <a:pt x="22" y="1"/>
                  </a:cubicBezTo>
                  <a:cubicBezTo>
                    <a:pt x="33" y="2"/>
                    <a:pt x="41" y="12"/>
                    <a:pt x="39"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6" name="Freeform 158"/>
            <p:cNvSpPr>
              <a:spLocks/>
            </p:cNvSpPr>
            <p:nvPr userDrawn="1"/>
          </p:nvSpPr>
          <p:spPr bwMode="gray">
            <a:xfrm>
              <a:off x="11128376" y="5895975"/>
              <a:ext cx="71438" cy="71438"/>
            </a:xfrm>
            <a:custGeom>
              <a:avLst/>
              <a:gdLst>
                <a:gd name="T0" fmla="*/ 39 w 40"/>
                <a:gd name="T1" fmla="*/ 22 h 40"/>
                <a:gd name="T2" fmla="*/ 18 w 40"/>
                <a:gd name="T3" fmla="*/ 39 h 40"/>
                <a:gd name="T4" fmla="*/ 1 w 40"/>
                <a:gd name="T5" fmla="*/ 18 h 40"/>
                <a:gd name="T6" fmla="*/ 22 w 40"/>
                <a:gd name="T7" fmla="*/ 1 h 40"/>
                <a:gd name="T8" fmla="*/ 39 w 40"/>
                <a:gd name="T9" fmla="*/ 22 h 40"/>
              </a:gdLst>
              <a:ahLst/>
              <a:cxnLst>
                <a:cxn ang="0">
                  <a:pos x="T0" y="T1"/>
                </a:cxn>
                <a:cxn ang="0">
                  <a:pos x="T2" y="T3"/>
                </a:cxn>
                <a:cxn ang="0">
                  <a:pos x="T4" y="T5"/>
                </a:cxn>
                <a:cxn ang="0">
                  <a:pos x="T6" y="T7"/>
                </a:cxn>
                <a:cxn ang="0">
                  <a:pos x="T8" y="T9"/>
                </a:cxn>
              </a:cxnLst>
              <a:rect l="0" t="0" r="r" b="b"/>
              <a:pathLst>
                <a:path w="40" h="40">
                  <a:moveTo>
                    <a:pt x="39" y="22"/>
                  </a:moveTo>
                  <a:cubicBezTo>
                    <a:pt x="38" y="33"/>
                    <a:pt x="29" y="40"/>
                    <a:pt x="18" y="39"/>
                  </a:cubicBezTo>
                  <a:cubicBezTo>
                    <a:pt x="7" y="38"/>
                    <a:pt x="0" y="29"/>
                    <a:pt x="1" y="18"/>
                  </a:cubicBezTo>
                  <a:cubicBezTo>
                    <a:pt x="2" y="7"/>
                    <a:pt x="11" y="0"/>
                    <a:pt x="22" y="1"/>
                  </a:cubicBezTo>
                  <a:cubicBezTo>
                    <a:pt x="33" y="2"/>
                    <a:pt x="40" y="11"/>
                    <a:pt x="39"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7" name="Freeform 159"/>
            <p:cNvSpPr>
              <a:spLocks/>
            </p:cNvSpPr>
            <p:nvPr userDrawn="1"/>
          </p:nvSpPr>
          <p:spPr bwMode="gray">
            <a:xfrm>
              <a:off x="8037513" y="5781675"/>
              <a:ext cx="649288" cy="263525"/>
            </a:xfrm>
            <a:custGeom>
              <a:avLst/>
              <a:gdLst>
                <a:gd name="T0" fmla="*/ 39 w 360"/>
                <a:gd name="T1" fmla="*/ 142 h 146"/>
                <a:gd name="T2" fmla="*/ 360 w 360"/>
                <a:gd name="T3" fmla="*/ 55 h 146"/>
                <a:gd name="T4" fmla="*/ 345 w 360"/>
                <a:gd name="T5" fmla="*/ 0 h 146"/>
                <a:gd name="T6" fmla="*/ 25 w 360"/>
                <a:gd name="T7" fmla="*/ 87 h 146"/>
                <a:gd name="T8" fmla="*/ 4 w 360"/>
                <a:gd name="T9" fmla="*/ 121 h 146"/>
                <a:gd name="T10" fmla="*/ 39 w 360"/>
                <a:gd name="T11" fmla="*/ 142 h 146"/>
              </a:gdLst>
              <a:ahLst/>
              <a:cxnLst>
                <a:cxn ang="0">
                  <a:pos x="T0" y="T1"/>
                </a:cxn>
                <a:cxn ang="0">
                  <a:pos x="T2" y="T3"/>
                </a:cxn>
                <a:cxn ang="0">
                  <a:pos x="T4" y="T5"/>
                </a:cxn>
                <a:cxn ang="0">
                  <a:pos x="T6" y="T7"/>
                </a:cxn>
                <a:cxn ang="0">
                  <a:pos x="T8" y="T9"/>
                </a:cxn>
                <a:cxn ang="0">
                  <a:pos x="T10" y="T11"/>
                </a:cxn>
              </a:cxnLst>
              <a:rect l="0" t="0" r="r" b="b"/>
              <a:pathLst>
                <a:path w="360" h="146">
                  <a:moveTo>
                    <a:pt x="39" y="142"/>
                  </a:moveTo>
                  <a:cubicBezTo>
                    <a:pt x="360" y="55"/>
                    <a:pt x="360" y="55"/>
                    <a:pt x="360" y="55"/>
                  </a:cubicBezTo>
                  <a:cubicBezTo>
                    <a:pt x="345" y="0"/>
                    <a:pt x="345" y="0"/>
                    <a:pt x="345" y="0"/>
                  </a:cubicBezTo>
                  <a:cubicBezTo>
                    <a:pt x="25" y="87"/>
                    <a:pt x="25" y="87"/>
                    <a:pt x="25" y="87"/>
                  </a:cubicBezTo>
                  <a:cubicBezTo>
                    <a:pt x="9" y="91"/>
                    <a:pt x="0" y="106"/>
                    <a:pt x="4" y="121"/>
                  </a:cubicBezTo>
                  <a:cubicBezTo>
                    <a:pt x="9" y="137"/>
                    <a:pt x="24" y="146"/>
                    <a:pt x="39" y="142"/>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8" name="Freeform 160"/>
            <p:cNvSpPr>
              <a:spLocks/>
            </p:cNvSpPr>
            <p:nvPr userDrawn="1"/>
          </p:nvSpPr>
          <p:spPr bwMode="gray">
            <a:xfrm>
              <a:off x="8070851" y="5924550"/>
              <a:ext cx="90488" cy="114300"/>
            </a:xfrm>
            <a:custGeom>
              <a:avLst/>
              <a:gdLst>
                <a:gd name="T0" fmla="*/ 33 w 50"/>
                <a:gd name="T1" fmla="*/ 0 h 64"/>
                <a:gd name="T2" fmla="*/ 6 w 50"/>
                <a:gd name="T3" fmla="*/ 8 h 64"/>
                <a:gd name="T4" fmla="*/ 3 w 50"/>
                <a:gd name="T5" fmla="*/ 8 h 64"/>
                <a:gd name="T6" fmla="*/ 3 w 50"/>
                <a:gd name="T7" fmla="*/ 8 h 64"/>
                <a:gd name="T8" fmla="*/ 0 w 50"/>
                <a:gd name="T9" fmla="*/ 10 h 64"/>
                <a:gd name="T10" fmla="*/ 10 w 50"/>
                <a:gd name="T11" fmla="*/ 63 h 64"/>
                <a:gd name="T12" fmla="*/ 15 w 50"/>
                <a:gd name="T13" fmla="*/ 64 h 64"/>
                <a:gd name="T14" fmla="*/ 16 w 50"/>
                <a:gd name="T15" fmla="*/ 63 h 64"/>
                <a:gd name="T16" fmla="*/ 18 w 50"/>
                <a:gd name="T17" fmla="*/ 63 h 64"/>
                <a:gd name="T18" fmla="*/ 20 w 50"/>
                <a:gd name="T19" fmla="*/ 63 h 64"/>
                <a:gd name="T20" fmla="*/ 50 w 50"/>
                <a:gd name="T21" fmla="*/ 55 h 64"/>
                <a:gd name="T22" fmla="*/ 33 w 50"/>
                <a:gd name="T23"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64">
                  <a:moveTo>
                    <a:pt x="33" y="0"/>
                  </a:moveTo>
                  <a:cubicBezTo>
                    <a:pt x="6" y="8"/>
                    <a:pt x="6" y="8"/>
                    <a:pt x="6" y="8"/>
                  </a:cubicBezTo>
                  <a:cubicBezTo>
                    <a:pt x="5" y="8"/>
                    <a:pt x="4" y="8"/>
                    <a:pt x="3" y="8"/>
                  </a:cubicBezTo>
                  <a:cubicBezTo>
                    <a:pt x="3" y="8"/>
                    <a:pt x="3" y="8"/>
                    <a:pt x="3" y="8"/>
                  </a:cubicBezTo>
                  <a:cubicBezTo>
                    <a:pt x="2" y="9"/>
                    <a:pt x="1" y="9"/>
                    <a:pt x="0" y="10"/>
                  </a:cubicBezTo>
                  <a:cubicBezTo>
                    <a:pt x="10" y="63"/>
                    <a:pt x="10" y="63"/>
                    <a:pt x="10" y="63"/>
                  </a:cubicBezTo>
                  <a:cubicBezTo>
                    <a:pt x="12" y="64"/>
                    <a:pt x="13" y="64"/>
                    <a:pt x="15" y="64"/>
                  </a:cubicBezTo>
                  <a:cubicBezTo>
                    <a:pt x="16" y="63"/>
                    <a:pt x="16" y="63"/>
                    <a:pt x="16" y="63"/>
                  </a:cubicBezTo>
                  <a:cubicBezTo>
                    <a:pt x="16" y="63"/>
                    <a:pt x="17" y="63"/>
                    <a:pt x="18" y="63"/>
                  </a:cubicBezTo>
                  <a:cubicBezTo>
                    <a:pt x="19" y="63"/>
                    <a:pt x="19" y="63"/>
                    <a:pt x="20" y="63"/>
                  </a:cubicBezTo>
                  <a:cubicBezTo>
                    <a:pt x="50" y="55"/>
                    <a:pt x="50" y="55"/>
                    <a:pt x="50" y="55"/>
                  </a:cubicBezTo>
                  <a:lnTo>
                    <a:pt x="33" y="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9" name="Freeform 161"/>
            <p:cNvSpPr>
              <a:spLocks/>
            </p:cNvSpPr>
            <p:nvPr userDrawn="1"/>
          </p:nvSpPr>
          <p:spPr bwMode="gray">
            <a:xfrm>
              <a:off x="8091488" y="5668963"/>
              <a:ext cx="554038" cy="960438"/>
            </a:xfrm>
            <a:custGeom>
              <a:avLst/>
              <a:gdLst>
                <a:gd name="T0" fmla="*/ 238 w 307"/>
                <a:gd name="T1" fmla="*/ 303 h 535"/>
                <a:gd name="T2" fmla="*/ 278 w 307"/>
                <a:gd name="T3" fmla="*/ 206 h 535"/>
                <a:gd name="T4" fmla="*/ 281 w 307"/>
                <a:gd name="T5" fmla="*/ 159 h 535"/>
                <a:gd name="T6" fmla="*/ 244 w 307"/>
                <a:gd name="T7" fmla="*/ 27 h 535"/>
                <a:gd name="T8" fmla="*/ 243 w 307"/>
                <a:gd name="T9" fmla="*/ 27 h 535"/>
                <a:gd name="T10" fmla="*/ 206 w 307"/>
                <a:gd name="T11" fmla="*/ 3 h 535"/>
                <a:gd name="T12" fmla="*/ 177 w 307"/>
                <a:gd name="T13" fmla="*/ 41 h 535"/>
                <a:gd name="T14" fmla="*/ 178 w 307"/>
                <a:gd name="T15" fmla="*/ 43 h 535"/>
                <a:gd name="T16" fmla="*/ 178 w 307"/>
                <a:gd name="T17" fmla="*/ 43 h 535"/>
                <a:gd name="T18" fmla="*/ 142 w 307"/>
                <a:gd name="T19" fmla="*/ 23 h 535"/>
                <a:gd name="T20" fmla="*/ 113 w 307"/>
                <a:gd name="T21" fmla="*/ 59 h 535"/>
                <a:gd name="T22" fmla="*/ 78 w 307"/>
                <a:gd name="T23" fmla="*/ 41 h 535"/>
                <a:gd name="T24" fmla="*/ 49 w 307"/>
                <a:gd name="T25" fmla="*/ 80 h 535"/>
                <a:gd name="T26" fmla="*/ 55 w 307"/>
                <a:gd name="T27" fmla="*/ 95 h 535"/>
                <a:gd name="T28" fmla="*/ 32 w 307"/>
                <a:gd name="T29" fmla="*/ 90 h 535"/>
                <a:gd name="T30" fmla="*/ 3 w 307"/>
                <a:gd name="T31" fmla="*/ 128 h 535"/>
                <a:gd name="T32" fmla="*/ 3 w 307"/>
                <a:gd name="T33" fmla="*/ 129 h 535"/>
                <a:gd name="T34" fmla="*/ 3 w 307"/>
                <a:gd name="T35" fmla="*/ 129 h 535"/>
                <a:gd name="T36" fmla="*/ 46 w 307"/>
                <a:gd name="T37" fmla="*/ 364 h 535"/>
                <a:gd name="T38" fmla="*/ 94 w 307"/>
                <a:gd name="T39" fmla="*/ 535 h 535"/>
                <a:gd name="T40" fmla="*/ 307 w 307"/>
                <a:gd name="T41" fmla="*/ 528 h 535"/>
                <a:gd name="T42" fmla="*/ 238 w 307"/>
                <a:gd name="T43" fmla="*/ 303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7" h="535">
                  <a:moveTo>
                    <a:pt x="238" y="303"/>
                  </a:moveTo>
                  <a:cubicBezTo>
                    <a:pt x="278" y="206"/>
                    <a:pt x="278" y="206"/>
                    <a:pt x="278" y="206"/>
                  </a:cubicBezTo>
                  <a:cubicBezTo>
                    <a:pt x="285" y="192"/>
                    <a:pt x="286" y="175"/>
                    <a:pt x="281" y="159"/>
                  </a:cubicBezTo>
                  <a:cubicBezTo>
                    <a:pt x="244" y="27"/>
                    <a:pt x="244" y="27"/>
                    <a:pt x="244" y="27"/>
                  </a:cubicBezTo>
                  <a:cubicBezTo>
                    <a:pt x="243" y="27"/>
                    <a:pt x="243" y="27"/>
                    <a:pt x="243" y="27"/>
                  </a:cubicBezTo>
                  <a:cubicBezTo>
                    <a:pt x="239" y="11"/>
                    <a:pt x="223" y="0"/>
                    <a:pt x="206" y="3"/>
                  </a:cubicBezTo>
                  <a:cubicBezTo>
                    <a:pt x="188" y="5"/>
                    <a:pt x="175" y="22"/>
                    <a:pt x="177" y="41"/>
                  </a:cubicBezTo>
                  <a:cubicBezTo>
                    <a:pt x="177" y="42"/>
                    <a:pt x="178" y="42"/>
                    <a:pt x="178" y="43"/>
                  </a:cubicBezTo>
                  <a:cubicBezTo>
                    <a:pt x="178" y="43"/>
                    <a:pt x="178" y="43"/>
                    <a:pt x="178" y="43"/>
                  </a:cubicBezTo>
                  <a:cubicBezTo>
                    <a:pt x="172" y="29"/>
                    <a:pt x="157" y="20"/>
                    <a:pt x="142" y="23"/>
                  </a:cubicBezTo>
                  <a:cubicBezTo>
                    <a:pt x="124" y="25"/>
                    <a:pt x="111" y="41"/>
                    <a:pt x="113" y="59"/>
                  </a:cubicBezTo>
                  <a:cubicBezTo>
                    <a:pt x="106" y="47"/>
                    <a:pt x="93" y="39"/>
                    <a:pt x="78" y="41"/>
                  </a:cubicBezTo>
                  <a:cubicBezTo>
                    <a:pt x="59" y="44"/>
                    <a:pt x="47" y="61"/>
                    <a:pt x="49" y="80"/>
                  </a:cubicBezTo>
                  <a:cubicBezTo>
                    <a:pt x="50" y="86"/>
                    <a:pt x="52" y="91"/>
                    <a:pt x="55" y="95"/>
                  </a:cubicBezTo>
                  <a:cubicBezTo>
                    <a:pt x="49" y="91"/>
                    <a:pt x="40" y="88"/>
                    <a:pt x="32" y="90"/>
                  </a:cubicBezTo>
                  <a:cubicBezTo>
                    <a:pt x="13" y="92"/>
                    <a:pt x="0" y="109"/>
                    <a:pt x="3" y="128"/>
                  </a:cubicBezTo>
                  <a:cubicBezTo>
                    <a:pt x="3" y="128"/>
                    <a:pt x="3" y="129"/>
                    <a:pt x="3" y="129"/>
                  </a:cubicBezTo>
                  <a:cubicBezTo>
                    <a:pt x="3" y="129"/>
                    <a:pt x="3" y="129"/>
                    <a:pt x="3" y="129"/>
                  </a:cubicBezTo>
                  <a:cubicBezTo>
                    <a:pt x="46" y="364"/>
                    <a:pt x="46" y="364"/>
                    <a:pt x="46" y="364"/>
                  </a:cubicBezTo>
                  <a:cubicBezTo>
                    <a:pt x="49" y="368"/>
                    <a:pt x="94" y="535"/>
                    <a:pt x="94" y="535"/>
                  </a:cubicBezTo>
                  <a:cubicBezTo>
                    <a:pt x="307" y="528"/>
                    <a:pt x="307" y="528"/>
                    <a:pt x="307" y="528"/>
                  </a:cubicBezTo>
                  <a:cubicBezTo>
                    <a:pt x="238" y="303"/>
                    <a:pt x="238" y="303"/>
                    <a:pt x="238" y="303"/>
                  </a:cubicBezTo>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0" name="Freeform 162"/>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AB84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1" name="Freeform 163"/>
            <p:cNvSpPr>
              <a:spLocks/>
            </p:cNvSpPr>
            <p:nvPr userDrawn="1"/>
          </p:nvSpPr>
          <p:spPr bwMode="gray">
            <a:xfrm>
              <a:off x="8150226" y="6272213"/>
              <a:ext cx="477838" cy="203200"/>
            </a:xfrm>
            <a:custGeom>
              <a:avLst/>
              <a:gdLst>
                <a:gd name="T0" fmla="*/ 263 w 264"/>
                <a:gd name="T1" fmla="*/ 58 h 113"/>
                <a:gd name="T2" fmla="*/ 256 w 264"/>
                <a:gd name="T3" fmla="*/ 69 h 113"/>
                <a:gd name="T4" fmla="*/ 21 w 264"/>
                <a:gd name="T5" fmla="*/ 112 h 113"/>
                <a:gd name="T6" fmla="*/ 10 w 264"/>
                <a:gd name="T7" fmla="*/ 105 h 113"/>
                <a:gd name="T8" fmla="*/ 1 w 264"/>
                <a:gd name="T9" fmla="*/ 55 h 113"/>
                <a:gd name="T10" fmla="*/ 8 w 264"/>
                <a:gd name="T11" fmla="*/ 44 h 113"/>
                <a:gd name="T12" fmla="*/ 243 w 264"/>
                <a:gd name="T13" fmla="*/ 1 h 113"/>
                <a:gd name="T14" fmla="*/ 254 w 264"/>
                <a:gd name="T15" fmla="*/ 8 h 113"/>
                <a:gd name="T16" fmla="*/ 263 w 264"/>
                <a:gd name="T17" fmla="*/ 5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4" h="113">
                  <a:moveTo>
                    <a:pt x="263" y="58"/>
                  </a:moveTo>
                  <a:cubicBezTo>
                    <a:pt x="264" y="63"/>
                    <a:pt x="261" y="68"/>
                    <a:pt x="256" y="69"/>
                  </a:cubicBezTo>
                  <a:cubicBezTo>
                    <a:pt x="21" y="112"/>
                    <a:pt x="21" y="112"/>
                    <a:pt x="21" y="112"/>
                  </a:cubicBezTo>
                  <a:cubicBezTo>
                    <a:pt x="16" y="113"/>
                    <a:pt x="11" y="110"/>
                    <a:pt x="10" y="105"/>
                  </a:cubicBezTo>
                  <a:cubicBezTo>
                    <a:pt x="1" y="55"/>
                    <a:pt x="1" y="55"/>
                    <a:pt x="1" y="55"/>
                  </a:cubicBezTo>
                  <a:cubicBezTo>
                    <a:pt x="0" y="50"/>
                    <a:pt x="3" y="45"/>
                    <a:pt x="8" y="44"/>
                  </a:cubicBezTo>
                  <a:cubicBezTo>
                    <a:pt x="243" y="1"/>
                    <a:pt x="243" y="1"/>
                    <a:pt x="243" y="1"/>
                  </a:cubicBezTo>
                  <a:cubicBezTo>
                    <a:pt x="248" y="0"/>
                    <a:pt x="253" y="3"/>
                    <a:pt x="254" y="8"/>
                  </a:cubicBezTo>
                  <a:cubicBezTo>
                    <a:pt x="263" y="58"/>
                    <a:pt x="263" y="58"/>
                    <a:pt x="263" y="5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2" name="Freeform 164"/>
            <p:cNvSpPr>
              <a:spLocks/>
            </p:cNvSpPr>
            <p:nvPr userDrawn="1"/>
          </p:nvSpPr>
          <p:spPr bwMode="gray">
            <a:xfrm>
              <a:off x="8151813" y="6272213"/>
              <a:ext cx="473075" cy="203200"/>
            </a:xfrm>
            <a:custGeom>
              <a:avLst/>
              <a:gdLst>
                <a:gd name="T0" fmla="*/ 244 w 262"/>
                <a:gd name="T1" fmla="*/ 0 h 113"/>
                <a:gd name="T2" fmla="*/ 242 w 262"/>
                <a:gd name="T3" fmla="*/ 1 h 113"/>
                <a:gd name="T4" fmla="*/ 76 w 262"/>
                <a:gd name="T5" fmla="*/ 31 h 113"/>
                <a:gd name="T6" fmla="*/ 16 w 262"/>
                <a:gd name="T7" fmla="*/ 42 h 113"/>
                <a:gd name="T8" fmla="*/ 7 w 262"/>
                <a:gd name="T9" fmla="*/ 44 h 113"/>
                <a:gd name="T10" fmla="*/ 0 w 262"/>
                <a:gd name="T11" fmla="*/ 53 h 113"/>
                <a:gd name="T12" fmla="*/ 0 w 262"/>
                <a:gd name="T13" fmla="*/ 55 h 113"/>
                <a:gd name="T14" fmla="*/ 9 w 262"/>
                <a:gd name="T15" fmla="*/ 105 h 113"/>
                <a:gd name="T16" fmla="*/ 18 w 262"/>
                <a:gd name="T17" fmla="*/ 113 h 113"/>
                <a:gd name="T18" fmla="*/ 20 w 262"/>
                <a:gd name="T19" fmla="*/ 112 h 113"/>
                <a:gd name="T20" fmla="*/ 255 w 262"/>
                <a:gd name="T21" fmla="*/ 69 h 113"/>
                <a:gd name="T22" fmla="*/ 262 w 262"/>
                <a:gd name="T23" fmla="*/ 60 h 113"/>
                <a:gd name="T24" fmla="*/ 262 w 262"/>
                <a:gd name="T25" fmla="*/ 58 h 113"/>
                <a:gd name="T26" fmla="*/ 253 w 262"/>
                <a:gd name="T27" fmla="*/ 8 h 113"/>
                <a:gd name="T28" fmla="*/ 244 w 262"/>
                <a:gd name="T29"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2" h="113">
                  <a:moveTo>
                    <a:pt x="244" y="0"/>
                  </a:moveTo>
                  <a:cubicBezTo>
                    <a:pt x="243" y="0"/>
                    <a:pt x="243" y="1"/>
                    <a:pt x="242" y="1"/>
                  </a:cubicBezTo>
                  <a:cubicBezTo>
                    <a:pt x="76" y="31"/>
                    <a:pt x="76" y="31"/>
                    <a:pt x="76" y="31"/>
                  </a:cubicBezTo>
                  <a:cubicBezTo>
                    <a:pt x="16" y="42"/>
                    <a:pt x="16" y="42"/>
                    <a:pt x="16" y="42"/>
                  </a:cubicBezTo>
                  <a:cubicBezTo>
                    <a:pt x="7" y="44"/>
                    <a:pt x="7" y="44"/>
                    <a:pt x="7" y="44"/>
                  </a:cubicBezTo>
                  <a:cubicBezTo>
                    <a:pt x="3" y="45"/>
                    <a:pt x="0" y="49"/>
                    <a:pt x="0" y="53"/>
                  </a:cubicBezTo>
                  <a:cubicBezTo>
                    <a:pt x="0" y="54"/>
                    <a:pt x="0" y="54"/>
                    <a:pt x="0" y="55"/>
                  </a:cubicBezTo>
                  <a:cubicBezTo>
                    <a:pt x="9" y="105"/>
                    <a:pt x="9" y="105"/>
                    <a:pt x="9" y="105"/>
                  </a:cubicBezTo>
                  <a:cubicBezTo>
                    <a:pt x="10" y="109"/>
                    <a:pt x="14" y="113"/>
                    <a:pt x="18" y="113"/>
                  </a:cubicBezTo>
                  <a:cubicBezTo>
                    <a:pt x="19" y="113"/>
                    <a:pt x="19" y="113"/>
                    <a:pt x="20" y="112"/>
                  </a:cubicBezTo>
                  <a:cubicBezTo>
                    <a:pt x="255" y="69"/>
                    <a:pt x="255" y="69"/>
                    <a:pt x="255" y="69"/>
                  </a:cubicBezTo>
                  <a:cubicBezTo>
                    <a:pt x="259" y="68"/>
                    <a:pt x="262" y="64"/>
                    <a:pt x="262" y="60"/>
                  </a:cubicBezTo>
                  <a:cubicBezTo>
                    <a:pt x="262" y="59"/>
                    <a:pt x="262" y="59"/>
                    <a:pt x="262" y="58"/>
                  </a:cubicBezTo>
                  <a:cubicBezTo>
                    <a:pt x="253" y="8"/>
                    <a:pt x="253" y="8"/>
                    <a:pt x="253" y="8"/>
                  </a:cubicBezTo>
                  <a:cubicBezTo>
                    <a:pt x="252" y="4"/>
                    <a:pt x="248" y="0"/>
                    <a:pt x="244"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3" name="Freeform 165"/>
            <p:cNvSpPr>
              <a:spLocks/>
            </p:cNvSpPr>
            <p:nvPr userDrawn="1"/>
          </p:nvSpPr>
          <p:spPr bwMode="gray">
            <a:xfrm>
              <a:off x="8235951" y="6286500"/>
              <a:ext cx="306388" cy="174625"/>
            </a:xfrm>
            <a:custGeom>
              <a:avLst/>
              <a:gdLst>
                <a:gd name="T0" fmla="*/ 193 w 193"/>
                <a:gd name="T1" fmla="*/ 77 h 110"/>
                <a:gd name="T2" fmla="*/ 13 w 193"/>
                <a:gd name="T3" fmla="*/ 110 h 110"/>
                <a:gd name="T4" fmla="*/ 0 w 193"/>
                <a:gd name="T5" fmla="*/ 33 h 110"/>
                <a:gd name="T6" fmla="*/ 179 w 193"/>
                <a:gd name="T7" fmla="*/ 0 h 110"/>
                <a:gd name="T8" fmla="*/ 193 w 193"/>
                <a:gd name="T9" fmla="*/ 77 h 110"/>
              </a:gdLst>
              <a:ahLst/>
              <a:cxnLst>
                <a:cxn ang="0">
                  <a:pos x="T0" y="T1"/>
                </a:cxn>
                <a:cxn ang="0">
                  <a:pos x="T2" y="T3"/>
                </a:cxn>
                <a:cxn ang="0">
                  <a:pos x="T4" y="T5"/>
                </a:cxn>
                <a:cxn ang="0">
                  <a:pos x="T6" y="T7"/>
                </a:cxn>
                <a:cxn ang="0">
                  <a:pos x="T8" y="T9"/>
                </a:cxn>
              </a:cxnLst>
              <a:rect l="0" t="0" r="r" b="b"/>
              <a:pathLst>
                <a:path w="193" h="110">
                  <a:moveTo>
                    <a:pt x="193" y="77"/>
                  </a:moveTo>
                  <a:lnTo>
                    <a:pt x="13" y="110"/>
                  </a:lnTo>
                  <a:lnTo>
                    <a:pt x="0" y="33"/>
                  </a:lnTo>
                  <a:lnTo>
                    <a:pt x="179" y="0"/>
                  </a:lnTo>
                  <a:lnTo>
                    <a:pt x="193" y="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4" name="Freeform 166"/>
            <p:cNvSpPr>
              <a:spLocks/>
            </p:cNvSpPr>
            <p:nvPr userDrawn="1"/>
          </p:nvSpPr>
          <p:spPr bwMode="gray">
            <a:xfrm>
              <a:off x="8421688" y="6315075"/>
              <a:ext cx="84138" cy="90488"/>
            </a:xfrm>
            <a:custGeom>
              <a:avLst/>
              <a:gdLst>
                <a:gd name="T0" fmla="*/ 53 w 53"/>
                <a:gd name="T1" fmla="*/ 49 h 57"/>
                <a:gd name="T2" fmla="*/ 9 w 53"/>
                <a:gd name="T3" fmla="*/ 57 h 57"/>
                <a:gd name="T4" fmla="*/ 0 w 53"/>
                <a:gd name="T5" fmla="*/ 8 h 57"/>
                <a:gd name="T6" fmla="*/ 44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4" y="0"/>
                  </a:lnTo>
                  <a:lnTo>
                    <a:pt x="53" y="4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5" name="Freeform 167"/>
            <p:cNvSpPr>
              <a:spLocks/>
            </p:cNvSpPr>
            <p:nvPr userDrawn="1"/>
          </p:nvSpPr>
          <p:spPr bwMode="gray">
            <a:xfrm>
              <a:off x="8447088" y="6346825"/>
              <a:ext cx="36513" cy="36513"/>
            </a:xfrm>
            <a:custGeom>
              <a:avLst/>
              <a:gdLst>
                <a:gd name="T0" fmla="*/ 15 w 23"/>
                <a:gd name="T1" fmla="*/ 1 h 23"/>
                <a:gd name="T2" fmla="*/ 4 w 23"/>
                <a:gd name="T3" fmla="*/ 0 h 23"/>
                <a:gd name="T4" fmla="*/ 4 w 23"/>
                <a:gd name="T5" fmla="*/ 7 h 23"/>
                <a:gd name="T6" fmla="*/ 7 w 23"/>
                <a:gd name="T7" fmla="*/ 7 h 23"/>
                <a:gd name="T8" fmla="*/ 7 w 23"/>
                <a:gd name="T9" fmla="*/ 4 h 23"/>
                <a:gd name="T10" fmla="*/ 10 w 23"/>
                <a:gd name="T11" fmla="*/ 4 h 23"/>
                <a:gd name="T12" fmla="*/ 8 w 23"/>
                <a:gd name="T13" fmla="*/ 12 h 23"/>
                <a:gd name="T14" fmla="*/ 7 w 23"/>
                <a:gd name="T15" fmla="*/ 18 h 23"/>
                <a:gd name="T16" fmla="*/ 0 w 23"/>
                <a:gd name="T17" fmla="*/ 21 h 23"/>
                <a:gd name="T18" fmla="*/ 1 w 23"/>
                <a:gd name="T19" fmla="*/ 23 h 23"/>
                <a:gd name="T20" fmla="*/ 9 w 23"/>
                <a:gd name="T21" fmla="*/ 20 h 23"/>
                <a:gd name="T22" fmla="*/ 11 w 23"/>
                <a:gd name="T23" fmla="*/ 12 h 23"/>
                <a:gd name="T24" fmla="*/ 16 w 23"/>
                <a:gd name="T25" fmla="*/ 15 h 23"/>
                <a:gd name="T26" fmla="*/ 13 w 23"/>
                <a:gd name="T27" fmla="*/ 22 h 23"/>
                <a:gd name="T28" fmla="*/ 16 w 23"/>
                <a:gd name="T29" fmla="*/ 22 h 23"/>
                <a:gd name="T30" fmla="*/ 19 w 23"/>
                <a:gd name="T31" fmla="*/ 14 h 23"/>
                <a:gd name="T32" fmla="*/ 13 w 23"/>
                <a:gd name="T33" fmla="*/ 11 h 23"/>
                <a:gd name="T34" fmla="*/ 15 w 23"/>
                <a:gd name="T35" fmla="*/ 5 h 23"/>
                <a:gd name="T36" fmla="*/ 18 w 23"/>
                <a:gd name="T37" fmla="*/ 9 h 23"/>
                <a:gd name="T38" fmla="*/ 23 w 23"/>
                <a:gd name="T39" fmla="*/ 6 h 23"/>
                <a:gd name="T40" fmla="*/ 20 w 23"/>
                <a:gd name="T41" fmla="*/ 4 h 23"/>
                <a:gd name="T42" fmla="*/ 18 w 23"/>
                <a:gd name="T43" fmla="*/ 5 h 23"/>
                <a:gd name="T44" fmla="*/ 15 w 23"/>
                <a:gd name="T45"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23">
                  <a:moveTo>
                    <a:pt x="15" y="1"/>
                  </a:moveTo>
                  <a:lnTo>
                    <a:pt x="4" y="0"/>
                  </a:lnTo>
                  <a:lnTo>
                    <a:pt x="4" y="7"/>
                  </a:lnTo>
                  <a:lnTo>
                    <a:pt x="7" y="7"/>
                  </a:lnTo>
                  <a:lnTo>
                    <a:pt x="7" y="4"/>
                  </a:lnTo>
                  <a:lnTo>
                    <a:pt x="10" y="4"/>
                  </a:lnTo>
                  <a:lnTo>
                    <a:pt x="8" y="12"/>
                  </a:lnTo>
                  <a:lnTo>
                    <a:pt x="7" y="18"/>
                  </a:lnTo>
                  <a:lnTo>
                    <a:pt x="0" y="21"/>
                  </a:lnTo>
                  <a:lnTo>
                    <a:pt x="1" y="23"/>
                  </a:lnTo>
                  <a:lnTo>
                    <a:pt x="9" y="20"/>
                  </a:lnTo>
                  <a:lnTo>
                    <a:pt x="11" y="12"/>
                  </a:lnTo>
                  <a:lnTo>
                    <a:pt x="16" y="15"/>
                  </a:lnTo>
                  <a:lnTo>
                    <a:pt x="13" y="22"/>
                  </a:lnTo>
                  <a:lnTo>
                    <a:pt x="16" y="22"/>
                  </a:lnTo>
                  <a:lnTo>
                    <a:pt x="19" y="14"/>
                  </a:lnTo>
                  <a:lnTo>
                    <a:pt x="13" y="11"/>
                  </a:lnTo>
                  <a:lnTo>
                    <a:pt x="15" y="5"/>
                  </a:lnTo>
                  <a:lnTo>
                    <a:pt x="18" y="9"/>
                  </a:lnTo>
                  <a:lnTo>
                    <a:pt x="23" y="6"/>
                  </a:lnTo>
                  <a:lnTo>
                    <a:pt x="20" y="4"/>
                  </a:lnTo>
                  <a:lnTo>
                    <a:pt x="18" y="5"/>
                  </a:lnTo>
                  <a:lnTo>
                    <a:pt x="15" y="1"/>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6" name="Freeform 168"/>
            <p:cNvSpPr>
              <a:spLocks/>
            </p:cNvSpPr>
            <p:nvPr userDrawn="1"/>
          </p:nvSpPr>
          <p:spPr bwMode="gray">
            <a:xfrm>
              <a:off x="8462963" y="6335713"/>
              <a:ext cx="11113" cy="11113"/>
            </a:xfrm>
            <a:custGeom>
              <a:avLst/>
              <a:gdLst>
                <a:gd name="T0" fmla="*/ 6 w 6"/>
                <a:gd name="T1" fmla="*/ 3 h 6"/>
                <a:gd name="T2" fmla="*/ 3 w 6"/>
                <a:gd name="T3" fmla="*/ 6 h 6"/>
                <a:gd name="T4" fmla="*/ 0 w 6"/>
                <a:gd name="T5" fmla="*/ 3 h 6"/>
                <a:gd name="T6" fmla="*/ 3 w 6"/>
                <a:gd name="T7" fmla="*/ 0 h 6"/>
                <a:gd name="T8" fmla="*/ 6 w 6"/>
                <a:gd name="T9" fmla="*/ 3 h 6"/>
              </a:gdLst>
              <a:ahLst/>
              <a:cxnLst>
                <a:cxn ang="0">
                  <a:pos x="T0" y="T1"/>
                </a:cxn>
                <a:cxn ang="0">
                  <a:pos x="T2" y="T3"/>
                </a:cxn>
                <a:cxn ang="0">
                  <a:pos x="T4" y="T5"/>
                </a:cxn>
                <a:cxn ang="0">
                  <a:pos x="T6" y="T7"/>
                </a:cxn>
                <a:cxn ang="0">
                  <a:pos x="T8" y="T9"/>
                </a:cxn>
              </a:cxnLst>
              <a:rect l="0" t="0" r="r" b="b"/>
              <a:pathLst>
                <a:path w="6" h="6">
                  <a:moveTo>
                    <a:pt x="6" y="3"/>
                  </a:moveTo>
                  <a:cubicBezTo>
                    <a:pt x="5" y="5"/>
                    <a:pt x="4" y="6"/>
                    <a:pt x="3" y="6"/>
                  </a:cubicBezTo>
                  <a:cubicBezTo>
                    <a:pt x="1" y="5"/>
                    <a:pt x="0" y="4"/>
                    <a:pt x="0" y="3"/>
                  </a:cubicBezTo>
                  <a:cubicBezTo>
                    <a:pt x="0" y="1"/>
                    <a:pt x="2" y="0"/>
                    <a:pt x="3" y="0"/>
                  </a:cubicBezTo>
                  <a:cubicBezTo>
                    <a:pt x="5" y="0"/>
                    <a:pt x="6" y="2"/>
                    <a:pt x="6" y="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7" name="Freeform 169"/>
            <p:cNvSpPr>
              <a:spLocks/>
            </p:cNvSpPr>
            <p:nvPr userDrawn="1"/>
          </p:nvSpPr>
          <p:spPr bwMode="gray">
            <a:xfrm>
              <a:off x="8347076" y="6327775"/>
              <a:ext cx="85725" cy="92075"/>
            </a:xfrm>
            <a:custGeom>
              <a:avLst/>
              <a:gdLst>
                <a:gd name="T0" fmla="*/ 54 w 54"/>
                <a:gd name="T1" fmla="*/ 49 h 58"/>
                <a:gd name="T2" fmla="*/ 8 w 54"/>
                <a:gd name="T3" fmla="*/ 58 h 58"/>
                <a:gd name="T4" fmla="*/ 0 w 54"/>
                <a:gd name="T5" fmla="*/ 9 h 58"/>
                <a:gd name="T6" fmla="*/ 45 w 54"/>
                <a:gd name="T7" fmla="*/ 0 h 58"/>
                <a:gd name="T8" fmla="*/ 54 w 54"/>
                <a:gd name="T9" fmla="*/ 49 h 58"/>
              </a:gdLst>
              <a:ahLst/>
              <a:cxnLst>
                <a:cxn ang="0">
                  <a:pos x="T0" y="T1"/>
                </a:cxn>
                <a:cxn ang="0">
                  <a:pos x="T2" y="T3"/>
                </a:cxn>
                <a:cxn ang="0">
                  <a:pos x="T4" y="T5"/>
                </a:cxn>
                <a:cxn ang="0">
                  <a:pos x="T6" y="T7"/>
                </a:cxn>
                <a:cxn ang="0">
                  <a:pos x="T8" y="T9"/>
                </a:cxn>
              </a:cxnLst>
              <a:rect l="0" t="0" r="r" b="b"/>
              <a:pathLst>
                <a:path w="54" h="58">
                  <a:moveTo>
                    <a:pt x="54" y="49"/>
                  </a:moveTo>
                  <a:lnTo>
                    <a:pt x="8" y="58"/>
                  </a:lnTo>
                  <a:lnTo>
                    <a:pt x="0" y="9"/>
                  </a:lnTo>
                  <a:lnTo>
                    <a:pt x="45" y="0"/>
                  </a:lnTo>
                  <a:lnTo>
                    <a:pt x="54" y="4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8" name="Freeform 170"/>
            <p:cNvSpPr>
              <a:spLocks/>
            </p:cNvSpPr>
            <p:nvPr userDrawn="1"/>
          </p:nvSpPr>
          <p:spPr bwMode="gray">
            <a:xfrm>
              <a:off x="8366126" y="6361113"/>
              <a:ext cx="46038" cy="31750"/>
            </a:xfrm>
            <a:custGeom>
              <a:avLst/>
              <a:gdLst>
                <a:gd name="T0" fmla="*/ 0 w 29"/>
                <a:gd name="T1" fmla="*/ 4 h 20"/>
                <a:gd name="T2" fmla="*/ 3 w 29"/>
                <a:gd name="T3" fmla="*/ 20 h 20"/>
                <a:gd name="T4" fmla="*/ 29 w 29"/>
                <a:gd name="T5" fmla="*/ 15 h 20"/>
                <a:gd name="T6" fmla="*/ 27 w 29"/>
                <a:gd name="T7" fmla="*/ 0 h 20"/>
                <a:gd name="T8" fmla="*/ 16 w 29"/>
                <a:gd name="T9" fmla="*/ 12 h 20"/>
                <a:gd name="T10" fmla="*/ 0 w 29"/>
                <a:gd name="T11" fmla="*/ 4 h 20"/>
              </a:gdLst>
              <a:ahLst/>
              <a:cxnLst>
                <a:cxn ang="0">
                  <a:pos x="T0" y="T1"/>
                </a:cxn>
                <a:cxn ang="0">
                  <a:pos x="T2" y="T3"/>
                </a:cxn>
                <a:cxn ang="0">
                  <a:pos x="T4" y="T5"/>
                </a:cxn>
                <a:cxn ang="0">
                  <a:pos x="T6" y="T7"/>
                </a:cxn>
                <a:cxn ang="0">
                  <a:pos x="T8" y="T9"/>
                </a:cxn>
                <a:cxn ang="0">
                  <a:pos x="T10" y="T11"/>
                </a:cxn>
              </a:cxnLst>
              <a:rect l="0" t="0" r="r" b="b"/>
              <a:pathLst>
                <a:path w="29" h="20">
                  <a:moveTo>
                    <a:pt x="0" y="4"/>
                  </a:moveTo>
                  <a:lnTo>
                    <a:pt x="3" y="20"/>
                  </a:lnTo>
                  <a:lnTo>
                    <a:pt x="29" y="15"/>
                  </a:lnTo>
                  <a:lnTo>
                    <a:pt x="27" y="0"/>
                  </a:lnTo>
                  <a:lnTo>
                    <a:pt x="16" y="12"/>
                  </a:lnTo>
                  <a:lnTo>
                    <a:pt x="0" y="4"/>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9" name="Freeform 171"/>
            <p:cNvSpPr>
              <a:spLocks/>
            </p:cNvSpPr>
            <p:nvPr userDrawn="1"/>
          </p:nvSpPr>
          <p:spPr bwMode="gray">
            <a:xfrm>
              <a:off x="8366126" y="6354763"/>
              <a:ext cx="41275" cy="22225"/>
            </a:xfrm>
            <a:custGeom>
              <a:avLst/>
              <a:gdLst>
                <a:gd name="T0" fmla="*/ 0 w 26"/>
                <a:gd name="T1" fmla="*/ 5 h 14"/>
                <a:gd name="T2" fmla="*/ 0 w 26"/>
                <a:gd name="T3" fmla="*/ 6 h 14"/>
                <a:gd name="T4" fmla="*/ 14 w 26"/>
                <a:gd name="T5" fmla="*/ 14 h 14"/>
                <a:gd name="T6" fmla="*/ 26 w 26"/>
                <a:gd name="T7" fmla="*/ 1 h 14"/>
                <a:gd name="T8" fmla="*/ 26 w 26"/>
                <a:gd name="T9" fmla="*/ 0 h 14"/>
                <a:gd name="T10" fmla="*/ 0 w 26"/>
                <a:gd name="T11" fmla="*/ 5 h 14"/>
              </a:gdLst>
              <a:ahLst/>
              <a:cxnLst>
                <a:cxn ang="0">
                  <a:pos x="T0" y="T1"/>
                </a:cxn>
                <a:cxn ang="0">
                  <a:pos x="T2" y="T3"/>
                </a:cxn>
                <a:cxn ang="0">
                  <a:pos x="T4" y="T5"/>
                </a:cxn>
                <a:cxn ang="0">
                  <a:pos x="T6" y="T7"/>
                </a:cxn>
                <a:cxn ang="0">
                  <a:pos x="T8" y="T9"/>
                </a:cxn>
                <a:cxn ang="0">
                  <a:pos x="T10" y="T11"/>
                </a:cxn>
              </a:cxnLst>
              <a:rect l="0" t="0" r="r" b="b"/>
              <a:pathLst>
                <a:path w="26" h="14">
                  <a:moveTo>
                    <a:pt x="0" y="5"/>
                  </a:moveTo>
                  <a:lnTo>
                    <a:pt x="0" y="6"/>
                  </a:lnTo>
                  <a:lnTo>
                    <a:pt x="14" y="14"/>
                  </a:lnTo>
                  <a:lnTo>
                    <a:pt x="26" y="1"/>
                  </a:lnTo>
                  <a:lnTo>
                    <a:pt x="26" y="0"/>
                  </a:lnTo>
                  <a:lnTo>
                    <a:pt x="0" y="5"/>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0" name="Freeform 172"/>
            <p:cNvSpPr>
              <a:spLocks/>
            </p:cNvSpPr>
            <p:nvPr userDrawn="1"/>
          </p:nvSpPr>
          <p:spPr bwMode="gray">
            <a:xfrm>
              <a:off x="8272463" y="6342063"/>
              <a:ext cx="84138" cy="90488"/>
            </a:xfrm>
            <a:custGeom>
              <a:avLst/>
              <a:gdLst>
                <a:gd name="T0" fmla="*/ 53 w 53"/>
                <a:gd name="T1" fmla="*/ 49 h 57"/>
                <a:gd name="T2" fmla="*/ 9 w 53"/>
                <a:gd name="T3" fmla="*/ 57 h 57"/>
                <a:gd name="T4" fmla="*/ 0 w 53"/>
                <a:gd name="T5" fmla="*/ 8 h 57"/>
                <a:gd name="T6" fmla="*/ 45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5" y="0"/>
                  </a:lnTo>
                  <a:lnTo>
                    <a:pt x="53" y="4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1" name="Freeform 173"/>
            <p:cNvSpPr>
              <a:spLocks/>
            </p:cNvSpPr>
            <p:nvPr userDrawn="1"/>
          </p:nvSpPr>
          <p:spPr bwMode="gray">
            <a:xfrm>
              <a:off x="8293101" y="6367463"/>
              <a:ext cx="41275" cy="38100"/>
            </a:xfrm>
            <a:custGeom>
              <a:avLst/>
              <a:gdLst>
                <a:gd name="T0" fmla="*/ 22 w 23"/>
                <a:gd name="T1" fmla="*/ 5 h 21"/>
                <a:gd name="T2" fmla="*/ 15 w 23"/>
                <a:gd name="T3" fmla="*/ 1 h 21"/>
                <a:gd name="T4" fmla="*/ 11 w 23"/>
                <a:gd name="T5" fmla="*/ 4 h 21"/>
                <a:gd name="T6" fmla="*/ 5 w 23"/>
                <a:gd name="T7" fmla="*/ 2 h 21"/>
                <a:gd name="T8" fmla="*/ 0 w 23"/>
                <a:gd name="T9" fmla="*/ 9 h 21"/>
                <a:gd name="T10" fmla="*/ 14 w 23"/>
                <a:gd name="T11" fmla="*/ 21 h 21"/>
                <a:gd name="T12" fmla="*/ 22 w 23"/>
                <a:gd name="T13" fmla="*/ 5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2" y="5"/>
                  </a:moveTo>
                  <a:cubicBezTo>
                    <a:pt x="22" y="2"/>
                    <a:pt x="19" y="0"/>
                    <a:pt x="15" y="1"/>
                  </a:cubicBezTo>
                  <a:cubicBezTo>
                    <a:pt x="13" y="1"/>
                    <a:pt x="11" y="2"/>
                    <a:pt x="11" y="4"/>
                  </a:cubicBezTo>
                  <a:cubicBezTo>
                    <a:pt x="9" y="3"/>
                    <a:pt x="8" y="2"/>
                    <a:pt x="5" y="2"/>
                  </a:cubicBezTo>
                  <a:cubicBezTo>
                    <a:pt x="2" y="3"/>
                    <a:pt x="0" y="6"/>
                    <a:pt x="0" y="9"/>
                  </a:cubicBezTo>
                  <a:cubicBezTo>
                    <a:pt x="1" y="15"/>
                    <a:pt x="10" y="19"/>
                    <a:pt x="14" y="21"/>
                  </a:cubicBezTo>
                  <a:cubicBezTo>
                    <a:pt x="17" y="17"/>
                    <a:pt x="23" y="11"/>
                    <a:pt x="22" y="5"/>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2" name="Freeform 174"/>
            <p:cNvSpPr>
              <a:spLocks/>
            </p:cNvSpPr>
            <p:nvPr userDrawn="1"/>
          </p:nvSpPr>
          <p:spPr bwMode="gray">
            <a:xfrm>
              <a:off x="8240713" y="6521450"/>
              <a:ext cx="466725" cy="266700"/>
            </a:xfrm>
            <a:custGeom>
              <a:avLst/>
              <a:gdLst>
                <a:gd name="T0" fmla="*/ 294 w 294"/>
                <a:gd name="T1" fmla="*/ 168 h 168"/>
                <a:gd name="T2" fmla="*/ 245 w 294"/>
                <a:gd name="T3" fmla="*/ 0 h 168"/>
                <a:gd name="T4" fmla="*/ 0 w 294"/>
                <a:gd name="T5" fmla="*/ 38 h 168"/>
                <a:gd name="T6" fmla="*/ 18 w 294"/>
                <a:gd name="T7" fmla="*/ 168 h 168"/>
                <a:gd name="T8" fmla="*/ 294 w 294"/>
                <a:gd name="T9" fmla="*/ 168 h 168"/>
              </a:gdLst>
              <a:ahLst/>
              <a:cxnLst>
                <a:cxn ang="0">
                  <a:pos x="T0" y="T1"/>
                </a:cxn>
                <a:cxn ang="0">
                  <a:pos x="T2" y="T3"/>
                </a:cxn>
                <a:cxn ang="0">
                  <a:pos x="T4" y="T5"/>
                </a:cxn>
                <a:cxn ang="0">
                  <a:pos x="T6" y="T7"/>
                </a:cxn>
                <a:cxn ang="0">
                  <a:pos x="T8" y="T9"/>
                </a:cxn>
              </a:cxnLst>
              <a:rect l="0" t="0" r="r" b="b"/>
              <a:pathLst>
                <a:path w="294" h="168">
                  <a:moveTo>
                    <a:pt x="294" y="168"/>
                  </a:moveTo>
                  <a:lnTo>
                    <a:pt x="245" y="0"/>
                  </a:lnTo>
                  <a:lnTo>
                    <a:pt x="0" y="38"/>
                  </a:lnTo>
                  <a:lnTo>
                    <a:pt x="18" y="168"/>
                  </a:lnTo>
                  <a:lnTo>
                    <a:pt x="294" y="168"/>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3" name="Freeform 175"/>
            <p:cNvSpPr>
              <a:spLocks/>
            </p:cNvSpPr>
            <p:nvPr userDrawn="1"/>
          </p:nvSpPr>
          <p:spPr bwMode="gray">
            <a:xfrm>
              <a:off x="8240713" y="6562725"/>
              <a:ext cx="198438" cy="225425"/>
            </a:xfrm>
            <a:custGeom>
              <a:avLst/>
              <a:gdLst>
                <a:gd name="T0" fmla="*/ 125 w 125"/>
                <a:gd name="T1" fmla="*/ 142 h 142"/>
                <a:gd name="T2" fmla="*/ 18 w 125"/>
                <a:gd name="T3" fmla="*/ 142 h 142"/>
                <a:gd name="T4" fmla="*/ 0 w 125"/>
                <a:gd name="T5" fmla="*/ 12 h 142"/>
                <a:gd name="T6" fmla="*/ 76 w 125"/>
                <a:gd name="T7" fmla="*/ 0 h 142"/>
                <a:gd name="T8" fmla="*/ 125 w 125"/>
                <a:gd name="T9" fmla="*/ 142 h 142"/>
              </a:gdLst>
              <a:ahLst/>
              <a:cxnLst>
                <a:cxn ang="0">
                  <a:pos x="T0" y="T1"/>
                </a:cxn>
                <a:cxn ang="0">
                  <a:pos x="T2" y="T3"/>
                </a:cxn>
                <a:cxn ang="0">
                  <a:pos x="T4" y="T5"/>
                </a:cxn>
                <a:cxn ang="0">
                  <a:pos x="T6" y="T7"/>
                </a:cxn>
                <a:cxn ang="0">
                  <a:pos x="T8" y="T9"/>
                </a:cxn>
              </a:cxnLst>
              <a:rect l="0" t="0" r="r" b="b"/>
              <a:pathLst>
                <a:path w="125" h="142">
                  <a:moveTo>
                    <a:pt x="125" y="142"/>
                  </a:moveTo>
                  <a:lnTo>
                    <a:pt x="18" y="142"/>
                  </a:lnTo>
                  <a:lnTo>
                    <a:pt x="0" y="12"/>
                  </a:lnTo>
                  <a:lnTo>
                    <a:pt x="76" y="0"/>
                  </a:lnTo>
                  <a:lnTo>
                    <a:pt x="125" y="142"/>
                  </a:lnTo>
                  <a:close/>
                </a:path>
              </a:pathLst>
            </a:custGeom>
            <a:solidFill>
              <a:srgbClr val="00A8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4" name="Rectangle 176"/>
            <p:cNvSpPr>
              <a:spLocks noChangeArrowheads="1"/>
            </p:cNvSpPr>
            <p:nvPr userDrawn="1"/>
          </p:nvSpPr>
          <p:spPr bwMode="gray">
            <a:xfrm>
              <a:off x="8091488" y="3802063"/>
              <a:ext cx="168275" cy="33338"/>
            </a:xfrm>
            <a:prstGeom prst="rect">
              <a:avLst/>
            </a:prstGeom>
            <a:solidFill>
              <a:srgbClr val="40CD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5" name="Freeform 177"/>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6" name="Freeform 178"/>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7" name="Freeform 179"/>
            <p:cNvSpPr>
              <a:spLocks/>
            </p:cNvSpPr>
            <p:nvPr userDrawn="1"/>
          </p:nvSpPr>
          <p:spPr bwMode="gray">
            <a:xfrm>
              <a:off x="9932988" y="4840288"/>
              <a:ext cx="995363" cy="1466850"/>
            </a:xfrm>
            <a:custGeom>
              <a:avLst/>
              <a:gdLst>
                <a:gd name="T0" fmla="*/ 26 w 627"/>
                <a:gd name="T1" fmla="*/ 0 h 924"/>
                <a:gd name="T2" fmla="*/ 0 w 627"/>
                <a:gd name="T3" fmla="*/ 18 h 924"/>
                <a:gd name="T4" fmla="*/ 248 w 627"/>
                <a:gd name="T5" fmla="*/ 393 h 924"/>
                <a:gd name="T6" fmla="*/ 599 w 627"/>
                <a:gd name="T7" fmla="*/ 924 h 924"/>
                <a:gd name="T8" fmla="*/ 627 w 627"/>
                <a:gd name="T9" fmla="*/ 907 h 924"/>
                <a:gd name="T10" fmla="*/ 26 w 627"/>
                <a:gd name="T11" fmla="*/ 0 h 924"/>
              </a:gdLst>
              <a:ahLst/>
              <a:cxnLst>
                <a:cxn ang="0">
                  <a:pos x="T0" y="T1"/>
                </a:cxn>
                <a:cxn ang="0">
                  <a:pos x="T2" y="T3"/>
                </a:cxn>
                <a:cxn ang="0">
                  <a:pos x="T4" y="T5"/>
                </a:cxn>
                <a:cxn ang="0">
                  <a:pos x="T6" y="T7"/>
                </a:cxn>
                <a:cxn ang="0">
                  <a:pos x="T8" y="T9"/>
                </a:cxn>
                <a:cxn ang="0">
                  <a:pos x="T10" y="T11"/>
                </a:cxn>
              </a:cxnLst>
              <a:rect l="0" t="0" r="r" b="b"/>
              <a:pathLst>
                <a:path w="627" h="924">
                  <a:moveTo>
                    <a:pt x="26" y="0"/>
                  </a:moveTo>
                  <a:lnTo>
                    <a:pt x="0" y="18"/>
                  </a:lnTo>
                  <a:lnTo>
                    <a:pt x="248" y="393"/>
                  </a:lnTo>
                  <a:lnTo>
                    <a:pt x="599" y="924"/>
                  </a:lnTo>
                  <a:lnTo>
                    <a:pt x="627" y="907"/>
                  </a:lnTo>
                  <a:lnTo>
                    <a:pt x="26" y="0"/>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8" name="Freeform 180"/>
            <p:cNvSpPr>
              <a:spLocks/>
            </p:cNvSpPr>
            <p:nvPr userDrawn="1"/>
          </p:nvSpPr>
          <p:spPr bwMode="gray">
            <a:xfrm>
              <a:off x="10814051" y="6172200"/>
              <a:ext cx="57150" cy="47625"/>
            </a:xfrm>
            <a:custGeom>
              <a:avLst/>
              <a:gdLst>
                <a:gd name="T0" fmla="*/ 36 w 36"/>
                <a:gd name="T1" fmla="*/ 13 h 30"/>
                <a:gd name="T2" fmla="*/ 9 w 36"/>
                <a:gd name="T3" fmla="*/ 30 h 30"/>
                <a:gd name="T4" fmla="*/ 9 w 36"/>
                <a:gd name="T5" fmla="*/ 30 h 30"/>
                <a:gd name="T6" fmla="*/ 0 w 36"/>
                <a:gd name="T7" fmla="*/ 18 h 30"/>
                <a:gd name="T8" fmla="*/ 27 w 36"/>
                <a:gd name="T9" fmla="*/ 0 h 30"/>
                <a:gd name="T10" fmla="*/ 36 w 36"/>
                <a:gd name="T11" fmla="*/ 13 h 30"/>
              </a:gdLst>
              <a:ahLst/>
              <a:cxnLst>
                <a:cxn ang="0">
                  <a:pos x="T0" y="T1"/>
                </a:cxn>
                <a:cxn ang="0">
                  <a:pos x="T2" y="T3"/>
                </a:cxn>
                <a:cxn ang="0">
                  <a:pos x="T4" y="T5"/>
                </a:cxn>
                <a:cxn ang="0">
                  <a:pos x="T6" y="T7"/>
                </a:cxn>
                <a:cxn ang="0">
                  <a:pos x="T8" y="T9"/>
                </a:cxn>
                <a:cxn ang="0">
                  <a:pos x="T10" y="T11"/>
                </a:cxn>
              </a:cxnLst>
              <a:rect l="0" t="0" r="r" b="b"/>
              <a:pathLst>
                <a:path w="36" h="30">
                  <a:moveTo>
                    <a:pt x="36" y="13"/>
                  </a:moveTo>
                  <a:lnTo>
                    <a:pt x="9" y="30"/>
                  </a:lnTo>
                  <a:lnTo>
                    <a:pt x="9" y="30"/>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9" name="Freeform 181"/>
            <p:cNvSpPr>
              <a:spLocks/>
            </p:cNvSpPr>
            <p:nvPr userDrawn="1"/>
          </p:nvSpPr>
          <p:spPr bwMode="gray">
            <a:xfrm>
              <a:off x="10785476" y="6127750"/>
              <a:ext cx="55563" cy="49213"/>
            </a:xfrm>
            <a:custGeom>
              <a:avLst/>
              <a:gdLst>
                <a:gd name="T0" fmla="*/ 35 w 35"/>
                <a:gd name="T1" fmla="*/ 13 h 31"/>
                <a:gd name="T2" fmla="*/ 8 w 35"/>
                <a:gd name="T3" fmla="*/ 31 h 31"/>
                <a:gd name="T4" fmla="*/ 8 w 35"/>
                <a:gd name="T5" fmla="*/ 31 h 31"/>
                <a:gd name="T6" fmla="*/ 0 w 35"/>
                <a:gd name="T7" fmla="*/ 18 h 31"/>
                <a:gd name="T8" fmla="*/ 26 w 35"/>
                <a:gd name="T9" fmla="*/ 0 h 31"/>
                <a:gd name="T10" fmla="*/ 35 w 35"/>
                <a:gd name="T11" fmla="*/ 13 h 31"/>
              </a:gdLst>
              <a:ahLst/>
              <a:cxnLst>
                <a:cxn ang="0">
                  <a:pos x="T0" y="T1"/>
                </a:cxn>
                <a:cxn ang="0">
                  <a:pos x="T2" y="T3"/>
                </a:cxn>
                <a:cxn ang="0">
                  <a:pos x="T4" y="T5"/>
                </a:cxn>
                <a:cxn ang="0">
                  <a:pos x="T6" y="T7"/>
                </a:cxn>
                <a:cxn ang="0">
                  <a:pos x="T8" y="T9"/>
                </a:cxn>
                <a:cxn ang="0">
                  <a:pos x="T10" y="T11"/>
                </a:cxn>
              </a:cxnLst>
              <a:rect l="0" t="0" r="r" b="b"/>
              <a:pathLst>
                <a:path w="35" h="31">
                  <a:moveTo>
                    <a:pt x="35" y="13"/>
                  </a:moveTo>
                  <a:lnTo>
                    <a:pt x="8" y="31"/>
                  </a:lnTo>
                  <a:lnTo>
                    <a:pt x="8" y="31"/>
                  </a:lnTo>
                  <a:lnTo>
                    <a:pt x="0" y="18"/>
                  </a:lnTo>
                  <a:lnTo>
                    <a:pt x="26"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0" name="Freeform 182"/>
            <p:cNvSpPr>
              <a:spLocks/>
            </p:cNvSpPr>
            <p:nvPr userDrawn="1"/>
          </p:nvSpPr>
          <p:spPr bwMode="gray">
            <a:xfrm>
              <a:off x="10753726" y="6081713"/>
              <a:ext cx="58738" cy="50800"/>
            </a:xfrm>
            <a:custGeom>
              <a:avLst/>
              <a:gdLst>
                <a:gd name="T0" fmla="*/ 37 w 37"/>
                <a:gd name="T1" fmla="*/ 14 h 32"/>
                <a:gd name="T2" fmla="*/ 10 w 37"/>
                <a:gd name="T3" fmla="*/ 32 h 32"/>
                <a:gd name="T4" fmla="*/ 0 w 37"/>
                <a:gd name="T5" fmla="*/ 18 h 32"/>
                <a:gd name="T6" fmla="*/ 28 w 37"/>
                <a:gd name="T7" fmla="*/ 0 h 32"/>
                <a:gd name="T8" fmla="*/ 37 w 37"/>
                <a:gd name="T9" fmla="*/ 14 h 32"/>
              </a:gdLst>
              <a:ahLst/>
              <a:cxnLst>
                <a:cxn ang="0">
                  <a:pos x="T0" y="T1"/>
                </a:cxn>
                <a:cxn ang="0">
                  <a:pos x="T2" y="T3"/>
                </a:cxn>
                <a:cxn ang="0">
                  <a:pos x="T4" y="T5"/>
                </a:cxn>
                <a:cxn ang="0">
                  <a:pos x="T6" y="T7"/>
                </a:cxn>
                <a:cxn ang="0">
                  <a:pos x="T8" y="T9"/>
                </a:cxn>
              </a:cxnLst>
              <a:rect l="0" t="0" r="r" b="b"/>
              <a:pathLst>
                <a:path w="37" h="32">
                  <a:moveTo>
                    <a:pt x="37" y="14"/>
                  </a:moveTo>
                  <a:lnTo>
                    <a:pt x="10" y="32"/>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1" name="Freeform 183"/>
            <p:cNvSpPr>
              <a:spLocks/>
            </p:cNvSpPr>
            <p:nvPr userDrawn="1"/>
          </p:nvSpPr>
          <p:spPr bwMode="gray">
            <a:xfrm>
              <a:off x="10725151" y="60372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2" name="Freeform 184"/>
            <p:cNvSpPr>
              <a:spLocks/>
            </p:cNvSpPr>
            <p:nvPr userDrawn="1"/>
          </p:nvSpPr>
          <p:spPr bwMode="gray">
            <a:xfrm>
              <a:off x="10696576" y="5994400"/>
              <a:ext cx="55563" cy="47625"/>
            </a:xfrm>
            <a:custGeom>
              <a:avLst/>
              <a:gdLst>
                <a:gd name="T0" fmla="*/ 35 w 35"/>
                <a:gd name="T1" fmla="*/ 13 h 30"/>
                <a:gd name="T2" fmla="*/ 8 w 35"/>
                <a:gd name="T3" fmla="*/ 30 h 30"/>
                <a:gd name="T4" fmla="*/ 0 w 35"/>
                <a:gd name="T5" fmla="*/ 17 h 30"/>
                <a:gd name="T6" fmla="*/ 27 w 35"/>
                <a:gd name="T7" fmla="*/ 0 h 30"/>
                <a:gd name="T8" fmla="*/ 35 w 35"/>
                <a:gd name="T9" fmla="*/ 13 h 30"/>
              </a:gdLst>
              <a:ahLst/>
              <a:cxnLst>
                <a:cxn ang="0">
                  <a:pos x="T0" y="T1"/>
                </a:cxn>
                <a:cxn ang="0">
                  <a:pos x="T2" y="T3"/>
                </a:cxn>
                <a:cxn ang="0">
                  <a:pos x="T4" y="T5"/>
                </a:cxn>
                <a:cxn ang="0">
                  <a:pos x="T6" y="T7"/>
                </a:cxn>
                <a:cxn ang="0">
                  <a:pos x="T8" y="T9"/>
                </a:cxn>
              </a:cxnLst>
              <a:rect l="0" t="0" r="r" b="b"/>
              <a:pathLst>
                <a:path w="35" h="30">
                  <a:moveTo>
                    <a:pt x="35" y="13"/>
                  </a:moveTo>
                  <a:lnTo>
                    <a:pt x="8" y="30"/>
                  </a:lnTo>
                  <a:lnTo>
                    <a:pt x="0" y="17"/>
                  </a:lnTo>
                  <a:lnTo>
                    <a:pt x="27"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3" name="Freeform 185"/>
            <p:cNvSpPr>
              <a:spLocks/>
            </p:cNvSpPr>
            <p:nvPr userDrawn="1"/>
          </p:nvSpPr>
          <p:spPr bwMode="gray">
            <a:xfrm>
              <a:off x="10666413" y="5949950"/>
              <a:ext cx="57150" cy="49213"/>
            </a:xfrm>
            <a:custGeom>
              <a:avLst/>
              <a:gdLst>
                <a:gd name="T0" fmla="*/ 36 w 36"/>
                <a:gd name="T1" fmla="*/ 13 h 31"/>
                <a:gd name="T2" fmla="*/ 9 w 36"/>
                <a:gd name="T3" fmla="*/ 31 h 31"/>
                <a:gd name="T4" fmla="*/ 9 w 36"/>
                <a:gd name="T5" fmla="*/ 31 h 31"/>
                <a:gd name="T6" fmla="*/ 0 w 36"/>
                <a:gd name="T7" fmla="*/ 18 h 31"/>
                <a:gd name="T8" fmla="*/ 0 w 36"/>
                <a:gd name="T9" fmla="*/ 18 h 31"/>
                <a:gd name="T10" fmla="*/ 27 w 36"/>
                <a:gd name="T11" fmla="*/ 0 h 31"/>
                <a:gd name="T12" fmla="*/ 36 w 36"/>
                <a:gd name="T13" fmla="*/ 13 h 31"/>
              </a:gdLst>
              <a:ahLst/>
              <a:cxnLst>
                <a:cxn ang="0">
                  <a:pos x="T0" y="T1"/>
                </a:cxn>
                <a:cxn ang="0">
                  <a:pos x="T2" y="T3"/>
                </a:cxn>
                <a:cxn ang="0">
                  <a:pos x="T4" y="T5"/>
                </a:cxn>
                <a:cxn ang="0">
                  <a:pos x="T6" y="T7"/>
                </a:cxn>
                <a:cxn ang="0">
                  <a:pos x="T8" y="T9"/>
                </a:cxn>
                <a:cxn ang="0">
                  <a:pos x="T10" y="T11"/>
                </a:cxn>
                <a:cxn ang="0">
                  <a:pos x="T12" y="T13"/>
                </a:cxn>
              </a:cxnLst>
              <a:rect l="0" t="0" r="r" b="b"/>
              <a:pathLst>
                <a:path w="36" h="31">
                  <a:moveTo>
                    <a:pt x="36" y="13"/>
                  </a:moveTo>
                  <a:lnTo>
                    <a:pt x="9" y="31"/>
                  </a:lnTo>
                  <a:lnTo>
                    <a:pt x="9" y="31"/>
                  </a:lnTo>
                  <a:lnTo>
                    <a:pt x="0" y="18"/>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4" name="Freeform 186"/>
            <p:cNvSpPr>
              <a:spLocks/>
            </p:cNvSpPr>
            <p:nvPr userDrawn="1"/>
          </p:nvSpPr>
          <p:spPr bwMode="gray">
            <a:xfrm>
              <a:off x="10637838" y="5903913"/>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5" name="Freeform 187"/>
            <p:cNvSpPr>
              <a:spLocks/>
            </p:cNvSpPr>
            <p:nvPr userDrawn="1"/>
          </p:nvSpPr>
          <p:spPr bwMode="gray">
            <a:xfrm>
              <a:off x="10607676" y="5859463"/>
              <a:ext cx="57150" cy="50800"/>
            </a:xfrm>
            <a:custGeom>
              <a:avLst/>
              <a:gdLst>
                <a:gd name="T0" fmla="*/ 36 w 36"/>
                <a:gd name="T1" fmla="*/ 14 h 32"/>
                <a:gd name="T2" fmla="*/ 8 w 36"/>
                <a:gd name="T3" fmla="*/ 32 h 32"/>
                <a:gd name="T4" fmla="*/ 0 w 36"/>
                <a:gd name="T5" fmla="*/ 18 h 32"/>
                <a:gd name="T6" fmla="*/ 0 w 36"/>
                <a:gd name="T7" fmla="*/ 18 h 32"/>
                <a:gd name="T8" fmla="*/ 28 w 36"/>
                <a:gd name="T9" fmla="*/ 0 h 32"/>
                <a:gd name="T10" fmla="*/ 36 w 36"/>
                <a:gd name="T11" fmla="*/ 14 h 32"/>
              </a:gdLst>
              <a:ahLst/>
              <a:cxnLst>
                <a:cxn ang="0">
                  <a:pos x="T0" y="T1"/>
                </a:cxn>
                <a:cxn ang="0">
                  <a:pos x="T2" y="T3"/>
                </a:cxn>
                <a:cxn ang="0">
                  <a:pos x="T4" y="T5"/>
                </a:cxn>
                <a:cxn ang="0">
                  <a:pos x="T6" y="T7"/>
                </a:cxn>
                <a:cxn ang="0">
                  <a:pos x="T8" y="T9"/>
                </a:cxn>
                <a:cxn ang="0">
                  <a:pos x="T10" y="T11"/>
                </a:cxn>
              </a:cxnLst>
              <a:rect l="0" t="0" r="r" b="b"/>
              <a:pathLst>
                <a:path w="36" h="32">
                  <a:moveTo>
                    <a:pt x="36" y="14"/>
                  </a:moveTo>
                  <a:lnTo>
                    <a:pt x="8" y="32"/>
                  </a:lnTo>
                  <a:lnTo>
                    <a:pt x="0" y="18"/>
                  </a:lnTo>
                  <a:lnTo>
                    <a:pt x="0" y="18"/>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6" name="Freeform 188"/>
            <p:cNvSpPr>
              <a:spLocks/>
            </p:cNvSpPr>
            <p:nvPr userDrawn="1"/>
          </p:nvSpPr>
          <p:spPr bwMode="gray">
            <a:xfrm>
              <a:off x="10577513" y="5815013"/>
              <a:ext cx="57150" cy="49213"/>
            </a:xfrm>
            <a:custGeom>
              <a:avLst/>
              <a:gdLst>
                <a:gd name="T0" fmla="*/ 36 w 36"/>
                <a:gd name="T1" fmla="*/ 13 h 31"/>
                <a:gd name="T2" fmla="*/ 9 w 36"/>
                <a:gd name="T3" fmla="*/ 31 h 31"/>
                <a:gd name="T4" fmla="*/ 9 w 36"/>
                <a:gd name="T5" fmla="*/ 31 h 31"/>
                <a:gd name="T6" fmla="*/ 0 w 36"/>
                <a:gd name="T7" fmla="*/ 18 h 31"/>
                <a:gd name="T8" fmla="*/ 27 w 36"/>
                <a:gd name="T9" fmla="*/ 0 h 31"/>
                <a:gd name="T10" fmla="*/ 36 w 36"/>
                <a:gd name="T11" fmla="*/ 13 h 31"/>
              </a:gdLst>
              <a:ahLst/>
              <a:cxnLst>
                <a:cxn ang="0">
                  <a:pos x="T0" y="T1"/>
                </a:cxn>
                <a:cxn ang="0">
                  <a:pos x="T2" y="T3"/>
                </a:cxn>
                <a:cxn ang="0">
                  <a:pos x="T4" y="T5"/>
                </a:cxn>
                <a:cxn ang="0">
                  <a:pos x="T6" y="T7"/>
                </a:cxn>
                <a:cxn ang="0">
                  <a:pos x="T8" y="T9"/>
                </a:cxn>
                <a:cxn ang="0">
                  <a:pos x="T10" y="T11"/>
                </a:cxn>
              </a:cxnLst>
              <a:rect l="0" t="0" r="r" b="b"/>
              <a:pathLst>
                <a:path w="36" h="31">
                  <a:moveTo>
                    <a:pt x="36" y="13"/>
                  </a:moveTo>
                  <a:lnTo>
                    <a:pt x="9" y="31"/>
                  </a:ln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7" name="Freeform 189"/>
            <p:cNvSpPr>
              <a:spLocks/>
            </p:cNvSpPr>
            <p:nvPr userDrawn="1"/>
          </p:nvSpPr>
          <p:spPr bwMode="gray">
            <a:xfrm>
              <a:off x="10548938" y="5772150"/>
              <a:ext cx="57150" cy="47625"/>
            </a:xfrm>
            <a:custGeom>
              <a:avLst/>
              <a:gdLst>
                <a:gd name="T0" fmla="*/ 36 w 36"/>
                <a:gd name="T1" fmla="*/ 13 h 30"/>
                <a:gd name="T2" fmla="*/ 9 w 36"/>
                <a:gd name="T3" fmla="*/ 30 h 30"/>
                <a:gd name="T4" fmla="*/ 0 w 36"/>
                <a:gd name="T5" fmla="*/ 17 h 30"/>
                <a:gd name="T6" fmla="*/ 27 w 36"/>
                <a:gd name="T7" fmla="*/ 0 h 30"/>
                <a:gd name="T8" fmla="*/ 36 w 36"/>
                <a:gd name="T9" fmla="*/ 13 h 30"/>
              </a:gdLst>
              <a:ahLst/>
              <a:cxnLst>
                <a:cxn ang="0">
                  <a:pos x="T0" y="T1"/>
                </a:cxn>
                <a:cxn ang="0">
                  <a:pos x="T2" y="T3"/>
                </a:cxn>
                <a:cxn ang="0">
                  <a:pos x="T4" y="T5"/>
                </a:cxn>
                <a:cxn ang="0">
                  <a:pos x="T6" y="T7"/>
                </a:cxn>
                <a:cxn ang="0">
                  <a:pos x="T8" y="T9"/>
                </a:cxn>
              </a:cxnLst>
              <a:rect l="0" t="0" r="r" b="b"/>
              <a:pathLst>
                <a:path w="36" h="30">
                  <a:moveTo>
                    <a:pt x="36" y="13"/>
                  </a:moveTo>
                  <a:lnTo>
                    <a:pt x="9" y="30"/>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8" name="Freeform 190"/>
            <p:cNvSpPr>
              <a:spLocks/>
            </p:cNvSpPr>
            <p:nvPr userDrawn="1"/>
          </p:nvSpPr>
          <p:spPr bwMode="gray">
            <a:xfrm>
              <a:off x="10520363" y="5726113"/>
              <a:ext cx="55563" cy="50800"/>
            </a:xfrm>
            <a:custGeom>
              <a:avLst/>
              <a:gdLst>
                <a:gd name="T0" fmla="*/ 35 w 35"/>
                <a:gd name="T1" fmla="*/ 14 h 32"/>
                <a:gd name="T2" fmla="*/ 8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9" name="Freeform 191"/>
            <p:cNvSpPr>
              <a:spLocks/>
            </p:cNvSpPr>
            <p:nvPr userDrawn="1"/>
          </p:nvSpPr>
          <p:spPr bwMode="gray">
            <a:xfrm>
              <a:off x="10488613" y="56816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0" name="Freeform 192"/>
            <p:cNvSpPr>
              <a:spLocks/>
            </p:cNvSpPr>
            <p:nvPr userDrawn="1"/>
          </p:nvSpPr>
          <p:spPr bwMode="gray">
            <a:xfrm>
              <a:off x="10460038" y="563721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1" name="Freeform 193"/>
            <p:cNvSpPr>
              <a:spLocks/>
            </p:cNvSpPr>
            <p:nvPr userDrawn="1"/>
          </p:nvSpPr>
          <p:spPr bwMode="gray">
            <a:xfrm>
              <a:off x="10431463" y="5594350"/>
              <a:ext cx="55563" cy="47625"/>
            </a:xfrm>
            <a:custGeom>
              <a:avLst/>
              <a:gdLst>
                <a:gd name="T0" fmla="*/ 35 w 35"/>
                <a:gd name="T1" fmla="*/ 12 h 30"/>
                <a:gd name="T2" fmla="*/ 9 w 35"/>
                <a:gd name="T3" fmla="*/ 30 h 30"/>
                <a:gd name="T4" fmla="*/ 9 w 35"/>
                <a:gd name="T5" fmla="*/ 30 h 30"/>
                <a:gd name="T6" fmla="*/ 0 w 35"/>
                <a:gd name="T7" fmla="*/ 17 h 30"/>
                <a:gd name="T8" fmla="*/ 0 w 35"/>
                <a:gd name="T9" fmla="*/ 17 h 30"/>
                <a:gd name="T10" fmla="*/ 27 w 35"/>
                <a:gd name="T11" fmla="*/ 0 h 30"/>
                <a:gd name="T12" fmla="*/ 35 w 35"/>
                <a:gd name="T13" fmla="*/ 12 h 30"/>
              </a:gdLst>
              <a:ahLst/>
              <a:cxnLst>
                <a:cxn ang="0">
                  <a:pos x="T0" y="T1"/>
                </a:cxn>
                <a:cxn ang="0">
                  <a:pos x="T2" y="T3"/>
                </a:cxn>
                <a:cxn ang="0">
                  <a:pos x="T4" y="T5"/>
                </a:cxn>
                <a:cxn ang="0">
                  <a:pos x="T6" y="T7"/>
                </a:cxn>
                <a:cxn ang="0">
                  <a:pos x="T8" y="T9"/>
                </a:cxn>
                <a:cxn ang="0">
                  <a:pos x="T10" y="T11"/>
                </a:cxn>
                <a:cxn ang="0">
                  <a:pos x="T12" y="T13"/>
                </a:cxn>
              </a:cxnLst>
              <a:rect l="0" t="0" r="r" b="b"/>
              <a:pathLst>
                <a:path w="35" h="30">
                  <a:moveTo>
                    <a:pt x="35" y="12"/>
                  </a:moveTo>
                  <a:lnTo>
                    <a:pt x="9" y="30"/>
                  </a:lnTo>
                  <a:lnTo>
                    <a:pt x="9" y="30"/>
                  </a:lnTo>
                  <a:lnTo>
                    <a:pt x="0" y="17"/>
                  </a:lnTo>
                  <a:lnTo>
                    <a:pt x="0" y="17"/>
                  </a:lnTo>
                  <a:lnTo>
                    <a:pt x="27" y="0"/>
                  </a:lnTo>
                  <a:lnTo>
                    <a:pt x="35" y="12"/>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2" name="Freeform 194"/>
            <p:cNvSpPr>
              <a:spLocks/>
            </p:cNvSpPr>
            <p:nvPr userDrawn="1"/>
          </p:nvSpPr>
          <p:spPr bwMode="gray">
            <a:xfrm>
              <a:off x="10401301" y="5548313"/>
              <a:ext cx="57150" cy="49213"/>
            </a:xfrm>
            <a:custGeom>
              <a:avLst/>
              <a:gdLst>
                <a:gd name="T0" fmla="*/ 36 w 36"/>
                <a:gd name="T1" fmla="*/ 14 h 31"/>
                <a:gd name="T2" fmla="*/ 9 w 36"/>
                <a:gd name="T3" fmla="*/ 31 h 31"/>
                <a:gd name="T4" fmla="*/ 0 w 36"/>
                <a:gd name="T5" fmla="*/ 18 h 31"/>
                <a:gd name="T6" fmla="*/ 27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9" y="31"/>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3" name="Freeform 195"/>
            <p:cNvSpPr>
              <a:spLocks/>
            </p:cNvSpPr>
            <p:nvPr userDrawn="1"/>
          </p:nvSpPr>
          <p:spPr bwMode="gray">
            <a:xfrm>
              <a:off x="10371138" y="5503863"/>
              <a:ext cx="58738" cy="50800"/>
            </a:xfrm>
            <a:custGeom>
              <a:avLst/>
              <a:gdLst>
                <a:gd name="T0" fmla="*/ 37 w 37"/>
                <a:gd name="T1" fmla="*/ 14 h 32"/>
                <a:gd name="T2" fmla="*/ 9 w 37"/>
                <a:gd name="T3" fmla="*/ 32 h 32"/>
                <a:gd name="T4" fmla="*/ 0 w 37"/>
                <a:gd name="T5" fmla="*/ 18 h 32"/>
                <a:gd name="T6" fmla="*/ 0 w 37"/>
                <a:gd name="T7" fmla="*/ 18 h 32"/>
                <a:gd name="T8" fmla="*/ 28 w 37"/>
                <a:gd name="T9" fmla="*/ 0 h 32"/>
                <a:gd name="T10" fmla="*/ 37 w 37"/>
                <a:gd name="T11" fmla="*/ 14 h 32"/>
              </a:gdLst>
              <a:ahLst/>
              <a:cxnLst>
                <a:cxn ang="0">
                  <a:pos x="T0" y="T1"/>
                </a:cxn>
                <a:cxn ang="0">
                  <a:pos x="T2" y="T3"/>
                </a:cxn>
                <a:cxn ang="0">
                  <a:pos x="T4" y="T5"/>
                </a:cxn>
                <a:cxn ang="0">
                  <a:pos x="T6" y="T7"/>
                </a:cxn>
                <a:cxn ang="0">
                  <a:pos x="T8" y="T9"/>
                </a:cxn>
                <a:cxn ang="0">
                  <a:pos x="T10" y="T11"/>
                </a:cxn>
              </a:cxnLst>
              <a:rect l="0" t="0" r="r" b="b"/>
              <a:pathLst>
                <a:path w="37" h="32">
                  <a:moveTo>
                    <a:pt x="37" y="14"/>
                  </a:move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4" name="Freeform 196"/>
            <p:cNvSpPr>
              <a:spLocks/>
            </p:cNvSpPr>
            <p:nvPr userDrawn="1"/>
          </p:nvSpPr>
          <p:spPr bwMode="gray">
            <a:xfrm>
              <a:off x="10342563" y="5459413"/>
              <a:ext cx="58738" cy="49213"/>
            </a:xfrm>
            <a:custGeom>
              <a:avLst/>
              <a:gdLst>
                <a:gd name="T0" fmla="*/ 37 w 37"/>
                <a:gd name="T1" fmla="*/ 13 h 31"/>
                <a:gd name="T2" fmla="*/ 9 w 37"/>
                <a:gd name="T3" fmla="*/ 31 h 31"/>
                <a:gd name="T4" fmla="*/ 9 w 37"/>
                <a:gd name="T5" fmla="*/ 31 h 31"/>
                <a:gd name="T6" fmla="*/ 0 w 37"/>
                <a:gd name="T7" fmla="*/ 18 h 31"/>
                <a:gd name="T8" fmla="*/ 27 w 37"/>
                <a:gd name="T9" fmla="*/ 0 h 31"/>
                <a:gd name="T10" fmla="*/ 37 w 37"/>
                <a:gd name="T11" fmla="*/ 13 h 31"/>
              </a:gdLst>
              <a:ahLst/>
              <a:cxnLst>
                <a:cxn ang="0">
                  <a:pos x="T0" y="T1"/>
                </a:cxn>
                <a:cxn ang="0">
                  <a:pos x="T2" y="T3"/>
                </a:cxn>
                <a:cxn ang="0">
                  <a:pos x="T4" y="T5"/>
                </a:cxn>
                <a:cxn ang="0">
                  <a:pos x="T6" y="T7"/>
                </a:cxn>
                <a:cxn ang="0">
                  <a:pos x="T8" y="T9"/>
                </a:cxn>
                <a:cxn ang="0">
                  <a:pos x="T10" y="T11"/>
                </a:cxn>
              </a:cxnLst>
              <a:rect l="0" t="0" r="r" b="b"/>
              <a:pathLst>
                <a:path w="37" h="31">
                  <a:moveTo>
                    <a:pt x="37" y="13"/>
                  </a:moveTo>
                  <a:lnTo>
                    <a:pt x="9" y="31"/>
                  </a:ln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5" name="Freeform 197"/>
            <p:cNvSpPr>
              <a:spLocks/>
            </p:cNvSpPr>
            <p:nvPr userDrawn="1"/>
          </p:nvSpPr>
          <p:spPr bwMode="gray">
            <a:xfrm>
              <a:off x="10313988" y="5413375"/>
              <a:ext cx="55563" cy="50800"/>
            </a:xfrm>
            <a:custGeom>
              <a:avLst/>
              <a:gdLst>
                <a:gd name="T0" fmla="*/ 35 w 35"/>
                <a:gd name="T1" fmla="*/ 14 h 32"/>
                <a:gd name="T2" fmla="*/ 8 w 35"/>
                <a:gd name="T3" fmla="*/ 32 h 32"/>
                <a:gd name="T4" fmla="*/ 0 w 35"/>
                <a:gd name="T5" fmla="*/ 19 h 32"/>
                <a:gd name="T6" fmla="*/ 26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9"/>
                  </a:lnTo>
                  <a:lnTo>
                    <a:pt x="26"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6" name="Freeform 198"/>
            <p:cNvSpPr>
              <a:spLocks/>
            </p:cNvSpPr>
            <p:nvPr userDrawn="1"/>
          </p:nvSpPr>
          <p:spPr bwMode="gray">
            <a:xfrm>
              <a:off x="10283826" y="5370513"/>
              <a:ext cx="57150" cy="49213"/>
            </a:xfrm>
            <a:custGeom>
              <a:avLst/>
              <a:gdLst>
                <a:gd name="T0" fmla="*/ 36 w 36"/>
                <a:gd name="T1" fmla="*/ 13 h 31"/>
                <a:gd name="T2" fmla="*/ 9 w 36"/>
                <a:gd name="T3" fmla="*/ 31 h 31"/>
                <a:gd name="T4" fmla="*/ 0 w 36"/>
                <a:gd name="T5" fmla="*/ 17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7" name="Freeform 199"/>
            <p:cNvSpPr>
              <a:spLocks/>
            </p:cNvSpPr>
            <p:nvPr userDrawn="1"/>
          </p:nvSpPr>
          <p:spPr bwMode="gray">
            <a:xfrm>
              <a:off x="10253663" y="5326063"/>
              <a:ext cx="58738" cy="49213"/>
            </a:xfrm>
            <a:custGeom>
              <a:avLst/>
              <a:gdLst>
                <a:gd name="T0" fmla="*/ 37 w 37"/>
                <a:gd name="T1" fmla="*/ 14 h 31"/>
                <a:gd name="T2" fmla="*/ 10 w 37"/>
                <a:gd name="T3" fmla="*/ 31 h 31"/>
                <a:gd name="T4" fmla="*/ 0 w 37"/>
                <a:gd name="T5" fmla="*/ 18 h 31"/>
                <a:gd name="T6" fmla="*/ 28 w 37"/>
                <a:gd name="T7" fmla="*/ 0 h 31"/>
                <a:gd name="T8" fmla="*/ 37 w 37"/>
                <a:gd name="T9" fmla="*/ 14 h 31"/>
              </a:gdLst>
              <a:ahLst/>
              <a:cxnLst>
                <a:cxn ang="0">
                  <a:pos x="T0" y="T1"/>
                </a:cxn>
                <a:cxn ang="0">
                  <a:pos x="T2" y="T3"/>
                </a:cxn>
                <a:cxn ang="0">
                  <a:pos x="T4" y="T5"/>
                </a:cxn>
                <a:cxn ang="0">
                  <a:pos x="T6" y="T7"/>
                </a:cxn>
                <a:cxn ang="0">
                  <a:pos x="T8" y="T9"/>
                </a:cxn>
              </a:cxnLst>
              <a:rect l="0" t="0" r="r" b="b"/>
              <a:pathLst>
                <a:path w="37" h="31">
                  <a:moveTo>
                    <a:pt x="37" y="14"/>
                  </a:moveTo>
                  <a:lnTo>
                    <a:pt x="10" y="31"/>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8" name="Freeform 200"/>
            <p:cNvSpPr>
              <a:spLocks/>
            </p:cNvSpPr>
            <p:nvPr userDrawn="1"/>
          </p:nvSpPr>
          <p:spPr bwMode="gray">
            <a:xfrm>
              <a:off x="10225088" y="5281613"/>
              <a:ext cx="55563" cy="49213"/>
            </a:xfrm>
            <a:custGeom>
              <a:avLst/>
              <a:gdLst>
                <a:gd name="T0" fmla="*/ 35 w 35"/>
                <a:gd name="T1" fmla="*/ 13 h 31"/>
                <a:gd name="T2" fmla="*/ 8 w 35"/>
                <a:gd name="T3" fmla="*/ 31 h 31"/>
                <a:gd name="T4" fmla="*/ 0 w 35"/>
                <a:gd name="T5" fmla="*/ 18 h 31"/>
                <a:gd name="T6" fmla="*/ 28 w 35"/>
                <a:gd name="T7" fmla="*/ 0 h 31"/>
                <a:gd name="T8" fmla="*/ 35 w 35"/>
                <a:gd name="T9" fmla="*/ 13 h 31"/>
              </a:gdLst>
              <a:ahLst/>
              <a:cxnLst>
                <a:cxn ang="0">
                  <a:pos x="T0" y="T1"/>
                </a:cxn>
                <a:cxn ang="0">
                  <a:pos x="T2" y="T3"/>
                </a:cxn>
                <a:cxn ang="0">
                  <a:pos x="T4" y="T5"/>
                </a:cxn>
                <a:cxn ang="0">
                  <a:pos x="T6" y="T7"/>
                </a:cxn>
                <a:cxn ang="0">
                  <a:pos x="T8" y="T9"/>
                </a:cxn>
              </a:cxnLst>
              <a:rect l="0" t="0" r="r" b="b"/>
              <a:pathLst>
                <a:path w="35" h="31">
                  <a:moveTo>
                    <a:pt x="35" y="13"/>
                  </a:moveTo>
                  <a:lnTo>
                    <a:pt x="8" y="31"/>
                  </a:lnTo>
                  <a:lnTo>
                    <a:pt x="0" y="18"/>
                  </a:lnTo>
                  <a:lnTo>
                    <a:pt x="28"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9" name="Freeform 201"/>
            <p:cNvSpPr>
              <a:spLocks/>
            </p:cNvSpPr>
            <p:nvPr userDrawn="1"/>
          </p:nvSpPr>
          <p:spPr bwMode="gray">
            <a:xfrm>
              <a:off x="10194926" y="5235575"/>
              <a:ext cx="57150" cy="50800"/>
            </a:xfrm>
            <a:custGeom>
              <a:avLst/>
              <a:gdLst>
                <a:gd name="T0" fmla="*/ 36 w 36"/>
                <a:gd name="T1" fmla="*/ 14 h 32"/>
                <a:gd name="T2" fmla="*/ 9 w 36"/>
                <a:gd name="T3" fmla="*/ 32 h 32"/>
                <a:gd name="T4" fmla="*/ 9 w 36"/>
                <a:gd name="T5" fmla="*/ 32 h 32"/>
                <a:gd name="T6" fmla="*/ 0 w 36"/>
                <a:gd name="T7" fmla="*/ 19 h 32"/>
                <a:gd name="T8" fmla="*/ 0 w 36"/>
                <a:gd name="T9" fmla="*/ 19 h 32"/>
                <a:gd name="T10" fmla="*/ 27 w 36"/>
                <a:gd name="T11" fmla="*/ 0 h 32"/>
                <a:gd name="T12" fmla="*/ 36 w 36"/>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6" h="32">
                  <a:moveTo>
                    <a:pt x="36" y="14"/>
                  </a:moveTo>
                  <a:lnTo>
                    <a:pt x="9" y="32"/>
                  </a:lnTo>
                  <a:lnTo>
                    <a:pt x="9" y="32"/>
                  </a:lnTo>
                  <a:lnTo>
                    <a:pt x="0" y="19"/>
                  </a:lnTo>
                  <a:lnTo>
                    <a:pt x="0" y="19"/>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0" name="Freeform 202"/>
            <p:cNvSpPr>
              <a:spLocks/>
            </p:cNvSpPr>
            <p:nvPr userDrawn="1"/>
          </p:nvSpPr>
          <p:spPr bwMode="gray">
            <a:xfrm>
              <a:off x="10166351" y="5191125"/>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1" name="Freeform 203"/>
            <p:cNvSpPr>
              <a:spLocks/>
            </p:cNvSpPr>
            <p:nvPr userDrawn="1"/>
          </p:nvSpPr>
          <p:spPr bwMode="gray">
            <a:xfrm>
              <a:off x="10136188" y="5148263"/>
              <a:ext cx="57150" cy="49213"/>
            </a:xfrm>
            <a:custGeom>
              <a:avLst/>
              <a:gdLst>
                <a:gd name="T0" fmla="*/ 36 w 36"/>
                <a:gd name="T1" fmla="*/ 14 h 31"/>
                <a:gd name="T2" fmla="*/ 8 w 36"/>
                <a:gd name="T3" fmla="*/ 31 h 31"/>
                <a:gd name="T4" fmla="*/ 0 w 36"/>
                <a:gd name="T5" fmla="*/ 17 h 31"/>
                <a:gd name="T6" fmla="*/ 28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8" y="31"/>
                  </a:lnTo>
                  <a:lnTo>
                    <a:pt x="0" y="17"/>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2" name="Freeform 204"/>
            <p:cNvSpPr>
              <a:spLocks/>
            </p:cNvSpPr>
            <p:nvPr userDrawn="1"/>
          </p:nvSpPr>
          <p:spPr bwMode="gray">
            <a:xfrm>
              <a:off x="10106026" y="5103813"/>
              <a:ext cx="58738" cy="49213"/>
            </a:xfrm>
            <a:custGeom>
              <a:avLst/>
              <a:gdLst>
                <a:gd name="T0" fmla="*/ 37 w 37"/>
                <a:gd name="T1" fmla="*/ 13 h 31"/>
                <a:gd name="T2" fmla="*/ 9 w 37"/>
                <a:gd name="T3" fmla="*/ 31 h 31"/>
                <a:gd name="T4" fmla="*/ 0 w 37"/>
                <a:gd name="T5" fmla="*/ 18 h 31"/>
                <a:gd name="T6" fmla="*/ 27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3" name="Freeform 206"/>
            <p:cNvSpPr>
              <a:spLocks/>
            </p:cNvSpPr>
            <p:nvPr userDrawn="1"/>
          </p:nvSpPr>
          <p:spPr bwMode="gray">
            <a:xfrm>
              <a:off x="10077450" y="505936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4" name="Freeform 207"/>
            <p:cNvSpPr>
              <a:spLocks/>
            </p:cNvSpPr>
            <p:nvPr userDrawn="1"/>
          </p:nvSpPr>
          <p:spPr bwMode="gray">
            <a:xfrm>
              <a:off x="10048875" y="5013325"/>
              <a:ext cx="55562" cy="50800"/>
            </a:xfrm>
            <a:custGeom>
              <a:avLst/>
              <a:gdLst>
                <a:gd name="T0" fmla="*/ 35 w 35"/>
                <a:gd name="T1" fmla="*/ 14 h 32"/>
                <a:gd name="T2" fmla="*/ 9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9"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5" name="Freeform 208"/>
            <p:cNvSpPr>
              <a:spLocks/>
            </p:cNvSpPr>
            <p:nvPr userDrawn="1"/>
          </p:nvSpPr>
          <p:spPr bwMode="gray">
            <a:xfrm>
              <a:off x="10017125" y="4970463"/>
              <a:ext cx="58737" cy="49213"/>
            </a:xfrm>
            <a:custGeom>
              <a:avLst/>
              <a:gdLst>
                <a:gd name="T0" fmla="*/ 37 w 37"/>
                <a:gd name="T1" fmla="*/ 13 h 31"/>
                <a:gd name="T2" fmla="*/ 10 w 37"/>
                <a:gd name="T3" fmla="*/ 31 h 31"/>
                <a:gd name="T4" fmla="*/ 0 w 37"/>
                <a:gd name="T5" fmla="*/ 17 h 31"/>
                <a:gd name="T6" fmla="*/ 28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10" y="31"/>
                  </a:lnTo>
                  <a:lnTo>
                    <a:pt x="0" y="17"/>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6" name="Freeform 209"/>
            <p:cNvSpPr>
              <a:spLocks/>
            </p:cNvSpPr>
            <p:nvPr userDrawn="1"/>
          </p:nvSpPr>
          <p:spPr bwMode="gray">
            <a:xfrm>
              <a:off x="9988550" y="4926013"/>
              <a:ext cx="58737" cy="47625"/>
            </a:xfrm>
            <a:custGeom>
              <a:avLst/>
              <a:gdLst>
                <a:gd name="T0" fmla="*/ 37 w 37"/>
                <a:gd name="T1" fmla="*/ 13 h 30"/>
                <a:gd name="T2" fmla="*/ 9 w 37"/>
                <a:gd name="T3" fmla="*/ 30 h 30"/>
                <a:gd name="T4" fmla="*/ 0 w 37"/>
                <a:gd name="T5" fmla="*/ 18 h 30"/>
                <a:gd name="T6" fmla="*/ 28 w 37"/>
                <a:gd name="T7" fmla="*/ 0 h 30"/>
                <a:gd name="T8" fmla="*/ 37 w 37"/>
                <a:gd name="T9" fmla="*/ 13 h 30"/>
              </a:gdLst>
              <a:ahLst/>
              <a:cxnLst>
                <a:cxn ang="0">
                  <a:pos x="T0" y="T1"/>
                </a:cxn>
                <a:cxn ang="0">
                  <a:pos x="T2" y="T3"/>
                </a:cxn>
                <a:cxn ang="0">
                  <a:pos x="T4" y="T5"/>
                </a:cxn>
                <a:cxn ang="0">
                  <a:pos x="T6" y="T7"/>
                </a:cxn>
                <a:cxn ang="0">
                  <a:pos x="T8" y="T9"/>
                </a:cxn>
              </a:cxnLst>
              <a:rect l="0" t="0" r="r" b="b"/>
              <a:pathLst>
                <a:path w="37" h="30">
                  <a:moveTo>
                    <a:pt x="37" y="13"/>
                  </a:moveTo>
                  <a:lnTo>
                    <a:pt x="9" y="30"/>
                  </a:lnTo>
                  <a:lnTo>
                    <a:pt x="0" y="18"/>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7" name="Freeform 210"/>
            <p:cNvSpPr>
              <a:spLocks/>
            </p:cNvSpPr>
            <p:nvPr userDrawn="1"/>
          </p:nvSpPr>
          <p:spPr bwMode="gray">
            <a:xfrm>
              <a:off x="10856913" y="6146800"/>
              <a:ext cx="50800" cy="46038"/>
            </a:xfrm>
            <a:custGeom>
              <a:avLst/>
              <a:gdLst>
                <a:gd name="T0" fmla="*/ 32 w 32"/>
                <a:gd name="T1" fmla="*/ 14 h 29"/>
                <a:gd name="T2" fmla="*/ 9 w 32"/>
                <a:gd name="T3" fmla="*/ 29 h 29"/>
                <a:gd name="T4" fmla="*/ 0 w 32"/>
                <a:gd name="T5" fmla="*/ 16 h 29"/>
                <a:gd name="T6" fmla="*/ 24 w 32"/>
                <a:gd name="T7" fmla="*/ 0 h 29"/>
                <a:gd name="T8" fmla="*/ 32 w 32"/>
                <a:gd name="T9" fmla="*/ 14 h 29"/>
              </a:gdLst>
              <a:ahLst/>
              <a:cxnLst>
                <a:cxn ang="0">
                  <a:pos x="T0" y="T1"/>
                </a:cxn>
                <a:cxn ang="0">
                  <a:pos x="T2" y="T3"/>
                </a:cxn>
                <a:cxn ang="0">
                  <a:pos x="T4" y="T5"/>
                </a:cxn>
                <a:cxn ang="0">
                  <a:pos x="T6" y="T7"/>
                </a:cxn>
                <a:cxn ang="0">
                  <a:pos x="T8" y="T9"/>
                </a:cxn>
              </a:cxnLst>
              <a:rect l="0" t="0" r="r" b="b"/>
              <a:pathLst>
                <a:path w="32" h="29">
                  <a:moveTo>
                    <a:pt x="32" y="14"/>
                  </a:moveTo>
                  <a:lnTo>
                    <a:pt x="9" y="29"/>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8" name="Freeform 211"/>
            <p:cNvSpPr>
              <a:spLocks/>
            </p:cNvSpPr>
            <p:nvPr userDrawn="1"/>
          </p:nvSpPr>
          <p:spPr bwMode="gray">
            <a:xfrm>
              <a:off x="10826750" y="61023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9" name="Freeform 212"/>
            <p:cNvSpPr>
              <a:spLocks/>
            </p:cNvSpPr>
            <p:nvPr userDrawn="1"/>
          </p:nvSpPr>
          <p:spPr bwMode="gray">
            <a:xfrm>
              <a:off x="10798175" y="60563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0" name="Freeform 213"/>
            <p:cNvSpPr>
              <a:spLocks/>
            </p:cNvSpPr>
            <p:nvPr userDrawn="1"/>
          </p:nvSpPr>
          <p:spPr bwMode="gray">
            <a:xfrm>
              <a:off x="10769600" y="6013450"/>
              <a:ext cx="52387" cy="46038"/>
            </a:xfrm>
            <a:custGeom>
              <a:avLst/>
              <a:gdLst>
                <a:gd name="T0" fmla="*/ 33 w 33"/>
                <a:gd name="T1" fmla="*/ 14 h 29"/>
                <a:gd name="T2" fmla="*/ 9 w 33"/>
                <a:gd name="T3" fmla="*/ 29 h 29"/>
                <a:gd name="T4" fmla="*/ 0 w 33"/>
                <a:gd name="T5" fmla="*/ 15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5"/>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1" name="Freeform 214"/>
            <p:cNvSpPr>
              <a:spLocks/>
            </p:cNvSpPr>
            <p:nvPr userDrawn="1"/>
          </p:nvSpPr>
          <p:spPr bwMode="gray">
            <a:xfrm>
              <a:off x="10739438" y="5946775"/>
              <a:ext cx="84137" cy="68263"/>
            </a:xfrm>
            <a:custGeom>
              <a:avLst/>
              <a:gdLst>
                <a:gd name="T0" fmla="*/ 53 w 53"/>
                <a:gd name="T1" fmla="*/ 14 h 43"/>
                <a:gd name="T2" fmla="*/ 8 w 53"/>
                <a:gd name="T3" fmla="*/ 43 h 43"/>
                <a:gd name="T4" fmla="*/ 0 w 53"/>
                <a:gd name="T5" fmla="*/ 30 h 43"/>
                <a:gd name="T6" fmla="*/ 45 w 53"/>
                <a:gd name="T7" fmla="*/ 0 h 43"/>
                <a:gd name="T8" fmla="*/ 53 w 53"/>
                <a:gd name="T9" fmla="*/ 14 h 43"/>
              </a:gdLst>
              <a:ahLst/>
              <a:cxnLst>
                <a:cxn ang="0">
                  <a:pos x="T0" y="T1"/>
                </a:cxn>
                <a:cxn ang="0">
                  <a:pos x="T2" y="T3"/>
                </a:cxn>
                <a:cxn ang="0">
                  <a:pos x="T4" y="T5"/>
                </a:cxn>
                <a:cxn ang="0">
                  <a:pos x="T6" y="T7"/>
                </a:cxn>
                <a:cxn ang="0">
                  <a:pos x="T8" y="T9"/>
                </a:cxn>
              </a:cxnLst>
              <a:rect l="0" t="0" r="r" b="b"/>
              <a:pathLst>
                <a:path w="53" h="43">
                  <a:moveTo>
                    <a:pt x="53" y="14"/>
                  </a:moveTo>
                  <a:lnTo>
                    <a:pt x="8" y="43"/>
                  </a:lnTo>
                  <a:lnTo>
                    <a:pt x="0" y="30"/>
                  </a:lnTo>
                  <a:lnTo>
                    <a:pt x="45" y="0"/>
                  </a:lnTo>
                  <a:lnTo>
                    <a:pt x="5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2" name="Freeform 215"/>
            <p:cNvSpPr>
              <a:spLocks/>
            </p:cNvSpPr>
            <p:nvPr userDrawn="1"/>
          </p:nvSpPr>
          <p:spPr bwMode="gray">
            <a:xfrm>
              <a:off x="10709275" y="59245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3" name="Freeform 216"/>
            <p:cNvSpPr>
              <a:spLocks/>
            </p:cNvSpPr>
            <p:nvPr userDrawn="1"/>
          </p:nvSpPr>
          <p:spPr bwMode="gray">
            <a:xfrm>
              <a:off x="10680700" y="58785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4" name="Freeform 217"/>
            <p:cNvSpPr>
              <a:spLocks/>
            </p:cNvSpPr>
            <p:nvPr userDrawn="1"/>
          </p:nvSpPr>
          <p:spPr bwMode="gray">
            <a:xfrm>
              <a:off x="10652125" y="5835650"/>
              <a:ext cx="50800" cy="46038"/>
            </a:xfrm>
            <a:custGeom>
              <a:avLst/>
              <a:gdLst>
                <a:gd name="T0" fmla="*/ 32 w 32"/>
                <a:gd name="T1" fmla="*/ 13 h 29"/>
                <a:gd name="T2" fmla="*/ 8 w 32"/>
                <a:gd name="T3" fmla="*/ 29 h 29"/>
                <a:gd name="T4" fmla="*/ 0 w 32"/>
                <a:gd name="T5" fmla="*/ 15 h 29"/>
                <a:gd name="T6" fmla="*/ 24 w 32"/>
                <a:gd name="T7" fmla="*/ 0 h 29"/>
                <a:gd name="T8" fmla="*/ 32 w 32"/>
                <a:gd name="T9" fmla="*/ 13 h 29"/>
              </a:gdLst>
              <a:ahLst/>
              <a:cxnLst>
                <a:cxn ang="0">
                  <a:pos x="T0" y="T1"/>
                </a:cxn>
                <a:cxn ang="0">
                  <a:pos x="T2" y="T3"/>
                </a:cxn>
                <a:cxn ang="0">
                  <a:pos x="T4" y="T5"/>
                </a:cxn>
                <a:cxn ang="0">
                  <a:pos x="T6" y="T7"/>
                </a:cxn>
                <a:cxn ang="0">
                  <a:pos x="T8" y="T9"/>
                </a:cxn>
              </a:cxnLst>
              <a:rect l="0" t="0" r="r" b="b"/>
              <a:pathLst>
                <a:path w="32" h="29">
                  <a:moveTo>
                    <a:pt x="32" y="13"/>
                  </a:moveTo>
                  <a:lnTo>
                    <a:pt x="8" y="29"/>
                  </a:lnTo>
                  <a:lnTo>
                    <a:pt x="0" y="15"/>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5" name="Freeform 218"/>
            <p:cNvSpPr>
              <a:spLocks/>
            </p:cNvSpPr>
            <p:nvPr userDrawn="1"/>
          </p:nvSpPr>
          <p:spPr bwMode="gray">
            <a:xfrm>
              <a:off x="10620375" y="5791200"/>
              <a:ext cx="52387" cy="44450"/>
            </a:xfrm>
            <a:custGeom>
              <a:avLst/>
              <a:gdLst>
                <a:gd name="T0" fmla="*/ 33 w 33"/>
                <a:gd name="T1" fmla="*/ 14 h 28"/>
                <a:gd name="T2" fmla="*/ 9 w 33"/>
                <a:gd name="T3" fmla="*/ 28 h 28"/>
                <a:gd name="T4" fmla="*/ 0 w 33"/>
                <a:gd name="T5" fmla="*/ 15 h 28"/>
                <a:gd name="T6" fmla="*/ 24 w 33"/>
                <a:gd name="T7" fmla="*/ 0 h 28"/>
                <a:gd name="T8" fmla="*/ 33 w 33"/>
                <a:gd name="T9" fmla="*/ 14 h 28"/>
              </a:gdLst>
              <a:ahLst/>
              <a:cxnLst>
                <a:cxn ang="0">
                  <a:pos x="T0" y="T1"/>
                </a:cxn>
                <a:cxn ang="0">
                  <a:pos x="T2" y="T3"/>
                </a:cxn>
                <a:cxn ang="0">
                  <a:pos x="T4" y="T5"/>
                </a:cxn>
                <a:cxn ang="0">
                  <a:pos x="T6" y="T7"/>
                </a:cxn>
                <a:cxn ang="0">
                  <a:pos x="T8" y="T9"/>
                </a:cxn>
              </a:cxnLst>
              <a:rect l="0" t="0" r="r" b="b"/>
              <a:pathLst>
                <a:path w="33" h="28">
                  <a:moveTo>
                    <a:pt x="33" y="14"/>
                  </a:moveTo>
                  <a:lnTo>
                    <a:pt x="9" y="28"/>
                  </a:lnTo>
                  <a:lnTo>
                    <a:pt x="0" y="15"/>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6" name="Freeform 219"/>
            <p:cNvSpPr>
              <a:spLocks/>
            </p:cNvSpPr>
            <p:nvPr userDrawn="1"/>
          </p:nvSpPr>
          <p:spPr bwMode="gray">
            <a:xfrm>
              <a:off x="10591800" y="5724525"/>
              <a:ext cx="85725" cy="68263"/>
            </a:xfrm>
            <a:custGeom>
              <a:avLst/>
              <a:gdLst>
                <a:gd name="T0" fmla="*/ 54 w 54"/>
                <a:gd name="T1" fmla="*/ 14 h 43"/>
                <a:gd name="T2" fmla="*/ 9 w 54"/>
                <a:gd name="T3" fmla="*/ 43 h 43"/>
                <a:gd name="T4" fmla="*/ 0 w 54"/>
                <a:gd name="T5" fmla="*/ 30 h 43"/>
                <a:gd name="T6" fmla="*/ 44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9" y="43"/>
                  </a:lnTo>
                  <a:lnTo>
                    <a:pt x="0" y="30"/>
                  </a:lnTo>
                  <a:lnTo>
                    <a:pt x="44"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7" name="Freeform 220"/>
            <p:cNvSpPr>
              <a:spLocks/>
            </p:cNvSpPr>
            <p:nvPr userDrawn="1"/>
          </p:nvSpPr>
          <p:spPr bwMode="gray">
            <a:xfrm>
              <a:off x="10563225" y="570071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8" name="Freeform 221"/>
            <p:cNvSpPr>
              <a:spLocks/>
            </p:cNvSpPr>
            <p:nvPr userDrawn="1"/>
          </p:nvSpPr>
          <p:spPr bwMode="gray">
            <a:xfrm>
              <a:off x="10533063" y="5656263"/>
              <a:ext cx="52387" cy="47625"/>
            </a:xfrm>
            <a:custGeom>
              <a:avLst/>
              <a:gdLst>
                <a:gd name="T0" fmla="*/ 33 w 33"/>
                <a:gd name="T1" fmla="*/ 14 h 30"/>
                <a:gd name="T2" fmla="*/ 9 w 33"/>
                <a:gd name="T3" fmla="*/ 30 h 30"/>
                <a:gd name="T4" fmla="*/ 0 w 33"/>
                <a:gd name="T5" fmla="*/ 16 h 30"/>
                <a:gd name="T6" fmla="*/ 23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9" name="Freeform 222"/>
            <p:cNvSpPr>
              <a:spLocks/>
            </p:cNvSpPr>
            <p:nvPr userDrawn="1"/>
          </p:nvSpPr>
          <p:spPr bwMode="gray">
            <a:xfrm>
              <a:off x="10502900" y="5613400"/>
              <a:ext cx="52387" cy="44450"/>
            </a:xfrm>
            <a:custGeom>
              <a:avLst/>
              <a:gdLst>
                <a:gd name="T0" fmla="*/ 33 w 33"/>
                <a:gd name="T1" fmla="*/ 12 h 28"/>
                <a:gd name="T2" fmla="*/ 9 w 33"/>
                <a:gd name="T3" fmla="*/ 28 h 28"/>
                <a:gd name="T4" fmla="*/ 0 w 33"/>
                <a:gd name="T5" fmla="*/ 15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5"/>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0" name="Freeform 223"/>
            <p:cNvSpPr>
              <a:spLocks/>
            </p:cNvSpPr>
            <p:nvPr userDrawn="1"/>
          </p:nvSpPr>
          <p:spPr bwMode="gray">
            <a:xfrm>
              <a:off x="10474325" y="5568950"/>
              <a:ext cx="50800" cy="44450"/>
            </a:xfrm>
            <a:custGeom>
              <a:avLst/>
              <a:gdLst>
                <a:gd name="T0" fmla="*/ 32 w 32"/>
                <a:gd name="T1" fmla="*/ 13 h 28"/>
                <a:gd name="T2" fmla="*/ 8 w 32"/>
                <a:gd name="T3" fmla="*/ 28 h 28"/>
                <a:gd name="T4" fmla="*/ 0 w 32"/>
                <a:gd name="T5" fmla="*/ 16 h 28"/>
                <a:gd name="T6" fmla="*/ 24 w 32"/>
                <a:gd name="T7" fmla="*/ 0 h 28"/>
                <a:gd name="T8" fmla="*/ 32 w 32"/>
                <a:gd name="T9" fmla="*/ 13 h 28"/>
              </a:gdLst>
              <a:ahLst/>
              <a:cxnLst>
                <a:cxn ang="0">
                  <a:pos x="T0" y="T1"/>
                </a:cxn>
                <a:cxn ang="0">
                  <a:pos x="T2" y="T3"/>
                </a:cxn>
                <a:cxn ang="0">
                  <a:pos x="T4" y="T5"/>
                </a:cxn>
                <a:cxn ang="0">
                  <a:pos x="T6" y="T7"/>
                </a:cxn>
                <a:cxn ang="0">
                  <a:pos x="T8" y="T9"/>
                </a:cxn>
              </a:cxnLst>
              <a:rect l="0" t="0" r="r" b="b"/>
              <a:pathLst>
                <a:path w="32" h="28">
                  <a:moveTo>
                    <a:pt x="32" y="13"/>
                  </a:moveTo>
                  <a:lnTo>
                    <a:pt x="8" y="28"/>
                  </a:lnTo>
                  <a:lnTo>
                    <a:pt x="0" y="16"/>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1" name="Freeform 224"/>
            <p:cNvSpPr>
              <a:spLocks/>
            </p:cNvSpPr>
            <p:nvPr userDrawn="1"/>
          </p:nvSpPr>
          <p:spPr bwMode="gray">
            <a:xfrm>
              <a:off x="10444163" y="550227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2" name="Freeform 225"/>
            <p:cNvSpPr>
              <a:spLocks/>
            </p:cNvSpPr>
            <p:nvPr userDrawn="1"/>
          </p:nvSpPr>
          <p:spPr bwMode="gray">
            <a:xfrm>
              <a:off x="10415588" y="547846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3" name="Freeform 226"/>
            <p:cNvSpPr>
              <a:spLocks/>
            </p:cNvSpPr>
            <p:nvPr userDrawn="1"/>
          </p:nvSpPr>
          <p:spPr bwMode="gray">
            <a:xfrm>
              <a:off x="10385425" y="5434013"/>
              <a:ext cx="52387" cy="46038"/>
            </a:xfrm>
            <a:custGeom>
              <a:avLst/>
              <a:gdLst>
                <a:gd name="T0" fmla="*/ 33 w 33"/>
                <a:gd name="T1" fmla="*/ 13 h 29"/>
                <a:gd name="T2" fmla="*/ 10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10"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4" name="Freeform 227"/>
            <p:cNvSpPr>
              <a:spLocks/>
            </p:cNvSpPr>
            <p:nvPr userDrawn="1"/>
          </p:nvSpPr>
          <p:spPr bwMode="gray">
            <a:xfrm>
              <a:off x="10355263" y="5391150"/>
              <a:ext cx="52387" cy="44450"/>
            </a:xfrm>
            <a:custGeom>
              <a:avLst/>
              <a:gdLst>
                <a:gd name="T0" fmla="*/ 33 w 33"/>
                <a:gd name="T1" fmla="*/ 13 h 28"/>
                <a:gd name="T2" fmla="*/ 9 w 33"/>
                <a:gd name="T3" fmla="*/ 28 h 28"/>
                <a:gd name="T4" fmla="*/ 0 w 33"/>
                <a:gd name="T5" fmla="*/ 14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4"/>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5" name="Freeform 228"/>
            <p:cNvSpPr>
              <a:spLocks/>
            </p:cNvSpPr>
            <p:nvPr userDrawn="1"/>
          </p:nvSpPr>
          <p:spPr bwMode="gray">
            <a:xfrm>
              <a:off x="10326688" y="53451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6" name="Freeform 229"/>
            <p:cNvSpPr>
              <a:spLocks/>
            </p:cNvSpPr>
            <p:nvPr userDrawn="1"/>
          </p:nvSpPr>
          <p:spPr bwMode="gray">
            <a:xfrm>
              <a:off x="10298113" y="528002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7" name="Freeform 230"/>
            <p:cNvSpPr>
              <a:spLocks/>
            </p:cNvSpPr>
            <p:nvPr userDrawn="1"/>
          </p:nvSpPr>
          <p:spPr bwMode="gray">
            <a:xfrm>
              <a:off x="10269538" y="5256213"/>
              <a:ext cx="49212" cy="46038"/>
            </a:xfrm>
            <a:custGeom>
              <a:avLst/>
              <a:gdLst>
                <a:gd name="T0" fmla="*/ 31 w 31"/>
                <a:gd name="T1" fmla="*/ 14 h 29"/>
                <a:gd name="T2" fmla="*/ 7 w 31"/>
                <a:gd name="T3" fmla="*/ 29 h 29"/>
                <a:gd name="T4" fmla="*/ 0 w 31"/>
                <a:gd name="T5" fmla="*/ 16 h 29"/>
                <a:gd name="T6" fmla="*/ 23 w 31"/>
                <a:gd name="T7" fmla="*/ 0 h 29"/>
                <a:gd name="T8" fmla="*/ 31 w 31"/>
                <a:gd name="T9" fmla="*/ 14 h 29"/>
              </a:gdLst>
              <a:ahLst/>
              <a:cxnLst>
                <a:cxn ang="0">
                  <a:pos x="T0" y="T1"/>
                </a:cxn>
                <a:cxn ang="0">
                  <a:pos x="T2" y="T3"/>
                </a:cxn>
                <a:cxn ang="0">
                  <a:pos x="T4" y="T5"/>
                </a:cxn>
                <a:cxn ang="0">
                  <a:pos x="T6" y="T7"/>
                </a:cxn>
                <a:cxn ang="0">
                  <a:pos x="T8" y="T9"/>
                </a:cxn>
              </a:cxnLst>
              <a:rect l="0" t="0" r="r" b="b"/>
              <a:pathLst>
                <a:path w="31" h="29">
                  <a:moveTo>
                    <a:pt x="31" y="14"/>
                  </a:moveTo>
                  <a:lnTo>
                    <a:pt x="7" y="29"/>
                  </a:lnTo>
                  <a:lnTo>
                    <a:pt x="0" y="16"/>
                  </a:lnTo>
                  <a:lnTo>
                    <a:pt x="23" y="0"/>
                  </a:lnTo>
                  <a:lnTo>
                    <a:pt x="31"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8" name="Freeform 231"/>
            <p:cNvSpPr>
              <a:spLocks/>
            </p:cNvSpPr>
            <p:nvPr userDrawn="1"/>
          </p:nvSpPr>
          <p:spPr bwMode="gray">
            <a:xfrm>
              <a:off x="10237788" y="5213350"/>
              <a:ext cx="52387" cy="44450"/>
            </a:xfrm>
            <a:custGeom>
              <a:avLst/>
              <a:gdLst>
                <a:gd name="T0" fmla="*/ 33 w 33"/>
                <a:gd name="T1" fmla="*/ 12 h 28"/>
                <a:gd name="T2" fmla="*/ 9 w 33"/>
                <a:gd name="T3" fmla="*/ 28 h 28"/>
                <a:gd name="T4" fmla="*/ 0 w 33"/>
                <a:gd name="T5" fmla="*/ 14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4"/>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9" name="Freeform 232"/>
            <p:cNvSpPr>
              <a:spLocks/>
            </p:cNvSpPr>
            <p:nvPr userDrawn="1"/>
          </p:nvSpPr>
          <p:spPr bwMode="gray">
            <a:xfrm>
              <a:off x="10209213" y="5168900"/>
              <a:ext cx="52387" cy="44450"/>
            </a:xfrm>
            <a:custGeom>
              <a:avLst/>
              <a:gdLst>
                <a:gd name="T0" fmla="*/ 33 w 33"/>
                <a:gd name="T1" fmla="*/ 13 h 28"/>
                <a:gd name="T2" fmla="*/ 9 w 33"/>
                <a:gd name="T3" fmla="*/ 28 h 28"/>
                <a:gd name="T4" fmla="*/ 0 w 33"/>
                <a:gd name="T5" fmla="*/ 15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5"/>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0" name="Freeform 233"/>
            <p:cNvSpPr>
              <a:spLocks/>
            </p:cNvSpPr>
            <p:nvPr userDrawn="1"/>
          </p:nvSpPr>
          <p:spPr bwMode="gray">
            <a:xfrm>
              <a:off x="10180638" y="512286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1" name="Freeform 234"/>
            <p:cNvSpPr>
              <a:spLocks/>
            </p:cNvSpPr>
            <p:nvPr userDrawn="1"/>
          </p:nvSpPr>
          <p:spPr bwMode="gray">
            <a:xfrm>
              <a:off x="10148888" y="5056188"/>
              <a:ext cx="85725" cy="68263"/>
            </a:xfrm>
            <a:custGeom>
              <a:avLst/>
              <a:gdLst>
                <a:gd name="T0" fmla="*/ 54 w 54"/>
                <a:gd name="T1" fmla="*/ 14 h 43"/>
                <a:gd name="T2" fmla="*/ 10 w 54"/>
                <a:gd name="T3" fmla="*/ 43 h 43"/>
                <a:gd name="T4" fmla="*/ 0 w 54"/>
                <a:gd name="T5" fmla="*/ 30 h 43"/>
                <a:gd name="T6" fmla="*/ 45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10" y="43"/>
                  </a:lnTo>
                  <a:lnTo>
                    <a:pt x="0" y="30"/>
                  </a:lnTo>
                  <a:lnTo>
                    <a:pt x="45"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2" name="Freeform 235"/>
            <p:cNvSpPr>
              <a:spLocks/>
            </p:cNvSpPr>
            <p:nvPr userDrawn="1"/>
          </p:nvSpPr>
          <p:spPr bwMode="gray">
            <a:xfrm>
              <a:off x="10120313" y="5033963"/>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3" name="Freeform 236"/>
            <p:cNvSpPr>
              <a:spLocks/>
            </p:cNvSpPr>
            <p:nvPr userDrawn="1"/>
          </p:nvSpPr>
          <p:spPr bwMode="gray">
            <a:xfrm>
              <a:off x="10091738" y="4991100"/>
              <a:ext cx="50800" cy="44450"/>
            </a:xfrm>
            <a:custGeom>
              <a:avLst/>
              <a:gdLst>
                <a:gd name="T0" fmla="*/ 32 w 32"/>
                <a:gd name="T1" fmla="*/ 12 h 28"/>
                <a:gd name="T2" fmla="*/ 8 w 32"/>
                <a:gd name="T3" fmla="*/ 28 h 28"/>
                <a:gd name="T4" fmla="*/ 0 w 32"/>
                <a:gd name="T5" fmla="*/ 14 h 28"/>
                <a:gd name="T6" fmla="*/ 24 w 32"/>
                <a:gd name="T7" fmla="*/ 0 h 28"/>
                <a:gd name="T8" fmla="*/ 32 w 32"/>
                <a:gd name="T9" fmla="*/ 12 h 28"/>
              </a:gdLst>
              <a:ahLst/>
              <a:cxnLst>
                <a:cxn ang="0">
                  <a:pos x="T0" y="T1"/>
                </a:cxn>
                <a:cxn ang="0">
                  <a:pos x="T2" y="T3"/>
                </a:cxn>
                <a:cxn ang="0">
                  <a:pos x="T4" y="T5"/>
                </a:cxn>
                <a:cxn ang="0">
                  <a:pos x="T6" y="T7"/>
                </a:cxn>
                <a:cxn ang="0">
                  <a:pos x="T8" y="T9"/>
                </a:cxn>
              </a:cxnLst>
              <a:rect l="0" t="0" r="r" b="b"/>
              <a:pathLst>
                <a:path w="32" h="28">
                  <a:moveTo>
                    <a:pt x="32" y="12"/>
                  </a:moveTo>
                  <a:lnTo>
                    <a:pt x="8" y="28"/>
                  </a:lnTo>
                  <a:lnTo>
                    <a:pt x="0" y="14"/>
                  </a:lnTo>
                  <a:lnTo>
                    <a:pt x="24" y="0"/>
                  </a:lnTo>
                  <a:lnTo>
                    <a:pt x="32"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4" name="Freeform 237"/>
            <p:cNvSpPr>
              <a:spLocks/>
            </p:cNvSpPr>
            <p:nvPr userDrawn="1"/>
          </p:nvSpPr>
          <p:spPr bwMode="gray">
            <a:xfrm>
              <a:off x="10061575" y="4945063"/>
              <a:ext cx="52387" cy="46038"/>
            </a:xfrm>
            <a:custGeom>
              <a:avLst/>
              <a:gdLst>
                <a:gd name="T0" fmla="*/ 33 w 33"/>
                <a:gd name="T1" fmla="*/ 14 h 29"/>
                <a:gd name="T2" fmla="*/ 9 w 33"/>
                <a:gd name="T3" fmla="*/ 29 h 29"/>
                <a:gd name="T4" fmla="*/ 0 w 33"/>
                <a:gd name="T5" fmla="*/ 16 h 29"/>
                <a:gd name="T6" fmla="*/ 24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5" name="Freeform 238"/>
            <p:cNvSpPr>
              <a:spLocks/>
            </p:cNvSpPr>
            <p:nvPr userDrawn="1"/>
          </p:nvSpPr>
          <p:spPr bwMode="gray">
            <a:xfrm>
              <a:off x="10033000" y="4900613"/>
              <a:ext cx="52387" cy="46038"/>
            </a:xfrm>
            <a:custGeom>
              <a:avLst/>
              <a:gdLst>
                <a:gd name="T0" fmla="*/ 33 w 33"/>
                <a:gd name="T1" fmla="*/ 14 h 29"/>
                <a:gd name="T2" fmla="*/ 9 w 33"/>
                <a:gd name="T3" fmla="*/ 29 h 29"/>
                <a:gd name="T4" fmla="*/ 0 w 33"/>
                <a:gd name="T5" fmla="*/ 16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28231008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p:cSld name="Title Slide 2">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7171399"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6274974"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3" name="Picture 2"/>
          <p:cNvPicPr>
            <a:picLocks noChangeAspect="1"/>
          </p:cNvPicPr>
          <p:nvPr/>
        </p:nvPicPr>
        <p:blipFill>
          <a:blip r:embed="rId2"/>
          <a:stretch>
            <a:fillRect/>
          </a:stretch>
        </p:blipFill>
        <p:spPr bwMode="black">
          <a:xfrm>
            <a:off x="448212" y="470067"/>
            <a:ext cx="1454257" cy="304828"/>
          </a:xfrm>
          <a:prstGeom prst="rect">
            <a:avLst/>
          </a:prstGeom>
        </p:spPr>
      </p:pic>
      <p:grpSp>
        <p:nvGrpSpPr>
          <p:cNvPr id="616" name="Group 615"/>
          <p:cNvGrpSpPr>
            <a:grpSpLocks noChangeAspect="1"/>
          </p:cNvGrpSpPr>
          <p:nvPr/>
        </p:nvGrpSpPr>
        <p:grpSpPr bwMode="gray">
          <a:xfrm>
            <a:off x="7440701" y="2676791"/>
            <a:ext cx="4751298" cy="4181209"/>
            <a:chOff x="7670801" y="3252788"/>
            <a:chExt cx="4017963" cy="3535362"/>
          </a:xfrm>
        </p:grpSpPr>
        <p:sp>
          <p:nvSpPr>
            <p:cNvPr id="617" name="Freeform 7"/>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BA8C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8" name="Freeform 8"/>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close/>
                </a:path>
              </a:pathLst>
            </a:custGeom>
            <a:solidFill>
              <a:srgbClr val="5DB1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9" name="Freeform 9"/>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0" name="Freeform 10"/>
            <p:cNvSpPr>
              <a:spLocks/>
            </p:cNvSpPr>
            <p:nvPr userDrawn="1"/>
          </p:nvSpPr>
          <p:spPr bwMode="gray">
            <a:xfrm>
              <a:off x="8637588" y="5445125"/>
              <a:ext cx="465138" cy="623888"/>
            </a:xfrm>
            <a:custGeom>
              <a:avLst/>
              <a:gdLst>
                <a:gd name="T0" fmla="*/ 202 w 257"/>
                <a:gd name="T1" fmla="*/ 3 h 348"/>
                <a:gd name="T2" fmla="*/ 171 w 257"/>
                <a:gd name="T3" fmla="*/ 43 h 348"/>
                <a:gd name="T4" fmla="*/ 245 w 257"/>
                <a:gd name="T5" fmla="*/ 323 h 348"/>
                <a:gd name="T6" fmla="*/ 257 w 257"/>
                <a:gd name="T7" fmla="*/ 329 h 348"/>
                <a:gd name="T8" fmla="*/ 109 w 257"/>
                <a:gd name="T9" fmla="*/ 319 h 348"/>
                <a:gd name="T10" fmla="*/ 47 w 257"/>
                <a:gd name="T11" fmla="*/ 87 h 348"/>
                <a:gd name="T12" fmla="*/ 202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2" y="3"/>
                  </a:moveTo>
                  <a:cubicBezTo>
                    <a:pt x="190" y="15"/>
                    <a:pt x="180" y="28"/>
                    <a:pt x="171" y="43"/>
                  </a:cubicBezTo>
                  <a:cubicBezTo>
                    <a:pt x="114" y="141"/>
                    <a:pt x="148" y="266"/>
                    <a:pt x="245" y="323"/>
                  </a:cubicBezTo>
                  <a:cubicBezTo>
                    <a:pt x="249" y="325"/>
                    <a:pt x="253" y="327"/>
                    <a:pt x="257" y="329"/>
                  </a:cubicBezTo>
                  <a:cubicBezTo>
                    <a:pt x="210" y="348"/>
                    <a:pt x="156" y="346"/>
                    <a:pt x="109" y="319"/>
                  </a:cubicBezTo>
                  <a:cubicBezTo>
                    <a:pt x="28" y="272"/>
                    <a:pt x="0" y="168"/>
                    <a:pt x="47" y="87"/>
                  </a:cubicBezTo>
                  <a:cubicBezTo>
                    <a:pt x="80" y="31"/>
                    <a:pt x="140" y="0"/>
                    <a:pt x="202" y="3"/>
                  </a:cubicBezTo>
                </a:path>
              </a:pathLst>
            </a:custGeom>
            <a:solidFill>
              <a:srgbClr val="0075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1" name="Freeform 11"/>
            <p:cNvSpPr>
              <a:spLocks/>
            </p:cNvSpPr>
            <p:nvPr userDrawn="1"/>
          </p:nvSpPr>
          <p:spPr bwMode="gray">
            <a:xfrm>
              <a:off x="7670801" y="3711575"/>
              <a:ext cx="3227388" cy="2381250"/>
            </a:xfrm>
            <a:custGeom>
              <a:avLst/>
              <a:gdLst>
                <a:gd name="T0" fmla="*/ 0 w 1788"/>
                <a:gd name="T1" fmla="*/ 0 h 1326"/>
                <a:gd name="T2" fmla="*/ 1788 w 1788"/>
                <a:gd name="T3" fmla="*/ 0 h 1326"/>
                <a:gd name="T4" fmla="*/ 1788 w 1788"/>
                <a:gd name="T5" fmla="*/ 1326 h 1326"/>
                <a:gd name="T6" fmla="*/ 101 w 1788"/>
                <a:gd name="T7" fmla="*/ 1326 h 1326"/>
                <a:gd name="T8" fmla="*/ 0 w 1788"/>
                <a:gd name="T9" fmla="*/ 1225 h 1326"/>
                <a:gd name="T10" fmla="*/ 0 w 1788"/>
                <a:gd name="T11" fmla="*/ 0 h 1326"/>
              </a:gdLst>
              <a:ahLst/>
              <a:cxnLst>
                <a:cxn ang="0">
                  <a:pos x="T0" y="T1"/>
                </a:cxn>
                <a:cxn ang="0">
                  <a:pos x="T2" y="T3"/>
                </a:cxn>
                <a:cxn ang="0">
                  <a:pos x="T4" y="T5"/>
                </a:cxn>
                <a:cxn ang="0">
                  <a:pos x="T6" y="T7"/>
                </a:cxn>
                <a:cxn ang="0">
                  <a:pos x="T8" y="T9"/>
                </a:cxn>
                <a:cxn ang="0">
                  <a:pos x="T10" y="T11"/>
                </a:cxn>
              </a:cxnLst>
              <a:rect l="0" t="0" r="r" b="b"/>
              <a:pathLst>
                <a:path w="1788" h="1326">
                  <a:moveTo>
                    <a:pt x="0" y="0"/>
                  </a:moveTo>
                  <a:cubicBezTo>
                    <a:pt x="1788" y="0"/>
                    <a:pt x="1788" y="0"/>
                    <a:pt x="1788" y="0"/>
                  </a:cubicBezTo>
                  <a:cubicBezTo>
                    <a:pt x="1788" y="1326"/>
                    <a:pt x="1788" y="1326"/>
                    <a:pt x="1788" y="1326"/>
                  </a:cubicBezTo>
                  <a:cubicBezTo>
                    <a:pt x="101" y="1326"/>
                    <a:pt x="101" y="1326"/>
                    <a:pt x="101" y="1326"/>
                  </a:cubicBezTo>
                  <a:cubicBezTo>
                    <a:pt x="45" y="1326"/>
                    <a:pt x="0" y="1281"/>
                    <a:pt x="0" y="1225"/>
                  </a:cubicBezTo>
                  <a:cubicBezTo>
                    <a:pt x="0" y="0"/>
                    <a:pt x="0" y="0"/>
                    <a:pt x="0" y="0"/>
                  </a:cubicBezTo>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2" name="Freeform 12"/>
            <p:cNvSpPr>
              <a:spLocks/>
            </p:cNvSpPr>
            <p:nvPr userDrawn="1"/>
          </p:nvSpPr>
          <p:spPr bwMode="gray">
            <a:xfrm>
              <a:off x="7681913" y="3802063"/>
              <a:ext cx="3122613" cy="2201863"/>
            </a:xfrm>
            <a:custGeom>
              <a:avLst/>
              <a:gdLst>
                <a:gd name="T0" fmla="*/ 1730 w 1730"/>
                <a:gd name="T1" fmla="*/ 0 h 1226"/>
                <a:gd name="T2" fmla="*/ 320 w 1730"/>
                <a:gd name="T3" fmla="*/ 0 h 1226"/>
                <a:gd name="T4" fmla="*/ 320 w 1730"/>
                <a:gd name="T5" fmla="*/ 19 h 1226"/>
                <a:gd name="T6" fmla="*/ 1711 w 1730"/>
                <a:gd name="T7" fmla="*/ 19 h 1226"/>
                <a:gd name="T8" fmla="*/ 1711 w 1730"/>
                <a:gd name="T9" fmla="*/ 1207 h 1226"/>
                <a:gd name="T10" fmla="*/ 0 w 1730"/>
                <a:gd name="T11" fmla="*/ 1207 h 1226"/>
                <a:gd name="T12" fmla="*/ 8 w 1730"/>
                <a:gd name="T13" fmla="*/ 1226 h 1226"/>
                <a:gd name="T14" fmla="*/ 1730 w 1730"/>
                <a:gd name="T15" fmla="*/ 1226 h 1226"/>
                <a:gd name="T16" fmla="*/ 1730 w 1730"/>
                <a:gd name="T17" fmla="*/ 0 h 1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0" h="1226">
                  <a:moveTo>
                    <a:pt x="1730" y="0"/>
                  </a:moveTo>
                  <a:cubicBezTo>
                    <a:pt x="320" y="0"/>
                    <a:pt x="320" y="0"/>
                    <a:pt x="320" y="0"/>
                  </a:cubicBezTo>
                  <a:cubicBezTo>
                    <a:pt x="320" y="19"/>
                    <a:pt x="320" y="19"/>
                    <a:pt x="320" y="19"/>
                  </a:cubicBezTo>
                  <a:cubicBezTo>
                    <a:pt x="1711" y="19"/>
                    <a:pt x="1711" y="19"/>
                    <a:pt x="1711" y="19"/>
                  </a:cubicBezTo>
                  <a:cubicBezTo>
                    <a:pt x="1711" y="1207"/>
                    <a:pt x="1711" y="1207"/>
                    <a:pt x="1711" y="1207"/>
                  </a:cubicBezTo>
                  <a:cubicBezTo>
                    <a:pt x="0" y="1207"/>
                    <a:pt x="0" y="1207"/>
                    <a:pt x="0" y="1207"/>
                  </a:cubicBezTo>
                  <a:cubicBezTo>
                    <a:pt x="2" y="1214"/>
                    <a:pt x="5" y="1220"/>
                    <a:pt x="8" y="1226"/>
                  </a:cubicBezTo>
                  <a:cubicBezTo>
                    <a:pt x="1730" y="1226"/>
                    <a:pt x="1730" y="1226"/>
                    <a:pt x="1730" y="1226"/>
                  </a:cubicBezTo>
                  <a:cubicBezTo>
                    <a:pt x="1730" y="0"/>
                    <a:pt x="1730" y="0"/>
                    <a:pt x="1730" y="0"/>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3" name="Freeform 13"/>
            <p:cNvSpPr>
              <a:spLocks/>
            </p:cNvSpPr>
            <p:nvPr userDrawn="1"/>
          </p:nvSpPr>
          <p:spPr bwMode="gray">
            <a:xfrm>
              <a:off x="7670801" y="3711575"/>
              <a:ext cx="585788" cy="2347913"/>
            </a:xfrm>
            <a:custGeom>
              <a:avLst/>
              <a:gdLst>
                <a:gd name="T0" fmla="*/ 325 w 325"/>
                <a:gd name="T1" fmla="*/ 0 h 1307"/>
                <a:gd name="T2" fmla="*/ 325 w 325"/>
                <a:gd name="T3" fmla="*/ 1202 h 1307"/>
                <a:gd name="T4" fmla="*/ 155 w 325"/>
                <a:gd name="T5" fmla="*/ 1202 h 1307"/>
                <a:gd name="T6" fmla="*/ 43 w 325"/>
                <a:gd name="T7" fmla="*/ 1307 h 1307"/>
                <a:gd name="T8" fmla="*/ 1 w 325"/>
                <a:gd name="T9" fmla="*/ 1235 h 1307"/>
                <a:gd name="T10" fmla="*/ 0 w 325"/>
                <a:gd name="T11" fmla="*/ 0 h 1307"/>
                <a:gd name="T12" fmla="*/ 325 w 325"/>
                <a:gd name="T13" fmla="*/ 0 h 1307"/>
              </a:gdLst>
              <a:ahLst/>
              <a:cxnLst>
                <a:cxn ang="0">
                  <a:pos x="T0" y="T1"/>
                </a:cxn>
                <a:cxn ang="0">
                  <a:pos x="T2" y="T3"/>
                </a:cxn>
                <a:cxn ang="0">
                  <a:pos x="T4" y="T5"/>
                </a:cxn>
                <a:cxn ang="0">
                  <a:pos x="T6" y="T7"/>
                </a:cxn>
                <a:cxn ang="0">
                  <a:pos x="T8" y="T9"/>
                </a:cxn>
                <a:cxn ang="0">
                  <a:pos x="T10" y="T11"/>
                </a:cxn>
                <a:cxn ang="0">
                  <a:pos x="T12" y="T13"/>
                </a:cxn>
              </a:cxnLst>
              <a:rect l="0" t="0" r="r" b="b"/>
              <a:pathLst>
                <a:path w="325" h="1307">
                  <a:moveTo>
                    <a:pt x="325" y="0"/>
                  </a:moveTo>
                  <a:cubicBezTo>
                    <a:pt x="325" y="1202"/>
                    <a:pt x="325" y="1202"/>
                    <a:pt x="325" y="1202"/>
                  </a:cubicBezTo>
                  <a:cubicBezTo>
                    <a:pt x="155" y="1202"/>
                    <a:pt x="155" y="1202"/>
                    <a:pt x="155" y="1202"/>
                  </a:cubicBezTo>
                  <a:cubicBezTo>
                    <a:pt x="93" y="1202"/>
                    <a:pt x="43" y="1245"/>
                    <a:pt x="43" y="1307"/>
                  </a:cubicBezTo>
                  <a:cubicBezTo>
                    <a:pt x="43" y="1307"/>
                    <a:pt x="1" y="1281"/>
                    <a:pt x="1" y="1235"/>
                  </a:cubicBezTo>
                  <a:cubicBezTo>
                    <a:pt x="1" y="1103"/>
                    <a:pt x="0" y="0"/>
                    <a:pt x="0" y="0"/>
                  </a:cubicBezTo>
                  <a:lnTo>
                    <a:pt x="325" y="0"/>
                  </a:lnTo>
                  <a:close/>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4" name="Freeform 14"/>
            <p:cNvSpPr>
              <a:spLocks/>
            </p:cNvSpPr>
            <p:nvPr userDrawn="1"/>
          </p:nvSpPr>
          <p:spPr bwMode="gray">
            <a:xfrm>
              <a:off x="7670801" y="3490913"/>
              <a:ext cx="420688" cy="2432050"/>
            </a:xfrm>
            <a:custGeom>
              <a:avLst/>
              <a:gdLst>
                <a:gd name="T0" fmla="*/ 112 w 233"/>
                <a:gd name="T1" fmla="*/ 0 h 1354"/>
                <a:gd name="T2" fmla="*/ 0 w 233"/>
                <a:gd name="T3" fmla="*/ 112 h 1354"/>
                <a:gd name="T4" fmla="*/ 0 w 233"/>
                <a:gd name="T5" fmla="*/ 1354 h 1354"/>
                <a:gd name="T6" fmla="*/ 1 w 233"/>
                <a:gd name="T7" fmla="*/ 1354 h 1354"/>
                <a:gd name="T8" fmla="*/ 112 w 233"/>
                <a:gd name="T9" fmla="*/ 1251 h 1354"/>
                <a:gd name="T10" fmla="*/ 233 w 233"/>
                <a:gd name="T11" fmla="*/ 1251 h 1354"/>
                <a:gd name="T12" fmla="*/ 233 w 233"/>
                <a:gd name="T13" fmla="*/ 0 h 1354"/>
                <a:gd name="T14" fmla="*/ 112 w 233"/>
                <a:gd name="T15" fmla="*/ 0 h 13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 h="1354">
                  <a:moveTo>
                    <a:pt x="112" y="0"/>
                  </a:moveTo>
                  <a:cubicBezTo>
                    <a:pt x="50" y="0"/>
                    <a:pt x="0" y="50"/>
                    <a:pt x="0" y="112"/>
                  </a:cubicBezTo>
                  <a:cubicBezTo>
                    <a:pt x="0" y="1354"/>
                    <a:pt x="0" y="1354"/>
                    <a:pt x="0" y="1354"/>
                  </a:cubicBezTo>
                  <a:cubicBezTo>
                    <a:pt x="1" y="1354"/>
                    <a:pt x="1" y="1354"/>
                    <a:pt x="1" y="1354"/>
                  </a:cubicBezTo>
                  <a:cubicBezTo>
                    <a:pt x="5" y="1296"/>
                    <a:pt x="53" y="1251"/>
                    <a:pt x="112" y="1251"/>
                  </a:cubicBezTo>
                  <a:cubicBezTo>
                    <a:pt x="233" y="1251"/>
                    <a:pt x="233" y="1251"/>
                    <a:pt x="233" y="1251"/>
                  </a:cubicBezTo>
                  <a:cubicBezTo>
                    <a:pt x="233" y="0"/>
                    <a:pt x="233" y="0"/>
                    <a:pt x="233" y="0"/>
                  </a:cubicBezTo>
                  <a:lnTo>
                    <a:pt x="112" y="0"/>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5" name="Freeform 15"/>
            <p:cNvSpPr>
              <a:spLocks noEditPoints="1"/>
            </p:cNvSpPr>
            <p:nvPr userDrawn="1"/>
          </p:nvSpPr>
          <p:spPr bwMode="gray">
            <a:xfrm>
              <a:off x="8848726" y="3952875"/>
              <a:ext cx="1244600" cy="1892300"/>
            </a:xfrm>
            <a:custGeom>
              <a:avLst/>
              <a:gdLst>
                <a:gd name="T0" fmla="*/ 597 w 689"/>
                <a:gd name="T1" fmla="*/ 579 h 1054"/>
                <a:gd name="T2" fmla="*/ 624 w 689"/>
                <a:gd name="T3" fmla="*/ 548 h 1054"/>
                <a:gd name="T4" fmla="*/ 689 w 689"/>
                <a:gd name="T5" fmla="*/ 345 h 1054"/>
                <a:gd name="T6" fmla="*/ 0 w 689"/>
                <a:gd name="T7" fmla="*/ 345 h 1054"/>
                <a:gd name="T8" fmla="*/ 66 w 689"/>
                <a:gd name="T9" fmla="*/ 548 h 1054"/>
                <a:gd name="T10" fmla="*/ 93 w 689"/>
                <a:gd name="T11" fmla="*/ 579 h 1054"/>
                <a:gd name="T12" fmla="*/ 159 w 689"/>
                <a:gd name="T13" fmla="*/ 791 h 1054"/>
                <a:gd name="T14" fmla="*/ 171 w 689"/>
                <a:gd name="T15" fmla="*/ 834 h 1054"/>
                <a:gd name="T16" fmla="*/ 159 w 689"/>
                <a:gd name="T17" fmla="*/ 877 h 1054"/>
                <a:gd name="T18" fmla="*/ 159 w 689"/>
                <a:gd name="T19" fmla="*/ 918 h 1054"/>
                <a:gd name="T20" fmla="*/ 184 w 689"/>
                <a:gd name="T21" fmla="*/ 965 h 1054"/>
                <a:gd name="T22" fmla="*/ 345 w 689"/>
                <a:gd name="T23" fmla="*/ 1054 h 1054"/>
                <a:gd name="T24" fmla="*/ 506 w 689"/>
                <a:gd name="T25" fmla="*/ 965 h 1054"/>
                <a:gd name="T26" fmla="*/ 530 w 689"/>
                <a:gd name="T27" fmla="*/ 918 h 1054"/>
                <a:gd name="T28" fmla="*/ 530 w 689"/>
                <a:gd name="T29" fmla="*/ 877 h 1054"/>
                <a:gd name="T30" fmla="*/ 519 w 689"/>
                <a:gd name="T31" fmla="*/ 834 h 1054"/>
                <a:gd name="T32" fmla="*/ 530 w 689"/>
                <a:gd name="T33" fmla="*/ 791 h 1054"/>
                <a:gd name="T34" fmla="*/ 675 w 689"/>
                <a:gd name="T35" fmla="*/ 345 h 1054"/>
                <a:gd name="T36" fmla="*/ 606 w 689"/>
                <a:gd name="T37" fmla="*/ 546 h 1054"/>
                <a:gd name="T38" fmla="*/ 586 w 689"/>
                <a:gd name="T39" fmla="*/ 570 h 1054"/>
                <a:gd name="T40" fmla="*/ 442 w 689"/>
                <a:gd name="T41" fmla="*/ 767 h 1054"/>
                <a:gd name="T42" fmla="*/ 551 w 689"/>
                <a:gd name="T43" fmla="*/ 555 h 1054"/>
                <a:gd name="T44" fmla="*/ 556 w 689"/>
                <a:gd name="T45" fmla="*/ 549 h 1054"/>
                <a:gd name="T46" fmla="*/ 616 w 689"/>
                <a:gd name="T47" fmla="*/ 412 h 1054"/>
                <a:gd name="T48" fmla="*/ 630 w 689"/>
                <a:gd name="T49" fmla="*/ 398 h 1054"/>
                <a:gd name="T50" fmla="*/ 623 w 689"/>
                <a:gd name="T51" fmla="*/ 345 h 1054"/>
                <a:gd name="T52" fmla="*/ 382 w 689"/>
                <a:gd name="T53" fmla="*/ 16 h 1054"/>
                <a:gd name="T54" fmla="*/ 103 w 689"/>
                <a:gd name="T55" fmla="*/ 570 h 1054"/>
                <a:gd name="T56" fmla="*/ 83 w 689"/>
                <a:gd name="T57" fmla="*/ 546 h 1054"/>
                <a:gd name="T58" fmla="*/ 312 w 689"/>
                <a:gd name="T59" fmla="*/ 16 h 1054"/>
                <a:gd name="T60" fmla="*/ 609 w 689"/>
                <a:gd name="T61" fmla="*/ 345 h 1054"/>
                <a:gd name="T62" fmla="*/ 540 w 689"/>
                <a:gd name="T63" fmla="*/ 546 h 1054"/>
                <a:gd name="T64" fmla="*/ 520 w 689"/>
                <a:gd name="T65" fmla="*/ 570 h 1054"/>
                <a:gd name="T66" fmla="*/ 195 w 689"/>
                <a:gd name="T67" fmla="*/ 767 h 1054"/>
                <a:gd name="T68" fmla="*/ 173 w 689"/>
                <a:gd name="T69" fmla="*/ 791 h 1054"/>
                <a:gd name="T70" fmla="*/ 506 w 689"/>
                <a:gd name="T71" fmla="*/ 781 h 1054"/>
                <a:gd name="T72" fmla="*/ 516 w 689"/>
                <a:gd name="T73" fmla="*/ 813 h 1054"/>
                <a:gd name="T74" fmla="*/ 184 w 689"/>
                <a:gd name="T75" fmla="*/ 823 h 1054"/>
                <a:gd name="T76" fmla="*/ 173 w 689"/>
                <a:gd name="T77" fmla="*/ 791 h 1054"/>
                <a:gd name="T78" fmla="*/ 516 w 689"/>
                <a:gd name="T79" fmla="*/ 855 h 1054"/>
                <a:gd name="T80" fmla="*/ 506 w 689"/>
                <a:gd name="T81" fmla="*/ 887 h 1054"/>
                <a:gd name="T82" fmla="*/ 173 w 689"/>
                <a:gd name="T83" fmla="*/ 877 h 1054"/>
                <a:gd name="T84" fmla="*/ 184 w 689"/>
                <a:gd name="T85" fmla="*/ 844 h 1054"/>
                <a:gd name="T86" fmla="*/ 345 w 689"/>
                <a:gd name="T87" fmla="*/ 1040 h 1054"/>
                <a:gd name="T88" fmla="*/ 463 w 689"/>
                <a:gd name="T89" fmla="*/ 965 h 1054"/>
                <a:gd name="T90" fmla="*/ 516 w 689"/>
                <a:gd name="T91" fmla="*/ 940 h 1054"/>
                <a:gd name="T92" fmla="*/ 184 w 689"/>
                <a:gd name="T93" fmla="*/ 951 h 1054"/>
                <a:gd name="T94" fmla="*/ 173 w 689"/>
                <a:gd name="T95" fmla="*/ 918 h 1054"/>
                <a:gd name="T96" fmla="*/ 506 w 689"/>
                <a:gd name="T97" fmla="*/ 908 h 1054"/>
                <a:gd name="T98" fmla="*/ 516 w 689"/>
                <a:gd name="T99" fmla="*/ 940 h 10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89" h="1054">
                  <a:moveTo>
                    <a:pt x="509" y="767"/>
                  </a:moveTo>
                  <a:cubicBezTo>
                    <a:pt x="514" y="693"/>
                    <a:pt x="566" y="618"/>
                    <a:pt x="597" y="579"/>
                  </a:cubicBezTo>
                  <a:cubicBezTo>
                    <a:pt x="604" y="571"/>
                    <a:pt x="611" y="563"/>
                    <a:pt x="617" y="555"/>
                  </a:cubicBezTo>
                  <a:cubicBezTo>
                    <a:pt x="624" y="548"/>
                    <a:pt x="624" y="548"/>
                    <a:pt x="624" y="548"/>
                  </a:cubicBezTo>
                  <a:cubicBezTo>
                    <a:pt x="623" y="548"/>
                    <a:pt x="623" y="548"/>
                    <a:pt x="623" y="548"/>
                  </a:cubicBezTo>
                  <a:cubicBezTo>
                    <a:pt x="666" y="488"/>
                    <a:pt x="689" y="418"/>
                    <a:pt x="689" y="345"/>
                  </a:cubicBezTo>
                  <a:cubicBezTo>
                    <a:pt x="689" y="155"/>
                    <a:pt x="535" y="0"/>
                    <a:pt x="345" y="0"/>
                  </a:cubicBezTo>
                  <a:cubicBezTo>
                    <a:pt x="155" y="0"/>
                    <a:pt x="0" y="155"/>
                    <a:pt x="0" y="345"/>
                  </a:cubicBezTo>
                  <a:cubicBezTo>
                    <a:pt x="0" y="418"/>
                    <a:pt x="23" y="488"/>
                    <a:pt x="67" y="547"/>
                  </a:cubicBezTo>
                  <a:cubicBezTo>
                    <a:pt x="66" y="548"/>
                    <a:pt x="66" y="548"/>
                    <a:pt x="66" y="548"/>
                  </a:cubicBezTo>
                  <a:cubicBezTo>
                    <a:pt x="72" y="555"/>
                    <a:pt x="72" y="555"/>
                    <a:pt x="72" y="555"/>
                  </a:cubicBezTo>
                  <a:cubicBezTo>
                    <a:pt x="79" y="563"/>
                    <a:pt x="85" y="571"/>
                    <a:pt x="93" y="579"/>
                  </a:cubicBezTo>
                  <a:cubicBezTo>
                    <a:pt x="123" y="618"/>
                    <a:pt x="175" y="693"/>
                    <a:pt x="181" y="767"/>
                  </a:cubicBezTo>
                  <a:cubicBezTo>
                    <a:pt x="165" y="768"/>
                    <a:pt x="159" y="782"/>
                    <a:pt x="159" y="791"/>
                  </a:cubicBezTo>
                  <a:cubicBezTo>
                    <a:pt x="159" y="813"/>
                    <a:pt x="159" y="813"/>
                    <a:pt x="159" y="813"/>
                  </a:cubicBezTo>
                  <a:cubicBezTo>
                    <a:pt x="159" y="824"/>
                    <a:pt x="164" y="830"/>
                    <a:pt x="171" y="834"/>
                  </a:cubicBezTo>
                  <a:cubicBezTo>
                    <a:pt x="163" y="839"/>
                    <a:pt x="159" y="848"/>
                    <a:pt x="159" y="855"/>
                  </a:cubicBezTo>
                  <a:cubicBezTo>
                    <a:pt x="159" y="877"/>
                    <a:pt x="159" y="877"/>
                    <a:pt x="159" y="877"/>
                  </a:cubicBezTo>
                  <a:cubicBezTo>
                    <a:pt x="159" y="887"/>
                    <a:pt x="164" y="894"/>
                    <a:pt x="171" y="897"/>
                  </a:cubicBezTo>
                  <a:cubicBezTo>
                    <a:pt x="163" y="902"/>
                    <a:pt x="159" y="911"/>
                    <a:pt x="159" y="918"/>
                  </a:cubicBezTo>
                  <a:cubicBezTo>
                    <a:pt x="159" y="940"/>
                    <a:pt x="159" y="940"/>
                    <a:pt x="159" y="940"/>
                  </a:cubicBezTo>
                  <a:cubicBezTo>
                    <a:pt x="159" y="958"/>
                    <a:pt x="174" y="965"/>
                    <a:pt x="184" y="965"/>
                  </a:cubicBezTo>
                  <a:cubicBezTo>
                    <a:pt x="212" y="965"/>
                    <a:pt x="212" y="965"/>
                    <a:pt x="212" y="965"/>
                  </a:cubicBezTo>
                  <a:cubicBezTo>
                    <a:pt x="226" y="1022"/>
                    <a:pt x="273" y="1054"/>
                    <a:pt x="345" y="1054"/>
                  </a:cubicBezTo>
                  <a:cubicBezTo>
                    <a:pt x="417" y="1054"/>
                    <a:pt x="464" y="1022"/>
                    <a:pt x="478" y="965"/>
                  </a:cubicBezTo>
                  <a:cubicBezTo>
                    <a:pt x="506" y="965"/>
                    <a:pt x="506" y="965"/>
                    <a:pt x="506" y="965"/>
                  </a:cubicBezTo>
                  <a:cubicBezTo>
                    <a:pt x="524" y="965"/>
                    <a:pt x="530" y="950"/>
                    <a:pt x="530" y="940"/>
                  </a:cubicBezTo>
                  <a:cubicBezTo>
                    <a:pt x="530" y="918"/>
                    <a:pt x="530" y="918"/>
                    <a:pt x="530" y="918"/>
                  </a:cubicBezTo>
                  <a:cubicBezTo>
                    <a:pt x="530" y="908"/>
                    <a:pt x="525" y="901"/>
                    <a:pt x="519" y="898"/>
                  </a:cubicBezTo>
                  <a:cubicBezTo>
                    <a:pt x="527" y="893"/>
                    <a:pt x="530" y="883"/>
                    <a:pt x="530" y="877"/>
                  </a:cubicBezTo>
                  <a:cubicBezTo>
                    <a:pt x="530" y="855"/>
                    <a:pt x="530" y="855"/>
                    <a:pt x="530" y="855"/>
                  </a:cubicBezTo>
                  <a:cubicBezTo>
                    <a:pt x="530" y="844"/>
                    <a:pt x="525" y="838"/>
                    <a:pt x="519" y="834"/>
                  </a:cubicBezTo>
                  <a:cubicBezTo>
                    <a:pt x="527" y="829"/>
                    <a:pt x="530" y="820"/>
                    <a:pt x="530" y="813"/>
                  </a:cubicBezTo>
                  <a:cubicBezTo>
                    <a:pt x="530" y="791"/>
                    <a:pt x="530" y="791"/>
                    <a:pt x="530" y="791"/>
                  </a:cubicBezTo>
                  <a:cubicBezTo>
                    <a:pt x="530" y="775"/>
                    <a:pt x="518" y="768"/>
                    <a:pt x="509" y="767"/>
                  </a:cubicBezTo>
                  <a:close/>
                  <a:moveTo>
                    <a:pt x="675" y="345"/>
                  </a:moveTo>
                  <a:cubicBezTo>
                    <a:pt x="675" y="418"/>
                    <a:pt x="652" y="487"/>
                    <a:pt x="607" y="546"/>
                  </a:cubicBezTo>
                  <a:cubicBezTo>
                    <a:pt x="606" y="546"/>
                    <a:pt x="606" y="546"/>
                    <a:pt x="606" y="546"/>
                  </a:cubicBezTo>
                  <a:cubicBezTo>
                    <a:pt x="600" y="554"/>
                    <a:pt x="594" y="562"/>
                    <a:pt x="587" y="570"/>
                  </a:cubicBezTo>
                  <a:cubicBezTo>
                    <a:pt x="586" y="570"/>
                    <a:pt x="586" y="570"/>
                    <a:pt x="586" y="570"/>
                  </a:cubicBezTo>
                  <a:cubicBezTo>
                    <a:pt x="554" y="610"/>
                    <a:pt x="500" y="689"/>
                    <a:pt x="495" y="767"/>
                  </a:cubicBezTo>
                  <a:cubicBezTo>
                    <a:pt x="442" y="767"/>
                    <a:pt x="442" y="767"/>
                    <a:pt x="442" y="767"/>
                  </a:cubicBezTo>
                  <a:cubicBezTo>
                    <a:pt x="448" y="693"/>
                    <a:pt x="499" y="618"/>
                    <a:pt x="530" y="579"/>
                  </a:cubicBezTo>
                  <a:cubicBezTo>
                    <a:pt x="537" y="571"/>
                    <a:pt x="544" y="563"/>
                    <a:pt x="551" y="555"/>
                  </a:cubicBezTo>
                  <a:cubicBezTo>
                    <a:pt x="551" y="555"/>
                    <a:pt x="551" y="554"/>
                    <a:pt x="551" y="554"/>
                  </a:cubicBezTo>
                  <a:cubicBezTo>
                    <a:pt x="556" y="549"/>
                    <a:pt x="556" y="549"/>
                    <a:pt x="556" y="549"/>
                  </a:cubicBezTo>
                  <a:cubicBezTo>
                    <a:pt x="555" y="549"/>
                    <a:pt x="555" y="549"/>
                    <a:pt x="555" y="549"/>
                  </a:cubicBezTo>
                  <a:cubicBezTo>
                    <a:pt x="586" y="508"/>
                    <a:pt x="606" y="461"/>
                    <a:pt x="616" y="412"/>
                  </a:cubicBezTo>
                  <a:cubicBezTo>
                    <a:pt x="630" y="412"/>
                    <a:pt x="630" y="412"/>
                    <a:pt x="630" y="412"/>
                  </a:cubicBezTo>
                  <a:cubicBezTo>
                    <a:pt x="630" y="398"/>
                    <a:pt x="630" y="398"/>
                    <a:pt x="630" y="398"/>
                  </a:cubicBezTo>
                  <a:cubicBezTo>
                    <a:pt x="619" y="398"/>
                    <a:pt x="619" y="398"/>
                    <a:pt x="619" y="398"/>
                  </a:cubicBezTo>
                  <a:cubicBezTo>
                    <a:pt x="621" y="380"/>
                    <a:pt x="623" y="363"/>
                    <a:pt x="623" y="345"/>
                  </a:cubicBezTo>
                  <a:cubicBezTo>
                    <a:pt x="623" y="259"/>
                    <a:pt x="591" y="176"/>
                    <a:pt x="533" y="113"/>
                  </a:cubicBezTo>
                  <a:cubicBezTo>
                    <a:pt x="492" y="67"/>
                    <a:pt x="440" y="35"/>
                    <a:pt x="382" y="16"/>
                  </a:cubicBezTo>
                  <a:cubicBezTo>
                    <a:pt x="547" y="35"/>
                    <a:pt x="675" y="175"/>
                    <a:pt x="675" y="345"/>
                  </a:cubicBezTo>
                  <a:close/>
                  <a:moveTo>
                    <a:pt x="103" y="570"/>
                  </a:moveTo>
                  <a:cubicBezTo>
                    <a:pt x="96" y="562"/>
                    <a:pt x="89" y="554"/>
                    <a:pt x="83" y="546"/>
                  </a:cubicBezTo>
                  <a:cubicBezTo>
                    <a:pt x="83" y="546"/>
                    <a:pt x="83" y="546"/>
                    <a:pt x="83" y="546"/>
                  </a:cubicBezTo>
                  <a:cubicBezTo>
                    <a:pt x="38" y="487"/>
                    <a:pt x="14" y="418"/>
                    <a:pt x="14" y="345"/>
                  </a:cubicBezTo>
                  <a:cubicBezTo>
                    <a:pt x="14" y="174"/>
                    <a:pt x="145" y="33"/>
                    <a:pt x="312" y="16"/>
                  </a:cubicBezTo>
                  <a:cubicBezTo>
                    <a:pt x="392" y="24"/>
                    <a:pt x="467" y="62"/>
                    <a:pt x="522" y="122"/>
                  </a:cubicBezTo>
                  <a:cubicBezTo>
                    <a:pt x="578" y="183"/>
                    <a:pt x="609" y="262"/>
                    <a:pt x="609" y="345"/>
                  </a:cubicBezTo>
                  <a:cubicBezTo>
                    <a:pt x="609" y="418"/>
                    <a:pt x="585" y="487"/>
                    <a:pt x="541" y="546"/>
                  </a:cubicBezTo>
                  <a:cubicBezTo>
                    <a:pt x="540" y="546"/>
                    <a:pt x="540" y="546"/>
                    <a:pt x="540" y="546"/>
                  </a:cubicBezTo>
                  <a:cubicBezTo>
                    <a:pt x="534" y="554"/>
                    <a:pt x="527" y="562"/>
                    <a:pt x="520" y="570"/>
                  </a:cubicBezTo>
                  <a:cubicBezTo>
                    <a:pt x="520" y="570"/>
                    <a:pt x="520" y="570"/>
                    <a:pt x="520" y="570"/>
                  </a:cubicBezTo>
                  <a:cubicBezTo>
                    <a:pt x="487" y="611"/>
                    <a:pt x="434" y="689"/>
                    <a:pt x="428" y="767"/>
                  </a:cubicBezTo>
                  <a:cubicBezTo>
                    <a:pt x="195" y="767"/>
                    <a:pt x="195" y="767"/>
                    <a:pt x="195" y="767"/>
                  </a:cubicBezTo>
                  <a:cubicBezTo>
                    <a:pt x="189" y="689"/>
                    <a:pt x="135" y="610"/>
                    <a:pt x="103" y="570"/>
                  </a:cubicBezTo>
                  <a:close/>
                  <a:moveTo>
                    <a:pt x="173" y="791"/>
                  </a:moveTo>
                  <a:cubicBezTo>
                    <a:pt x="173" y="789"/>
                    <a:pt x="174" y="781"/>
                    <a:pt x="184" y="781"/>
                  </a:cubicBezTo>
                  <a:cubicBezTo>
                    <a:pt x="506" y="781"/>
                    <a:pt x="506" y="781"/>
                    <a:pt x="506" y="781"/>
                  </a:cubicBezTo>
                  <a:cubicBezTo>
                    <a:pt x="508" y="781"/>
                    <a:pt x="516" y="781"/>
                    <a:pt x="516" y="791"/>
                  </a:cubicBezTo>
                  <a:cubicBezTo>
                    <a:pt x="516" y="813"/>
                    <a:pt x="516" y="813"/>
                    <a:pt x="516" y="813"/>
                  </a:cubicBezTo>
                  <a:cubicBezTo>
                    <a:pt x="516" y="816"/>
                    <a:pt x="515" y="823"/>
                    <a:pt x="506" y="823"/>
                  </a:cubicBezTo>
                  <a:cubicBezTo>
                    <a:pt x="184" y="823"/>
                    <a:pt x="184" y="823"/>
                    <a:pt x="184" y="823"/>
                  </a:cubicBezTo>
                  <a:cubicBezTo>
                    <a:pt x="182" y="823"/>
                    <a:pt x="173" y="823"/>
                    <a:pt x="173" y="813"/>
                  </a:cubicBezTo>
                  <a:lnTo>
                    <a:pt x="173" y="791"/>
                  </a:lnTo>
                  <a:close/>
                  <a:moveTo>
                    <a:pt x="506" y="844"/>
                  </a:moveTo>
                  <a:cubicBezTo>
                    <a:pt x="509" y="844"/>
                    <a:pt x="516" y="845"/>
                    <a:pt x="516" y="855"/>
                  </a:cubicBezTo>
                  <a:cubicBezTo>
                    <a:pt x="516" y="877"/>
                    <a:pt x="516" y="877"/>
                    <a:pt x="516" y="877"/>
                  </a:cubicBezTo>
                  <a:cubicBezTo>
                    <a:pt x="516" y="878"/>
                    <a:pt x="516" y="887"/>
                    <a:pt x="506" y="887"/>
                  </a:cubicBezTo>
                  <a:cubicBezTo>
                    <a:pt x="184" y="887"/>
                    <a:pt x="184" y="887"/>
                    <a:pt x="184" y="887"/>
                  </a:cubicBezTo>
                  <a:cubicBezTo>
                    <a:pt x="182" y="887"/>
                    <a:pt x="173" y="887"/>
                    <a:pt x="173" y="877"/>
                  </a:cubicBezTo>
                  <a:cubicBezTo>
                    <a:pt x="173" y="855"/>
                    <a:pt x="173" y="855"/>
                    <a:pt x="173" y="855"/>
                  </a:cubicBezTo>
                  <a:cubicBezTo>
                    <a:pt x="173" y="852"/>
                    <a:pt x="174" y="844"/>
                    <a:pt x="184" y="844"/>
                  </a:cubicBezTo>
                  <a:lnTo>
                    <a:pt x="506" y="844"/>
                  </a:lnTo>
                  <a:close/>
                  <a:moveTo>
                    <a:pt x="345" y="1040"/>
                  </a:moveTo>
                  <a:cubicBezTo>
                    <a:pt x="280" y="1040"/>
                    <a:pt x="240" y="1014"/>
                    <a:pt x="226" y="965"/>
                  </a:cubicBezTo>
                  <a:cubicBezTo>
                    <a:pt x="463" y="965"/>
                    <a:pt x="463" y="965"/>
                    <a:pt x="463" y="965"/>
                  </a:cubicBezTo>
                  <a:cubicBezTo>
                    <a:pt x="450" y="1014"/>
                    <a:pt x="409" y="1040"/>
                    <a:pt x="345" y="1040"/>
                  </a:cubicBezTo>
                  <a:close/>
                  <a:moveTo>
                    <a:pt x="516" y="940"/>
                  </a:moveTo>
                  <a:cubicBezTo>
                    <a:pt x="516" y="942"/>
                    <a:pt x="516" y="951"/>
                    <a:pt x="506" y="951"/>
                  </a:cubicBezTo>
                  <a:cubicBezTo>
                    <a:pt x="184" y="951"/>
                    <a:pt x="184" y="951"/>
                    <a:pt x="184" y="951"/>
                  </a:cubicBezTo>
                  <a:cubicBezTo>
                    <a:pt x="182" y="951"/>
                    <a:pt x="173" y="950"/>
                    <a:pt x="173" y="940"/>
                  </a:cubicBezTo>
                  <a:cubicBezTo>
                    <a:pt x="173" y="918"/>
                    <a:pt x="173" y="918"/>
                    <a:pt x="173" y="918"/>
                  </a:cubicBezTo>
                  <a:cubicBezTo>
                    <a:pt x="173" y="917"/>
                    <a:pt x="174" y="908"/>
                    <a:pt x="184" y="908"/>
                  </a:cubicBezTo>
                  <a:cubicBezTo>
                    <a:pt x="506" y="908"/>
                    <a:pt x="506" y="908"/>
                    <a:pt x="506" y="908"/>
                  </a:cubicBezTo>
                  <a:cubicBezTo>
                    <a:pt x="508" y="908"/>
                    <a:pt x="516" y="908"/>
                    <a:pt x="516" y="918"/>
                  </a:cubicBezTo>
                  <a:lnTo>
                    <a:pt x="516" y="94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6" name="Rectangle 16"/>
            <p:cNvSpPr>
              <a:spLocks noChangeArrowheads="1"/>
            </p:cNvSpPr>
            <p:nvPr userDrawn="1"/>
          </p:nvSpPr>
          <p:spPr bwMode="gray">
            <a:xfrm>
              <a:off x="9882188" y="5368925"/>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7" name="Rectangle 17"/>
            <p:cNvSpPr>
              <a:spLocks noChangeArrowheads="1"/>
            </p:cNvSpPr>
            <p:nvPr userDrawn="1"/>
          </p:nvSpPr>
          <p:spPr bwMode="gray">
            <a:xfrm>
              <a:off x="9950451" y="54943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8" name="Rectangle 18"/>
            <p:cNvSpPr>
              <a:spLocks noChangeArrowheads="1"/>
            </p:cNvSpPr>
            <p:nvPr userDrawn="1"/>
          </p:nvSpPr>
          <p:spPr bwMode="gray">
            <a:xfrm>
              <a:off x="9950451" y="55610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9" name="Rectangle 19"/>
            <p:cNvSpPr>
              <a:spLocks noChangeArrowheads="1"/>
            </p:cNvSpPr>
            <p:nvPr userDrawn="1"/>
          </p:nvSpPr>
          <p:spPr bwMode="gray">
            <a:xfrm>
              <a:off x="9950451" y="5426075"/>
              <a:ext cx="25400" cy="34925"/>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0" name="Rectangle 20"/>
            <p:cNvSpPr>
              <a:spLocks noChangeArrowheads="1"/>
            </p:cNvSpPr>
            <p:nvPr userDrawn="1"/>
          </p:nvSpPr>
          <p:spPr bwMode="gray">
            <a:xfrm>
              <a:off x="9950451" y="56276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1" name="Rectangle 21"/>
            <p:cNvSpPr>
              <a:spLocks noChangeArrowheads="1"/>
            </p:cNvSpPr>
            <p:nvPr userDrawn="1"/>
          </p:nvSpPr>
          <p:spPr bwMode="gray">
            <a:xfrm>
              <a:off x="9950451" y="57610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2" name="Rectangle 22"/>
            <p:cNvSpPr>
              <a:spLocks noChangeArrowheads="1"/>
            </p:cNvSpPr>
            <p:nvPr userDrawn="1"/>
          </p:nvSpPr>
          <p:spPr bwMode="gray">
            <a:xfrm>
              <a:off x="9950451" y="569436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3" name="Rectangle 23"/>
            <p:cNvSpPr>
              <a:spLocks noChangeArrowheads="1"/>
            </p:cNvSpPr>
            <p:nvPr userDrawn="1"/>
          </p:nvSpPr>
          <p:spPr bwMode="gray">
            <a:xfrm>
              <a:off x="9882188" y="5827713"/>
              <a:ext cx="161925" cy="238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4" name="Rectangle 24"/>
            <p:cNvSpPr>
              <a:spLocks noChangeArrowheads="1"/>
            </p:cNvSpPr>
            <p:nvPr userDrawn="1"/>
          </p:nvSpPr>
          <p:spPr bwMode="gray">
            <a:xfrm>
              <a:off x="8451851" y="41084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5" name="Rectangle 25"/>
            <p:cNvSpPr>
              <a:spLocks noChangeArrowheads="1"/>
            </p:cNvSpPr>
            <p:nvPr userDrawn="1"/>
          </p:nvSpPr>
          <p:spPr bwMode="gray">
            <a:xfrm>
              <a:off x="8451851" y="48180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6" name="Rectangle 26"/>
            <p:cNvSpPr>
              <a:spLocks noChangeArrowheads="1"/>
            </p:cNvSpPr>
            <p:nvPr userDrawn="1"/>
          </p:nvSpPr>
          <p:spPr bwMode="gray">
            <a:xfrm>
              <a:off x="8451851" y="46243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7" name="Rectangle 27"/>
            <p:cNvSpPr>
              <a:spLocks noChangeArrowheads="1"/>
            </p:cNvSpPr>
            <p:nvPr userDrawn="1"/>
          </p:nvSpPr>
          <p:spPr bwMode="gray">
            <a:xfrm>
              <a:off x="8451851" y="47529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8" name="Rectangle 28"/>
            <p:cNvSpPr>
              <a:spLocks noChangeArrowheads="1"/>
            </p:cNvSpPr>
            <p:nvPr userDrawn="1"/>
          </p:nvSpPr>
          <p:spPr bwMode="gray">
            <a:xfrm>
              <a:off x="8451851" y="46878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9" name="Rectangle 29"/>
            <p:cNvSpPr>
              <a:spLocks noChangeArrowheads="1"/>
            </p:cNvSpPr>
            <p:nvPr userDrawn="1"/>
          </p:nvSpPr>
          <p:spPr bwMode="gray">
            <a:xfrm>
              <a:off x="8451851" y="4560888"/>
              <a:ext cx="25400" cy="3016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0" name="Rectangle 30"/>
            <p:cNvSpPr>
              <a:spLocks noChangeArrowheads="1"/>
            </p:cNvSpPr>
            <p:nvPr userDrawn="1"/>
          </p:nvSpPr>
          <p:spPr bwMode="gray">
            <a:xfrm>
              <a:off x="8451851" y="430212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1" name="Rectangle 31"/>
            <p:cNvSpPr>
              <a:spLocks noChangeArrowheads="1"/>
            </p:cNvSpPr>
            <p:nvPr userDrawn="1"/>
          </p:nvSpPr>
          <p:spPr bwMode="gray">
            <a:xfrm>
              <a:off x="8451851" y="41735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2" name="Rectangle 32"/>
            <p:cNvSpPr>
              <a:spLocks noChangeArrowheads="1"/>
            </p:cNvSpPr>
            <p:nvPr userDrawn="1"/>
          </p:nvSpPr>
          <p:spPr bwMode="gray">
            <a:xfrm>
              <a:off x="8451851" y="449580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3" name="Rectangle 33"/>
            <p:cNvSpPr>
              <a:spLocks noChangeArrowheads="1"/>
            </p:cNvSpPr>
            <p:nvPr userDrawn="1"/>
          </p:nvSpPr>
          <p:spPr bwMode="gray">
            <a:xfrm>
              <a:off x="8451851" y="42386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4" name="Rectangle 34"/>
            <p:cNvSpPr>
              <a:spLocks noChangeArrowheads="1"/>
            </p:cNvSpPr>
            <p:nvPr userDrawn="1"/>
          </p:nvSpPr>
          <p:spPr bwMode="gray">
            <a:xfrm>
              <a:off x="8451851" y="43672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5" name="Rectangle 35"/>
            <p:cNvSpPr>
              <a:spLocks noChangeArrowheads="1"/>
            </p:cNvSpPr>
            <p:nvPr userDrawn="1"/>
          </p:nvSpPr>
          <p:spPr bwMode="gray">
            <a:xfrm>
              <a:off x="8451851" y="48831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6" name="Rectangle 36"/>
            <p:cNvSpPr>
              <a:spLocks noChangeArrowheads="1"/>
            </p:cNvSpPr>
            <p:nvPr userDrawn="1"/>
          </p:nvSpPr>
          <p:spPr bwMode="gray">
            <a:xfrm>
              <a:off x="8451851" y="44323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7" name="Rectangle 37"/>
            <p:cNvSpPr>
              <a:spLocks noChangeArrowheads="1"/>
            </p:cNvSpPr>
            <p:nvPr userDrawn="1"/>
          </p:nvSpPr>
          <p:spPr bwMode="gray">
            <a:xfrm>
              <a:off x="8451851" y="54641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8" name="Rectangle 38"/>
            <p:cNvSpPr>
              <a:spLocks noChangeArrowheads="1"/>
            </p:cNvSpPr>
            <p:nvPr userDrawn="1"/>
          </p:nvSpPr>
          <p:spPr bwMode="gray">
            <a:xfrm>
              <a:off x="8451851" y="53990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9" name="Rectangle 39"/>
            <p:cNvSpPr>
              <a:spLocks noChangeArrowheads="1"/>
            </p:cNvSpPr>
            <p:nvPr userDrawn="1"/>
          </p:nvSpPr>
          <p:spPr bwMode="gray">
            <a:xfrm>
              <a:off x="8451851" y="55292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0" name="Rectangle 40"/>
            <p:cNvSpPr>
              <a:spLocks noChangeArrowheads="1"/>
            </p:cNvSpPr>
            <p:nvPr userDrawn="1"/>
          </p:nvSpPr>
          <p:spPr bwMode="gray">
            <a:xfrm>
              <a:off x="8451851" y="55943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1" name="Rectangle 41"/>
            <p:cNvSpPr>
              <a:spLocks noChangeArrowheads="1"/>
            </p:cNvSpPr>
            <p:nvPr userDrawn="1"/>
          </p:nvSpPr>
          <p:spPr bwMode="gray">
            <a:xfrm>
              <a:off x="8451851" y="494665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2" name="Rectangle 42"/>
            <p:cNvSpPr>
              <a:spLocks noChangeArrowheads="1"/>
            </p:cNvSpPr>
            <p:nvPr userDrawn="1"/>
          </p:nvSpPr>
          <p:spPr bwMode="gray">
            <a:xfrm>
              <a:off x="8451851" y="53355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3" name="Rectangle 43"/>
            <p:cNvSpPr>
              <a:spLocks noChangeArrowheads="1"/>
            </p:cNvSpPr>
            <p:nvPr userDrawn="1"/>
          </p:nvSpPr>
          <p:spPr bwMode="gray">
            <a:xfrm>
              <a:off x="8451851" y="56578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4" name="Rectangle 44"/>
            <p:cNvSpPr>
              <a:spLocks noChangeArrowheads="1"/>
            </p:cNvSpPr>
            <p:nvPr userDrawn="1"/>
          </p:nvSpPr>
          <p:spPr bwMode="gray">
            <a:xfrm>
              <a:off x="8451851" y="52705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5" name="Rectangle 45"/>
            <p:cNvSpPr>
              <a:spLocks noChangeArrowheads="1"/>
            </p:cNvSpPr>
            <p:nvPr userDrawn="1"/>
          </p:nvSpPr>
          <p:spPr bwMode="gray">
            <a:xfrm>
              <a:off x="8451851" y="50768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6" name="Rectangle 46"/>
            <p:cNvSpPr>
              <a:spLocks noChangeArrowheads="1"/>
            </p:cNvSpPr>
            <p:nvPr userDrawn="1"/>
          </p:nvSpPr>
          <p:spPr bwMode="gray">
            <a:xfrm>
              <a:off x="8451851" y="50117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7" name="Rectangle 47"/>
            <p:cNvSpPr>
              <a:spLocks noChangeArrowheads="1"/>
            </p:cNvSpPr>
            <p:nvPr userDrawn="1"/>
          </p:nvSpPr>
          <p:spPr bwMode="gray">
            <a:xfrm>
              <a:off x="8451851" y="51419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8" name="Rectangle 48"/>
            <p:cNvSpPr>
              <a:spLocks noChangeArrowheads="1"/>
            </p:cNvSpPr>
            <p:nvPr userDrawn="1"/>
          </p:nvSpPr>
          <p:spPr bwMode="gray">
            <a:xfrm>
              <a:off x="8451851" y="52054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9" name="Rectangle 49"/>
            <p:cNvSpPr>
              <a:spLocks noChangeArrowheads="1"/>
            </p:cNvSpPr>
            <p:nvPr userDrawn="1"/>
          </p:nvSpPr>
          <p:spPr bwMode="gray">
            <a:xfrm>
              <a:off x="8383588" y="572135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0" name="Rectangle 50"/>
            <p:cNvSpPr>
              <a:spLocks noChangeArrowheads="1"/>
            </p:cNvSpPr>
            <p:nvPr userDrawn="1"/>
          </p:nvSpPr>
          <p:spPr bwMode="gray">
            <a:xfrm>
              <a:off x="8383588" y="405130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1" name="Rectangle 51"/>
            <p:cNvSpPr>
              <a:spLocks noChangeArrowheads="1"/>
            </p:cNvSpPr>
            <p:nvPr userDrawn="1"/>
          </p:nvSpPr>
          <p:spPr bwMode="gray">
            <a:xfrm>
              <a:off x="98186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2" name="Rectangle 52"/>
            <p:cNvSpPr>
              <a:spLocks noChangeArrowheads="1"/>
            </p:cNvSpPr>
            <p:nvPr userDrawn="1"/>
          </p:nvSpPr>
          <p:spPr bwMode="gray">
            <a:xfrm>
              <a:off x="988536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3" name="Rectangle 53"/>
            <p:cNvSpPr>
              <a:spLocks noChangeArrowheads="1"/>
            </p:cNvSpPr>
            <p:nvPr userDrawn="1"/>
          </p:nvSpPr>
          <p:spPr bwMode="gray">
            <a:xfrm>
              <a:off x="97520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4" name="Rectangle 54"/>
            <p:cNvSpPr>
              <a:spLocks noChangeArrowheads="1"/>
            </p:cNvSpPr>
            <p:nvPr userDrawn="1"/>
          </p:nvSpPr>
          <p:spPr bwMode="gray">
            <a:xfrm>
              <a:off x="95519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5" name="Rectangle 55"/>
            <p:cNvSpPr>
              <a:spLocks noChangeArrowheads="1"/>
            </p:cNvSpPr>
            <p:nvPr userDrawn="1"/>
          </p:nvSpPr>
          <p:spPr bwMode="gray">
            <a:xfrm>
              <a:off x="968533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6" name="Rectangle 56"/>
            <p:cNvSpPr>
              <a:spLocks noChangeArrowheads="1"/>
            </p:cNvSpPr>
            <p:nvPr userDrawn="1"/>
          </p:nvSpPr>
          <p:spPr bwMode="gray">
            <a:xfrm>
              <a:off x="96186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7" name="Rectangle 57"/>
            <p:cNvSpPr>
              <a:spLocks noChangeArrowheads="1"/>
            </p:cNvSpPr>
            <p:nvPr userDrawn="1"/>
          </p:nvSpPr>
          <p:spPr bwMode="gray">
            <a:xfrm>
              <a:off x="102885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8" name="Rectangle 58"/>
            <p:cNvSpPr>
              <a:spLocks noChangeArrowheads="1"/>
            </p:cNvSpPr>
            <p:nvPr userDrawn="1"/>
          </p:nvSpPr>
          <p:spPr bwMode="gray">
            <a:xfrm>
              <a:off x="10356851"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9" name="Rectangle 59"/>
            <p:cNvSpPr>
              <a:spLocks noChangeArrowheads="1"/>
            </p:cNvSpPr>
            <p:nvPr userDrawn="1"/>
          </p:nvSpPr>
          <p:spPr bwMode="gray">
            <a:xfrm>
              <a:off x="100218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0" name="Rectangle 60"/>
            <p:cNvSpPr>
              <a:spLocks noChangeArrowheads="1"/>
            </p:cNvSpPr>
            <p:nvPr userDrawn="1"/>
          </p:nvSpPr>
          <p:spPr bwMode="gray">
            <a:xfrm>
              <a:off x="102219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1" name="Rectangle 61"/>
            <p:cNvSpPr>
              <a:spLocks noChangeArrowheads="1"/>
            </p:cNvSpPr>
            <p:nvPr userDrawn="1"/>
          </p:nvSpPr>
          <p:spPr bwMode="gray">
            <a:xfrm>
              <a:off x="10155238"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2" name="Rectangle 62"/>
            <p:cNvSpPr>
              <a:spLocks noChangeArrowheads="1"/>
            </p:cNvSpPr>
            <p:nvPr userDrawn="1"/>
          </p:nvSpPr>
          <p:spPr bwMode="gray">
            <a:xfrm>
              <a:off x="100885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3" name="Rectangle 63"/>
            <p:cNvSpPr>
              <a:spLocks noChangeArrowheads="1"/>
            </p:cNvSpPr>
            <p:nvPr userDrawn="1"/>
          </p:nvSpPr>
          <p:spPr bwMode="gray">
            <a:xfrm>
              <a:off x="9491663"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4" name="Rectangle 64"/>
            <p:cNvSpPr>
              <a:spLocks noChangeArrowheads="1"/>
            </p:cNvSpPr>
            <p:nvPr userDrawn="1"/>
          </p:nvSpPr>
          <p:spPr bwMode="gray">
            <a:xfrm>
              <a:off x="10423526"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5" name="Freeform 65"/>
            <p:cNvSpPr>
              <a:spLocks/>
            </p:cNvSpPr>
            <p:nvPr userDrawn="1"/>
          </p:nvSpPr>
          <p:spPr bwMode="gray">
            <a:xfrm>
              <a:off x="9024938" y="4117975"/>
              <a:ext cx="474663" cy="471488"/>
            </a:xfrm>
            <a:custGeom>
              <a:avLst/>
              <a:gdLst>
                <a:gd name="T0" fmla="*/ 249 w 263"/>
                <a:gd name="T1" fmla="*/ 14 h 263"/>
                <a:gd name="T2" fmla="*/ 256 w 263"/>
                <a:gd name="T3" fmla="*/ 14 h 263"/>
                <a:gd name="T4" fmla="*/ 263 w 263"/>
                <a:gd name="T5" fmla="*/ 8 h 263"/>
                <a:gd name="T6" fmla="*/ 256 w 263"/>
                <a:gd name="T7" fmla="*/ 0 h 263"/>
                <a:gd name="T8" fmla="*/ 249 w 263"/>
                <a:gd name="T9" fmla="*/ 0 h 263"/>
                <a:gd name="T10" fmla="*/ 0 w 263"/>
                <a:gd name="T11" fmla="*/ 250 h 263"/>
                <a:gd name="T12" fmla="*/ 0 w 263"/>
                <a:gd name="T13" fmla="*/ 256 h 263"/>
                <a:gd name="T14" fmla="*/ 7 w 263"/>
                <a:gd name="T15" fmla="*/ 263 h 263"/>
                <a:gd name="T16" fmla="*/ 7 w 263"/>
                <a:gd name="T17" fmla="*/ 263 h 263"/>
                <a:gd name="T18" fmla="*/ 14 w 263"/>
                <a:gd name="T19" fmla="*/ 255 h 263"/>
                <a:gd name="T20" fmla="*/ 14 w 263"/>
                <a:gd name="T21" fmla="*/ 250 h 263"/>
                <a:gd name="T22" fmla="*/ 249 w 263"/>
                <a:gd name="T23" fmla="*/ 14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3" h="263">
                  <a:moveTo>
                    <a:pt x="249" y="14"/>
                  </a:moveTo>
                  <a:cubicBezTo>
                    <a:pt x="252" y="14"/>
                    <a:pt x="254" y="14"/>
                    <a:pt x="256" y="14"/>
                  </a:cubicBezTo>
                  <a:cubicBezTo>
                    <a:pt x="260" y="14"/>
                    <a:pt x="263" y="11"/>
                    <a:pt x="263" y="8"/>
                  </a:cubicBezTo>
                  <a:cubicBezTo>
                    <a:pt x="263" y="4"/>
                    <a:pt x="260" y="1"/>
                    <a:pt x="256" y="0"/>
                  </a:cubicBezTo>
                  <a:cubicBezTo>
                    <a:pt x="254" y="0"/>
                    <a:pt x="252" y="0"/>
                    <a:pt x="249" y="0"/>
                  </a:cubicBezTo>
                  <a:cubicBezTo>
                    <a:pt x="112" y="0"/>
                    <a:pt x="0" y="112"/>
                    <a:pt x="0" y="250"/>
                  </a:cubicBezTo>
                  <a:cubicBezTo>
                    <a:pt x="0" y="252"/>
                    <a:pt x="0" y="254"/>
                    <a:pt x="0" y="256"/>
                  </a:cubicBezTo>
                  <a:cubicBezTo>
                    <a:pt x="0" y="260"/>
                    <a:pt x="3" y="263"/>
                    <a:pt x="7" y="263"/>
                  </a:cubicBezTo>
                  <a:cubicBezTo>
                    <a:pt x="7" y="263"/>
                    <a:pt x="7" y="263"/>
                    <a:pt x="7" y="263"/>
                  </a:cubicBezTo>
                  <a:cubicBezTo>
                    <a:pt x="11" y="263"/>
                    <a:pt x="14" y="259"/>
                    <a:pt x="14" y="255"/>
                  </a:cubicBezTo>
                  <a:cubicBezTo>
                    <a:pt x="14" y="254"/>
                    <a:pt x="14" y="252"/>
                    <a:pt x="14" y="250"/>
                  </a:cubicBezTo>
                  <a:cubicBezTo>
                    <a:pt x="14" y="120"/>
                    <a:pt x="119" y="14"/>
                    <a:pt x="249" y="14"/>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6" name="Freeform 66"/>
            <p:cNvSpPr>
              <a:spLocks/>
            </p:cNvSpPr>
            <p:nvPr userDrawn="1"/>
          </p:nvSpPr>
          <p:spPr bwMode="gray">
            <a:xfrm>
              <a:off x="8502651" y="5741988"/>
              <a:ext cx="112713" cy="114300"/>
            </a:xfrm>
            <a:custGeom>
              <a:avLst/>
              <a:gdLst>
                <a:gd name="T0" fmla="*/ 53 w 62"/>
                <a:gd name="T1" fmla="*/ 47 h 63"/>
                <a:gd name="T2" fmla="*/ 15 w 62"/>
                <a:gd name="T3" fmla="*/ 54 h 63"/>
                <a:gd name="T4" fmla="*/ 8 w 62"/>
                <a:gd name="T5" fmla="*/ 16 h 63"/>
                <a:gd name="T6" fmla="*/ 46 w 62"/>
                <a:gd name="T7" fmla="*/ 9 h 63"/>
                <a:gd name="T8" fmla="*/ 53 w 62"/>
                <a:gd name="T9" fmla="*/ 47 h 63"/>
              </a:gdLst>
              <a:ahLst/>
              <a:cxnLst>
                <a:cxn ang="0">
                  <a:pos x="T0" y="T1"/>
                </a:cxn>
                <a:cxn ang="0">
                  <a:pos x="T2" y="T3"/>
                </a:cxn>
                <a:cxn ang="0">
                  <a:pos x="T4" y="T5"/>
                </a:cxn>
                <a:cxn ang="0">
                  <a:pos x="T6" y="T7"/>
                </a:cxn>
                <a:cxn ang="0">
                  <a:pos x="T8" y="T9"/>
                </a:cxn>
              </a:cxnLst>
              <a:rect l="0" t="0" r="r" b="b"/>
              <a:pathLst>
                <a:path w="62" h="63">
                  <a:moveTo>
                    <a:pt x="53" y="47"/>
                  </a:moveTo>
                  <a:cubicBezTo>
                    <a:pt x="45" y="60"/>
                    <a:pt x="28" y="63"/>
                    <a:pt x="15" y="54"/>
                  </a:cubicBezTo>
                  <a:cubicBezTo>
                    <a:pt x="3" y="46"/>
                    <a:pt x="0" y="29"/>
                    <a:pt x="8" y="16"/>
                  </a:cubicBezTo>
                  <a:cubicBezTo>
                    <a:pt x="17" y="4"/>
                    <a:pt x="34" y="0"/>
                    <a:pt x="46" y="9"/>
                  </a:cubicBezTo>
                  <a:cubicBezTo>
                    <a:pt x="59" y="18"/>
                    <a:pt x="62" y="35"/>
                    <a:pt x="53" y="47"/>
                  </a:cubicBezTo>
                  <a:close/>
                </a:path>
              </a:pathLst>
            </a:custGeom>
            <a:solidFill>
              <a:srgbClr val="7A5E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7" name="Freeform 67"/>
            <p:cNvSpPr>
              <a:spLocks/>
            </p:cNvSpPr>
            <p:nvPr userDrawn="1"/>
          </p:nvSpPr>
          <p:spPr bwMode="gray">
            <a:xfrm>
              <a:off x="8559801" y="5329238"/>
              <a:ext cx="855663" cy="849313"/>
            </a:xfrm>
            <a:custGeom>
              <a:avLst/>
              <a:gdLst>
                <a:gd name="T0" fmla="*/ 57 w 473"/>
                <a:gd name="T1" fmla="*/ 132 h 473"/>
                <a:gd name="T2" fmla="*/ 133 w 473"/>
                <a:gd name="T3" fmla="*/ 415 h 473"/>
                <a:gd name="T4" fmla="*/ 416 w 473"/>
                <a:gd name="T5" fmla="*/ 340 h 473"/>
                <a:gd name="T6" fmla="*/ 340 w 473"/>
                <a:gd name="T7" fmla="*/ 57 h 473"/>
                <a:gd name="T8" fmla="*/ 57 w 473"/>
                <a:gd name="T9" fmla="*/ 132 h 473"/>
              </a:gdLst>
              <a:ahLst/>
              <a:cxnLst>
                <a:cxn ang="0">
                  <a:pos x="T0" y="T1"/>
                </a:cxn>
                <a:cxn ang="0">
                  <a:pos x="T2" y="T3"/>
                </a:cxn>
                <a:cxn ang="0">
                  <a:pos x="T4" y="T5"/>
                </a:cxn>
                <a:cxn ang="0">
                  <a:pos x="T6" y="T7"/>
                </a:cxn>
                <a:cxn ang="0">
                  <a:pos x="T8" y="T9"/>
                </a:cxn>
              </a:cxnLst>
              <a:rect l="0" t="0" r="r" b="b"/>
              <a:pathLst>
                <a:path w="473" h="473">
                  <a:moveTo>
                    <a:pt x="57" y="132"/>
                  </a:moveTo>
                  <a:cubicBezTo>
                    <a:pt x="0" y="231"/>
                    <a:pt x="34" y="358"/>
                    <a:pt x="133" y="415"/>
                  </a:cubicBezTo>
                  <a:cubicBezTo>
                    <a:pt x="232" y="473"/>
                    <a:pt x="358" y="439"/>
                    <a:pt x="416" y="340"/>
                  </a:cubicBezTo>
                  <a:cubicBezTo>
                    <a:pt x="473" y="241"/>
                    <a:pt x="439" y="114"/>
                    <a:pt x="340" y="57"/>
                  </a:cubicBezTo>
                  <a:cubicBezTo>
                    <a:pt x="241" y="0"/>
                    <a:pt x="115" y="33"/>
                    <a:pt x="57" y="132"/>
                  </a:cubicBezTo>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8" name="Freeform 68"/>
            <p:cNvSpPr>
              <a:spLocks/>
            </p:cNvSpPr>
            <p:nvPr userDrawn="1"/>
          </p:nvSpPr>
          <p:spPr bwMode="gray">
            <a:xfrm>
              <a:off x="8637588" y="5407025"/>
              <a:ext cx="700088" cy="695325"/>
            </a:xfrm>
            <a:custGeom>
              <a:avLst/>
              <a:gdLst>
                <a:gd name="T0" fmla="*/ 47 w 387"/>
                <a:gd name="T1" fmla="*/ 108 h 387"/>
                <a:gd name="T2" fmla="*/ 109 w 387"/>
                <a:gd name="T3" fmla="*/ 340 h 387"/>
                <a:gd name="T4" fmla="*/ 340 w 387"/>
                <a:gd name="T5" fmla="*/ 278 h 387"/>
                <a:gd name="T6" fmla="*/ 279 w 387"/>
                <a:gd name="T7" fmla="*/ 47 h 387"/>
                <a:gd name="T8" fmla="*/ 47 w 387"/>
                <a:gd name="T9" fmla="*/ 108 h 387"/>
              </a:gdLst>
              <a:ahLst/>
              <a:cxnLst>
                <a:cxn ang="0">
                  <a:pos x="T0" y="T1"/>
                </a:cxn>
                <a:cxn ang="0">
                  <a:pos x="T2" y="T3"/>
                </a:cxn>
                <a:cxn ang="0">
                  <a:pos x="T4" y="T5"/>
                </a:cxn>
                <a:cxn ang="0">
                  <a:pos x="T6" y="T7"/>
                </a:cxn>
                <a:cxn ang="0">
                  <a:pos x="T8" y="T9"/>
                </a:cxn>
              </a:cxnLst>
              <a:rect l="0" t="0" r="r" b="b"/>
              <a:pathLst>
                <a:path w="387" h="387">
                  <a:moveTo>
                    <a:pt x="47" y="108"/>
                  </a:moveTo>
                  <a:cubicBezTo>
                    <a:pt x="0" y="189"/>
                    <a:pt x="28" y="293"/>
                    <a:pt x="109" y="340"/>
                  </a:cubicBezTo>
                  <a:cubicBezTo>
                    <a:pt x="190" y="387"/>
                    <a:pt x="293" y="359"/>
                    <a:pt x="340" y="278"/>
                  </a:cubicBezTo>
                  <a:cubicBezTo>
                    <a:pt x="387" y="197"/>
                    <a:pt x="359" y="94"/>
                    <a:pt x="279" y="47"/>
                  </a:cubicBezTo>
                  <a:cubicBezTo>
                    <a:pt x="198" y="0"/>
                    <a:pt x="94" y="27"/>
                    <a:pt x="47" y="108"/>
                  </a:cubicBezTo>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9" name="Freeform 69"/>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7043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0" name="Freeform 70"/>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301D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1" name="Freeform 71"/>
            <p:cNvSpPr>
              <a:spLocks/>
            </p:cNvSpPr>
            <p:nvPr userDrawn="1"/>
          </p:nvSpPr>
          <p:spPr bwMode="gray">
            <a:xfrm>
              <a:off x="10391776" y="5581650"/>
              <a:ext cx="106363" cy="104775"/>
            </a:xfrm>
            <a:custGeom>
              <a:avLst/>
              <a:gdLst>
                <a:gd name="T0" fmla="*/ 4 w 59"/>
                <a:gd name="T1" fmla="*/ 37 h 59"/>
                <a:gd name="T2" fmla="*/ 37 w 59"/>
                <a:gd name="T3" fmla="*/ 55 h 59"/>
                <a:gd name="T4" fmla="*/ 55 w 59"/>
                <a:gd name="T5" fmla="*/ 23 h 59"/>
                <a:gd name="T6" fmla="*/ 23 w 59"/>
                <a:gd name="T7" fmla="*/ 4 h 59"/>
                <a:gd name="T8" fmla="*/ 4 w 59"/>
                <a:gd name="T9" fmla="*/ 37 h 59"/>
              </a:gdLst>
              <a:ahLst/>
              <a:cxnLst>
                <a:cxn ang="0">
                  <a:pos x="T0" y="T1"/>
                </a:cxn>
                <a:cxn ang="0">
                  <a:pos x="T2" y="T3"/>
                </a:cxn>
                <a:cxn ang="0">
                  <a:pos x="T4" y="T5"/>
                </a:cxn>
                <a:cxn ang="0">
                  <a:pos x="T6" y="T7"/>
                </a:cxn>
                <a:cxn ang="0">
                  <a:pos x="T8" y="T9"/>
                </a:cxn>
              </a:cxnLst>
              <a:rect l="0" t="0" r="r" b="b"/>
              <a:pathLst>
                <a:path w="59" h="59">
                  <a:moveTo>
                    <a:pt x="4" y="37"/>
                  </a:moveTo>
                  <a:cubicBezTo>
                    <a:pt x="8" y="51"/>
                    <a:pt x="23" y="59"/>
                    <a:pt x="37" y="55"/>
                  </a:cubicBezTo>
                  <a:cubicBezTo>
                    <a:pt x="51" y="51"/>
                    <a:pt x="59" y="37"/>
                    <a:pt x="55" y="23"/>
                  </a:cubicBezTo>
                  <a:cubicBezTo>
                    <a:pt x="52" y="8"/>
                    <a:pt x="37" y="0"/>
                    <a:pt x="23" y="4"/>
                  </a:cubicBezTo>
                  <a:cubicBezTo>
                    <a:pt x="9" y="8"/>
                    <a:pt x="0" y="23"/>
                    <a:pt x="4" y="37"/>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2" name="Freeform 72"/>
            <p:cNvSpPr>
              <a:spLocks/>
            </p:cNvSpPr>
            <p:nvPr userDrawn="1"/>
          </p:nvSpPr>
          <p:spPr bwMode="gray">
            <a:xfrm>
              <a:off x="10474326" y="5751513"/>
              <a:ext cx="111125" cy="107950"/>
            </a:xfrm>
            <a:custGeom>
              <a:avLst/>
              <a:gdLst>
                <a:gd name="T0" fmla="*/ 7 w 61"/>
                <a:gd name="T1" fmla="*/ 42 h 60"/>
                <a:gd name="T2" fmla="*/ 42 w 61"/>
                <a:gd name="T3" fmla="*/ 54 h 60"/>
                <a:gd name="T4" fmla="*/ 55 w 61"/>
                <a:gd name="T5" fmla="*/ 19 h 60"/>
                <a:gd name="T6" fmla="*/ 19 w 61"/>
                <a:gd name="T7" fmla="*/ 6 h 60"/>
                <a:gd name="T8" fmla="*/ 7 w 61"/>
                <a:gd name="T9" fmla="*/ 42 h 60"/>
              </a:gdLst>
              <a:ahLst/>
              <a:cxnLst>
                <a:cxn ang="0">
                  <a:pos x="T0" y="T1"/>
                </a:cxn>
                <a:cxn ang="0">
                  <a:pos x="T2" y="T3"/>
                </a:cxn>
                <a:cxn ang="0">
                  <a:pos x="T4" y="T5"/>
                </a:cxn>
                <a:cxn ang="0">
                  <a:pos x="T6" y="T7"/>
                </a:cxn>
                <a:cxn ang="0">
                  <a:pos x="T8" y="T9"/>
                </a:cxn>
              </a:cxnLst>
              <a:rect l="0" t="0" r="r" b="b"/>
              <a:pathLst>
                <a:path w="61" h="60">
                  <a:moveTo>
                    <a:pt x="7" y="42"/>
                  </a:moveTo>
                  <a:cubicBezTo>
                    <a:pt x="13" y="55"/>
                    <a:pt x="29" y="60"/>
                    <a:pt x="42" y="54"/>
                  </a:cubicBezTo>
                  <a:cubicBezTo>
                    <a:pt x="55" y="48"/>
                    <a:pt x="61" y="32"/>
                    <a:pt x="55" y="19"/>
                  </a:cubicBezTo>
                  <a:cubicBezTo>
                    <a:pt x="48" y="6"/>
                    <a:pt x="33" y="0"/>
                    <a:pt x="19" y="6"/>
                  </a:cubicBezTo>
                  <a:cubicBezTo>
                    <a:pt x="6" y="13"/>
                    <a:pt x="0" y="28"/>
                    <a:pt x="7"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3" name="Freeform 73"/>
            <p:cNvSpPr>
              <a:spLocks/>
            </p:cNvSpPr>
            <p:nvPr userDrawn="1"/>
          </p:nvSpPr>
          <p:spPr bwMode="gray">
            <a:xfrm>
              <a:off x="10537826" y="5837238"/>
              <a:ext cx="109538" cy="109538"/>
            </a:xfrm>
            <a:custGeom>
              <a:avLst/>
              <a:gdLst>
                <a:gd name="T0" fmla="*/ 6 w 61"/>
                <a:gd name="T1" fmla="*/ 42 h 61"/>
                <a:gd name="T2" fmla="*/ 42 w 61"/>
                <a:gd name="T3" fmla="*/ 55 h 61"/>
                <a:gd name="T4" fmla="*/ 54 w 61"/>
                <a:gd name="T5" fmla="*/ 19 h 61"/>
                <a:gd name="T6" fmla="*/ 19 w 61"/>
                <a:gd name="T7" fmla="*/ 7 h 61"/>
                <a:gd name="T8" fmla="*/ 6 w 61"/>
                <a:gd name="T9" fmla="*/ 42 h 61"/>
              </a:gdLst>
              <a:ahLst/>
              <a:cxnLst>
                <a:cxn ang="0">
                  <a:pos x="T0" y="T1"/>
                </a:cxn>
                <a:cxn ang="0">
                  <a:pos x="T2" y="T3"/>
                </a:cxn>
                <a:cxn ang="0">
                  <a:pos x="T4" y="T5"/>
                </a:cxn>
                <a:cxn ang="0">
                  <a:pos x="T6" y="T7"/>
                </a:cxn>
                <a:cxn ang="0">
                  <a:pos x="T8" y="T9"/>
                </a:cxn>
              </a:cxnLst>
              <a:rect l="0" t="0" r="r" b="b"/>
              <a:pathLst>
                <a:path w="61" h="61">
                  <a:moveTo>
                    <a:pt x="6" y="42"/>
                  </a:moveTo>
                  <a:cubicBezTo>
                    <a:pt x="13" y="55"/>
                    <a:pt x="28" y="61"/>
                    <a:pt x="42" y="55"/>
                  </a:cubicBezTo>
                  <a:cubicBezTo>
                    <a:pt x="55" y="48"/>
                    <a:pt x="61" y="33"/>
                    <a:pt x="54" y="19"/>
                  </a:cubicBezTo>
                  <a:cubicBezTo>
                    <a:pt x="48" y="6"/>
                    <a:pt x="32" y="0"/>
                    <a:pt x="19" y="7"/>
                  </a:cubicBezTo>
                  <a:cubicBezTo>
                    <a:pt x="6" y="13"/>
                    <a:pt x="0" y="29"/>
                    <a:pt x="6"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4" name="Freeform 74"/>
            <p:cNvSpPr>
              <a:spLocks/>
            </p:cNvSpPr>
            <p:nvPr userDrawn="1"/>
          </p:nvSpPr>
          <p:spPr bwMode="gray">
            <a:xfrm>
              <a:off x="10617201" y="5916613"/>
              <a:ext cx="107950" cy="107950"/>
            </a:xfrm>
            <a:custGeom>
              <a:avLst/>
              <a:gdLst>
                <a:gd name="T0" fmla="*/ 6 w 60"/>
                <a:gd name="T1" fmla="*/ 41 h 60"/>
                <a:gd name="T2" fmla="*/ 41 w 60"/>
                <a:gd name="T3" fmla="*/ 54 h 60"/>
                <a:gd name="T4" fmla="*/ 54 w 60"/>
                <a:gd name="T5" fmla="*/ 19 h 60"/>
                <a:gd name="T6" fmla="*/ 18 w 60"/>
                <a:gd name="T7" fmla="*/ 6 h 60"/>
                <a:gd name="T8" fmla="*/ 6 w 60"/>
                <a:gd name="T9" fmla="*/ 41 h 60"/>
              </a:gdLst>
              <a:ahLst/>
              <a:cxnLst>
                <a:cxn ang="0">
                  <a:pos x="T0" y="T1"/>
                </a:cxn>
                <a:cxn ang="0">
                  <a:pos x="T2" y="T3"/>
                </a:cxn>
                <a:cxn ang="0">
                  <a:pos x="T4" y="T5"/>
                </a:cxn>
                <a:cxn ang="0">
                  <a:pos x="T6" y="T7"/>
                </a:cxn>
                <a:cxn ang="0">
                  <a:pos x="T8" y="T9"/>
                </a:cxn>
              </a:cxnLst>
              <a:rect l="0" t="0" r="r" b="b"/>
              <a:pathLst>
                <a:path w="60" h="60">
                  <a:moveTo>
                    <a:pt x="6" y="41"/>
                  </a:moveTo>
                  <a:cubicBezTo>
                    <a:pt x="12" y="55"/>
                    <a:pt x="28" y="60"/>
                    <a:pt x="41" y="54"/>
                  </a:cubicBezTo>
                  <a:cubicBezTo>
                    <a:pt x="54" y="48"/>
                    <a:pt x="60" y="32"/>
                    <a:pt x="54" y="19"/>
                  </a:cubicBezTo>
                  <a:cubicBezTo>
                    <a:pt x="47" y="5"/>
                    <a:pt x="32" y="0"/>
                    <a:pt x="18" y="6"/>
                  </a:cubicBezTo>
                  <a:cubicBezTo>
                    <a:pt x="5" y="12"/>
                    <a:pt x="0" y="28"/>
                    <a:pt x="6" y="41"/>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5" name="Freeform 75"/>
            <p:cNvSpPr>
              <a:spLocks/>
            </p:cNvSpPr>
            <p:nvPr userDrawn="1"/>
          </p:nvSpPr>
          <p:spPr bwMode="gray">
            <a:xfrm>
              <a:off x="9932988" y="4719638"/>
              <a:ext cx="1179513" cy="1587500"/>
            </a:xfrm>
            <a:custGeom>
              <a:avLst/>
              <a:gdLst>
                <a:gd name="T0" fmla="*/ 142 w 743"/>
                <a:gd name="T1" fmla="*/ 0 h 1000"/>
                <a:gd name="T2" fmla="*/ 743 w 743"/>
                <a:gd name="T3" fmla="*/ 907 h 1000"/>
                <a:gd name="T4" fmla="*/ 599 w 743"/>
                <a:gd name="T5" fmla="*/ 1000 h 1000"/>
                <a:gd name="T6" fmla="*/ 0 w 743"/>
                <a:gd name="T7" fmla="*/ 94 h 1000"/>
                <a:gd name="T8" fmla="*/ 142 w 743"/>
                <a:gd name="T9" fmla="*/ 0 h 1000"/>
              </a:gdLst>
              <a:ahLst/>
              <a:cxnLst>
                <a:cxn ang="0">
                  <a:pos x="T0" y="T1"/>
                </a:cxn>
                <a:cxn ang="0">
                  <a:pos x="T2" y="T3"/>
                </a:cxn>
                <a:cxn ang="0">
                  <a:pos x="T4" y="T5"/>
                </a:cxn>
                <a:cxn ang="0">
                  <a:pos x="T6" y="T7"/>
                </a:cxn>
                <a:cxn ang="0">
                  <a:pos x="T8" y="T9"/>
                </a:cxn>
              </a:cxnLst>
              <a:rect l="0" t="0" r="r" b="b"/>
              <a:pathLst>
                <a:path w="743" h="1000">
                  <a:moveTo>
                    <a:pt x="142" y="0"/>
                  </a:moveTo>
                  <a:lnTo>
                    <a:pt x="743" y="907"/>
                  </a:lnTo>
                  <a:lnTo>
                    <a:pt x="599" y="1000"/>
                  </a:lnTo>
                  <a:lnTo>
                    <a:pt x="0" y="94"/>
                  </a:lnTo>
                  <a:lnTo>
                    <a:pt x="142"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6" name="Freeform 76"/>
            <p:cNvSpPr>
              <a:spLocks/>
            </p:cNvSpPr>
            <p:nvPr userDrawn="1"/>
          </p:nvSpPr>
          <p:spPr bwMode="gray">
            <a:xfrm>
              <a:off x="10506076" y="5421313"/>
              <a:ext cx="739775" cy="496888"/>
            </a:xfrm>
            <a:custGeom>
              <a:avLst/>
              <a:gdLst>
                <a:gd name="T0" fmla="*/ 23 w 410"/>
                <a:gd name="T1" fmla="*/ 0 h 277"/>
                <a:gd name="T2" fmla="*/ 160 w 410"/>
                <a:gd name="T3" fmla="*/ 20 h 277"/>
                <a:gd name="T4" fmla="*/ 378 w 410"/>
                <a:gd name="T5" fmla="*/ 89 h 277"/>
                <a:gd name="T6" fmla="*/ 332 w 410"/>
                <a:gd name="T7" fmla="*/ 269 h 277"/>
                <a:gd name="T8" fmla="*/ 161 w 410"/>
                <a:gd name="T9" fmla="*/ 101 h 277"/>
                <a:gd name="T10" fmla="*/ 105 w 410"/>
                <a:gd name="T11" fmla="*/ 88 h 277"/>
                <a:gd name="T12" fmla="*/ 23 w 410"/>
                <a:gd name="T13" fmla="*/ 0 h 277"/>
              </a:gdLst>
              <a:ahLst/>
              <a:cxnLst>
                <a:cxn ang="0">
                  <a:pos x="T0" y="T1"/>
                </a:cxn>
                <a:cxn ang="0">
                  <a:pos x="T2" y="T3"/>
                </a:cxn>
                <a:cxn ang="0">
                  <a:pos x="T4" y="T5"/>
                </a:cxn>
                <a:cxn ang="0">
                  <a:pos x="T6" y="T7"/>
                </a:cxn>
                <a:cxn ang="0">
                  <a:pos x="T8" y="T9"/>
                </a:cxn>
                <a:cxn ang="0">
                  <a:pos x="T10" y="T11"/>
                </a:cxn>
                <a:cxn ang="0">
                  <a:pos x="T12" y="T13"/>
                </a:cxn>
              </a:cxnLst>
              <a:rect l="0" t="0" r="r" b="b"/>
              <a:pathLst>
                <a:path w="410" h="277">
                  <a:moveTo>
                    <a:pt x="23" y="0"/>
                  </a:moveTo>
                  <a:cubicBezTo>
                    <a:pt x="101" y="20"/>
                    <a:pt x="160" y="20"/>
                    <a:pt x="160" y="20"/>
                  </a:cubicBezTo>
                  <a:cubicBezTo>
                    <a:pt x="378" y="89"/>
                    <a:pt x="378" y="89"/>
                    <a:pt x="378" y="89"/>
                  </a:cubicBezTo>
                  <a:cubicBezTo>
                    <a:pt x="378" y="89"/>
                    <a:pt x="410" y="277"/>
                    <a:pt x="332" y="269"/>
                  </a:cubicBezTo>
                  <a:cubicBezTo>
                    <a:pt x="254" y="260"/>
                    <a:pt x="161" y="101"/>
                    <a:pt x="161" y="101"/>
                  </a:cubicBezTo>
                  <a:cubicBezTo>
                    <a:pt x="161" y="101"/>
                    <a:pt x="130" y="88"/>
                    <a:pt x="105" y="88"/>
                  </a:cubicBezTo>
                  <a:cubicBezTo>
                    <a:pt x="36" y="96"/>
                    <a:pt x="0" y="30"/>
                    <a:pt x="23" y="0"/>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7" name="Freeform 77"/>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8" name="Freeform 78"/>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9" name="Freeform 79"/>
            <p:cNvSpPr>
              <a:spLocks/>
            </p:cNvSpPr>
            <p:nvPr userDrawn="1"/>
          </p:nvSpPr>
          <p:spPr bwMode="gray">
            <a:xfrm>
              <a:off x="11279191" y="5591948"/>
              <a:ext cx="409572" cy="58265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0" name="Freeform 80"/>
            <p:cNvSpPr>
              <a:spLocks/>
            </p:cNvSpPr>
            <p:nvPr userDrawn="1"/>
          </p:nvSpPr>
          <p:spPr bwMode="gray">
            <a:xfrm>
              <a:off x="11291888" y="5602288"/>
              <a:ext cx="368300" cy="56197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1" name="Freeform 81"/>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2" name="Freeform 82"/>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3" name="Freeform 83"/>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close/>
                </a:path>
              </a:pathLst>
            </a:custGeom>
            <a:solidFill>
              <a:srgbClr val="5737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4" name="Freeform 84"/>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5" name="Freeform 85"/>
            <p:cNvSpPr>
              <a:spLocks/>
            </p:cNvSpPr>
            <p:nvPr userDrawn="1"/>
          </p:nvSpPr>
          <p:spPr bwMode="gray">
            <a:xfrm>
              <a:off x="11294610" y="5905501"/>
              <a:ext cx="362859" cy="258762"/>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close/>
                </a:path>
              </a:pathLst>
            </a:custGeom>
            <a:solidFill>
              <a:srgbClr val="0E6F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6" name="Freeform 86"/>
            <p:cNvSpPr>
              <a:spLocks/>
            </p:cNvSpPr>
            <p:nvPr userDrawn="1"/>
          </p:nvSpPr>
          <p:spPr bwMode="gray">
            <a:xfrm>
              <a:off x="11291888" y="5905500"/>
              <a:ext cx="368300" cy="258763"/>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7" name="Freeform 87"/>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F8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8" name="Freeform 88"/>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9" name="Freeform 89"/>
            <p:cNvSpPr>
              <a:spLocks/>
            </p:cNvSpPr>
            <p:nvPr userDrawn="1"/>
          </p:nvSpPr>
          <p:spPr bwMode="gray">
            <a:xfrm>
              <a:off x="9871076" y="3697288"/>
              <a:ext cx="849313" cy="573088"/>
            </a:xfrm>
            <a:custGeom>
              <a:avLst/>
              <a:gdLst>
                <a:gd name="T0" fmla="*/ 0 w 470"/>
                <a:gd name="T1" fmla="*/ 134 h 319"/>
                <a:gd name="T2" fmla="*/ 42 w 470"/>
                <a:gd name="T3" fmla="*/ 197 h 319"/>
                <a:gd name="T4" fmla="*/ 147 w 470"/>
                <a:gd name="T5" fmla="*/ 123 h 319"/>
                <a:gd name="T6" fmla="*/ 221 w 470"/>
                <a:gd name="T7" fmla="*/ 270 h 319"/>
                <a:gd name="T8" fmla="*/ 300 w 470"/>
                <a:gd name="T9" fmla="*/ 319 h 319"/>
                <a:gd name="T10" fmla="*/ 427 w 470"/>
                <a:gd name="T11" fmla="*/ 174 h 319"/>
                <a:gd name="T12" fmla="*/ 470 w 470"/>
                <a:gd name="T13" fmla="*/ 171 h 319"/>
                <a:gd name="T14" fmla="*/ 468 w 470"/>
                <a:gd name="T15" fmla="*/ 2 h 319"/>
                <a:gd name="T16" fmla="*/ 312 w 470"/>
                <a:gd name="T17" fmla="*/ 30 h 319"/>
                <a:gd name="T18" fmla="*/ 127 w 470"/>
                <a:gd name="T19" fmla="*/ 20 h 319"/>
                <a:gd name="T20" fmla="*/ 0 w 470"/>
                <a:gd name="T21" fmla="*/ 134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0" h="319">
                  <a:moveTo>
                    <a:pt x="0" y="134"/>
                  </a:moveTo>
                  <a:cubicBezTo>
                    <a:pt x="0" y="134"/>
                    <a:pt x="13" y="192"/>
                    <a:pt x="42" y="197"/>
                  </a:cubicBezTo>
                  <a:cubicBezTo>
                    <a:pt x="68" y="201"/>
                    <a:pt x="146" y="130"/>
                    <a:pt x="147" y="123"/>
                  </a:cubicBezTo>
                  <a:cubicBezTo>
                    <a:pt x="261" y="161"/>
                    <a:pt x="221" y="270"/>
                    <a:pt x="221" y="270"/>
                  </a:cubicBezTo>
                  <a:cubicBezTo>
                    <a:pt x="221" y="270"/>
                    <a:pt x="227" y="279"/>
                    <a:pt x="300" y="319"/>
                  </a:cubicBezTo>
                  <a:cubicBezTo>
                    <a:pt x="440" y="276"/>
                    <a:pt x="427" y="174"/>
                    <a:pt x="427" y="174"/>
                  </a:cubicBezTo>
                  <a:cubicBezTo>
                    <a:pt x="470" y="171"/>
                    <a:pt x="470" y="171"/>
                    <a:pt x="470" y="171"/>
                  </a:cubicBezTo>
                  <a:cubicBezTo>
                    <a:pt x="468" y="2"/>
                    <a:pt x="468" y="2"/>
                    <a:pt x="468" y="2"/>
                  </a:cubicBezTo>
                  <a:cubicBezTo>
                    <a:pt x="312" y="30"/>
                    <a:pt x="312" y="30"/>
                    <a:pt x="312" y="30"/>
                  </a:cubicBezTo>
                  <a:cubicBezTo>
                    <a:pt x="312" y="30"/>
                    <a:pt x="145" y="0"/>
                    <a:pt x="127" y="20"/>
                  </a:cubicBezTo>
                  <a:cubicBezTo>
                    <a:pt x="116" y="33"/>
                    <a:pt x="0" y="134"/>
                    <a:pt x="0" y="134"/>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0" name="Freeform 90"/>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1" name="Freeform 91"/>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2" name="Freeform 92"/>
            <p:cNvSpPr>
              <a:spLocks/>
            </p:cNvSpPr>
            <p:nvPr userDrawn="1"/>
          </p:nvSpPr>
          <p:spPr bwMode="gray">
            <a:xfrm>
              <a:off x="10188576" y="3733800"/>
              <a:ext cx="176213" cy="254000"/>
            </a:xfrm>
            <a:custGeom>
              <a:avLst/>
              <a:gdLst>
                <a:gd name="T0" fmla="*/ 31 w 97"/>
                <a:gd name="T1" fmla="*/ 142 h 142"/>
                <a:gd name="T2" fmla="*/ 97 w 97"/>
                <a:gd name="T3" fmla="*/ 4 h 142"/>
                <a:gd name="T4" fmla="*/ 72 w 97"/>
                <a:gd name="T5" fmla="*/ 0 h 142"/>
                <a:gd name="T6" fmla="*/ 3 w 97"/>
                <a:gd name="T7" fmla="*/ 118 h 142"/>
                <a:gd name="T8" fmla="*/ 31 w 97"/>
                <a:gd name="T9" fmla="*/ 142 h 142"/>
              </a:gdLst>
              <a:ahLst/>
              <a:cxnLst>
                <a:cxn ang="0">
                  <a:pos x="T0" y="T1"/>
                </a:cxn>
                <a:cxn ang="0">
                  <a:pos x="T2" y="T3"/>
                </a:cxn>
                <a:cxn ang="0">
                  <a:pos x="T4" y="T5"/>
                </a:cxn>
                <a:cxn ang="0">
                  <a:pos x="T6" y="T7"/>
                </a:cxn>
                <a:cxn ang="0">
                  <a:pos x="T8" y="T9"/>
                </a:cxn>
              </a:cxnLst>
              <a:rect l="0" t="0" r="r" b="b"/>
              <a:pathLst>
                <a:path w="97" h="142">
                  <a:moveTo>
                    <a:pt x="31" y="142"/>
                  </a:moveTo>
                  <a:cubicBezTo>
                    <a:pt x="97" y="4"/>
                    <a:pt x="97" y="4"/>
                    <a:pt x="97" y="4"/>
                  </a:cubicBezTo>
                  <a:cubicBezTo>
                    <a:pt x="90" y="2"/>
                    <a:pt x="81" y="1"/>
                    <a:pt x="72" y="0"/>
                  </a:cubicBezTo>
                  <a:cubicBezTo>
                    <a:pt x="72" y="0"/>
                    <a:pt x="0" y="115"/>
                    <a:pt x="3" y="118"/>
                  </a:cubicBezTo>
                  <a:cubicBezTo>
                    <a:pt x="15" y="125"/>
                    <a:pt x="24" y="134"/>
                    <a:pt x="31" y="142"/>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3" name="Freeform 93"/>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4" name="Freeform 94"/>
            <p:cNvSpPr>
              <a:spLocks/>
            </p:cNvSpPr>
            <p:nvPr userDrawn="1"/>
          </p:nvSpPr>
          <p:spPr bwMode="gray">
            <a:xfrm>
              <a:off x="9872663" y="3540125"/>
              <a:ext cx="525463" cy="860425"/>
            </a:xfrm>
            <a:custGeom>
              <a:avLst/>
              <a:gdLst>
                <a:gd name="T0" fmla="*/ 331 w 331"/>
                <a:gd name="T1" fmla="*/ 29 h 542"/>
                <a:gd name="T2" fmla="*/ 295 w 331"/>
                <a:gd name="T3" fmla="*/ 10 h 542"/>
                <a:gd name="T4" fmla="*/ 277 w 331"/>
                <a:gd name="T5" fmla="*/ 0 h 542"/>
                <a:gd name="T6" fmla="*/ 0 w 331"/>
                <a:gd name="T7" fmla="*/ 513 h 542"/>
                <a:gd name="T8" fmla="*/ 19 w 331"/>
                <a:gd name="T9" fmla="*/ 523 h 542"/>
                <a:gd name="T10" fmla="*/ 55 w 331"/>
                <a:gd name="T11" fmla="*/ 542 h 542"/>
                <a:gd name="T12" fmla="*/ 331 w 331"/>
                <a:gd name="T13" fmla="*/ 29 h 542"/>
              </a:gdLst>
              <a:ahLst/>
              <a:cxnLst>
                <a:cxn ang="0">
                  <a:pos x="T0" y="T1"/>
                </a:cxn>
                <a:cxn ang="0">
                  <a:pos x="T2" y="T3"/>
                </a:cxn>
                <a:cxn ang="0">
                  <a:pos x="T4" y="T5"/>
                </a:cxn>
                <a:cxn ang="0">
                  <a:pos x="T6" y="T7"/>
                </a:cxn>
                <a:cxn ang="0">
                  <a:pos x="T8" y="T9"/>
                </a:cxn>
                <a:cxn ang="0">
                  <a:pos x="T10" y="T11"/>
                </a:cxn>
                <a:cxn ang="0">
                  <a:pos x="T12" y="T13"/>
                </a:cxn>
              </a:cxnLst>
              <a:rect l="0" t="0" r="r" b="b"/>
              <a:pathLst>
                <a:path w="331" h="542">
                  <a:moveTo>
                    <a:pt x="331" y="29"/>
                  </a:moveTo>
                  <a:lnTo>
                    <a:pt x="295" y="10"/>
                  </a:lnTo>
                  <a:lnTo>
                    <a:pt x="277" y="0"/>
                  </a:lnTo>
                  <a:lnTo>
                    <a:pt x="0" y="513"/>
                  </a:lnTo>
                  <a:lnTo>
                    <a:pt x="19" y="523"/>
                  </a:lnTo>
                  <a:lnTo>
                    <a:pt x="55" y="542"/>
                  </a:lnTo>
                  <a:lnTo>
                    <a:pt x="331" y="29"/>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5" name="Freeform 95"/>
            <p:cNvSpPr>
              <a:spLocks/>
            </p:cNvSpPr>
            <p:nvPr userDrawn="1"/>
          </p:nvSpPr>
          <p:spPr bwMode="gray">
            <a:xfrm>
              <a:off x="9869488" y="4354513"/>
              <a:ext cx="90488" cy="111125"/>
            </a:xfrm>
            <a:custGeom>
              <a:avLst/>
              <a:gdLst>
                <a:gd name="T0" fmla="*/ 2 w 57"/>
                <a:gd name="T1" fmla="*/ 0 h 70"/>
                <a:gd name="T2" fmla="*/ 0 w 57"/>
                <a:gd name="T3" fmla="*/ 70 h 70"/>
                <a:gd name="T4" fmla="*/ 57 w 57"/>
                <a:gd name="T5" fmla="*/ 29 h 70"/>
                <a:gd name="T6" fmla="*/ 2 w 57"/>
                <a:gd name="T7" fmla="*/ 0 h 70"/>
              </a:gdLst>
              <a:ahLst/>
              <a:cxnLst>
                <a:cxn ang="0">
                  <a:pos x="T0" y="T1"/>
                </a:cxn>
                <a:cxn ang="0">
                  <a:pos x="T2" y="T3"/>
                </a:cxn>
                <a:cxn ang="0">
                  <a:pos x="T4" y="T5"/>
                </a:cxn>
                <a:cxn ang="0">
                  <a:pos x="T6" y="T7"/>
                </a:cxn>
              </a:cxnLst>
              <a:rect l="0" t="0" r="r" b="b"/>
              <a:pathLst>
                <a:path w="57" h="70">
                  <a:moveTo>
                    <a:pt x="2" y="0"/>
                  </a:moveTo>
                  <a:lnTo>
                    <a:pt x="0" y="70"/>
                  </a:lnTo>
                  <a:lnTo>
                    <a:pt x="57" y="29"/>
                  </a:lnTo>
                  <a:lnTo>
                    <a:pt x="2"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6" name="Freeform 96"/>
            <p:cNvSpPr>
              <a:spLocks/>
            </p:cNvSpPr>
            <p:nvPr userDrawn="1"/>
          </p:nvSpPr>
          <p:spPr bwMode="gray">
            <a:xfrm>
              <a:off x="9869488" y="4410075"/>
              <a:ext cx="46038" cy="55563"/>
            </a:xfrm>
            <a:custGeom>
              <a:avLst/>
              <a:gdLst>
                <a:gd name="T0" fmla="*/ 29 w 29"/>
                <a:gd name="T1" fmla="*/ 15 h 35"/>
                <a:gd name="T2" fmla="*/ 0 w 29"/>
                <a:gd name="T3" fmla="*/ 35 h 35"/>
                <a:gd name="T4" fmla="*/ 1 w 29"/>
                <a:gd name="T5" fmla="*/ 0 h 35"/>
                <a:gd name="T6" fmla="*/ 29 w 29"/>
                <a:gd name="T7" fmla="*/ 15 h 35"/>
              </a:gdLst>
              <a:ahLst/>
              <a:cxnLst>
                <a:cxn ang="0">
                  <a:pos x="T0" y="T1"/>
                </a:cxn>
                <a:cxn ang="0">
                  <a:pos x="T2" y="T3"/>
                </a:cxn>
                <a:cxn ang="0">
                  <a:pos x="T4" y="T5"/>
                </a:cxn>
                <a:cxn ang="0">
                  <a:pos x="T6" y="T7"/>
                </a:cxn>
              </a:cxnLst>
              <a:rect l="0" t="0" r="r" b="b"/>
              <a:pathLst>
                <a:path w="29" h="35">
                  <a:moveTo>
                    <a:pt x="29" y="15"/>
                  </a:moveTo>
                  <a:lnTo>
                    <a:pt x="0" y="35"/>
                  </a:lnTo>
                  <a:lnTo>
                    <a:pt x="1" y="0"/>
                  </a:lnTo>
                  <a:lnTo>
                    <a:pt x="29" y="15"/>
                  </a:lnTo>
                  <a:close/>
                </a:path>
              </a:pathLst>
            </a:custGeom>
            <a:solidFill>
              <a:srgbClr val="798C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7" name="Freeform 97"/>
            <p:cNvSpPr>
              <a:spLocks/>
            </p:cNvSpPr>
            <p:nvPr userDrawn="1"/>
          </p:nvSpPr>
          <p:spPr bwMode="gray">
            <a:xfrm>
              <a:off x="10340976" y="3521075"/>
              <a:ext cx="76200" cy="65088"/>
            </a:xfrm>
            <a:custGeom>
              <a:avLst/>
              <a:gdLst>
                <a:gd name="T0" fmla="*/ 13 w 48"/>
                <a:gd name="T1" fmla="*/ 0 h 41"/>
                <a:gd name="T2" fmla="*/ 0 w 48"/>
                <a:gd name="T3" fmla="*/ 22 h 41"/>
                <a:gd name="T4" fmla="*/ 36 w 48"/>
                <a:gd name="T5" fmla="*/ 41 h 41"/>
                <a:gd name="T6" fmla="*/ 48 w 48"/>
                <a:gd name="T7" fmla="*/ 19 h 41"/>
                <a:gd name="T8" fmla="*/ 13 w 48"/>
                <a:gd name="T9" fmla="*/ 0 h 41"/>
              </a:gdLst>
              <a:ahLst/>
              <a:cxnLst>
                <a:cxn ang="0">
                  <a:pos x="T0" y="T1"/>
                </a:cxn>
                <a:cxn ang="0">
                  <a:pos x="T2" y="T3"/>
                </a:cxn>
                <a:cxn ang="0">
                  <a:pos x="T4" y="T5"/>
                </a:cxn>
                <a:cxn ang="0">
                  <a:pos x="T6" y="T7"/>
                </a:cxn>
                <a:cxn ang="0">
                  <a:pos x="T8" y="T9"/>
                </a:cxn>
              </a:cxnLst>
              <a:rect l="0" t="0" r="r" b="b"/>
              <a:pathLst>
                <a:path w="48" h="41">
                  <a:moveTo>
                    <a:pt x="13" y="0"/>
                  </a:moveTo>
                  <a:lnTo>
                    <a:pt x="0" y="22"/>
                  </a:lnTo>
                  <a:lnTo>
                    <a:pt x="36" y="41"/>
                  </a:lnTo>
                  <a:lnTo>
                    <a:pt x="48" y="19"/>
                  </a:lnTo>
                  <a:lnTo>
                    <a:pt x="13"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8" name="Freeform 98"/>
            <p:cNvSpPr>
              <a:spLocks/>
            </p:cNvSpPr>
            <p:nvPr userDrawn="1"/>
          </p:nvSpPr>
          <p:spPr bwMode="gray">
            <a:xfrm>
              <a:off x="10312401" y="3505200"/>
              <a:ext cx="49213" cy="50800"/>
            </a:xfrm>
            <a:custGeom>
              <a:avLst/>
              <a:gdLst>
                <a:gd name="T0" fmla="*/ 31 w 31"/>
                <a:gd name="T1" fmla="*/ 10 h 32"/>
                <a:gd name="T2" fmla="*/ 18 w 31"/>
                <a:gd name="T3" fmla="*/ 32 h 32"/>
                <a:gd name="T4" fmla="*/ 0 w 31"/>
                <a:gd name="T5" fmla="*/ 22 h 32"/>
                <a:gd name="T6" fmla="*/ 12 w 31"/>
                <a:gd name="T7" fmla="*/ 0 h 32"/>
                <a:gd name="T8" fmla="*/ 31 w 31"/>
                <a:gd name="T9" fmla="*/ 10 h 32"/>
              </a:gdLst>
              <a:ahLst/>
              <a:cxnLst>
                <a:cxn ang="0">
                  <a:pos x="T0" y="T1"/>
                </a:cxn>
                <a:cxn ang="0">
                  <a:pos x="T2" y="T3"/>
                </a:cxn>
                <a:cxn ang="0">
                  <a:pos x="T4" y="T5"/>
                </a:cxn>
                <a:cxn ang="0">
                  <a:pos x="T6" y="T7"/>
                </a:cxn>
                <a:cxn ang="0">
                  <a:pos x="T8" y="T9"/>
                </a:cxn>
              </a:cxnLst>
              <a:rect l="0" t="0" r="r" b="b"/>
              <a:pathLst>
                <a:path w="31" h="32">
                  <a:moveTo>
                    <a:pt x="31" y="10"/>
                  </a:moveTo>
                  <a:lnTo>
                    <a:pt x="18" y="32"/>
                  </a:lnTo>
                  <a:lnTo>
                    <a:pt x="0" y="22"/>
                  </a:lnTo>
                  <a:lnTo>
                    <a:pt x="12" y="0"/>
                  </a:lnTo>
                  <a:lnTo>
                    <a:pt x="31" y="1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9" name="Freeform 99"/>
            <p:cNvSpPr>
              <a:spLocks/>
            </p:cNvSpPr>
            <p:nvPr userDrawn="1"/>
          </p:nvSpPr>
          <p:spPr bwMode="gray">
            <a:xfrm>
              <a:off x="10328276" y="3449638"/>
              <a:ext cx="117475" cy="106363"/>
            </a:xfrm>
            <a:custGeom>
              <a:avLst/>
              <a:gdLst>
                <a:gd name="T0" fmla="*/ 63 w 65"/>
                <a:gd name="T1" fmla="*/ 31 h 59"/>
                <a:gd name="T2" fmla="*/ 60 w 65"/>
                <a:gd name="T3" fmla="*/ 21 h 59"/>
                <a:gd name="T4" fmla="*/ 42 w 65"/>
                <a:gd name="T5" fmla="*/ 11 h 59"/>
                <a:gd name="T6" fmla="*/ 35 w 65"/>
                <a:gd name="T7" fmla="*/ 7 h 59"/>
                <a:gd name="T8" fmla="*/ 28 w 65"/>
                <a:gd name="T9" fmla="*/ 3 h 59"/>
                <a:gd name="T10" fmla="*/ 26 w 65"/>
                <a:gd name="T11" fmla="*/ 2 h 59"/>
                <a:gd name="T12" fmla="*/ 15 w 65"/>
                <a:gd name="T13" fmla="*/ 6 h 59"/>
                <a:gd name="T14" fmla="*/ 0 w 65"/>
                <a:gd name="T15" fmla="*/ 33 h 59"/>
                <a:gd name="T16" fmla="*/ 16 w 65"/>
                <a:gd name="T17" fmla="*/ 42 h 59"/>
                <a:gd name="T18" fmla="*/ 48 w 65"/>
                <a:gd name="T19" fmla="*/ 59 h 59"/>
                <a:gd name="T20" fmla="*/ 63 w 65"/>
                <a:gd name="T21" fmla="*/ 31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 h="59">
                  <a:moveTo>
                    <a:pt x="63" y="31"/>
                  </a:moveTo>
                  <a:cubicBezTo>
                    <a:pt x="65" y="27"/>
                    <a:pt x="64" y="23"/>
                    <a:pt x="60" y="21"/>
                  </a:cubicBezTo>
                  <a:cubicBezTo>
                    <a:pt x="42" y="11"/>
                    <a:pt x="42" y="11"/>
                    <a:pt x="42" y="11"/>
                  </a:cubicBezTo>
                  <a:cubicBezTo>
                    <a:pt x="40" y="10"/>
                    <a:pt x="37" y="9"/>
                    <a:pt x="35" y="7"/>
                  </a:cubicBezTo>
                  <a:cubicBezTo>
                    <a:pt x="32" y="6"/>
                    <a:pt x="30" y="5"/>
                    <a:pt x="28" y="3"/>
                  </a:cubicBezTo>
                  <a:cubicBezTo>
                    <a:pt x="26" y="2"/>
                    <a:pt x="26" y="2"/>
                    <a:pt x="26" y="2"/>
                  </a:cubicBezTo>
                  <a:cubicBezTo>
                    <a:pt x="22" y="0"/>
                    <a:pt x="17" y="2"/>
                    <a:pt x="15" y="6"/>
                  </a:cubicBezTo>
                  <a:cubicBezTo>
                    <a:pt x="0" y="33"/>
                    <a:pt x="0" y="33"/>
                    <a:pt x="0" y="33"/>
                  </a:cubicBezTo>
                  <a:cubicBezTo>
                    <a:pt x="16" y="42"/>
                    <a:pt x="16" y="42"/>
                    <a:pt x="16" y="42"/>
                  </a:cubicBezTo>
                  <a:cubicBezTo>
                    <a:pt x="48" y="59"/>
                    <a:pt x="48" y="59"/>
                    <a:pt x="48" y="59"/>
                  </a:cubicBezTo>
                  <a:lnTo>
                    <a:pt x="63" y="31"/>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0" name="Freeform 100"/>
            <p:cNvSpPr>
              <a:spLocks/>
            </p:cNvSpPr>
            <p:nvPr userDrawn="1"/>
          </p:nvSpPr>
          <p:spPr bwMode="gray">
            <a:xfrm>
              <a:off x="10328276" y="3449638"/>
              <a:ext cx="63500" cy="74613"/>
            </a:xfrm>
            <a:custGeom>
              <a:avLst/>
              <a:gdLst>
                <a:gd name="T0" fmla="*/ 16 w 35"/>
                <a:gd name="T1" fmla="*/ 42 h 42"/>
                <a:gd name="T2" fmla="*/ 35 w 35"/>
                <a:gd name="T3" fmla="*/ 7 h 42"/>
                <a:gd name="T4" fmla="*/ 28 w 35"/>
                <a:gd name="T5" fmla="*/ 3 h 42"/>
                <a:gd name="T6" fmla="*/ 26 w 35"/>
                <a:gd name="T7" fmla="*/ 2 h 42"/>
                <a:gd name="T8" fmla="*/ 15 w 35"/>
                <a:gd name="T9" fmla="*/ 6 h 42"/>
                <a:gd name="T10" fmla="*/ 0 w 35"/>
                <a:gd name="T11" fmla="*/ 33 h 42"/>
                <a:gd name="T12" fmla="*/ 16 w 35"/>
                <a:gd name="T13" fmla="*/ 42 h 42"/>
              </a:gdLst>
              <a:ahLst/>
              <a:cxnLst>
                <a:cxn ang="0">
                  <a:pos x="T0" y="T1"/>
                </a:cxn>
                <a:cxn ang="0">
                  <a:pos x="T2" y="T3"/>
                </a:cxn>
                <a:cxn ang="0">
                  <a:pos x="T4" y="T5"/>
                </a:cxn>
                <a:cxn ang="0">
                  <a:pos x="T6" y="T7"/>
                </a:cxn>
                <a:cxn ang="0">
                  <a:pos x="T8" y="T9"/>
                </a:cxn>
                <a:cxn ang="0">
                  <a:pos x="T10" y="T11"/>
                </a:cxn>
                <a:cxn ang="0">
                  <a:pos x="T12" y="T13"/>
                </a:cxn>
              </a:cxnLst>
              <a:rect l="0" t="0" r="r" b="b"/>
              <a:pathLst>
                <a:path w="35" h="42">
                  <a:moveTo>
                    <a:pt x="16" y="42"/>
                  </a:moveTo>
                  <a:cubicBezTo>
                    <a:pt x="35" y="7"/>
                    <a:pt x="35" y="7"/>
                    <a:pt x="35" y="7"/>
                  </a:cubicBezTo>
                  <a:cubicBezTo>
                    <a:pt x="32" y="6"/>
                    <a:pt x="30" y="5"/>
                    <a:pt x="28" y="3"/>
                  </a:cubicBezTo>
                  <a:cubicBezTo>
                    <a:pt x="26" y="2"/>
                    <a:pt x="26" y="2"/>
                    <a:pt x="26" y="2"/>
                  </a:cubicBezTo>
                  <a:cubicBezTo>
                    <a:pt x="22" y="0"/>
                    <a:pt x="17" y="2"/>
                    <a:pt x="15" y="6"/>
                  </a:cubicBezTo>
                  <a:cubicBezTo>
                    <a:pt x="0" y="33"/>
                    <a:pt x="0" y="33"/>
                    <a:pt x="0" y="33"/>
                  </a:cubicBezTo>
                  <a:lnTo>
                    <a:pt x="16" y="42"/>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1" name="Freeform 101"/>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2" name="Freeform 102"/>
            <p:cNvSpPr>
              <a:spLocks/>
            </p:cNvSpPr>
            <p:nvPr userDrawn="1"/>
          </p:nvSpPr>
          <p:spPr bwMode="gray">
            <a:xfrm>
              <a:off x="9855201" y="3914775"/>
              <a:ext cx="155575" cy="368300"/>
            </a:xfrm>
            <a:custGeom>
              <a:avLst/>
              <a:gdLst>
                <a:gd name="T0" fmla="*/ 56 w 86"/>
                <a:gd name="T1" fmla="*/ 203 h 205"/>
                <a:gd name="T2" fmla="*/ 21 w 86"/>
                <a:gd name="T3" fmla="*/ 175 h 205"/>
                <a:gd name="T4" fmla="*/ 2 w 86"/>
                <a:gd name="T5" fmla="*/ 37 h 205"/>
                <a:gd name="T6" fmla="*/ 30 w 86"/>
                <a:gd name="T7" fmla="*/ 2 h 205"/>
                <a:gd name="T8" fmla="*/ 65 w 86"/>
                <a:gd name="T9" fmla="*/ 30 h 205"/>
                <a:gd name="T10" fmla="*/ 84 w 86"/>
                <a:gd name="T11" fmla="*/ 168 h 205"/>
                <a:gd name="T12" fmla="*/ 56 w 86"/>
                <a:gd name="T13" fmla="*/ 203 h 205"/>
              </a:gdLst>
              <a:ahLst/>
              <a:cxnLst>
                <a:cxn ang="0">
                  <a:pos x="T0" y="T1"/>
                </a:cxn>
                <a:cxn ang="0">
                  <a:pos x="T2" y="T3"/>
                </a:cxn>
                <a:cxn ang="0">
                  <a:pos x="T4" y="T5"/>
                </a:cxn>
                <a:cxn ang="0">
                  <a:pos x="T6" y="T7"/>
                </a:cxn>
                <a:cxn ang="0">
                  <a:pos x="T8" y="T9"/>
                </a:cxn>
                <a:cxn ang="0">
                  <a:pos x="T10" y="T11"/>
                </a:cxn>
                <a:cxn ang="0">
                  <a:pos x="T12" y="T13"/>
                </a:cxn>
              </a:cxnLst>
              <a:rect l="0" t="0" r="r" b="b"/>
              <a:pathLst>
                <a:path w="86" h="205">
                  <a:moveTo>
                    <a:pt x="56" y="203"/>
                  </a:moveTo>
                  <a:cubicBezTo>
                    <a:pt x="38" y="205"/>
                    <a:pt x="23" y="193"/>
                    <a:pt x="21" y="175"/>
                  </a:cubicBezTo>
                  <a:cubicBezTo>
                    <a:pt x="2" y="37"/>
                    <a:pt x="2" y="37"/>
                    <a:pt x="2" y="37"/>
                  </a:cubicBezTo>
                  <a:cubicBezTo>
                    <a:pt x="0" y="20"/>
                    <a:pt x="12" y="4"/>
                    <a:pt x="30" y="2"/>
                  </a:cubicBezTo>
                  <a:cubicBezTo>
                    <a:pt x="47" y="0"/>
                    <a:pt x="63" y="13"/>
                    <a:pt x="65" y="30"/>
                  </a:cubicBezTo>
                  <a:cubicBezTo>
                    <a:pt x="84" y="168"/>
                    <a:pt x="84" y="168"/>
                    <a:pt x="84" y="168"/>
                  </a:cubicBezTo>
                  <a:cubicBezTo>
                    <a:pt x="86" y="186"/>
                    <a:pt x="73" y="201"/>
                    <a:pt x="56" y="203"/>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3" name="Freeform 103"/>
            <p:cNvSpPr>
              <a:spLocks/>
            </p:cNvSpPr>
            <p:nvPr userDrawn="1"/>
          </p:nvSpPr>
          <p:spPr bwMode="gray">
            <a:xfrm>
              <a:off x="9996488" y="4116388"/>
              <a:ext cx="479425" cy="258763"/>
            </a:xfrm>
            <a:custGeom>
              <a:avLst/>
              <a:gdLst>
                <a:gd name="T0" fmla="*/ 6 w 266"/>
                <a:gd name="T1" fmla="*/ 109 h 144"/>
                <a:gd name="T2" fmla="*/ 35 w 266"/>
                <a:gd name="T3" fmla="*/ 58 h 144"/>
                <a:gd name="T4" fmla="*/ 209 w 266"/>
                <a:gd name="T5" fmla="*/ 6 h 144"/>
                <a:gd name="T6" fmla="*/ 260 w 266"/>
                <a:gd name="T7" fmla="*/ 35 h 144"/>
                <a:gd name="T8" fmla="*/ 231 w 266"/>
                <a:gd name="T9" fmla="*/ 86 h 144"/>
                <a:gd name="T10" fmla="*/ 57 w 266"/>
                <a:gd name="T11" fmla="*/ 138 h 144"/>
                <a:gd name="T12" fmla="*/ 6 w 266"/>
                <a:gd name="T13" fmla="*/ 109 h 144"/>
              </a:gdLst>
              <a:ahLst/>
              <a:cxnLst>
                <a:cxn ang="0">
                  <a:pos x="T0" y="T1"/>
                </a:cxn>
                <a:cxn ang="0">
                  <a:pos x="T2" y="T3"/>
                </a:cxn>
                <a:cxn ang="0">
                  <a:pos x="T4" y="T5"/>
                </a:cxn>
                <a:cxn ang="0">
                  <a:pos x="T6" y="T7"/>
                </a:cxn>
                <a:cxn ang="0">
                  <a:pos x="T8" y="T9"/>
                </a:cxn>
                <a:cxn ang="0">
                  <a:pos x="T10" y="T11"/>
                </a:cxn>
                <a:cxn ang="0">
                  <a:pos x="T12" y="T13"/>
                </a:cxn>
              </a:cxnLst>
              <a:rect l="0" t="0" r="r" b="b"/>
              <a:pathLst>
                <a:path w="266" h="144">
                  <a:moveTo>
                    <a:pt x="6" y="109"/>
                  </a:moveTo>
                  <a:cubicBezTo>
                    <a:pt x="0" y="87"/>
                    <a:pt x="13" y="64"/>
                    <a:pt x="35" y="58"/>
                  </a:cubicBezTo>
                  <a:cubicBezTo>
                    <a:pt x="209" y="6"/>
                    <a:pt x="209" y="6"/>
                    <a:pt x="209" y="6"/>
                  </a:cubicBezTo>
                  <a:cubicBezTo>
                    <a:pt x="231" y="0"/>
                    <a:pt x="254" y="13"/>
                    <a:pt x="260" y="35"/>
                  </a:cubicBezTo>
                  <a:cubicBezTo>
                    <a:pt x="266" y="57"/>
                    <a:pt x="253" y="79"/>
                    <a:pt x="231" y="86"/>
                  </a:cubicBezTo>
                  <a:cubicBezTo>
                    <a:pt x="57" y="138"/>
                    <a:pt x="57" y="138"/>
                    <a:pt x="57" y="138"/>
                  </a:cubicBezTo>
                  <a:cubicBezTo>
                    <a:pt x="35" y="144"/>
                    <a:pt x="12" y="131"/>
                    <a:pt x="6" y="109"/>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4" name="Freeform 104"/>
            <p:cNvSpPr>
              <a:spLocks/>
            </p:cNvSpPr>
            <p:nvPr userDrawn="1"/>
          </p:nvSpPr>
          <p:spPr bwMode="gray">
            <a:xfrm>
              <a:off x="10028238" y="4011613"/>
              <a:ext cx="627063" cy="358775"/>
            </a:xfrm>
            <a:custGeom>
              <a:avLst/>
              <a:gdLst>
                <a:gd name="T0" fmla="*/ 120 w 347"/>
                <a:gd name="T1" fmla="*/ 151 h 200"/>
                <a:gd name="T2" fmla="*/ 0 w 347"/>
                <a:gd name="T3" fmla="*/ 187 h 200"/>
                <a:gd name="T4" fmla="*/ 39 w 347"/>
                <a:gd name="T5" fmla="*/ 196 h 200"/>
                <a:gd name="T6" fmla="*/ 213 w 347"/>
                <a:gd name="T7" fmla="*/ 144 h 200"/>
                <a:gd name="T8" fmla="*/ 340 w 347"/>
                <a:gd name="T9" fmla="*/ 0 h 200"/>
                <a:gd name="T10" fmla="*/ 120 w 347"/>
                <a:gd name="T11" fmla="*/ 151 h 200"/>
              </a:gdLst>
              <a:ahLst/>
              <a:cxnLst>
                <a:cxn ang="0">
                  <a:pos x="T0" y="T1"/>
                </a:cxn>
                <a:cxn ang="0">
                  <a:pos x="T2" y="T3"/>
                </a:cxn>
                <a:cxn ang="0">
                  <a:pos x="T4" y="T5"/>
                </a:cxn>
                <a:cxn ang="0">
                  <a:pos x="T6" y="T7"/>
                </a:cxn>
                <a:cxn ang="0">
                  <a:pos x="T8" y="T9"/>
                </a:cxn>
                <a:cxn ang="0">
                  <a:pos x="T10" y="T11"/>
                </a:cxn>
              </a:cxnLst>
              <a:rect l="0" t="0" r="r" b="b"/>
              <a:pathLst>
                <a:path w="347" h="200">
                  <a:moveTo>
                    <a:pt x="120" y="151"/>
                  </a:moveTo>
                  <a:cubicBezTo>
                    <a:pt x="0" y="187"/>
                    <a:pt x="0" y="187"/>
                    <a:pt x="0" y="187"/>
                  </a:cubicBezTo>
                  <a:cubicBezTo>
                    <a:pt x="10" y="196"/>
                    <a:pt x="25" y="200"/>
                    <a:pt x="39" y="196"/>
                  </a:cubicBezTo>
                  <a:cubicBezTo>
                    <a:pt x="213" y="144"/>
                    <a:pt x="213" y="144"/>
                    <a:pt x="213" y="144"/>
                  </a:cubicBezTo>
                  <a:cubicBezTo>
                    <a:pt x="347" y="103"/>
                    <a:pt x="341" y="8"/>
                    <a:pt x="340" y="0"/>
                  </a:cubicBezTo>
                  <a:cubicBezTo>
                    <a:pt x="340" y="0"/>
                    <a:pt x="321" y="97"/>
                    <a:pt x="120" y="151"/>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5" name="Freeform 105"/>
            <p:cNvSpPr>
              <a:spLocks/>
            </p:cNvSpPr>
            <p:nvPr userDrawn="1"/>
          </p:nvSpPr>
          <p:spPr bwMode="gray">
            <a:xfrm>
              <a:off x="10750551" y="3465513"/>
              <a:ext cx="938213" cy="588963"/>
            </a:xfrm>
            <a:custGeom>
              <a:avLst/>
              <a:gdLst>
                <a:gd name="T0" fmla="*/ 519 w 519"/>
                <a:gd name="T1" fmla="*/ 0 h 328"/>
                <a:gd name="T2" fmla="*/ 0 w 519"/>
                <a:gd name="T3" fmla="*/ 83 h 328"/>
                <a:gd name="T4" fmla="*/ 12 w 519"/>
                <a:gd name="T5" fmla="*/ 328 h 328"/>
                <a:gd name="T6" fmla="*/ 519 w 519"/>
                <a:gd name="T7" fmla="*/ 323 h 328"/>
                <a:gd name="T8" fmla="*/ 519 w 519"/>
                <a:gd name="T9" fmla="*/ 0 h 328"/>
              </a:gdLst>
              <a:ahLst/>
              <a:cxnLst>
                <a:cxn ang="0">
                  <a:pos x="T0" y="T1"/>
                </a:cxn>
                <a:cxn ang="0">
                  <a:pos x="T2" y="T3"/>
                </a:cxn>
                <a:cxn ang="0">
                  <a:pos x="T4" y="T5"/>
                </a:cxn>
                <a:cxn ang="0">
                  <a:pos x="T6" y="T7"/>
                </a:cxn>
                <a:cxn ang="0">
                  <a:pos x="T8" y="T9"/>
                </a:cxn>
              </a:cxnLst>
              <a:rect l="0" t="0" r="r" b="b"/>
              <a:pathLst>
                <a:path w="519" h="328">
                  <a:moveTo>
                    <a:pt x="519" y="0"/>
                  </a:moveTo>
                  <a:cubicBezTo>
                    <a:pt x="382" y="22"/>
                    <a:pt x="0" y="83"/>
                    <a:pt x="0" y="83"/>
                  </a:cubicBezTo>
                  <a:cubicBezTo>
                    <a:pt x="12" y="328"/>
                    <a:pt x="12" y="328"/>
                    <a:pt x="12" y="328"/>
                  </a:cubicBezTo>
                  <a:cubicBezTo>
                    <a:pt x="12" y="328"/>
                    <a:pt x="391" y="326"/>
                    <a:pt x="519" y="323"/>
                  </a:cubicBezTo>
                  <a:cubicBezTo>
                    <a:pt x="519" y="0"/>
                    <a:pt x="519" y="0"/>
                    <a:pt x="519" y="0"/>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6" name="Freeform 106"/>
            <p:cNvSpPr>
              <a:spLocks/>
            </p:cNvSpPr>
            <p:nvPr userDrawn="1"/>
          </p:nvSpPr>
          <p:spPr bwMode="gray">
            <a:xfrm>
              <a:off x="10898188" y="3973513"/>
              <a:ext cx="790575" cy="80963"/>
            </a:xfrm>
            <a:custGeom>
              <a:avLst/>
              <a:gdLst>
                <a:gd name="T0" fmla="*/ 437 w 437"/>
                <a:gd name="T1" fmla="*/ 0 h 45"/>
                <a:gd name="T2" fmla="*/ 437 w 437"/>
                <a:gd name="T3" fmla="*/ 0 h 45"/>
                <a:gd name="T4" fmla="*/ 437 w 437"/>
                <a:gd name="T5" fmla="*/ 40 h 45"/>
                <a:gd name="T6" fmla="*/ 0 w 437"/>
                <a:gd name="T7" fmla="*/ 45 h 45"/>
                <a:gd name="T8" fmla="*/ 0 w 437"/>
                <a:gd name="T9" fmla="*/ 45 h 45"/>
                <a:gd name="T10" fmla="*/ 437 w 437"/>
                <a:gd name="T11" fmla="*/ 43 h 45"/>
                <a:gd name="T12" fmla="*/ 437 w 437"/>
                <a:gd name="T13" fmla="*/ 0 h 45"/>
              </a:gdLst>
              <a:ahLst/>
              <a:cxnLst>
                <a:cxn ang="0">
                  <a:pos x="T0" y="T1"/>
                </a:cxn>
                <a:cxn ang="0">
                  <a:pos x="T2" y="T3"/>
                </a:cxn>
                <a:cxn ang="0">
                  <a:pos x="T4" y="T5"/>
                </a:cxn>
                <a:cxn ang="0">
                  <a:pos x="T6" y="T7"/>
                </a:cxn>
                <a:cxn ang="0">
                  <a:pos x="T8" y="T9"/>
                </a:cxn>
                <a:cxn ang="0">
                  <a:pos x="T10" y="T11"/>
                </a:cxn>
                <a:cxn ang="0">
                  <a:pos x="T12" y="T13"/>
                </a:cxn>
              </a:cxnLst>
              <a:rect l="0" t="0" r="r" b="b"/>
              <a:pathLst>
                <a:path w="437" h="45">
                  <a:moveTo>
                    <a:pt x="437" y="0"/>
                  </a:moveTo>
                  <a:cubicBezTo>
                    <a:pt x="437" y="0"/>
                    <a:pt x="437" y="0"/>
                    <a:pt x="437" y="0"/>
                  </a:cubicBezTo>
                  <a:cubicBezTo>
                    <a:pt x="437" y="40"/>
                    <a:pt x="437" y="40"/>
                    <a:pt x="437" y="40"/>
                  </a:cubicBezTo>
                  <a:cubicBezTo>
                    <a:pt x="344" y="42"/>
                    <a:pt x="116" y="44"/>
                    <a:pt x="0" y="45"/>
                  </a:cubicBezTo>
                  <a:cubicBezTo>
                    <a:pt x="0" y="45"/>
                    <a:pt x="0" y="45"/>
                    <a:pt x="0" y="45"/>
                  </a:cubicBezTo>
                  <a:cubicBezTo>
                    <a:pt x="437" y="43"/>
                    <a:pt x="437" y="43"/>
                    <a:pt x="437" y="43"/>
                  </a:cubicBezTo>
                  <a:cubicBezTo>
                    <a:pt x="437" y="0"/>
                    <a:pt x="437" y="0"/>
                    <a:pt x="437" y="0"/>
                  </a:cubicBezTo>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7" name="Freeform 107"/>
            <p:cNvSpPr>
              <a:spLocks/>
            </p:cNvSpPr>
            <p:nvPr userDrawn="1"/>
          </p:nvSpPr>
          <p:spPr bwMode="gray">
            <a:xfrm>
              <a:off x="10804526" y="4054475"/>
              <a:ext cx="93663" cy="0"/>
            </a:xfrm>
            <a:custGeom>
              <a:avLst/>
              <a:gdLst>
                <a:gd name="T0" fmla="*/ 52 w 52"/>
                <a:gd name="T1" fmla="*/ 0 w 52"/>
                <a:gd name="T2" fmla="*/ 0 w 52"/>
                <a:gd name="T3" fmla="*/ 52 w 52"/>
                <a:gd name="T4" fmla="*/ 52 w 52"/>
              </a:gdLst>
              <a:ahLst/>
              <a:cxnLst>
                <a:cxn ang="0">
                  <a:pos x="T0" y="0"/>
                </a:cxn>
                <a:cxn ang="0">
                  <a:pos x="T1" y="0"/>
                </a:cxn>
                <a:cxn ang="0">
                  <a:pos x="T2" y="0"/>
                </a:cxn>
                <a:cxn ang="0">
                  <a:pos x="T3" y="0"/>
                </a:cxn>
                <a:cxn ang="0">
                  <a:pos x="T4" y="0"/>
                </a:cxn>
              </a:cxnLst>
              <a:rect l="0" t="0" r="r" b="b"/>
              <a:pathLst>
                <a:path w="52">
                  <a:moveTo>
                    <a:pt x="52" y="0"/>
                  </a:moveTo>
                  <a:cubicBezTo>
                    <a:pt x="30" y="0"/>
                    <a:pt x="12" y="0"/>
                    <a:pt x="0" y="0"/>
                  </a:cubicBezTo>
                  <a:cubicBezTo>
                    <a:pt x="0" y="0"/>
                    <a:pt x="0" y="0"/>
                    <a:pt x="0" y="0"/>
                  </a:cubicBezTo>
                  <a:cubicBezTo>
                    <a:pt x="52" y="0"/>
                    <a:pt x="52" y="0"/>
                    <a:pt x="52" y="0"/>
                  </a:cubicBezTo>
                  <a:cubicBezTo>
                    <a:pt x="52" y="0"/>
                    <a:pt x="52" y="0"/>
                    <a:pt x="52" y="0"/>
                  </a:cubicBezTo>
                </a:path>
              </a:pathLst>
            </a:custGeom>
            <a:solidFill>
              <a:srgbClr val="A7C2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8" name="Freeform 108"/>
            <p:cNvSpPr>
              <a:spLocks/>
            </p:cNvSpPr>
            <p:nvPr userDrawn="1"/>
          </p:nvSpPr>
          <p:spPr bwMode="gray">
            <a:xfrm>
              <a:off x="10771188" y="4025900"/>
              <a:ext cx="33338" cy="28575"/>
            </a:xfrm>
            <a:custGeom>
              <a:avLst/>
              <a:gdLst>
                <a:gd name="T0" fmla="*/ 0 w 19"/>
                <a:gd name="T1" fmla="*/ 0 h 16"/>
                <a:gd name="T2" fmla="*/ 0 w 19"/>
                <a:gd name="T3" fmla="*/ 0 h 16"/>
                <a:gd name="T4" fmla="*/ 1 w 19"/>
                <a:gd name="T5" fmla="*/ 16 h 16"/>
                <a:gd name="T6" fmla="*/ 19 w 19"/>
                <a:gd name="T7" fmla="*/ 16 h 16"/>
                <a:gd name="T8" fmla="*/ 19 w 19"/>
                <a:gd name="T9" fmla="*/ 16 h 16"/>
                <a:gd name="T10" fmla="*/ 1 w 19"/>
                <a:gd name="T11" fmla="*/ 16 h 16"/>
                <a:gd name="T12" fmla="*/ 0 w 19"/>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19" h="16">
                  <a:moveTo>
                    <a:pt x="0" y="0"/>
                  </a:moveTo>
                  <a:cubicBezTo>
                    <a:pt x="0" y="0"/>
                    <a:pt x="0" y="0"/>
                    <a:pt x="0" y="0"/>
                  </a:cubicBezTo>
                  <a:cubicBezTo>
                    <a:pt x="1" y="16"/>
                    <a:pt x="1" y="16"/>
                    <a:pt x="1" y="16"/>
                  </a:cubicBezTo>
                  <a:cubicBezTo>
                    <a:pt x="19" y="16"/>
                    <a:pt x="19" y="16"/>
                    <a:pt x="19" y="16"/>
                  </a:cubicBezTo>
                  <a:cubicBezTo>
                    <a:pt x="19" y="16"/>
                    <a:pt x="19" y="16"/>
                    <a:pt x="19" y="16"/>
                  </a:cubicBezTo>
                  <a:cubicBezTo>
                    <a:pt x="7" y="16"/>
                    <a:pt x="1" y="16"/>
                    <a:pt x="1" y="16"/>
                  </a:cubicBezTo>
                  <a:cubicBezTo>
                    <a:pt x="0" y="0"/>
                    <a:pt x="0" y="0"/>
                    <a:pt x="0" y="0"/>
                  </a:cubicBezTo>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9" name="Rectangle 109"/>
            <p:cNvSpPr>
              <a:spLocks noChangeArrowheads="1"/>
            </p:cNvSpPr>
            <p:nvPr userDrawn="1"/>
          </p:nvSpPr>
          <p:spPr bwMode="gray">
            <a:xfrm>
              <a:off x="10771188" y="3998913"/>
              <a:ext cx="1588" cy="26988"/>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0" name="Rectangle 110"/>
            <p:cNvSpPr>
              <a:spLocks noChangeArrowheads="1"/>
            </p:cNvSpPr>
            <p:nvPr userDrawn="1"/>
          </p:nvSpPr>
          <p:spPr bwMode="gray">
            <a:xfrm>
              <a:off x="10771188" y="3998913"/>
              <a:ext cx="1588" cy="2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1" name="Freeform 111"/>
            <p:cNvSpPr>
              <a:spLocks/>
            </p:cNvSpPr>
            <p:nvPr userDrawn="1"/>
          </p:nvSpPr>
          <p:spPr bwMode="gray">
            <a:xfrm>
              <a:off x="10771188" y="3973513"/>
              <a:ext cx="917575" cy="80963"/>
            </a:xfrm>
            <a:custGeom>
              <a:avLst/>
              <a:gdLst>
                <a:gd name="T0" fmla="*/ 508 w 508"/>
                <a:gd name="T1" fmla="*/ 0 h 45"/>
                <a:gd name="T2" fmla="*/ 0 w 508"/>
                <a:gd name="T3" fmla="*/ 14 h 45"/>
                <a:gd name="T4" fmla="*/ 0 w 508"/>
                <a:gd name="T5" fmla="*/ 29 h 45"/>
                <a:gd name="T6" fmla="*/ 1 w 508"/>
                <a:gd name="T7" fmla="*/ 45 h 45"/>
                <a:gd name="T8" fmla="*/ 19 w 508"/>
                <a:gd name="T9" fmla="*/ 45 h 45"/>
                <a:gd name="T10" fmla="*/ 71 w 508"/>
                <a:gd name="T11" fmla="*/ 45 h 45"/>
                <a:gd name="T12" fmla="*/ 508 w 508"/>
                <a:gd name="T13" fmla="*/ 40 h 45"/>
                <a:gd name="T14" fmla="*/ 508 w 508"/>
                <a:gd name="T15" fmla="*/ 0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8" h="45">
                  <a:moveTo>
                    <a:pt x="508" y="0"/>
                  </a:moveTo>
                  <a:cubicBezTo>
                    <a:pt x="0" y="14"/>
                    <a:pt x="0" y="14"/>
                    <a:pt x="0" y="14"/>
                  </a:cubicBezTo>
                  <a:cubicBezTo>
                    <a:pt x="0" y="29"/>
                    <a:pt x="0" y="29"/>
                    <a:pt x="0" y="29"/>
                  </a:cubicBezTo>
                  <a:cubicBezTo>
                    <a:pt x="1" y="45"/>
                    <a:pt x="1" y="45"/>
                    <a:pt x="1" y="45"/>
                  </a:cubicBezTo>
                  <a:cubicBezTo>
                    <a:pt x="1" y="45"/>
                    <a:pt x="7" y="45"/>
                    <a:pt x="19" y="45"/>
                  </a:cubicBezTo>
                  <a:cubicBezTo>
                    <a:pt x="31" y="45"/>
                    <a:pt x="49" y="45"/>
                    <a:pt x="71" y="45"/>
                  </a:cubicBezTo>
                  <a:cubicBezTo>
                    <a:pt x="187" y="44"/>
                    <a:pt x="415" y="42"/>
                    <a:pt x="508" y="40"/>
                  </a:cubicBezTo>
                  <a:cubicBezTo>
                    <a:pt x="508" y="0"/>
                    <a:pt x="508" y="0"/>
                    <a:pt x="508"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2" name="Freeform 112"/>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close/>
                  <a:moveTo>
                    <a:pt x="297" y="136"/>
                  </a:moveTo>
                  <a:lnTo>
                    <a:pt x="605" y="243"/>
                  </a:lnTo>
                  <a:lnTo>
                    <a:pt x="190" y="443"/>
                  </a:lnTo>
                  <a:lnTo>
                    <a:pt x="297" y="136"/>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3" name="Freeform 113"/>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moveTo>
                    <a:pt x="297" y="136"/>
                  </a:moveTo>
                  <a:lnTo>
                    <a:pt x="605" y="243"/>
                  </a:lnTo>
                  <a:lnTo>
                    <a:pt x="190" y="443"/>
                  </a:lnTo>
                  <a:lnTo>
                    <a:pt x="297" y="13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4" name="Freeform 114"/>
            <p:cNvSpPr>
              <a:spLocks/>
            </p:cNvSpPr>
            <p:nvPr userDrawn="1"/>
          </p:nvSpPr>
          <p:spPr bwMode="gray">
            <a:xfrm>
              <a:off x="8405813" y="4202113"/>
              <a:ext cx="52388" cy="58738"/>
            </a:xfrm>
            <a:custGeom>
              <a:avLst/>
              <a:gdLst>
                <a:gd name="T0" fmla="*/ 33 w 33"/>
                <a:gd name="T1" fmla="*/ 28 h 37"/>
                <a:gd name="T2" fmla="*/ 13 w 33"/>
                <a:gd name="T3" fmla="*/ 37 h 37"/>
                <a:gd name="T4" fmla="*/ 0 w 33"/>
                <a:gd name="T5" fmla="*/ 9 h 37"/>
                <a:gd name="T6" fmla="*/ 18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8"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5" name="Freeform 115"/>
            <p:cNvSpPr>
              <a:spLocks/>
            </p:cNvSpPr>
            <p:nvPr userDrawn="1"/>
          </p:nvSpPr>
          <p:spPr bwMode="gray">
            <a:xfrm>
              <a:off x="8464551" y="417353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6" name="Freeform 116"/>
            <p:cNvSpPr>
              <a:spLocks/>
            </p:cNvSpPr>
            <p:nvPr userDrawn="1"/>
          </p:nvSpPr>
          <p:spPr bwMode="gray">
            <a:xfrm>
              <a:off x="8526463" y="41449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7" name="Freeform 117"/>
            <p:cNvSpPr>
              <a:spLocks/>
            </p:cNvSpPr>
            <p:nvPr userDrawn="1"/>
          </p:nvSpPr>
          <p:spPr bwMode="gray">
            <a:xfrm>
              <a:off x="8585201" y="4116388"/>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8" name="Freeform 118"/>
            <p:cNvSpPr>
              <a:spLocks/>
            </p:cNvSpPr>
            <p:nvPr userDrawn="1"/>
          </p:nvSpPr>
          <p:spPr bwMode="gray">
            <a:xfrm>
              <a:off x="8645526" y="4084638"/>
              <a:ext cx="52388" cy="61913"/>
            </a:xfrm>
            <a:custGeom>
              <a:avLst/>
              <a:gdLst>
                <a:gd name="T0" fmla="*/ 33 w 33"/>
                <a:gd name="T1" fmla="*/ 30 h 39"/>
                <a:gd name="T2" fmla="*/ 14 w 33"/>
                <a:gd name="T3" fmla="*/ 39 h 39"/>
                <a:gd name="T4" fmla="*/ 0 w 33"/>
                <a:gd name="T5" fmla="*/ 9 h 39"/>
                <a:gd name="T6" fmla="*/ 19 w 33"/>
                <a:gd name="T7" fmla="*/ 0 h 39"/>
                <a:gd name="T8" fmla="*/ 33 w 33"/>
                <a:gd name="T9" fmla="*/ 30 h 39"/>
              </a:gdLst>
              <a:ahLst/>
              <a:cxnLst>
                <a:cxn ang="0">
                  <a:pos x="T0" y="T1"/>
                </a:cxn>
                <a:cxn ang="0">
                  <a:pos x="T2" y="T3"/>
                </a:cxn>
                <a:cxn ang="0">
                  <a:pos x="T4" y="T5"/>
                </a:cxn>
                <a:cxn ang="0">
                  <a:pos x="T6" y="T7"/>
                </a:cxn>
                <a:cxn ang="0">
                  <a:pos x="T8" y="T9"/>
                </a:cxn>
              </a:cxnLst>
              <a:rect l="0" t="0" r="r" b="b"/>
              <a:pathLst>
                <a:path w="33" h="39">
                  <a:moveTo>
                    <a:pt x="33" y="30"/>
                  </a:moveTo>
                  <a:lnTo>
                    <a:pt x="14" y="39"/>
                  </a:lnTo>
                  <a:lnTo>
                    <a:pt x="0" y="9"/>
                  </a:lnTo>
                  <a:lnTo>
                    <a:pt x="19" y="0"/>
                  </a:lnTo>
                  <a:lnTo>
                    <a:pt x="33" y="3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9" name="Freeform 119"/>
            <p:cNvSpPr>
              <a:spLocks/>
            </p:cNvSpPr>
            <p:nvPr userDrawn="1"/>
          </p:nvSpPr>
          <p:spPr bwMode="gray">
            <a:xfrm>
              <a:off x="8707438" y="4056063"/>
              <a:ext cx="49213" cy="60325"/>
            </a:xfrm>
            <a:custGeom>
              <a:avLst/>
              <a:gdLst>
                <a:gd name="T0" fmla="*/ 31 w 31"/>
                <a:gd name="T1" fmla="*/ 29 h 38"/>
                <a:gd name="T2" fmla="*/ 13 w 31"/>
                <a:gd name="T3" fmla="*/ 38 h 38"/>
                <a:gd name="T4" fmla="*/ 0 w 31"/>
                <a:gd name="T5" fmla="*/ 9 h 38"/>
                <a:gd name="T6" fmla="*/ 18 w 31"/>
                <a:gd name="T7" fmla="*/ 0 h 38"/>
                <a:gd name="T8" fmla="*/ 31 w 31"/>
                <a:gd name="T9" fmla="*/ 29 h 38"/>
              </a:gdLst>
              <a:ahLst/>
              <a:cxnLst>
                <a:cxn ang="0">
                  <a:pos x="T0" y="T1"/>
                </a:cxn>
                <a:cxn ang="0">
                  <a:pos x="T2" y="T3"/>
                </a:cxn>
                <a:cxn ang="0">
                  <a:pos x="T4" y="T5"/>
                </a:cxn>
                <a:cxn ang="0">
                  <a:pos x="T6" y="T7"/>
                </a:cxn>
                <a:cxn ang="0">
                  <a:pos x="T8" y="T9"/>
                </a:cxn>
              </a:cxnLst>
              <a:rect l="0" t="0" r="r" b="b"/>
              <a:pathLst>
                <a:path w="31" h="38">
                  <a:moveTo>
                    <a:pt x="31" y="29"/>
                  </a:moveTo>
                  <a:lnTo>
                    <a:pt x="13" y="38"/>
                  </a:lnTo>
                  <a:lnTo>
                    <a:pt x="0" y="9"/>
                  </a:lnTo>
                  <a:lnTo>
                    <a:pt x="18" y="0"/>
                  </a:lnTo>
                  <a:lnTo>
                    <a:pt x="31"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0" name="Freeform 120"/>
            <p:cNvSpPr>
              <a:spLocks/>
            </p:cNvSpPr>
            <p:nvPr userDrawn="1"/>
          </p:nvSpPr>
          <p:spPr bwMode="gray">
            <a:xfrm>
              <a:off x="8766176" y="4027488"/>
              <a:ext cx="52388" cy="60325"/>
            </a:xfrm>
            <a:custGeom>
              <a:avLst/>
              <a:gdLst>
                <a:gd name="T0" fmla="*/ 33 w 33"/>
                <a:gd name="T1" fmla="*/ 28 h 38"/>
                <a:gd name="T2" fmla="*/ 14 w 33"/>
                <a:gd name="T3" fmla="*/ 38 h 38"/>
                <a:gd name="T4" fmla="*/ 0 w 33"/>
                <a:gd name="T5" fmla="*/ 9 h 38"/>
                <a:gd name="T6" fmla="*/ 18 w 33"/>
                <a:gd name="T7" fmla="*/ 0 h 38"/>
                <a:gd name="T8" fmla="*/ 33 w 33"/>
                <a:gd name="T9" fmla="*/ 28 h 38"/>
              </a:gdLst>
              <a:ahLst/>
              <a:cxnLst>
                <a:cxn ang="0">
                  <a:pos x="T0" y="T1"/>
                </a:cxn>
                <a:cxn ang="0">
                  <a:pos x="T2" y="T3"/>
                </a:cxn>
                <a:cxn ang="0">
                  <a:pos x="T4" y="T5"/>
                </a:cxn>
                <a:cxn ang="0">
                  <a:pos x="T6" y="T7"/>
                </a:cxn>
                <a:cxn ang="0">
                  <a:pos x="T8" y="T9"/>
                </a:cxn>
              </a:cxnLst>
              <a:rect l="0" t="0" r="r" b="b"/>
              <a:pathLst>
                <a:path w="33" h="38">
                  <a:moveTo>
                    <a:pt x="33" y="28"/>
                  </a:moveTo>
                  <a:lnTo>
                    <a:pt x="14" y="38"/>
                  </a:lnTo>
                  <a:lnTo>
                    <a:pt x="0" y="9"/>
                  </a:lnTo>
                  <a:lnTo>
                    <a:pt x="18"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1" name="Freeform 121"/>
            <p:cNvSpPr>
              <a:spLocks/>
            </p:cNvSpPr>
            <p:nvPr userDrawn="1"/>
          </p:nvSpPr>
          <p:spPr bwMode="gray">
            <a:xfrm>
              <a:off x="8826501" y="3998913"/>
              <a:ext cx="52388" cy="58738"/>
            </a:xfrm>
            <a:custGeom>
              <a:avLst/>
              <a:gdLst>
                <a:gd name="T0" fmla="*/ 33 w 33"/>
                <a:gd name="T1" fmla="*/ 28 h 37"/>
                <a:gd name="T2" fmla="*/ 13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9"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2" name="Freeform 122"/>
            <p:cNvSpPr>
              <a:spLocks/>
            </p:cNvSpPr>
            <p:nvPr userDrawn="1"/>
          </p:nvSpPr>
          <p:spPr bwMode="gray">
            <a:xfrm>
              <a:off x="8886826" y="3970338"/>
              <a:ext cx="50800" cy="58738"/>
            </a:xfrm>
            <a:custGeom>
              <a:avLst/>
              <a:gdLst>
                <a:gd name="T0" fmla="*/ 32 w 32"/>
                <a:gd name="T1" fmla="*/ 28 h 37"/>
                <a:gd name="T2" fmla="*/ 14 w 32"/>
                <a:gd name="T3" fmla="*/ 37 h 37"/>
                <a:gd name="T4" fmla="*/ 0 w 32"/>
                <a:gd name="T5" fmla="*/ 9 h 37"/>
                <a:gd name="T6" fmla="*/ 19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9"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3" name="Freeform 123"/>
            <p:cNvSpPr>
              <a:spLocks/>
            </p:cNvSpPr>
            <p:nvPr userDrawn="1"/>
          </p:nvSpPr>
          <p:spPr bwMode="gray">
            <a:xfrm>
              <a:off x="8947151" y="39417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4" name="Freeform 124"/>
            <p:cNvSpPr>
              <a:spLocks/>
            </p:cNvSpPr>
            <p:nvPr userDrawn="1"/>
          </p:nvSpPr>
          <p:spPr bwMode="gray">
            <a:xfrm>
              <a:off x="9005888" y="3913188"/>
              <a:ext cx="52388" cy="58738"/>
            </a:xfrm>
            <a:custGeom>
              <a:avLst/>
              <a:gdLst>
                <a:gd name="T0" fmla="*/ 33 w 33"/>
                <a:gd name="T1" fmla="*/ 28 h 37"/>
                <a:gd name="T2" fmla="*/ 14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5" name="Freeform 125"/>
            <p:cNvSpPr>
              <a:spLocks/>
            </p:cNvSpPr>
            <p:nvPr userDrawn="1"/>
          </p:nvSpPr>
          <p:spPr bwMode="gray">
            <a:xfrm>
              <a:off x="9067801" y="3883025"/>
              <a:ext cx="50800" cy="60325"/>
            </a:xfrm>
            <a:custGeom>
              <a:avLst/>
              <a:gdLst>
                <a:gd name="T0" fmla="*/ 32 w 32"/>
                <a:gd name="T1" fmla="*/ 29 h 38"/>
                <a:gd name="T2" fmla="*/ 14 w 32"/>
                <a:gd name="T3" fmla="*/ 38 h 38"/>
                <a:gd name="T4" fmla="*/ 0 w 32"/>
                <a:gd name="T5" fmla="*/ 9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9"/>
                  </a:lnTo>
                  <a:lnTo>
                    <a:pt x="18" y="0"/>
                  </a:lnTo>
                  <a:lnTo>
                    <a:pt x="32"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6" name="Freeform 126"/>
            <p:cNvSpPr>
              <a:spLocks/>
            </p:cNvSpPr>
            <p:nvPr userDrawn="1"/>
          </p:nvSpPr>
          <p:spPr bwMode="gray">
            <a:xfrm>
              <a:off x="9128126" y="3852863"/>
              <a:ext cx="50800" cy="60325"/>
            </a:xfrm>
            <a:custGeom>
              <a:avLst/>
              <a:gdLst>
                <a:gd name="T0" fmla="*/ 32 w 32"/>
                <a:gd name="T1" fmla="*/ 29 h 38"/>
                <a:gd name="T2" fmla="*/ 13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3" y="38"/>
                  </a:lnTo>
                  <a:lnTo>
                    <a:pt x="0" y="10"/>
                  </a:lnTo>
                  <a:lnTo>
                    <a:pt x="18" y="0"/>
                  </a:lnTo>
                  <a:lnTo>
                    <a:pt x="32"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7" name="Freeform 127"/>
            <p:cNvSpPr>
              <a:spLocks/>
            </p:cNvSpPr>
            <p:nvPr userDrawn="1"/>
          </p:nvSpPr>
          <p:spPr bwMode="gray">
            <a:xfrm>
              <a:off x="9186863" y="3824288"/>
              <a:ext cx="52388" cy="60325"/>
            </a:xfrm>
            <a:custGeom>
              <a:avLst/>
              <a:gdLst>
                <a:gd name="T0" fmla="*/ 33 w 33"/>
                <a:gd name="T1" fmla="*/ 29 h 38"/>
                <a:gd name="T2" fmla="*/ 14 w 33"/>
                <a:gd name="T3" fmla="*/ 38 h 38"/>
                <a:gd name="T4" fmla="*/ 0 w 33"/>
                <a:gd name="T5" fmla="*/ 9 h 38"/>
                <a:gd name="T6" fmla="*/ 20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4" y="38"/>
                  </a:lnTo>
                  <a:lnTo>
                    <a:pt x="0" y="9"/>
                  </a:lnTo>
                  <a:lnTo>
                    <a:pt x="20" y="0"/>
                  </a:lnTo>
                  <a:lnTo>
                    <a:pt x="33"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8" name="Freeform 128"/>
            <p:cNvSpPr>
              <a:spLocks/>
            </p:cNvSpPr>
            <p:nvPr userDrawn="1"/>
          </p:nvSpPr>
          <p:spPr bwMode="gray">
            <a:xfrm>
              <a:off x="9247188" y="3795713"/>
              <a:ext cx="52388" cy="60325"/>
            </a:xfrm>
            <a:custGeom>
              <a:avLst/>
              <a:gdLst>
                <a:gd name="T0" fmla="*/ 33 w 33"/>
                <a:gd name="T1" fmla="*/ 29 h 38"/>
                <a:gd name="T2" fmla="*/ 15 w 33"/>
                <a:gd name="T3" fmla="*/ 38 h 38"/>
                <a:gd name="T4" fmla="*/ 0 w 33"/>
                <a:gd name="T5" fmla="*/ 9 h 38"/>
                <a:gd name="T6" fmla="*/ 19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5" y="38"/>
                  </a:lnTo>
                  <a:lnTo>
                    <a:pt x="0" y="9"/>
                  </a:lnTo>
                  <a:lnTo>
                    <a:pt x="19" y="0"/>
                  </a:lnTo>
                  <a:lnTo>
                    <a:pt x="33"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9" name="Freeform 129"/>
            <p:cNvSpPr>
              <a:spLocks/>
            </p:cNvSpPr>
            <p:nvPr userDrawn="1"/>
          </p:nvSpPr>
          <p:spPr bwMode="gray">
            <a:xfrm>
              <a:off x="9307513" y="3767138"/>
              <a:ext cx="50800" cy="60325"/>
            </a:xfrm>
            <a:custGeom>
              <a:avLst/>
              <a:gdLst>
                <a:gd name="T0" fmla="*/ 32 w 32"/>
                <a:gd name="T1" fmla="*/ 28 h 38"/>
                <a:gd name="T2" fmla="*/ 14 w 32"/>
                <a:gd name="T3" fmla="*/ 38 h 38"/>
                <a:gd name="T4" fmla="*/ 0 w 32"/>
                <a:gd name="T5" fmla="*/ 9 h 38"/>
                <a:gd name="T6" fmla="*/ 19 w 32"/>
                <a:gd name="T7" fmla="*/ 0 h 38"/>
                <a:gd name="T8" fmla="*/ 32 w 32"/>
                <a:gd name="T9" fmla="*/ 28 h 38"/>
              </a:gdLst>
              <a:ahLst/>
              <a:cxnLst>
                <a:cxn ang="0">
                  <a:pos x="T0" y="T1"/>
                </a:cxn>
                <a:cxn ang="0">
                  <a:pos x="T2" y="T3"/>
                </a:cxn>
                <a:cxn ang="0">
                  <a:pos x="T4" y="T5"/>
                </a:cxn>
                <a:cxn ang="0">
                  <a:pos x="T6" y="T7"/>
                </a:cxn>
                <a:cxn ang="0">
                  <a:pos x="T8" y="T9"/>
                </a:cxn>
              </a:cxnLst>
              <a:rect l="0" t="0" r="r" b="b"/>
              <a:pathLst>
                <a:path w="32" h="38">
                  <a:moveTo>
                    <a:pt x="32" y="28"/>
                  </a:moveTo>
                  <a:lnTo>
                    <a:pt x="14" y="38"/>
                  </a:lnTo>
                  <a:lnTo>
                    <a:pt x="0" y="9"/>
                  </a:lnTo>
                  <a:lnTo>
                    <a:pt x="19"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0" name="Freeform 130"/>
            <p:cNvSpPr>
              <a:spLocks/>
            </p:cNvSpPr>
            <p:nvPr userDrawn="1"/>
          </p:nvSpPr>
          <p:spPr bwMode="gray">
            <a:xfrm>
              <a:off x="9367838" y="3738563"/>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1" name="Freeform 131"/>
            <p:cNvSpPr>
              <a:spLocks/>
            </p:cNvSpPr>
            <p:nvPr userDrawn="1"/>
          </p:nvSpPr>
          <p:spPr bwMode="gray">
            <a:xfrm>
              <a:off x="9426576" y="370998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2" name="Freeform 132"/>
            <p:cNvSpPr>
              <a:spLocks/>
            </p:cNvSpPr>
            <p:nvPr userDrawn="1"/>
          </p:nvSpPr>
          <p:spPr bwMode="gray">
            <a:xfrm>
              <a:off x="9488488" y="3681413"/>
              <a:ext cx="50800" cy="58738"/>
            </a:xfrm>
            <a:custGeom>
              <a:avLst/>
              <a:gdLst>
                <a:gd name="T0" fmla="*/ 32 w 32"/>
                <a:gd name="T1" fmla="*/ 28 h 37"/>
                <a:gd name="T2" fmla="*/ 14 w 32"/>
                <a:gd name="T3" fmla="*/ 37 h 37"/>
                <a:gd name="T4" fmla="*/ 0 w 32"/>
                <a:gd name="T5" fmla="*/ 8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8"/>
                  </a:lnTo>
                  <a:lnTo>
                    <a:pt x="18"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3" name="Freeform 133"/>
            <p:cNvSpPr>
              <a:spLocks/>
            </p:cNvSpPr>
            <p:nvPr userDrawn="1"/>
          </p:nvSpPr>
          <p:spPr bwMode="gray">
            <a:xfrm>
              <a:off x="9548813" y="3651250"/>
              <a:ext cx="52388" cy="58738"/>
            </a:xfrm>
            <a:custGeom>
              <a:avLst/>
              <a:gdLst>
                <a:gd name="T0" fmla="*/ 33 w 33"/>
                <a:gd name="T1" fmla="*/ 29 h 37"/>
                <a:gd name="T2" fmla="*/ 13 w 33"/>
                <a:gd name="T3" fmla="*/ 37 h 37"/>
                <a:gd name="T4" fmla="*/ 0 w 33"/>
                <a:gd name="T5" fmla="*/ 9 h 37"/>
                <a:gd name="T6" fmla="*/ 18 w 33"/>
                <a:gd name="T7" fmla="*/ 0 h 37"/>
                <a:gd name="T8" fmla="*/ 33 w 33"/>
                <a:gd name="T9" fmla="*/ 29 h 37"/>
              </a:gdLst>
              <a:ahLst/>
              <a:cxnLst>
                <a:cxn ang="0">
                  <a:pos x="T0" y="T1"/>
                </a:cxn>
                <a:cxn ang="0">
                  <a:pos x="T2" y="T3"/>
                </a:cxn>
                <a:cxn ang="0">
                  <a:pos x="T4" y="T5"/>
                </a:cxn>
                <a:cxn ang="0">
                  <a:pos x="T6" y="T7"/>
                </a:cxn>
                <a:cxn ang="0">
                  <a:pos x="T8" y="T9"/>
                </a:cxn>
              </a:cxnLst>
              <a:rect l="0" t="0" r="r" b="b"/>
              <a:pathLst>
                <a:path w="33" h="37">
                  <a:moveTo>
                    <a:pt x="33" y="29"/>
                  </a:moveTo>
                  <a:lnTo>
                    <a:pt x="13" y="37"/>
                  </a:lnTo>
                  <a:lnTo>
                    <a:pt x="0" y="9"/>
                  </a:lnTo>
                  <a:lnTo>
                    <a:pt x="18" y="0"/>
                  </a:lnTo>
                  <a:lnTo>
                    <a:pt x="33"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4" name="Freeform 134"/>
            <p:cNvSpPr>
              <a:spLocks/>
            </p:cNvSpPr>
            <p:nvPr userDrawn="1"/>
          </p:nvSpPr>
          <p:spPr bwMode="gray">
            <a:xfrm>
              <a:off x="9607551" y="3622675"/>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5" name="Freeform 135"/>
            <p:cNvSpPr>
              <a:spLocks/>
            </p:cNvSpPr>
            <p:nvPr userDrawn="1"/>
          </p:nvSpPr>
          <p:spPr bwMode="gray">
            <a:xfrm>
              <a:off x="9669463" y="3592513"/>
              <a:ext cx="50800" cy="60325"/>
            </a:xfrm>
            <a:custGeom>
              <a:avLst/>
              <a:gdLst>
                <a:gd name="T0" fmla="*/ 32 w 32"/>
                <a:gd name="T1" fmla="*/ 29 h 38"/>
                <a:gd name="T2" fmla="*/ 14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10"/>
                  </a:lnTo>
                  <a:lnTo>
                    <a:pt x="18" y="0"/>
                  </a:lnTo>
                  <a:lnTo>
                    <a:pt x="32"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6" name="Freeform 136"/>
            <p:cNvSpPr>
              <a:spLocks/>
            </p:cNvSpPr>
            <p:nvPr userDrawn="1"/>
          </p:nvSpPr>
          <p:spPr bwMode="gray">
            <a:xfrm>
              <a:off x="8372476" y="3711575"/>
              <a:ext cx="1233488" cy="590550"/>
            </a:xfrm>
            <a:custGeom>
              <a:avLst/>
              <a:gdLst>
                <a:gd name="T0" fmla="*/ 5 w 777"/>
                <a:gd name="T1" fmla="*/ 372 h 372"/>
                <a:gd name="T2" fmla="*/ 0 w 777"/>
                <a:gd name="T3" fmla="*/ 363 h 372"/>
                <a:gd name="T4" fmla="*/ 752 w 777"/>
                <a:gd name="T5" fmla="*/ 0 h 372"/>
                <a:gd name="T6" fmla="*/ 777 w 777"/>
                <a:gd name="T7" fmla="*/ 0 h 372"/>
                <a:gd name="T8" fmla="*/ 5 w 777"/>
                <a:gd name="T9" fmla="*/ 372 h 372"/>
              </a:gdLst>
              <a:ahLst/>
              <a:cxnLst>
                <a:cxn ang="0">
                  <a:pos x="T0" y="T1"/>
                </a:cxn>
                <a:cxn ang="0">
                  <a:pos x="T2" y="T3"/>
                </a:cxn>
                <a:cxn ang="0">
                  <a:pos x="T4" y="T5"/>
                </a:cxn>
                <a:cxn ang="0">
                  <a:pos x="T6" y="T7"/>
                </a:cxn>
                <a:cxn ang="0">
                  <a:pos x="T8" y="T9"/>
                </a:cxn>
              </a:cxnLst>
              <a:rect l="0" t="0" r="r" b="b"/>
              <a:pathLst>
                <a:path w="777" h="372">
                  <a:moveTo>
                    <a:pt x="5" y="372"/>
                  </a:moveTo>
                  <a:lnTo>
                    <a:pt x="0" y="363"/>
                  </a:lnTo>
                  <a:lnTo>
                    <a:pt x="752" y="0"/>
                  </a:lnTo>
                  <a:lnTo>
                    <a:pt x="777" y="0"/>
                  </a:lnTo>
                  <a:lnTo>
                    <a:pt x="5" y="372"/>
                  </a:lnTo>
                  <a:close/>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7" name="Freeform 137"/>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8" name="Freeform 138"/>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9" name="Freeform 139"/>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close/>
                </a:path>
              </a:pathLst>
            </a:custGeom>
            <a:solidFill>
              <a:srgbClr val="0E6F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0" name="Freeform 140"/>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1" name="Freeform 150"/>
            <p:cNvSpPr>
              <a:spLocks/>
            </p:cNvSpPr>
            <p:nvPr userDrawn="1"/>
          </p:nvSpPr>
          <p:spPr bwMode="gray">
            <a:xfrm>
              <a:off x="8634413" y="5446713"/>
              <a:ext cx="463550" cy="623888"/>
            </a:xfrm>
            <a:custGeom>
              <a:avLst/>
              <a:gdLst>
                <a:gd name="T0" fmla="*/ 201 w 257"/>
                <a:gd name="T1" fmla="*/ 3 h 348"/>
                <a:gd name="T2" fmla="*/ 171 w 257"/>
                <a:gd name="T3" fmla="*/ 43 h 348"/>
                <a:gd name="T4" fmla="*/ 245 w 257"/>
                <a:gd name="T5" fmla="*/ 322 h 348"/>
                <a:gd name="T6" fmla="*/ 257 w 257"/>
                <a:gd name="T7" fmla="*/ 329 h 348"/>
                <a:gd name="T8" fmla="*/ 109 w 257"/>
                <a:gd name="T9" fmla="*/ 318 h 348"/>
                <a:gd name="T10" fmla="*/ 47 w 257"/>
                <a:gd name="T11" fmla="*/ 87 h 348"/>
                <a:gd name="T12" fmla="*/ 201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1" y="3"/>
                  </a:moveTo>
                  <a:cubicBezTo>
                    <a:pt x="190" y="15"/>
                    <a:pt x="179" y="28"/>
                    <a:pt x="171" y="43"/>
                  </a:cubicBezTo>
                  <a:cubicBezTo>
                    <a:pt x="114" y="141"/>
                    <a:pt x="147" y="266"/>
                    <a:pt x="245" y="322"/>
                  </a:cubicBezTo>
                  <a:cubicBezTo>
                    <a:pt x="249" y="325"/>
                    <a:pt x="253" y="327"/>
                    <a:pt x="257" y="329"/>
                  </a:cubicBezTo>
                  <a:cubicBezTo>
                    <a:pt x="210" y="348"/>
                    <a:pt x="156" y="346"/>
                    <a:pt x="109" y="318"/>
                  </a:cubicBezTo>
                  <a:cubicBezTo>
                    <a:pt x="28" y="271"/>
                    <a:pt x="0" y="168"/>
                    <a:pt x="47" y="87"/>
                  </a:cubicBezTo>
                  <a:cubicBezTo>
                    <a:pt x="80" y="30"/>
                    <a:pt x="140" y="0"/>
                    <a:pt x="201" y="3"/>
                  </a:cubicBezTo>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2" name="Freeform 151"/>
            <p:cNvSpPr>
              <a:spLocks noEditPoints="1"/>
            </p:cNvSpPr>
            <p:nvPr userDrawn="1"/>
          </p:nvSpPr>
          <p:spPr bwMode="gray">
            <a:xfrm>
              <a:off x="8702676" y="5491163"/>
              <a:ext cx="561975" cy="528638"/>
            </a:xfrm>
            <a:custGeom>
              <a:avLst/>
              <a:gdLst>
                <a:gd name="T0" fmla="*/ 160 w 311"/>
                <a:gd name="T1" fmla="*/ 63 h 294"/>
                <a:gd name="T2" fmla="*/ 137 w 311"/>
                <a:gd name="T3" fmla="*/ 9 h 294"/>
                <a:gd name="T4" fmla="*/ 133 w 311"/>
                <a:gd name="T5" fmla="*/ 67 h 294"/>
                <a:gd name="T6" fmla="*/ 178 w 311"/>
                <a:gd name="T7" fmla="*/ 44 h 294"/>
                <a:gd name="T8" fmla="*/ 133 w 311"/>
                <a:gd name="T9" fmla="*/ 120 h 294"/>
                <a:gd name="T10" fmla="*/ 178 w 311"/>
                <a:gd name="T11" fmla="*/ 174 h 294"/>
                <a:gd name="T12" fmla="*/ 142 w 311"/>
                <a:gd name="T13" fmla="*/ 174 h 294"/>
                <a:gd name="T14" fmla="*/ 236 w 311"/>
                <a:gd name="T15" fmla="*/ 0 h 294"/>
                <a:gd name="T16" fmla="*/ 208 w 311"/>
                <a:gd name="T17" fmla="*/ 72 h 294"/>
                <a:gd name="T18" fmla="*/ 236 w 311"/>
                <a:gd name="T19" fmla="*/ 0 h 294"/>
                <a:gd name="T20" fmla="*/ 236 w 311"/>
                <a:gd name="T21" fmla="*/ 9 h 294"/>
                <a:gd name="T22" fmla="*/ 199 w 311"/>
                <a:gd name="T23" fmla="*/ 120 h 294"/>
                <a:gd name="T24" fmla="*/ 245 w 311"/>
                <a:gd name="T25" fmla="*/ 174 h 294"/>
                <a:gd name="T26" fmla="*/ 208 w 311"/>
                <a:gd name="T27" fmla="*/ 174 h 294"/>
                <a:gd name="T28" fmla="*/ 240 w 311"/>
                <a:gd name="T29" fmla="*/ 261 h 294"/>
                <a:gd name="T30" fmla="*/ 227 w 311"/>
                <a:gd name="T31" fmla="*/ 222 h 294"/>
                <a:gd name="T32" fmla="*/ 217 w 311"/>
                <a:gd name="T33" fmla="*/ 231 h 294"/>
                <a:gd name="T34" fmla="*/ 204 w 311"/>
                <a:gd name="T35" fmla="*/ 294 h 294"/>
                <a:gd name="T36" fmla="*/ 244 w 311"/>
                <a:gd name="T37" fmla="*/ 291 h 294"/>
                <a:gd name="T38" fmla="*/ 302 w 311"/>
                <a:gd name="T39" fmla="*/ 62 h 294"/>
                <a:gd name="T40" fmla="*/ 284 w 311"/>
                <a:gd name="T41" fmla="*/ 36 h 294"/>
                <a:gd name="T42" fmla="*/ 270 w 311"/>
                <a:gd name="T43" fmla="*/ 72 h 294"/>
                <a:gd name="T44" fmla="*/ 307 w 311"/>
                <a:gd name="T45" fmla="*/ 150 h 294"/>
                <a:gd name="T46" fmla="*/ 293 w 311"/>
                <a:gd name="T47" fmla="*/ 111 h 294"/>
                <a:gd name="T48" fmla="*/ 284 w 311"/>
                <a:gd name="T49" fmla="*/ 120 h 294"/>
                <a:gd name="T50" fmla="*/ 270 w 311"/>
                <a:gd name="T51" fmla="*/ 183 h 294"/>
                <a:gd name="T52" fmla="*/ 307 w 311"/>
                <a:gd name="T53" fmla="*/ 150 h 294"/>
                <a:gd name="T54" fmla="*/ 266 w 311"/>
                <a:gd name="T55" fmla="*/ 231 h 294"/>
                <a:gd name="T56" fmla="*/ 302 w 311"/>
                <a:gd name="T57" fmla="*/ 231 h 294"/>
                <a:gd name="T58" fmla="*/ 36 w 311"/>
                <a:gd name="T59" fmla="*/ 44 h 294"/>
                <a:gd name="T60" fmla="*/ 18 w 311"/>
                <a:gd name="T61" fmla="*/ 48 h 294"/>
                <a:gd name="T62" fmla="*/ 4 w 311"/>
                <a:gd name="T63" fmla="*/ 72 h 294"/>
                <a:gd name="T64" fmla="*/ 41 w 311"/>
                <a:gd name="T65" fmla="*/ 39 h 294"/>
                <a:gd name="T66" fmla="*/ 0 w 311"/>
                <a:gd name="T67" fmla="*/ 174 h 294"/>
                <a:gd name="T68" fmla="*/ 45 w 311"/>
                <a:gd name="T69" fmla="*/ 120 h 294"/>
                <a:gd name="T70" fmla="*/ 9 w 311"/>
                <a:gd name="T71" fmla="*/ 120 h 294"/>
                <a:gd name="T72" fmla="*/ 9 w 311"/>
                <a:gd name="T73" fmla="*/ 222 h 294"/>
                <a:gd name="T74" fmla="*/ 36 w 311"/>
                <a:gd name="T75" fmla="*/ 231 h 294"/>
                <a:gd name="T76" fmla="*/ 36 w 311"/>
                <a:gd name="T77" fmla="*/ 222 h 294"/>
                <a:gd name="T78" fmla="*/ 66 w 311"/>
                <a:gd name="T79" fmla="*/ 63 h 294"/>
                <a:gd name="T80" fmla="*/ 112 w 311"/>
                <a:gd name="T81" fmla="*/ 9 h 294"/>
                <a:gd name="T82" fmla="*/ 75 w 311"/>
                <a:gd name="T83" fmla="*/ 9 h 294"/>
                <a:gd name="T84" fmla="*/ 103 w 311"/>
                <a:gd name="T85" fmla="*/ 155 h 294"/>
                <a:gd name="T86" fmla="*/ 71 w 311"/>
                <a:gd name="T87" fmla="*/ 111 h 294"/>
                <a:gd name="T88" fmla="*/ 84 w 311"/>
                <a:gd name="T89" fmla="*/ 174 h 294"/>
                <a:gd name="T90" fmla="*/ 107 w 311"/>
                <a:gd name="T91" fmla="*/ 183 h 294"/>
                <a:gd name="T92" fmla="*/ 103 w 311"/>
                <a:gd name="T93" fmla="*/ 222 h 294"/>
                <a:gd name="T94" fmla="*/ 75 w 311"/>
                <a:gd name="T95" fmla="*/ 294 h 294"/>
                <a:gd name="T96" fmla="*/ 103 w 311"/>
                <a:gd name="T97" fmla="*/ 222 h 294"/>
                <a:gd name="T98" fmla="*/ 103 w 311"/>
                <a:gd name="T99" fmla="*/ 231 h 294"/>
                <a:gd name="T100" fmla="*/ 169 w 311"/>
                <a:gd name="T101" fmla="*/ 284 h 294"/>
                <a:gd name="T102" fmla="*/ 133 w 311"/>
                <a:gd name="T103" fmla="*/ 226 h 294"/>
                <a:gd name="T104" fmla="*/ 137 w 311"/>
                <a:gd name="T105" fmla="*/ 284 h 294"/>
                <a:gd name="T106" fmla="*/ 178 w 311"/>
                <a:gd name="T107" fmla="*/ 28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11" h="294">
                  <a:moveTo>
                    <a:pt x="174" y="39"/>
                  </a:moveTo>
                  <a:cubicBezTo>
                    <a:pt x="170" y="39"/>
                    <a:pt x="169" y="41"/>
                    <a:pt x="169" y="44"/>
                  </a:cubicBezTo>
                  <a:cubicBezTo>
                    <a:pt x="169" y="63"/>
                    <a:pt x="169" y="63"/>
                    <a:pt x="169" y="63"/>
                  </a:cubicBezTo>
                  <a:cubicBezTo>
                    <a:pt x="160" y="63"/>
                    <a:pt x="160" y="63"/>
                    <a:pt x="160" y="63"/>
                  </a:cubicBezTo>
                  <a:cubicBezTo>
                    <a:pt x="160" y="0"/>
                    <a:pt x="160" y="0"/>
                    <a:pt x="160" y="0"/>
                  </a:cubicBezTo>
                  <a:cubicBezTo>
                    <a:pt x="137" y="0"/>
                    <a:pt x="137" y="0"/>
                    <a:pt x="137" y="0"/>
                  </a:cubicBezTo>
                  <a:cubicBezTo>
                    <a:pt x="135" y="0"/>
                    <a:pt x="133" y="1"/>
                    <a:pt x="133" y="5"/>
                  </a:cubicBezTo>
                  <a:cubicBezTo>
                    <a:pt x="133" y="8"/>
                    <a:pt x="135" y="9"/>
                    <a:pt x="137" y="9"/>
                  </a:cubicBezTo>
                  <a:cubicBezTo>
                    <a:pt x="151" y="9"/>
                    <a:pt x="151" y="9"/>
                    <a:pt x="151" y="9"/>
                  </a:cubicBezTo>
                  <a:cubicBezTo>
                    <a:pt x="151" y="63"/>
                    <a:pt x="151" y="63"/>
                    <a:pt x="151" y="63"/>
                  </a:cubicBezTo>
                  <a:cubicBezTo>
                    <a:pt x="137" y="63"/>
                    <a:pt x="137" y="63"/>
                    <a:pt x="137" y="63"/>
                  </a:cubicBezTo>
                  <a:cubicBezTo>
                    <a:pt x="135" y="63"/>
                    <a:pt x="133" y="64"/>
                    <a:pt x="133" y="67"/>
                  </a:cubicBezTo>
                  <a:cubicBezTo>
                    <a:pt x="133" y="71"/>
                    <a:pt x="135" y="72"/>
                    <a:pt x="137" y="72"/>
                  </a:cubicBezTo>
                  <a:cubicBezTo>
                    <a:pt x="174" y="72"/>
                    <a:pt x="174" y="72"/>
                    <a:pt x="174" y="72"/>
                  </a:cubicBezTo>
                  <a:cubicBezTo>
                    <a:pt x="176" y="72"/>
                    <a:pt x="178" y="71"/>
                    <a:pt x="178" y="67"/>
                  </a:cubicBezTo>
                  <a:cubicBezTo>
                    <a:pt x="178" y="44"/>
                    <a:pt x="178" y="44"/>
                    <a:pt x="178" y="44"/>
                  </a:cubicBezTo>
                  <a:cubicBezTo>
                    <a:pt x="178" y="41"/>
                    <a:pt x="177" y="39"/>
                    <a:pt x="174" y="39"/>
                  </a:cubicBezTo>
                  <a:close/>
                  <a:moveTo>
                    <a:pt x="169" y="111"/>
                  </a:moveTo>
                  <a:cubicBezTo>
                    <a:pt x="142" y="111"/>
                    <a:pt x="142" y="111"/>
                    <a:pt x="142" y="111"/>
                  </a:cubicBezTo>
                  <a:cubicBezTo>
                    <a:pt x="137" y="111"/>
                    <a:pt x="133" y="115"/>
                    <a:pt x="133" y="120"/>
                  </a:cubicBezTo>
                  <a:cubicBezTo>
                    <a:pt x="133" y="174"/>
                    <a:pt x="133" y="174"/>
                    <a:pt x="133" y="174"/>
                  </a:cubicBezTo>
                  <a:cubicBezTo>
                    <a:pt x="133" y="179"/>
                    <a:pt x="137" y="183"/>
                    <a:pt x="142" y="183"/>
                  </a:cubicBezTo>
                  <a:cubicBezTo>
                    <a:pt x="169" y="183"/>
                    <a:pt x="169" y="183"/>
                    <a:pt x="169" y="183"/>
                  </a:cubicBezTo>
                  <a:cubicBezTo>
                    <a:pt x="174" y="183"/>
                    <a:pt x="178" y="179"/>
                    <a:pt x="178" y="174"/>
                  </a:cubicBezTo>
                  <a:cubicBezTo>
                    <a:pt x="178" y="120"/>
                    <a:pt x="178" y="120"/>
                    <a:pt x="178" y="120"/>
                  </a:cubicBezTo>
                  <a:cubicBezTo>
                    <a:pt x="178" y="115"/>
                    <a:pt x="174" y="111"/>
                    <a:pt x="169" y="111"/>
                  </a:cubicBezTo>
                  <a:close/>
                  <a:moveTo>
                    <a:pt x="169" y="174"/>
                  </a:moveTo>
                  <a:cubicBezTo>
                    <a:pt x="142" y="174"/>
                    <a:pt x="142" y="174"/>
                    <a:pt x="142" y="174"/>
                  </a:cubicBezTo>
                  <a:cubicBezTo>
                    <a:pt x="142" y="120"/>
                    <a:pt x="142" y="120"/>
                    <a:pt x="142" y="120"/>
                  </a:cubicBezTo>
                  <a:cubicBezTo>
                    <a:pt x="169" y="120"/>
                    <a:pt x="169" y="120"/>
                    <a:pt x="169" y="120"/>
                  </a:cubicBezTo>
                  <a:lnTo>
                    <a:pt x="169" y="174"/>
                  </a:lnTo>
                  <a:close/>
                  <a:moveTo>
                    <a:pt x="236" y="0"/>
                  </a:moveTo>
                  <a:cubicBezTo>
                    <a:pt x="208" y="0"/>
                    <a:pt x="208" y="0"/>
                    <a:pt x="208" y="0"/>
                  </a:cubicBezTo>
                  <a:cubicBezTo>
                    <a:pt x="203" y="0"/>
                    <a:pt x="199" y="4"/>
                    <a:pt x="199" y="9"/>
                  </a:cubicBezTo>
                  <a:cubicBezTo>
                    <a:pt x="199" y="63"/>
                    <a:pt x="199" y="63"/>
                    <a:pt x="199" y="63"/>
                  </a:cubicBezTo>
                  <a:cubicBezTo>
                    <a:pt x="199" y="68"/>
                    <a:pt x="203" y="72"/>
                    <a:pt x="208" y="72"/>
                  </a:cubicBezTo>
                  <a:cubicBezTo>
                    <a:pt x="236" y="72"/>
                    <a:pt x="236" y="72"/>
                    <a:pt x="236" y="72"/>
                  </a:cubicBezTo>
                  <a:cubicBezTo>
                    <a:pt x="241" y="72"/>
                    <a:pt x="245" y="68"/>
                    <a:pt x="245" y="63"/>
                  </a:cubicBezTo>
                  <a:cubicBezTo>
                    <a:pt x="245" y="9"/>
                    <a:pt x="245" y="9"/>
                    <a:pt x="245" y="9"/>
                  </a:cubicBezTo>
                  <a:cubicBezTo>
                    <a:pt x="245" y="4"/>
                    <a:pt x="241" y="0"/>
                    <a:pt x="236" y="0"/>
                  </a:cubicBezTo>
                  <a:close/>
                  <a:moveTo>
                    <a:pt x="236" y="63"/>
                  </a:moveTo>
                  <a:cubicBezTo>
                    <a:pt x="208" y="63"/>
                    <a:pt x="208" y="63"/>
                    <a:pt x="208" y="63"/>
                  </a:cubicBezTo>
                  <a:cubicBezTo>
                    <a:pt x="208" y="9"/>
                    <a:pt x="208" y="9"/>
                    <a:pt x="208" y="9"/>
                  </a:cubicBezTo>
                  <a:cubicBezTo>
                    <a:pt x="236" y="9"/>
                    <a:pt x="236" y="9"/>
                    <a:pt x="236" y="9"/>
                  </a:cubicBezTo>
                  <a:lnTo>
                    <a:pt x="236" y="63"/>
                  </a:lnTo>
                  <a:close/>
                  <a:moveTo>
                    <a:pt x="236" y="111"/>
                  </a:moveTo>
                  <a:cubicBezTo>
                    <a:pt x="208" y="111"/>
                    <a:pt x="208" y="111"/>
                    <a:pt x="208" y="111"/>
                  </a:cubicBezTo>
                  <a:cubicBezTo>
                    <a:pt x="203" y="111"/>
                    <a:pt x="199" y="115"/>
                    <a:pt x="199" y="120"/>
                  </a:cubicBezTo>
                  <a:cubicBezTo>
                    <a:pt x="199" y="174"/>
                    <a:pt x="199" y="174"/>
                    <a:pt x="199" y="174"/>
                  </a:cubicBezTo>
                  <a:cubicBezTo>
                    <a:pt x="199" y="179"/>
                    <a:pt x="203" y="183"/>
                    <a:pt x="208" y="183"/>
                  </a:cubicBezTo>
                  <a:cubicBezTo>
                    <a:pt x="236" y="183"/>
                    <a:pt x="236" y="183"/>
                    <a:pt x="236" y="183"/>
                  </a:cubicBezTo>
                  <a:cubicBezTo>
                    <a:pt x="241" y="183"/>
                    <a:pt x="245" y="179"/>
                    <a:pt x="245" y="174"/>
                  </a:cubicBezTo>
                  <a:cubicBezTo>
                    <a:pt x="245" y="120"/>
                    <a:pt x="245" y="120"/>
                    <a:pt x="245" y="120"/>
                  </a:cubicBezTo>
                  <a:cubicBezTo>
                    <a:pt x="245" y="115"/>
                    <a:pt x="241" y="111"/>
                    <a:pt x="236" y="111"/>
                  </a:cubicBezTo>
                  <a:close/>
                  <a:moveTo>
                    <a:pt x="236" y="174"/>
                  </a:moveTo>
                  <a:cubicBezTo>
                    <a:pt x="208" y="174"/>
                    <a:pt x="208" y="174"/>
                    <a:pt x="208" y="174"/>
                  </a:cubicBezTo>
                  <a:cubicBezTo>
                    <a:pt x="208" y="120"/>
                    <a:pt x="208" y="120"/>
                    <a:pt x="208" y="120"/>
                  </a:cubicBezTo>
                  <a:cubicBezTo>
                    <a:pt x="236" y="120"/>
                    <a:pt x="236" y="120"/>
                    <a:pt x="236" y="120"/>
                  </a:cubicBezTo>
                  <a:lnTo>
                    <a:pt x="236" y="174"/>
                  </a:lnTo>
                  <a:close/>
                  <a:moveTo>
                    <a:pt x="240" y="261"/>
                  </a:moveTo>
                  <a:cubicBezTo>
                    <a:pt x="237" y="261"/>
                    <a:pt x="236" y="263"/>
                    <a:pt x="236" y="266"/>
                  </a:cubicBezTo>
                  <a:cubicBezTo>
                    <a:pt x="235" y="284"/>
                    <a:pt x="235" y="284"/>
                    <a:pt x="235" y="284"/>
                  </a:cubicBezTo>
                  <a:cubicBezTo>
                    <a:pt x="227" y="284"/>
                    <a:pt x="227" y="284"/>
                    <a:pt x="227" y="284"/>
                  </a:cubicBezTo>
                  <a:cubicBezTo>
                    <a:pt x="227" y="222"/>
                    <a:pt x="227" y="222"/>
                    <a:pt x="227" y="222"/>
                  </a:cubicBezTo>
                  <a:cubicBezTo>
                    <a:pt x="204" y="222"/>
                    <a:pt x="204" y="222"/>
                    <a:pt x="204" y="222"/>
                  </a:cubicBezTo>
                  <a:cubicBezTo>
                    <a:pt x="201" y="222"/>
                    <a:pt x="199" y="223"/>
                    <a:pt x="199" y="226"/>
                  </a:cubicBezTo>
                  <a:cubicBezTo>
                    <a:pt x="199" y="230"/>
                    <a:pt x="201" y="231"/>
                    <a:pt x="204" y="231"/>
                  </a:cubicBezTo>
                  <a:cubicBezTo>
                    <a:pt x="217" y="231"/>
                    <a:pt x="217" y="231"/>
                    <a:pt x="217" y="231"/>
                  </a:cubicBezTo>
                  <a:cubicBezTo>
                    <a:pt x="217" y="284"/>
                    <a:pt x="217" y="284"/>
                    <a:pt x="217" y="284"/>
                  </a:cubicBezTo>
                  <a:cubicBezTo>
                    <a:pt x="204" y="284"/>
                    <a:pt x="204" y="284"/>
                    <a:pt x="204" y="284"/>
                  </a:cubicBezTo>
                  <a:cubicBezTo>
                    <a:pt x="201" y="284"/>
                    <a:pt x="199" y="286"/>
                    <a:pt x="199" y="289"/>
                  </a:cubicBezTo>
                  <a:cubicBezTo>
                    <a:pt x="199" y="292"/>
                    <a:pt x="201" y="294"/>
                    <a:pt x="204" y="294"/>
                  </a:cubicBezTo>
                  <a:cubicBezTo>
                    <a:pt x="240" y="294"/>
                    <a:pt x="240" y="294"/>
                    <a:pt x="240" y="294"/>
                  </a:cubicBezTo>
                  <a:cubicBezTo>
                    <a:pt x="240" y="294"/>
                    <a:pt x="240" y="294"/>
                    <a:pt x="240" y="294"/>
                  </a:cubicBezTo>
                  <a:cubicBezTo>
                    <a:pt x="242" y="294"/>
                    <a:pt x="244" y="293"/>
                    <a:pt x="244" y="291"/>
                  </a:cubicBezTo>
                  <a:cubicBezTo>
                    <a:pt x="244" y="291"/>
                    <a:pt x="244" y="291"/>
                    <a:pt x="244" y="291"/>
                  </a:cubicBezTo>
                  <a:cubicBezTo>
                    <a:pt x="245" y="290"/>
                    <a:pt x="245" y="290"/>
                    <a:pt x="245" y="289"/>
                  </a:cubicBezTo>
                  <a:cubicBezTo>
                    <a:pt x="245" y="266"/>
                    <a:pt x="245" y="266"/>
                    <a:pt x="245" y="266"/>
                  </a:cubicBezTo>
                  <a:cubicBezTo>
                    <a:pt x="245" y="263"/>
                    <a:pt x="243" y="261"/>
                    <a:pt x="240" y="261"/>
                  </a:cubicBezTo>
                  <a:close/>
                  <a:moveTo>
                    <a:pt x="302" y="62"/>
                  </a:moveTo>
                  <a:cubicBezTo>
                    <a:pt x="302" y="63"/>
                    <a:pt x="302" y="63"/>
                    <a:pt x="302" y="63"/>
                  </a:cubicBezTo>
                  <a:cubicBezTo>
                    <a:pt x="293" y="63"/>
                    <a:pt x="293" y="63"/>
                    <a:pt x="293" y="63"/>
                  </a:cubicBezTo>
                  <a:cubicBezTo>
                    <a:pt x="293" y="48"/>
                    <a:pt x="293" y="48"/>
                    <a:pt x="293" y="48"/>
                  </a:cubicBezTo>
                  <a:cubicBezTo>
                    <a:pt x="290" y="44"/>
                    <a:pt x="287" y="40"/>
                    <a:pt x="284" y="36"/>
                  </a:cubicBezTo>
                  <a:cubicBezTo>
                    <a:pt x="284" y="63"/>
                    <a:pt x="284" y="63"/>
                    <a:pt x="284" y="63"/>
                  </a:cubicBezTo>
                  <a:cubicBezTo>
                    <a:pt x="270" y="63"/>
                    <a:pt x="270" y="63"/>
                    <a:pt x="270" y="63"/>
                  </a:cubicBezTo>
                  <a:cubicBezTo>
                    <a:pt x="268" y="63"/>
                    <a:pt x="266" y="64"/>
                    <a:pt x="266" y="67"/>
                  </a:cubicBezTo>
                  <a:cubicBezTo>
                    <a:pt x="266" y="71"/>
                    <a:pt x="268" y="72"/>
                    <a:pt x="270" y="72"/>
                  </a:cubicBezTo>
                  <a:cubicBezTo>
                    <a:pt x="307" y="72"/>
                    <a:pt x="307" y="72"/>
                    <a:pt x="307" y="72"/>
                  </a:cubicBezTo>
                  <a:cubicBezTo>
                    <a:pt x="307" y="72"/>
                    <a:pt x="307" y="72"/>
                    <a:pt x="307" y="72"/>
                  </a:cubicBezTo>
                  <a:cubicBezTo>
                    <a:pt x="306" y="69"/>
                    <a:pt x="304" y="65"/>
                    <a:pt x="302" y="62"/>
                  </a:cubicBezTo>
                  <a:close/>
                  <a:moveTo>
                    <a:pt x="307" y="150"/>
                  </a:moveTo>
                  <a:cubicBezTo>
                    <a:pt x="303" y="150"/>
                    <a:pt x="302" y="152"/>
                    <a:pt x="302" y="155"/>
                  </a:cubicBezTo>
                  <a:cubicBezTo>
                    <a:pt x="302" y="174"/>
                    <a:pt x="302" y="174"/>
                    <a:pt x="302" y="174"/>
                  </a:cubicBezTo>
                  <a:cubicBezTo>
                    <a:pt x="293" y="174"/>
                    <a:pt x="293" y="174"/>
                    <a:pt x="293" y="174"/>
                  </a:cubicBezTo>
                  <a:cubicBezTo>
                    <a:pt x="293" y="111"/>
                    <a:pt x="293" y="111"/>
                    <a:pt x="293" y="111"/>
                  </a:cubicBezTo>
                  <a:cubicBezTo>
                    <a:pt x="270" y="111"/>
                    <a:pt x="270" y="111"/>
                    <a:pt x="270" y="111"/>
                  </a:cubicBezTo>
                  <a:cubicBezTo>
                    <a:pt x="268" y="111"/>
                    <a:pt x="266" y="112"/>
                    <a:pt x="266" y="116"/>
                  </a:cubicBezTo>
                  <a:cubicBezTo>
                    <a:pt x="266" y="119"/>
                    <a:pt x="268" y="120"/>
                    <a:pt x="270" y="120"/>
                  </a:cubicBezTo>
                  <a:cubicBezTo>
                    <a:pt x="284" y="120"/>
                    <a:pt x="284" y="120"/>
                    <a:pt x="284" y="120"/>
                  </a:cubicBezTo>
                  <a:cubicBezTo>
                    <a:pt x="284" y="174"/>
                    <a:pt x="284" y="174"/>
                    <a:pt x="284" y="174"/>
                  </a:cubicBezTo>
                  <a:cubicBezTo>
                    <a:pt x="270" y="174"/>
                    <a:pt x="270" y="174"/>
                    <a:pt x="270" y="174"/>
                  </a:cubicBezTo>
                  <a:cubicBezTo>
                    <a:pt x="268" y="174"/>
                    <a:pt x="266" y="175"/>
                    <a:pt x="266" y="178"/>
                  </a:cubicBezTo>
                  <a:cubicBezTo>
                    <a:pt x="266" y="182"/>
                    <a:pt x="268" y="183"/>
                    <a:pt x="270" y="183"/>
                  </a:cubicBezTo>
                  <a:cubicBezTo>
                    <a:pt x="307" y="183"/>
                    <a:pt x="307" y="183"/>
                    <a:pt x="307" y="183"/>
                  </a:cubicBezTo>
                  <a:cubicBezTo>
                    <a:pt x="309" y="183"/>
                    <a:pt x="311" y="182"/>
                    <a:pt x="311" y="178"/>
                  </a:cubicBezTo>
                  <a:cubicBezTo>
                    <a:pt x="311" y="155"/>
                    <a:pt x="311" y="155"/>
                    <a:pt x="311" y="155"/>
                  </a:cubicBezTo>
                  <a:cubicBezTo>
                    <a:pt x="311" y="152"/>
                    <a:pt x="310" y="150"/>
                    <a:pt x="307" y="150"/>
                  </a:cubicBezTo>
                  <a:close/>
                  <a:moveTo>
                    <a:pt x="307" y="223"/>
                  </a:moveTo>
                  <a:cubicBezTo>
                    <a:pt x="305" y="222"/>
                    <a:pt x="304" y="222"/>
                    <a:pt x="302" y="222"/>
                  </a:cubicBezTo>
                  <a:cubicBezTo>
                    <a:pt x="275" y="222"/>
                    <a:pt x="275" y="222"/>
                    <a:pt x="275" y="222"/>
                  </a:cubicBezTo>
                  <a:cubicBezTo>
                    <a:pt x="270" y="222"/>
                    <a:pt x="266" y="226"/>
                    <a:pt x="266" y="231"/>
                  </a:cubicBezTo>
                  <a:cubicBezTo>
                    <a:pt x="266" y="276"/>
                    <a:pt x="266" y="276"/>
                    <a:pt x="266" y="276"/>
                  </a:cubicBezTo>
                  <a:cubicBezTo>
                    <a:pt x="269" y="273"/>
                    <a:pt x="272" y="270"/>
                    <a:pt x="275" y="267"/>
                  </a:cubicBezTo>
                  <a:cubicBezTo>
                    <a:pt x="275" y="231"/>
                    <a:pt x="275" y="231"/>
                    <a:pt x="275" y="231"/>
                  </a:cubicBezTo>
                  <a:cubicBezTo>
                    <a:pt x="302" y="231"/>
                    <a:pt x="302" y="231"/>
                    <a:pt x="302" y="231"/>
                  </a:cubicBezTo>
                  <a:cubicBezTo>
                    <a:pt x="302" y="232"/>
                    <a:pt x="302" y="232"/>
                    <a:pt x="302" y="232"/>
                  </a:cubicBezTo>
                  <a:cubicBezTo>
                    <a:pt x="304" y="229"/>
                    <a:pt x="305" y="226"/>
                    <a:pt x="307" y="223"/>
                  </a:cubicBezTo>
                  <a:close/>
                  <a:moveTo>
                    <a:pt x="41" y="39"/>
                  </a:moveTo>
                  <a:cubicBezTo>
                    <a:pt x="37" y="39"/>
                    <a:pt x="36" y="41"/>
                    <a:pt x="36" y="44"/>
                  </a:cubicBezTo>
                  <a:cubicBezTo>
                    <a:pt x="36" y="63"/>
                    <a:pt x="36" y="63"/>
                    <a:pt x="36" y="63"/>
                  </a:cubicBezTo>
                  <a:cubicBezTo>
                    <a:pt x="27" y="63"/>
                    <a:pt x="27" y="63"/>
                    <a:pt x="27" y="63"/>
                  </a:cubicBezTo>
                  <a:cubicBezTo>
                    <a:pt x="27" y="37"/>
                    <a:pt x="27" y="37"/>
                    <a:pt x="27" y="37"/>
                  </a:cubicBezTo>
                  <a:cubicBezTo>
                    <a:pt x="24" y="40"/>
                    <a:pt x="21" y="44"/>
                    <a:pt x="18" y="48"/>
                  </a:cubicBezTo>
                  <a:cubicBezTo>
                    <a:pt x="18" y="63"/>
                    <a:pt x="18" y="63"/>
                    <a:pt x="18" y="63"/>
                  </a:cubicBezTo>
                  <a:cubicBezTo>
                    <a:pt x="9" y="63"/>
                    <a:pt x="9" y="63"/>
                    <a:pt x="9" y="63"/>
                  </a:cubicBezTo>
                  <a:cubicBezTo>
                    <a:pt x="7" y="66"/>
                    <a:pt x="5" y="69"/>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9" y="270"/>
                    <a:pt x="42" y="273"/>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6"/>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55"/>
                    <a:pt x="112" y="155"/>
                    <a:pt x="112" y="155"/>
                  </a:cubicBezTo>
                  <a:cubicBezTo>
                    <a:pt x="112" y="152"/>
                    <a:pt x="111" y="150"/>
                    <a:pt x="107" y="150"/>
                  </a:cubicBezTo>
                  <a:close/>
                  <a:moveTo>
                    <a:pt x="103" y="222"/>
                  </a:moveTo>
                  <a:cubicBezTo>
                    <a:pt x="75" y="222"/>
                    <a:pt x="75" y="222"/>
                    <a:pt x="75" y="222"/>
                  </a:cubicBezTo>
                  <a:cubicBezTo>
                    <a:pt x="70" y="222"/>
                    <a:pt x="66" y="226"/>
                    <a:pt x="66" y="231"/>
                  </a:cubicBezTo>
                  <a:cubicBezTo>
                    <a:pt x="66" y="284"/>
                    <a:pt x="66" y="284"/>
                    <a:pt x="66" y="284"/>
                  </a:cubicBezTo>
                  <a:cubicBezTo>
                    <a:pt x="66" y="290"/>
                    <a:pt x="70" y="294"/>
                    <a:pt x="75" y="294"/>
                  </a:cubicBezTo>
                  <a:cubicBezTo>
                    <a:pt x="103" y="294"/>
                    <a:pt x="103" y="294"/>
                    <a:pt x="103" y="294"/>
                  </a:cubicBezTo>
                  <a:cubicBezTo>
                    <a:pt x="108" y="294"/>
                    <a:pt x="112" y="290"/>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74" y="261"/>
                  </a:moveTo>
                  <a:cubicBezTo>
                    <a:pt x="170" y="261"/>
                    <a:pt x="169" y="263"/>
                    <a:pt x="169" y="266"/>
                  </a:cubicBezTo>
                  <a:cubicBezTo>
                    <a:pt x="169" y="284"/>
                    <a:pt x="169" y="284"/>
                    <a:pt x="169" y="284"/>
                  </a:cubicBezTo>
                  <a:cubicBezTo>
                    <a:pt x="160" y="284"/>
                    <a:pt x="160" y="284"/>
                    <a:pt x="160" y="284"/>
                  </a:cubicBezTo>
                  <a:cubicBezTo>
                    <a:pt x="160" y="222"/>
                    <a:pt x="160" y="222"/>
                    <a:pt x="160" y="222"/>
                  </a:cubicBezTo>
                  <a:cubicBezTo>
                    <a:pt x="137" y="222"/>
                    <a:pt x="137" y="222"/>
                    <a:pt x="137" y="222"/>
                  </a:cubicBezTo>
                  <a:cubicBezTo>
                    <a:pt x="135" y="222"/>
                    <a:pt x="133" y="223"/>
                    <a:pt x="133" y="226"/>
                  </a:cubicBezTo>
                  <a:cubicBezTo>
                    <a:pt x="133" y="230"/>
                    <a:pt x="135" y="231"/>
                    <a:pt x="137" y="231"/>
                  </a:cubicBezTo>
                  <a:cubicBezTo>
                    <a:pt x="151" y="231"/>
                    <a:pt x="151" y="231"/>
                    <a:pt x="151" y="231"/>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66"/>
                    <a:pt x="178" y="266"/>
                    <a:pt x="178" y="266"/>
                  </a:cubicBezTo>
                  <a:cubicBezTo>
                    <a:pt x="178" y="263"/>
                    <a:pt x="177" y="261"/>
                    <a:pt x="174" y="261"/>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3" name="Freeform 152"/>
            <p:cNvSpPr>
              <a:spLocks noEditPoints="1"/>
            </p:cNvSpPr>
            <p:nvPr userDrawn="1"/>
          </p:nvSpPr>
          <p:spPr bwMode="gray">
            <a:xfrm>
              <a:off x="8702676" y="5491163"/>
              <a:ext cx="322263" cy="528638"/>
            </a:xfrm>
            <a:custGeom>
              <a:avLst/>
              <a:gdLst>
                <a:gd name="T0" fmla="*/ 133 w 178"/>
                <a:gd name="T1" fmla="*/ 5 h 294"/>
                <a:gd name="T2" fmla="*/ 138 w 178"/>
                <a:gd name="T3" fmla="*/ 9 h 294"/>
                <a:gd name="T4" fmla="*/ 137 w 178"/>
                <a:gd name="T5" fmla="*/ 0 h 294"/>
                <a:gd name="T6" fmla="*/ 36 w 178"/>
                <a:gd name="T7" fmla="*/ 44 h 294"/>
                <a:gd name="T8" fmla="*/ 27 w 178"/>
                <a:gd name="T9" fmla="*/ 63 h 294"/>
                <a:gd name="T10" fmla="*/ 22 w 178"/>
                <a:gd name="T11" fmla="*/ 43 h 294"/>
                <a:gd name="T12" fmla="*/ 18 w 178"/>
                <a:gd name="T13" fmla="*/ 48 h 294"/>
                <a:gd name="T14" fmla="*/ 9 w 178"/>
                <a:gd name="T15" fmla="*/ 63 h 294"/>
                <a:gd name="T16" fmla="*/ 4 w 178"/>
                <a:gd name="T17" fmla="*/ 72 h 294"/>
                <a:gd name="T18" fmla="*/ 4 w 178"/>
                <a:gd name="T19" fmla="*/ 72 h 294"/>
                <a:gd name="T20" fmla="*/ 45 w 178"/>
                <a:gd name="T21" fmla="*/ 67 h 294"/>
                <a:gd name="T22" fmla="*/ 41 w 178"/>
                <a:gd name="T23" fmla="*/ 39 h 294"/>
                <a:gd name="T24" fmla="*/ 9 w 178"/>
                <a:gd name="T25" fmla="*/ 111 h 294"/>
                <a:gd name="T26" fmla="*/ 0 w 178"/>
                <a:gd name="T27" fmla="*/ 174 h 294"/>
                <a:gd name="T28" fmla="*/ 36 w 178"/>
                <a:gd name="T29" fmla="*/ 183 h 294"/>
                <a:gd name="T30" fmla="*/ 45 w 178"/>
                <a:gd name="T31" fmla="*/ 120 h 294"/>
                <a:gd name="T32" fmla="*/ 36 w 178"/>
                <a:gd name="T33" fmla="*/ 174 h 294"/>
                <a:gd name="T34" fmla="*/ 9 w 178"/>
                <a:gd name="T35" fmla="*/ 120 h 294"/>
                <a:gd name="T36" fmla="*/ 36 w 178"/>
                <a:gd name="T37" fmla="*/ 174 h 294"/>
                <a:gd name="T38" fmla="*/ 9 w 178"/>
                <a:gd name="T39" fmla="*/ 222 h 294"/>
                <a:gd name="T40" fmla="*/ 4 w 178"/>
                <a:gd name="T41" fmla="*/ 223 h 294"/>
                <a:gd name="T42" fmla="*/ 9 w 178"/>
                <a:gd name="T43" fmla="*/ 231 h 294"/>
                <a:gd name="T44" fmla="*/ 36 w 178"/>
                <a:gd name="T45" fmla="*/ 267 h 294"/>
                <a:gd name="T46" fmla="*/ 45 w 178"/>
                <a:gd name="T47" fmla="*/ 275 h 294"/>
                <a:gd name="T48" fmla="*/ 36 w 178"/>
                <a:gd name="T49" fmla="*/ 222 h 294"/>
                <a:gd name="T50" fmla="*/ 75 w 178"/>
                <a:gd name="T51" fmla="*/ 0 h 294"/>
                <a:gd name="T52" fmla="*/ 66 w 178"/>
                <a:gd name="T53" fmla="*/ 63 h 294"/>
                <a:gd name="T54" fmla="*/ 103 w 178"/>
                <a:gd name="T55" fmla="*/ 72 h 294"/>
                <a:gd name="T56" fmla="*/ 112 w 178"/>
                <a:gd name="T57" fmla="*/ 9 h 294"/>
                <a:gd name="T58" fmla="*/ 103 w 178"/>
                <a:gd name="T59" fmla="*/ 63 h 294"/>
                <a:gd name="T60" fmla="*/ 75 w 178"/>
                <a:gd name="T61" fmla="*/ 9 h 294"/>
                <a:gd name="T62" fmla="*/ 103 w 178"/>
                <a:gd name="T63" fmla="*/ 63 h 294"/>
                <a:gd name="T64" fmla="*/ 107 w 178"/>
                <a:gd name="T65" fmla="*/ 150 h 294"/>
                <a:gd name="T66" fmla="*/ 103 w 178"/>
                <a:gd name="T67" fmla="*/ 174 h 294"/>
                <a:gd name="T68" fmla="*/ 94 w 178"/>
                <a:gd name="T69" fmla="*/ 111 h 294"/>
                <a:gd name="T70" fmla="*/ 66 w 178"/>
                <a:gd name="T71" fmla="*/ 115 h 294"/>
                <a:gd name="T72" fmla="*/ 84 w 178"/>
                <a:gd name="T73" fmla="*/ 120 h 294"/>
                <a:gd name="T74" fmla="*/ 71 w 178"/>
                <a:gd name="T75" fmla="*/ 174 h 294"/>
                <a:gd name="T76" fmla="*/ 71 w 178"/>
                <a:gd name="T77" fmla="*/ 183 h 294"/>
                <a:gd name="T78" fmla="*/ 112 w 178"/>
                <a:gd name="T79" fmla="*/ 178 h 294"/>
                <a:gd name="T80" fmla="*/ 107 w 178"/>
                <a:gd name="T81" fmla="*/ 150 h 294"/>
                <a:gd name="T82" fmla="*/ 75 w 178"/>
                <a:gd name="T83" fmla="*/ 222 h 294"/>
                <a:gd name="T84" fmla="*/ 66 w 178"/>
                <a:gd name="T85" fmla="*/ 284 h 294"/>
                <a:gd name="T86" fmla="*/ 103 w 178"/>
                <a:gd name="T87" fmla="*/ 294 h 294"/>
                <a:gd name="T88" fmla="*/ 112 w 178"/>
                <a:gd name="T89" fmla="*/ 231 h 294"/>
                <a:gd name="T90" fmla="*/ 103 w 178"/>
                <a:gd name="T91" fmla="*/ 284 h 294"/>
                <a:gd name="T92" fmla="*/ 75 w 178"/>
                <a:gd name="T93" fmla="*/ 231 h 294"/>
                <a:gd name="T94" fmla="*/ 103 w 178"/>
                <a:gd name="T95" fmla="*/ 284 h 294"/>
                <a:gd name="T96" fmla="*/ 133 w 178"/>
                <a:gd name="T97" fmla="*/ 226 h 294"/>
                <a:gd name="T98" fmla="*/ 138 w 178"/>
                <a:gd name="T99" fmla="*/ 231 h 294"/>
                <a:gd name="T100" fmla="*/ 169 w 178"/>
                <a:gd name="T101" fmla="*/ 269 h 294"/>
                <a:gd name="T102" fmla="*/ 160 w 178"/>
                <a:gd name="T103" fmla="*/ 284 h 294"/>
                <a:gd name="T104" fmla="*/ 151 w 178"/>
                <a:gd name="T105" fmla="*/ 249 h 294"/>
                <a:gd name="T106" fmla="*/ 137 w 178"/>
                <a:gd name="T107" fmla="*/ 284 h 294"/>
                <a:gd name="T108" fmla="*/ 137 w 178"/>
                <a:gd name="T109" fmla="*/ 294 h 294"/>
                <a:gd name="T110" fmla="*/ 178 w 178"/>
                <a:gd name="T111" fmla="*/ 289 h 294"/>
                <a:gd name="T112" fmla="*/ 169 w 178"/>
                <a:gd name="T113" fmla="*/ 26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8" h="294">
                  <a:moveTo>
                    <a:pt x="137" y="0"/>
                  </a:moveTo>
                  <a:cubicBezTo>
                    <a:pt x="135" y="0"/>
                    <a:pt x="133" y="1"/>
                    <a:pt x="133" y="5"/>
                  </a:cubicBezTo>
                  <a:cubicBezTo>
                    <a:pt x="133" y="8"/>
                    <a:pt x="135" y="9"/>
                    <a:pt x="137" y="9"/>
                  </a:cubicBezTo>
                  <a:cubicBezTo>
                    <a:pt x="138" y="9"/>
                    <a:pt x="138" y="9"/>
                    <a:pt x="138" y="9"/>
                  </a:cubicBezTo>
                  <a:cubicBezTo>
                    <a:pt x="140" y="6"/>
                    <a:pt x="142" y="3"/>
                    <a:pt x="144" y="0"/>
                  </a:cubicBezTo>
                  <a:lnTo>
                    <a:pt x="137" y="0"/>
                  </a:lnTo>
                  <a:close/>
                  <a:moveTo>
                    <a:pt x="41" y="39"/>
                  </a:moveTo>
                  <a:cubicBezTo>
                    <a:pt x="37" y="39"/>
                    <a:pt x="36" y="41"/>
                    <a:pt x="36" y="44"/>
                  </a:cubicBezTo>
                  <a:cubicBezTo>
                    <a:pt x="36" y="63"/>
                    <a:pt x="36" y="63"/>
                    <a:pt x="36" y="63"/>
                  </a:cubicBezTo>
                  <a:cubicBezTo>
                    <a:pt x="27" y="63"/>
                    <a:pt x="27" y="63"/>
                    <a:pt x="27" y="63"/>
                  </a:cubicBezTo>
                  <a:cubicBezTo>
                    <a:pt x="27" y="36"/>
                    <a:pt x="27" y="36"/>
                    <a:pt x="27" y="36"/>
                  </a:cubicBezTo>
                  <a:cubicBezTo>
                    <a:pt x="25" y="38"/>
                    <a:pt x="24" y="40"/>
                    <a:pt x="22" y="43"/>
                  </a:cubicBezTo>
                  <a:cubicBezTo>
                    <a:pt x="22" y="43"/>
                    <a:pt x="21" y="43"/>
                    <a:pt x="21" y="44"/>
                  </a:cubicBezTo>
                  <a:cubicBezTo>
                    <a:pt x="20" y="45"/>
                    <a:pt x="19" y="47"/>
                    <a:pt x="18" y="48"/>
                  </a:cubicBezTo>
                  <a:cubicBezTo>
                    <a:pt x="18" y="63"/>
                    <a:pt x="18" y="63"/>
                    <a:pt x="18" y="63"/>
                  </a:cubicBezTo>
                  <a:cubicBezTo>
                    <a:pt x="9" y="63"/>
                    <a:pt x="9" y="63"/>
                    <a:pt x="9" y="63"/>
                  </a:cubicBezTo>
                  <a:cubicBezTo>
                    <a:pt x="8" y="63"/>
                    <a:pt x="8" y="63"/>
                    <a:pt x="8" y="63"/>
                  </a:cubicBezTo>
                  <a:cubicBezTo>
                    <a:pt x="7" y="66"/>
                    <a:pt x="5" y="69"/>
                    <a:pt x="4" y="72"/>
                  </a:cubicBezTo>
                  <a:cubicBezTo>
                    <a:pt x="4" y="72"/>
                    <a:pt x="4" y="72"/>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4" y="223"/>
                    <a:pt x="4" y="223"/>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8" y="269"/>
                    <a:pt x="40" y="271"/>
                    <a:pt x="42" y="273"/>
                  </a:cubicBezTo>
                  <a:cubicBezTo>
                    <a:pt x="43" y="274"/>
                    <a:pt x="44" y="274"/>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7" y="150"/>
                    <a:pt x="107" y="150"/>
                    <a:pt x="107" y="150"/>
                  </a:cubicBez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5"/>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72"/>
                    <a:pt x="112" y="172"/>
                    <a:pt x="112" y="172"/>
                  </a:cubicBezTo>
                  <a:cubicBezTo>
                    <a:pt x="110" y="165"/>
                    <a:pt x="108" y="158"/>
                    <a:pt x="107" y="150"/>
                  </a:cubicBezTo>
                  <a:close/>
                  <a:moveTo>
                    <a:pt x="103" y="222"/>
                  </a:moveTo>
                  <a:cubicBezTo>
                    <a:pt x="75" y="222"/>
                    <a:pt x="75" y="222"/>
                    <a:pt x="75" y="222"/>
                  </a:cubicBezTo>
                  <a:cubicBezTo>
                    <a:pt x="70" y="222"/>
                    <a:pt x="66" y="226"/>
                    <a:pt x="66" y="231"/>
                  </a:cubicBezTo>
                  <a:cubicBezTo>
                    <a:pt x="66" y="284"/>
                    <a:pt x="66" y="284"/>
                    <a:pt x="66" y="284"/>
                  </a:cubicBezTo>
                  <a:cubicBezTo>
                    <a:pt x="66" y="289"/>
                    <a:pt x="70" y="294"/>
                    <a:pt x="75" y="294"/>
                  </a:cubicBezTo>
                  <a:cubicBezTo>
                    <a:pt x="103" y="294"/>
                    <a:pt x="103" y="294"/>
                    <a:pt x="103" y="294"/>
                  </a:cubicBezTo>
                  <a:cubicBezTo>
                    <a:pt x="108" y="294"/>
                    <a:pt x="112" y="289"/>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33" y="224"/>
                  </a:moveTo>
                  <a:cubicBezTo>
                    <a:pt x="133" y="224"/>
                    <a:pt x="133" y="225"/>
                    <a:pt x="133" y="226"/>
                  </a:cubicBezTo>
                  <a:cubicBezTo>
                    <a:pt x="133" y="230"/>
                    <a:pt x="135" y="231"/>
                    <a:pt x="137" y="231"/>
                  </a:cubicBezTo>
                  <a:cubicBezTo>
                    <a:pt x="138" y="231"/>
                    <a:pt x="138" y="231"/>
                    <a:pt x="138" y="231"/>
                  </a:cubicBezTo>
                  <a:cubicBezTo>
                    <a:pt x="136" y="229"/>
                    <a:pt x="135" y="226"/>
                    <a:pt x="133" y="224"/>
                  </a:cubicBezTo>
                  <a:close/>
                  <a:moveTo>
                    <a:pt x="169" y="269"/>
                  </a:moveTo>
                  <a:cubicBezTo>
                    <a:pt x="169" y="284"/>
                    <a:pt x="169" y="284"/>
                    <a:pt x="169" y="284"/>
                  </a:cubicBezTo>
                  <a:cubicBezTo>
                    <a:pt x="160" y="284"/>
                    <a:pt x="160" y="284"/>
                    <a:pt x="160" y="284"/>
                  </a:cubicBezTo>
                  <a:cubicBezTo>
                    <a:pt x="160" y="260"/>
                    <a:pt x="160" y="260"/>
                    <a:pt x="160" y="260"/>
                  </a:cubicBezTo>
                  <a:cubicBezTo>
                    <a:pt x="157" y="256"/>
                    <a:pt x="154" y="253"/>
                    <a:pt x="151" y="249"/>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77"/>
                    <a:pt x="178" y="277"/>
                    <a:pt x="178" y="277"/>
                  </a:cubicBezTo>
                  <a:cubicBezTo>
                    <a:pt x="175" y="274"/>
                    <a:pt x="172" y="272"/>
                    <a:pt x="169" y="269"/>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4" name="Freeform 153"/>
            <p:cNvSpPr>
              <a:spLocks/>
            </p:cNvSpPr>
            <p:nvPr userDrawn="1"/>
          </p:nvSpPr>
          <p:spPr bwMode="gray">
            <a:xfrm>
              <a:off x="11164888" y="5548313"/>
              <a:ext cx="73025" cy="74613"/>
            </a:xfrm>
            <a:custGeom>
              <a:avLst/>
              <a:gdLst>
                <a:gd name="T0" fmla="*/ 40 w 41"/>
                <a:gd name="T1" fmla="*/ 23 h 41"/>
                <a:gd name="T2" fmla="*/ 19 w 41"/>
                <a:gd name="T3" fmla="*/ 40 h 41"/>
                <a:gd name="T4" fmla="*/ 2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9" y="40"/>
                  </a:cubicBezTo>
                  <a:cubicBezTo>
                    <a:pt x="8" y="39"/>
                    <a:pt x="0" y="29"/>
                    <a:pt x="2" y="18"/>
                  </a:cubicBezTo>
                  <a:cubicBezTo>
                    <a:pt x="3" y="8"/>
                    <a:pt x="12" y="0"/>
                    <a:pt x="23" y="1"/>
                  </a:cubicBezTo>
                  <a:cubicBezTo>
                    <a:pt x="34"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5" name="Freeform 154"/>
            <p:cNvSpPr>
              <a:spLocks/>
            </p:cNvSpPr>
            <p:nvPr userDrawn="1"/>
          </p:nvSpPr>
          <p:spPr bwMode="gray">
            <a:xfrm>
              <a:off x="11156951" y="5618163"/>
              <a:ext cx="74613" cy="73025"/>
            </a:xfrm>
            <a:custGeom>
              <a:avLst/>
              <a:gdLst>
                <a:gd name="T0" fmla="*/ 40 w 41"/>
                <a:gd name="T1" fmla="*/ 22 h 40"/>
                <a:gd name="T2" fmla="*/ 19 w 41"/>
                <a:gd name="T3" fmla="*/ 39 h 40"/>
                <a:gd name="T4" fmla="*/ 1 w 41"/>
                <a:gd name="T5" fmla="*/ 18 h 40"/>
                <a:gd name="T6" fmla="*/ 23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9" y="33"/>
                    <a:pt x="29" y="40"/>
                    <a:pt x="19" y="39"/>
                  </a:cubicBezTo>
                  <a:cubicBezTo>
                    <a:pt x="8" y="38"/>
                    <a:pt x="0" y="29"/>
                    <a:pt x="1" y="18"/>
                  </a:cubicBezTo>
                  <a:cubicBezTo>
                    <a:pt x="3" y="7"/>
                    <a:pt x="12" y="0"/>
                    <a:pt x="23"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6" name="Freeform 155"/>
            <p:cNvSpPr>
              <a:spLocks/>
            </p:cNvSpPr>
            <p:nvPr userDrawn="1"/>
          </p:nvSpPr>
          <p:spPr bwMode="gray">
            <a:xfrm>
              <a:off x="11150601" y="5686425"/>
              <a:ext cx="73025" cy="74613"/>
            </a:xfrm>
            <a:custGeom>
              <a:avLst/>
              <a:gdLst>
                <a:gd name="T0" fmla="*/ 40 w 41"/>
                <a:gd name="T1" fmla="*/ 23 h 41"/>
                <a:gd name="T2" fmla="*/ 18 w 41"/>
                <a:gd name="T3" fmla="*/ 40 h 41"/>
                <a:gd name="T4" fmla="*/ 1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8" y="40"/>
                  </a:cubicBezTo>
                  <a:cubicBezTo>
                    <a:pt x="8" y="39"/>
                    <a:pt x="0" y="29"/>
                    <a:pt x="1" y="18"/>
                  </a:cubicBezTo>
                  <a:cubicBezTo>
                    <a:pt x="2" y="8"/>
                    <a:pt x="12" y="0"/>
                    <a:pt x="23" y="1"/>
                  </a:cubicBezTo>
                  <a:cubicBezTo>
                    <a:pt x="33"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7" name="Freeform 156"/>
            <p:cNvSpPr>
              <a:spLocks/>
            </p:cNvSpPr>
            <p:nvPr userDrawn="1"/>
          </p:nvSpPr>
          <p:spPr bwMode="gray">
            <a:xfrm>
              <a:off x="11142663" y="5757863"/>
              <a:ext cx="74613" cy="71438"/>
            </a:xfrm>
            <a:custGeom>
              <a:avLst/>
              <a:gdLst>
                <a:gd name="T0" fmla="*/ 40 w 41"/>
                <a:gd name="T1" fmla="*/ 22 h 40"/>
                <a:gd name="T2" fmla="*/ 18 w 41"/>
                <a:gd name="T3" fmla="*/ 39 h 40"/>
                <a:gd name="T4" fmla="*/ 1 w 41"/>
                <a:gd name="T5" fmla="*/ 18 h 40"/>
                <a:gd name="T6" fmla="*/ 22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8" y="33"/>
                    <a:pt x="29" y="40"/>
                    <a:pt x="18" y="39"/>
                  </a:cubicBezTo>
                  <a:cubicBezTo>
                    <a:pt x="8" y="38"/>
                    <a:pt x="0" y="29"/>
                    <a:pt x="1" y="18"/>
                  </a:cubicBezTo>
                  <a:cubicBezTo>
                    <a:pt x="2" y="7"/>
                    <a:pt x="12" y="0"/>
                    <a:pt x="22"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8" name="Freeform 157"/>
            <p:cNvSpPr>
              <a:spLocks/>
            </p:cNvSpPr>
            <p:nvPr userDrawn="1"/>
          </p:nvSpPr>
          <p:spPr bwMode="gray">
            <a:xfrm>
              <a:off x="11136313" y="5826125"/>
              <a:ext cx="73025" cy="73025"/>
            </a:xfrm>
            <a:custGeom>
              <a:avLst/>
              <a:gdLst>
                <a:gd name="T0" fmla="*/ 39 w 41"/>
                <a:gd name="T1" fmla="*/ 23 h 41"/>
                <a:gd name="T2" fmla="*/ 18 w 41"/>
                <a:gd name="T3" fmla="*/ 40 h 41"/>
                <a:gd name="T4" fmla="*/ 1 w 41"/>
                <a:gd name="T5" fmla="*/ 18 h 41"/>
                <a:gd name="T6" fmla="*/ 22 w 41"/>
                <a:gd name="T7" fmla="*/ 1 h 41"/>
                <a:gd name="T8" fmla="*/ 39 w 41"/>
                <a:gd name="T9" fmla="*/ 23 h 41"/>
              </a:gdLst>
              <a:ahLst/>
              <a:cxnLst>
                <a:cxn ang="0">
                  <a:pos x="T0" y="T1"/>
                </a:cxn>
                <a:cxn ang="0">
                  <a:pos x="T2" y="T3"/>
                </a:cxn>
                <a:cxn ang="0">
                  <a:pos x="T4" y="T5"/>
                </a:cxn>
                <a:cxn ang="0">
                  <a:pos x="T6" y="T7"/>
                </a:cxn>
                <a:cxn ang="0">
                  <a:pos x="T8" y="T9"/>
                </a:cxn>
              </a:cxnLst>
              <a:rect l="0" t="0" r="r" b="b"/>
              <a:pathLst>
                <a:path w="41" h="41">
                  <a:moveTo>
                    <a:pt x="39" y="23"/>
                  </a:moveTo>
                  <a:cubicBezTo>
                    <a:pt x="38" y="33"/>
                    <a:pt x="29" y="41"/>
                    <a:pt x="18" y="40"/>
                  </a:cubicBezTo>
                  <a:cubicBezTo>
                    <a:pt x="7" y="39"/>
                    <a:pt x="0" y="29"/>
                    <a:pt x="1" y="18"/>
                  </a:cubicBezTo>
                  <a:cubicBezTo>
                    <a:pt x="2" y="8"/>
                    <a:pt x="12" y="0"/>
                    <a:pt x="22" y="1"/>
                  </a:cubicBezTo>
                  <a:cubicBezTo>
                    <a:pt x="33" y="2"/>
                    <a:pt x="41" y="12"/>
                    <a:pt x="39"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9" name="Freeform 158"/>
            <p:cNvSpPr>
              <a:spLocks/>
            </p:cNvSpPr>
            <p:nvPr userDrawn="1"/>
          </p:nvSpPr>
          <p:spPr bwMode="gray">
            <a:xfrm>
              <a:off x="11128376" y="5895975"/>
              <a:ext cx="71438" cy="71438"/>
            </a:xfrm>
            <a:custGeom>
              <a:avLst/>
              <a:gdLst>
                <a:gd name="T0" fmla="*/ 39 w 40"/>
                <a:gd name="T1" fmla="*/ 22 h 40"/>
                <a:gd name="T2" fmla="*/ 18 w 40"/>
                <a:gd name="T3" fmla="*/ 39 h 40"/>
                <a:gd name="T4" fmla="*/ 1 w 40"/>
                <a:gd name="T5" fmla="*/ 18 h 40"/>
                <a:gd name="T6" fmla="*/ 22 w 40"/>
                <a:gd name="T7" fmla="*/ 1 h 40"/>
                <a:gd name="T8" fmla="*/ 39 w 40"/>
                <a:gd name="T9" fmla="*/ 22 h 40"/>
              </a:gdLst>
              <a:ahLst/>
              <a:cxnLst>
                <a:cxn ang="0">
                  <a:pos x="T0" y="T1"/>
                </a:cxn>
                <a:cxn ang="0">
                  <a:pos x="T2" y="T3"/>
                </a:cxn>
                <a:cxn ang="0">
                  <a:pos x="T4" y="T5"/>
                </a:cxn>
                <a:cxn ang="0">
                  <a:pos x="T6" y="T7"/>
                </a:cxn>
                <a:cxn ang="0">
                  <a:pos x="T8" y="T9"/>
                </a:cxn>
              </a:cxnLst>
              <a:rect l="0" t="0" r="r" b="b"/>
              <a:pathLst>
                <a:path w="40" h="40">
                  <a:moveTo>
                    <a:pt x="39" y="22"/>
                  </a:moveTo>
                  <a:cubicBezTo>
                    <a:pt x="38" y="33"/>
                    <a:pt x="29" y="40"/>
                    <a:pt x="18" y="39"/>
                  </a:cubicBezTo>
                  <a:cubicBezTo>
                    <a:pt x="7" y="38"/>
                    <a:pt x="0" y="29"/>
                    <a:pt x="1" y="18"/>
                  </a:cubicBezTo>
                  <a:cubicBezTo>
                    <a:pt x="2" y="7"/>
                    <a:pt x="11" y="0"/>
                    <a:pt x="22" y="1"/>
                  </a:cubicBezTo>
                  <a:cubicBezTo>
                    <a:pt x="33" y="2"/>
                    <a:pt x="40" y="11"/>
                    <a:pt x="39"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0" name="Freeform 159"/>
            <p:cNvSpPr>
              <a:spLocks/>
            </p:cNvSpPr>
            <p:nvPr userDrawn="1"/>
          </p:nvSpPr>
          <p:spPr bwMode="gray">
            <a:xfrm>
              <a:off x="8037513" y="5781675"/>
              <a:ext cx="649288" cy="263525"/>
            </a:xfrm>
            <a:custGeom>
              <a:avLst/>
              <a:gdLst>
                <a:gd name="T0" fmla="*/ 39 w 360"/>
                <a:gd name="T1" fmla="*/ 142 h 146"/>
                <a:gd name="T2" fmla="*/ 360 w 360"/>
                <a:gd name="T3" fmla="*/ 55 h 146"/>
                <a:gd name="T4" fmla="*/ 345 w 360"/>
                <a:gd name="T5" fmla="*/ 0 h 146"/>
                <a:gd name="T6" fmla="*/ 25 w 360"/>
                <a:gd name="T7" fmla="*/ 87 h 146"/>
                <a:gd name="T8" fmla="*/ 4 w 360"/>
                <a:gd name="T9" fmla="*/ 121 h 146"/>
                <a:gd name="T10" fmla="*/ 39 w 360"/>
                <a:gd name="T11" fmla="*/ 142 h 146"/>
              </a:gdLst>
              <a:ahLst/>
              <a:cxnLst>
                <a:cxn ang="0">
                  <a:pos x="T0" y="T1"/>
                </a:cxn>
                <a:cxn ang="0">
                  <a:pos x="T2" y="T3"/>
                </a:cxn>
                <a:cxn ang="0">
                  <a:pos x="T4" y="T5"/>
                </a:cxn>
                <a:cxn ang="0">
                  <a:pos x="T6" y="T7"/>
                </a:cxn>
                <a:cxn ang="0">
                  <a:pos x="T8" y="T9"/>
                </a:cxn>
                <a:cxn ang="0">
                  <a:pos x="T10" y="T11"/>
                </a:cxn>
              </a:cxnLst>
              <a:rect l="0" t="0" r="r" b="b"/>
              <a:pathLst>
                <a:path w="360" h="146">
                  <a:moveTo>
                    <a:pt x="39" y="142"/>
                  </a:moveTo>
                  <a:cubicBezTo>
                    <a:pt x="360" y="55"/>
                    <a:pt x="360" y="55"/>
                    <a:pt x="360" y="55"/>
                  </a:cubicBezTo>
                  <a:cubicBezTo>
                    <a:pt x="345" y="0"/>
                    <a:pt x="345" y="0"/>
                    <a:pt x="345" y="0"/>
                  </a:cubicBezTo>
                  <a:cubicBezTo>
                    <a:pt x="25" y="87"/>
                    <a:pt x="25" y="87"/>
                    <a:pt x="25" y="87"/>
                  </a:cubicBezTo>
                  <a:cubicBezTo>
                    <a:pt x="9" y="91"/>
                    <a:pt x="0" y="106"/>
                    <a:pt x="4" y="121"/>
                  </a:cubicBezTo>
                  <a:cubicBezTo>
                    <a:pt x="9" y="137"/>
                    <a:pt x="24" y="146"/>
                    <a:pt x="39" y="142"/>
                  </a:cubicBezTo>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1" name="Freeform 160"/>
            <p:cNvSpPr>
              <a:spLocks/>
            </p:cNvSpPr>
            <p:nvPr userDrawn="1"/>
          </p:nvSpPr>
          <p:spPr bwMode="gray">
            <a:xfrm>
              <a:off x="8070851" y="5924550"/>
              <a:ext cx="90488" cy="114300"/>
            </a:xfrm>
            <a:custGeom>
              <a:avLst/>
              <a:gdLst>
                <a:gd name="T0" fmla="*/ 33 w 50"/>
                <a:gd name="T1" fmla="*/ 0 h 64"/>
                <a:gd name="T2" fmla="*/ 6 w 50"/>
                <a:gd name="T3" fmla="*/ 8 h 64"/>
                <a:gd name="T4" fmla="*/ 3 w 50"/>
                <a:gd name="T5" fmla="*/ 8 h 64"/>
                <a:gd name="T6" fmla="*/ 3 w 50"/>
                <a:gd name="T7" fmla="*/ 8 h 64"/>
                <a:gd name="T8" fmla="*/ 0 w 50"/>
                <a:gd name="T9" fmla="*/ 10 h 64"/>
                <a:gd name="T10" fmla="*/ 10 w 50"/>
                <a:gd name="T11" fmla="*/ 63 h 64"/>
                <a:gd name="T12" fmla="*/ 15 w 50"/>
                <a:gd name="T13" fmla="*/ 64 h 64"/>
                <a:gd name="T14" fmla="*/ 16 w 50"/>
                <a:gd name="T15" fmla="*/ 63 h 64"/>
                <a:gd name="T16" fmla="*/ 18 w 50"/>
                <a:gd name="T17" fmla="*/ 63 h 64"/>
                <a:gd name="T18" fmla="*/ 20 w 50"/>
                <a:gd name="T19" fmla="*/ 63 h 64"/>
                <a:gd name="T20" fmla="*/ 50 w 50"/>
                <a:gd name="T21" fmla="*/ 55 h 64"/>
                <a:gd name="T22" fmla="*/ 33 w 50"/>
                <a:gd name="T23"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64">
                  <a:moveTo>
                    <a:pt x="33" y="0"/>
                  </a:moveTo>
                  <a:cubicBezTo>
                    <a:pt x="6" y="8"/>
                    <a:pt x="6" y="8"/>
                    <a:pt x="6" y="8"/>
                  </a:cubicBezTo>
                  <a:cubicBezTo>
                    <a:pt x="5" y="8"/>
                    <a:pt x="4" y="8"/>
                    <a:pt x="3" y="8"/>
                  </a:cubicBezTo>
                  <a:cubicBezTo>
                    <a:pt x="3" y="8"/>
                    <a:pt x="3" y="8"/>
                    <a:pt x="3" y="8"/>
                  </a:cubicBezTo>
                  <a:cubicBezTo>
                    <a:pt x="2" y="9"/>
                    <a:pt x="1" y="9"/>
                    <a:pt x="0" y="10"/>
                  </a:cubicBezTo>
                  <a:cubicBezTo>
                    <a:pt x="10" y="63"/>
                    <a:pt x="10" y="63"/>
                    <a:pt x="10" y="63"/>
                  </a:cubicBezTo>
                  <a:cubicBezTo>
                    <a:pt x="12" y="64"/>
                    <a:pt x="13" y="64"/>
                    <a:pt x="15" y="64"/>
                  </a:cubicBezTo>
                  <a:cubicBezTo>
                    <a:pt x="16" y="63"/>
                    <a:pt x="16" y="63"/>
                    <a:pt x="16" y="63"/>
                  </a:cubicBezTo>
                  <a:cubicBezTo>
                    <a:pt x="16" y="63"/>
                    <a:pt x="17" y="63"/>
                    <a:pt x="18" y="63"/>
                  </a:cubicBezTo>
                  <a:cubicBezTo>
                    <a:pt x="19" y="63"/>
                    <a:pt x="19" y="63"/>
                    <a:pt x="20" y="63"/>
                  </a:cubicBezTo>
                  <a:cubicBezTo>
                    <a:pt x="50" y="55"/>
                    <a:pt x="50" y="55"/>
                    <a:pt x="50" y="55"/>
                  </a:cubicBezTo>
                  <a:lnTo>
                    <a:pt x="33" y="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2" name="Freeform 161"/>
            <p:cNvSpPr>
              <a:spLocks/>
            </p:cNvSpPr>
            <p:nvPr userDrawn="1"/>
          </p:nvSpPr>
          <p:spPr bwMode="gray">
            <a:xfrm>
              <a:off x="8091488" y="5668963"/>
              <a:ext cx="554038" cy="960438"/>
            </a:xfrm>
            <a:custGeom>
              <a:avLst/>
              <a:gdLst>
                <a:gd name="T0" fmla="*/ 238 w 307"/>
                <a:gd name="T1" fmla="*/ 303 h 535"/>
                <a:gd name="T2" fmla="*/ 278 w 307"/>
                <a:gd name="T3" fmla="*/ 206 h 535"/>
                <a:gd name="T4" fmla="*/ 281 w 307"/>
                <a:gd name="T5" fmla="*/ 159 h 535"/>
                <a:gd name="T6" fmla="*/ 244 w 307"/>
                <a:gd name="T7" fmla="*/ 27 h 535"/>
                <a:gd name="T8" fmla="*/ 243 w 307"/>
                <a:gd name="T9" fmla="*/ 27 h 535"/>
                <a:gd name="T10" fmla="*/ 206 w 307"/>
                <a:gd name="T11" fmla="*/ 3 h 535"/>
                <a:gd name="T12" fmla="*/ 177 w 307"/>
                <a:gd name="T13" fmla="*/ 41 h 535"/>
                <a:gd name="T14" fmla="*/ 178 w 307"/>
                <a:gd name="T15" fmla="*/ 43 h 535"/>
                <a:gd name="T16" fmla="*/ 178 w 307"/>
                <a:gd name="T17" fmla="*/ 43 h 535"/>
                <a:gd name="T18" fmla="*/ 142 w 307"/>
                <a:gd name="T19" fmla="*/ 23 h 535"/>
                <a:gd name="T20" fmla="*/ 113 w 307"/>
                <a:gd name="T21" fmla="*/ 59 h 535"/>
                <a:gd name="T22" fmla="*/ 78 w 307"/>
                <a:gd name="T23" fmla="*/ 41 h 535"/>
                <a:gd name="T24" fmla="*/ 49 w 307"/>
                <a:gd name="T25" fmla="*/ 80 h 535"/>
                <a:gd name="T26" fmla="*/ 55 w 307"/>
                <a:gd name="T27" fmla="*/ 95 h 535"/>
                <a:gd name="T28" fmla="*/ 32 w 307"/>
                <a:gd name="T29" fmla="*/ 90 h 535"/>
                <a:gd name="T30" fmla="*/ 3 w 307"/>
                <a:gd name="T31" fmla="*/ 128 h 535"/>
                <a:gd name="T32" fmla="*/ 3 w 307"/>
                <a:gd name="T33" fmla="*/ 129 h 535"/>
                <a:gd name="T34" fmla="*/ 3 w 307"/>
                <a:gd name="T35" fmla="*/ 129 h 535"/>
                <a:gd name="T36" fmla="*/ 46 w 307"/>
                <a:gd name="T37" fmla="*/ 364 h 535"/>
                <a:gd name="T38" fmla="*/ 94 w 307"/>
                <a:gd name="T39" fmla="*/ 535 h 535"/>
                <a:gd name="T40" fmla="*/ 307 w 307"/>
                <a:gd name="T41" fmla="*/ 528 h 535"/>
                <a:gd name="T42" fmla="*/ 238 w 307"/>
                <a:gd name="T43" fmla="*/ 303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7" h="535">
                  <a:moveTo>
                    <a:pt x="238" y="303"/>
                  </a:moveTo>
                  <a:cubicBezTo>
                    <a:pt x="278" y="206"/>
                    <a:pt x="278" y="206"/>
                    <a:pt x="278" y="206"/>
                  </a:cubicBezTo>
                  <a:cubicBezTo>
                    <a:pt x="285" y="192"/>
                    <a:pt x="286" y="175"/>
                    <a:pt x="281" y="159"/>
                  </a:cubicBezTo>
                  <a:cubicBezTo>
                    <a:pt x="244" y="27"/>
                    <a:pt x="244" y="27"/>
                    <a:pt x="244" y="27"/>
                  </a:cubicBezTo>
                  <a:cubicBezTo>
                    <a:pt x="243" y="27"/>
                    <a:pt x="243" y="27"/>
                    <a:pt x="243" y="27"/>
                  </a:cubicBezTo>
                  <a:cubicBezTo>
                    <a:pt x="239" y="11"/>
                    <a:pt x="223" y="0"/>
                    <a:pt x="206" y="3"/>
                  </a:cubicBezTo>
                  <a:cubicBezTo>
                    <a:pt x="188" y="5"/>
                    <a:pt x="175" y="22"/>
                    <a:pt x="177" y="41"/>
                  </a:cubicBezTo>
                  <a:cubicBezTo>
                    <a:pt x="177" y="42"/>
                    <a:pt x="178" y="42"/>
                    <a:pt x="178" y="43"/>
                  </a:cubicBezTo>
                  <a:cubicBezTo>
                    <a:pt x="178" y="43"/>
                    <a:pt x="178" y="43"/>
                    <a:pt x="178" y="43"/>
                  </a:cubicBezTo>
                  <a:cubicBezTo>
                    <a:pt x="172" y="29"/>
                    <a:pt x="157" y="20"/>
                    <a:pt x="142" y="23"/>
                  </a:cubicBezTo>
                  <a:cubicBezTo>
                    <a:pt x="124" y="25"/>
                    <a:pt x="111" y="41"/>
                    <a:pt x="113" y="59"/>
                  </a:cubicBezTo>
                  <a:cubicBezTo>
                    <a:pt x="106" y="47"/>
                    <a:pt x="93" y="39"/>
                    <a:pt x="78" y="41"/>
                  </a:cubicBezTo>
                  <a:cubicBezTo>
                    <a:pt x="59" y="44"/>
                    <a:pt x="47" y="61"/>
                    <a:pt x="49" y="80"/>
                  </a:cubicBezTo>
                  <a:cubicBezTo>
                    <a:pt x="50" y="86"/>
                    <a:pt x="52" y="91"/>
                    <a:pt x="55" y="95"/>
                  </a:cubicBezTo>
                  <a:cubicBezTo>
                    <a:pt x="49" y="91"/>
                    <a:pt x="40" y="88"/>
                    <a:pt x="32" y="90"/>
                  </a:cubicBezTo>
                  <a:cubicBezTo>
                    <a:pt x="13" y="92"/>
                    <a:pt x="0" y="109"/>
                    <a:pt x="3" y="128"/>
                  </a:cubicBezTo>
                  <a:cubicBezTo>
                    <a:pt x="3" y="128"/>
                    <a:pt x="3" y="129"/>
                    <a:pt x="3" y="129"/>
                  </a:cubicBezTo>
                  <a:cubicBezTo>
                    <a:pt x="3" y="129"/>
                    <a:pt x="3" y="129"/>
                    <a:pt x="3" y="129"/>
                  </a:cubicBezTo>
                  <a:cubicBezTo>
                    <a:pt x="46" y="364"/>
                    <a:pt x="46" y="364"/>
                    <a:pt x="46" y="364"/>
                  </a:cubicBezTo>
                  <a:cubicBezTo>
                    <a:pt x="49" y="368"/>
                    <a:pt x="94" y="535"/>
                    <a:pt x="94" y="535"/>
                  </a:cubicBezTo>
                  <a:cubicBezTo>
                    <a:pt x="307" y="528"/>
                    <a:pt x="307" y="528"/>
                    <a:pt x="307" y="528"/>
                  </a:cubicBezTo>
                  <a:cubicBezTo>
                    <a:pt x="238" y="303"/>
                    <a:pt x="238" y="303"/>
                    <a:pt x="238" y="303"/>
                  </a:cubicBezTo>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3" name="Freeform 162"/>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AB84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4" name="Freeform 163"/>
            <p:cNvSpPr>
              <a:spLocks/>
            </p:cNvSpPr>
            <p:nvPr userDrawn="1"/>
          </p:nvSpPr>
          <p:spPr bwMode="gray">
            <a:xfrm>
              <a:off x="8150226" y="6272213"/>
              <a:ext cx="477838" cy="203200"/>
            </a:xfrm>
            <a:custGeom>
              <a:avLst/>
              <a:gdLst>
                <a:gd name="T0" fmla="*/ 263 w 264"/>
                <a:gd name="T1" fmla="*/ 58 h 113"/>
                <a:gd name="T2" fmla="*/ 256 w 264"/>
                <a:gd name="T3" fmla="*/ 69 h 113"/>
                <a:gd name="T4" fmla="*/ 21 w 264"/>
                <a:gd name="T5" fmla="*/ 112 h 113"/>
                <a:gd name="T6" fmla="*/ 10 w 264"/>
                <a:gd name="T7" fmla="*/ 105 h 113"/>
                <a:gd name="T8" fmla="*/ 1 w 264"/>
                <a:gd name="T9" fmla="*/ 55 h 113"/>
                <a:gd name="T10" fmla="*/ 8 w 264"/>
                <a:gd name="T11" fmla="*/ 44 h 113"/>
                <a:gd name="T12" fmla="*/ 243 w 264"/>
                <a:gd name="T13" fmla="*/ 1 h 113"/>
                <a:gd name="T14" fmla="*/ 254 w 264"/>
                <a:gd name="T15" fmla="*/ 8 h 113"/>
                <a:gd name="T16" fmla="*/ 263 w 264"/>
                <a:gd name="T17" fmla="*/ 5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4" h="113">
                  <a:moveTo>
                    <a:pt x="263" y="58"/>
                  </a:moveTo>
                  <a:cubicBezTo>
                    <a:pt x="264" y="63"/>
                    <a:pt x="261" y="68"/>
                    <a:pt x="256" y="69"/>
                  </a:cubicBezTo>
                  <a:cubicBezTo>
                    <a:pt x="21" y="112"/>
                    <a:pt x="21" y="112"/>
                    <a:pt x="21" y="112"/>
                  </a:cubicBezTo>
                  <a:cubicBezTo>
                    <a:pt x="16" y="113"/>
                    <a:pt x="11" y="110"/>
                    <a:pt x="10" y="105"/>
                  </a:cubicBezTo>
                  <a:cubicBezTo>
                    <a:pt x="1" y="55"/>
                    <a:pt x="1" y="55"/>
                    <a:pt x="1" y="55"/>
                  </a:cubicBezTo>
                  <a:cubicBezTo>
                    <a:pt x="0" y="50"/>
                    <a:pt x="3" y="45"/>
                    <a:pt x="8" y="44"/>
                  </a:cubicBezTo>
                  <a:cubicBezTo>
                    <a:pt x="243" y="1"/>
                    <a:pt x="243" y="1"/>
                    <a:pt x="243" y="1"/>
                  </a:cubicBezTo>
                  <a:cubicBezTo>
                    <a:pt x="248" y="0"/>
                    <a:pt x="253" y="3"/>
                    <a:pt x="254" y="8"/>
                  </a:cubicBezTo>
                  <a:cubicBezTo>
                    <a:pt x="263" y="58"/>
                    <a:pt x="263" y="58"/>
                    <a:pt x="263" y="5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5" name="Freeform 164"/>
            <p:cNvSpPr>
              <a:spLocks/>
            </p:cNvSpPr>
            <p:nvPr userDrawn="1"/>
          </p:nvSpPr>
          <p:spPr bwMode="gray">
            <a:xfrm>
              <a:off x="8151813" y="6272213"/>
              <a:ext cx="473075" cy="203200"/>
            </a:xfrm>
            <a:custGeom>
              <a:avLst/>
              <a:gdLst>
                <a:gd name="T0" fmla="*/ 244 w 262"/>
                <a:gd name="T1" fmla="*/ 0 h 113"/>
                <a:gd name="T2" fmla="*/ 242 w 262"/>
                <a:gd name="T3" fmla="*/ 1 h 113"/>
                <a:gd name="T4" fmla="*/ 76 w 262"/>
                <a:gd name="T5" fmla="*/ 31 h 113"/>
                <a:gd name="T6" fmla="*/ 16 w 262"/>
                <a:gd name="T7" fmla="*/ 42 h 113"/>
                <a:gd name="T8" fmla="*/ 7 w 262"/>
                <a:gd name="T9" fmla="*/ 44 h 113"/>
                <a:gd name="T10" fmla="*/ 0 w 262"/>
                <a:gd name="T11" fmla="*/ 53 h 113"/>
                <a:gd name="T12" fmla="*/ 0 w 262"/>
                <a:gd name="T13" fmla="*/ 55 h 113"/>
                <a:gd name="T14" fmla="*/ 9 w 262"/>
                <a:gd name="T15" fmla="*/ 105 h 113"/>
                <a:gd name="T16" fmla="*/ 18 w 262"/>
                <a:gd name="T17" fmla="*/ 113 h 113"/>
                <a:gd name="T18" fmla="*/ 20 w 262"/>
                <a:gd name="T19" fmla="*/ 112 h 113"/>
                <a:gd name="T20" fmla="*/ 255 w 262"/>
                <a:gd name="T21" fmla="*/ 69 h 113"/>
                <a:gd name="T22" fmla="*/ 262 w 262"/>
                <a:gd name="T23" fmla="*/ 60 h 113"/>
                <a:gd name="T24" fmla="*/ 262 w 262"/>
                <a:gd name="T25" fmla="*/ 58 h 113"/>
                <a:gd name="T26" fmla="*/ 253 w 262"/>
                <a:gd name="T27" fmla="*/ 8 h 113"/>
                <a:gd name="T28" fmla="*/ 244 w 262"/>
                <a:gd name="T29"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2" h="113">
                  <a:moveTo>
                    <a:pt x="244" y="0"/>
                  </a:moveTo>
                  <a:cubicBezTo>
                    <a:pt x="243" y="0"/>
                    <a:pt x="243" y="1"/>
                    <a:pt x="242" y="1"/>
                  </a:cubicBezTo>
                  <a:cubicBezTo>
                    <a:pt x="76" y="31"/>
                    <a:pt x="76" y="31"/>
                    <a:pt x="76" y="31"/>
                  </a:cubicBezTo>
                  <a:cubicBezTo>
                    <a:pt x="16" y="42"/>
                    <a:pt x="16" y="42"/>
                    <a:pt x="16" y="42"/>
                  </a:cubicBezTo>
                  <a:cubicBezTo>
                    <a:pt x="7" y="44"/>
                    <a:pt x="7" y="44"/>
                    <a:pt x="7" y="44"/>
                  </a:cubicBezTo>
                  <a:cubicBezTo>
                    <a:pt x="3" y="45"/>
                    <a:pt x="0" y="49"/>
                    <a:pt x="0" y="53"/>
                  </a:cubicBezTo>
                  <a:cubicBezTo>
                    <a:pt x="0" y="54"/>
                    <a:pt x="0" y="54"/>
                    <a:pt x="0" y="55"/>
                  </a:cubicBezTo>
                  <a:cubicBezTo>
                    <a:pt x="9" y="105"/>
                    <a:pt x="9" y="105"/>
                    <a:pt x="9" y="105"/>
                  </a:cubicBezTo>
                  <a:cubicBezTo>
                    <a:pt x="10" y="109"/>
                    <a:pt x="14" y="113"/>
                    <a:pt x="18" y="113"/>
                  </a:cubicBezTo>
                  <a:cubicBezTo>
                    <a:pt x="19" y="113"/>
                    <a:pt x="19" y="113"/>
                    <a:pt x="20" y="112"/>
                  </a:cubicBezTo>
                  <a:cubicBezTo>
                    <a:pt x="255" y="69"/>
                    <a:pt x="255" y="69"/>
                    <a:pt x="255" y="69"/>
                  </a:cubicBezTo>
                  <a:cubicBezTo>
                    <a:pt x="259" y="68"/>
                    <a:pt x="262" y="64"/>
                    <a:pt x="262" y="60"/>
                  </a:cubicBezTo>
                  <a:cubicBezTo>
                    <a:pt x="262" y="59"/>
                    <a:pt x="262" y="59"/>
                    <a:pt x="262" y="58"/>
                  </a:cubicBezTo>
                  <a:cubicBezTo>
                    <a:pt x="253" y="8"/>
                    <a:pt x="253" y="8"/>
                    <a:pt x="253" y="8"/>
                  </a:cubicBezTo>
                  <a:cubicBezTo>
                    <a:pt x="252" y="4"/>
                    <a:pt x="248" y="0"/>
                    <a:pt x="244"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6" name="Freeform 165"/>
            <p:cNvSpPr>
              <a:spLocks/>
            </p:cNvSpPr>
            <p:nvPr userDrawn="1"/>
          </p:nvSpPr>
          <p:spPr bwMode="gray">
            <a:xfrm>
              <a:off x="8235951" y="6286500"/>
              <a:ext cx="306388" cy="174625"/>
            </a:xfrm>
            <a:custGeom>
              <a:avLst/>
              <a:gdLst>
                <a:gd name="T0" fmla="*/ 193 w 193"/>
                <a:gd name="T1" fmla="*/ 77 h 110"/>
                <a:gd name="T2" fmla="*/ 13 w 193"/>
                <a:gd name="T3" fmla="*/ 110 h 110"/>
                <a:gd name="T4" fmla="*/ 0 w 193"/>
                <a:gd name="T5" fmla="*/ 33 h 110"/>
                <a:gd name="T6" fmla="*/ 179 w 193"/>
                <a:gd name="T7" fmla="*/ 0 h 110"/>
                <a:gd name="T8" fmla="*/ 193 w 193"/>
                <a:gd name="T9" fmla="*/ 77 h 110"/>
              </a:gdLst>
              <a:ahLst/>
              <a:cxnLst>
                <a:cxn ang="0">
                  <a:pos x="T0" y="T1"/>
                </a:cxn>
                <a:cxn ang="0">
                  <a:pos x="T2" y="T3"/>
                </a:cxn>
                <a:cxn ang="0">
                  <a:pos x="T4" y="T5"/>
                </a:cxn>
                <a:cxn ang="0">
                  <a:pos x="T6" y="T7"/>
                </a:cxn>
                <a:cxn ang="0">
                  <a:pos x="T8" y="T9"/>
                </a:cxn>
              </a:cxnLst>
              <a:rect l="0" t="0" r="r" b="b"/>
              <a:pathLst>
                <a:path w="193" h="110">
                  <a:moveTo>
                    <a:pt x="193" y="77"/>
                  </a:moveTo>
                  <a:lnTo>
                    <a:pt x="13" y="110"/>
                  </a:lnTo>
                  <a:lnTo>
                    <a:pt x="0" y="33"/>
                  </a:lnTo>
                  <a:lnTo>
                    <a:pt x="179" y="0"/>
                  </a:lnTo>
                  <a:lnTo>
                    <a:pt x="193" y="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7" name="Freeform 166"/>
            <p:cNvSpPr>
              <a:spLocks/>
            </p:cNvSpPr>
            <p:nvPr userDrawn="1"/>
          </p:nvSpPr>
          <p:spPr bwMode="gray">
            <a:xfrm>
              <a:off x="8421688" y="6315075"/>
              <a:ext cx="84138" cy="90488"/>
            </a:xfrm>
            <a:custGeom>
              <a:avLst/>
              <a:gdLst>
                <a:gd name="T0" fmla="*/ 53 w 53"/>
                <a:gd name="T1" fmla="*/ 49 h 57"/>
                <a:gd name="T2" fmla="*/ 9 w 53"/>
                <a:gd name="T3" fmla="*/ 57 h 57"/>
                <a:gd name="T4" fmla="*/ 0 w 53"/>
                <a:gd name="T5" fmla="*/ 8 h 57"/>
                <a:gd name="T6" fmla="*/ 44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4" y="0"/>
                  </a:lnTo>
                  <a:lnTo>
                    <a:pt x="53" y="49"/>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8" name="Freeform 167"/>
            <p:cNvSpPr>
              <a:spLocks/>
            </p:cNvSpPr>
            <p:nvPr userDrawn="1"/>
          </p:nvSpPr>
          <p:spPr bwMode="gray">
            <a:xfrm>
              <a:off x="8447088" y="6346825"/>
              <a:ext cx="36513" cy="36513"/>
            </a:xfrm>
            <a:custGeom>
              <a:avLst/>
              <a:gdLst>
                <a:gd name="T0" fmla="*/ 15 w 23"/>
                <a:gd name="T1" fmla="*/ 1 h 23"/>
                <a:gd name="T2" fmla="*/ 4 w 23"/>
                <a:gd name="T3" fmla="*/ 0 h 23"/>
                <a:gd name="T4" fmla="*/ 4 w 23"/>
                <a:gd name="T5" fmla="*/ 7 h 23"/>
                <a:gd name="T6" fmla="*/ 7 w 23"/>
                <a:gd name="T7" fmla="*/ 7 h 23"/>
                <a:gd name="T8" fmla="*/ 7 w 23"/>
                <a:gd name="T9" fmla="*/ 4 h 23"/>
                <a:gd name="T10" fmla="*/ 10 w 23"/>
                <a:gd name="T11" fmla="*/ 4 h 23"/>
                <a:gd name="T12" fmla="*/ 8 w 23"/>
                <a:gd name="T13" fmla="*/ 12 h 23"/>
                <a:gd name="T14" fmla="*/ 7 w 23"/>
                <a:gd name="T15" fmla="*/ 18 h 23"/>
                <a:gd name="T16" fmla="*/ 0 w 23"/>
                <a:gd name="T17" fmla="*/ 21 h 23"/>
                <a:gd name="T18" fmla="*/ 1 w 23"/>
                <a:gd name="T19" fmla="*/ 23 h 23"/>
                <a:gd name="T20" fmla="*/ 9 w 23"/>
                <a:gd name="T21" fmla="*/ 20 h 23"/>
                <a:gd name="T22" fmla="*/ 11 w 23"/>
                <a:gd name="T23" fmla="*/ 12 h 23"/>
                <a:gd name="T24" fmla="*/ 16 w 23"/>
                <a:gd name="T25" fmla="*/ 15 h 23"/>
                <a:gd name="T26" fmla="*/ 13 w 23"/>
                <a:gd name="T27" fmla="*/ 22 h 23"/>
                <a:gd name="T28" fmla="*/ 16 w 23"/>
                <a:gd name="T29" fmla="*/ 22 h 23"/>
                <a:gd name="T30" fmla="*/ 19 w 23"/>
                <a:gd name="T31" fmla="*/ 14 h 23"/>
                <a:gd name="T32" fmla="*/ 13 w 23"/>
                <a:gd name="T33" fmla="*/ 11 h 23"/>
                <a:gd name="T34" fmla="*/ 15 w 23"/>
                <a:gd name="T35" fmla="*/ 5 h 23"/>
                <a:gd name="T36" fmla="*/ 18 w 23"/>
                <a:gd name="T37" fmla="*/ 9 h 23"/>
                <a:gd name="T38" fmla="*/ 23 w 23"/>
                <a:gd name="T39" fmla="*/ 6 h 23"/>
                <a:gd name="T40" fmla="*/ 20 w 23"/>
                <a:gd name="T41" fmla="*/ 4 h 23"/>
                <a:gd name="T42" fmla="*/ 18 w 23"/>
                <a:gd name="T43" fmla="*/ 5 h 23"/>
                <a:gd name="T44" fmla="*/ 15 w 23"/>
                <a:gd name="T45"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23">
                  <a:moveTo>
                    <a:pt x="15" y="1"/>
                  </a:moveTo>
                  <a:lnTo>
                    <a:pt x="4" y="0"/>
                  </a:lnTo>
                  <a:lnTo>
                    <a:pt x="4" y="7"/>
                  </a:lnTo>
                  <a:lnTo>
                    <a:pt x="7" y="7"/>
                  </a:lnTo>
                  <a:lnTo>
                    <a:pt x="7" y="4"/>
                  </a:lnTo>
                  <a:lnTo>
                    <a:pt x="10" y="4"/>
                  </a:lnTo>
                  <a:lnTo>
                    <a:pt x="8" y="12"/>
                  </a:lnTo>
                  <a:lnTo>
                    <a:pt x="7" y="18"/>
                  </a:lnTo>
                  <a:lnTo>
                    <a:pt x="0" y="21"/>
                  </a:lnTo>
                  <a:lnTo>
                    <a:pt x="1" y="23"/>
                  </a:lnTo>
                  <a:lnTo>
                    <a:pt x="9" y="20"/>
                  </a:lnTo>
                  <a:lnTo>
                    <a:pt x="11" y="12"/>
                  </a:lnTo>
                  <a:lnTo>
                    <a:pt x="16" y="15"/>
                  </a:lnTo>
                  <a:lnTo>
                    <a:pt x="13" y="22"/>
                  </a:lnTo>
                  <a:lnTo>
                    <a:pt x="16" y="22"/>
                  </a:lnTo>
                  <a:lnTo>
                    <a:pt x="19" y="14"/>
                  </a:lnTo>
                  <a:lnTo>
                    <a:pt x="13" y="11"/>
                  </a:lnTo>
                  <a:lnTo>
                    <a:pt x="15" y="5"/>
                  </a:lnTo>
                  <a:lnTo>
                    <a:pt x="18" y="9"/>
                  </a:lnTo>
                  <a:lnTo>
                    <a:pt x="23" y="6"/>
                  </a:lnTo>
                  <a:lnTo>
                    <a:pt x="20" y="4"/>
                  </a:lnTo>
                  <a:lnTo>
                    <a:pt x="18" y="5"/>
                  </a:lnTo>
                  <a:lnTo>
                    <a:pt x="15" y="1"/>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9" name="Freeform 168"/>
            <p:cNvSpPr>
              <a:spLocks/>
            </p:cNvSpPr>
            <p:nvPr userDrawn="1"/>
          </p:nvSpPr>
          <p:spPr bwMode="gray">
            <a:xfrm>
              <a:off x="8462963" y="6335713"/>
              <a:ext cx="11113" cy="11113"/>
            </a:xfrm>
            <a:custGeom>
              <a:avLst/>
              <a:gdLst>
                <a:gd name="T0" fmla="*/ 6 w 6"/>
                <a:gd name="T1" fmla="*/ 3 h 6"/>
                <a:gd name="T2" fmla="*/ 3 w 6"/>
                <a:gd name="T3" fmla="*/ 6 h 6"/>
                <a:gd name="T4" fmla="*/ 0 w 6"/>
                <a:gd name="T5" fmla="*/ 3 h 6"/>
                <a:gd name="T6" fmla="*/ 3 w 6"/>
                <a:gd name="T7" fmla="*/ 0 h 6"/>
                <a:gd name="T8" fmla="*/ 6 w 6"/>
                <a:gd name="T9" fmla="*/ 3 h 6"/>
              </a:gdLst>
              <a:ahLst/>
              <a:cxnLst>
                <a:cxn ang="0">
                  <a:pos x="T0" y="T1"/>
                </a:cxn>
                <a:cxn ang="0">
                  <a:pos x="T2" y="T3"/>
                </a:cxn>
                <a:cxn ang="0">
                  <a:pos x="T4" y="T5"/>
                </a:cxn>
                <a:cxn ang="0">
                  <a:pos x="T6" y="T7"/>
                </a:cxn>
                <a:cxn ang="0">
                  <a:pos x="T8" y="T9"/>
                </a:cxn>
              </a:cxnLst>
              <a:rect l="0" t="0" r="r" b="b"/>
              <a:pathLst>
                <a:path w="6" h="6">
                  <a:moveTo>
                    <a:pt x="6" y="3"/>
                  </a:moveTo>
                  <a:cubicBezTo>
                    <a:pt x="5" y="5"/>
                    <a:pt x="4" y="6"/>
                    <a:pt x="3" y="6"/>
                  </a:cubicBezTo>
                  <a:cubicBezTo>
                    <a:pt x="1" y="5"/>
                    <a:pt x="0" y="4"/>
                    <a:pt x="0" y="3"/>
                  </a:cubicBezTo>
                  <a:cubicBezTo>
                    <a:pt x="0" y="1"/>
                    <a:pt x="2" y="0"/>
                    <a:pt x="3" y="0"/>
                  </a:cubicBezTo>
                  <a:cubicBezTo>
                    <a:pt x="5" y="0"/>
                    <a:pt x="6" y="2"/>
                    <a:pt x="6" y="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0" name="Freeform 169"/>
            <p:cNvSpPr>
              <a:spLocks/>
            </p:cNvSpPr>
            <p:nvPr userDrawn="1"/>
          </p:nvSpPr>
          <p:spPr bwMode="gray">
            <a:xfrm>
              <a:off x="8347076" y="6327775"/>
              <a:ext cx="85725" cy="92075"/>
            </a:xfrm>
            <a:custGeom>
              <a:avLst/>
              <a:gdLst>
                <a:gd name="T0" fmla="*/ 54 w 54"/>
                <a:gd name="T1" fmla="*/ 49 h 58"/>
                <a:gd name="T2" fmla="*/ 8 w 54"/>
                <a:gd name="T3" fmla="*/ 58 h 58"/>
                <a:gd name="T4" fmla="*/ 0 w 54"/>
                <a:gd name="T5" fmla="*/ 9 h 58"/>
                <a:gd name="T6" fmla="*/ 45 w 54"/>
                <a:gd name="T7" fmla="*/ 0 h 58"/>
                <a:gd name="T8" fmla="*/ 54 w 54"/>
                <a:gd name="T9" fmla="*/ 49 h 58"/>
              </a:gdLst>
              <a:ahLst/>
              <a:cxnLst>
                <a:cxn ang="0">
                  <a:pos x="T0" y="T1"/>
                </a:cxn>
                <a:cxn ang="0">
                  <a:pos x="T2" y="T3"/>
                </a:cxn>
                <a:cxn ang="0">
                  <a:pos x="T4" y="T5"/>
                </a:cxn>
                <a:cxn ang="0">
                  <a:pos x="T6" y="T7"/>
                </a:cxn>
                <a:cxn ang="0">
                  <a:pos x="T8" y="T9"/>
                </a:cxn>
              </a:cxnLst>
              <a:rect l="0" t="0" r="r" b="b"/>
              <a:pathLst>
                <a:path w="54" h="58">
                  <a:moveTo>
                    <a:pt x="54" y="49"/>
                  </a:moveTo>
                  <a:lnTo>
                    <a:pt x="8" y="58"/>
                  </a:lnTo>
                  <a:lnTo>
                    <a:pt x="0" y="9"/>
                  </a:lnTo>
                  <a:lnTo>
                    <a:pt x="45" y="0"/>
                  </a:lnTo>
                  <a:lnTo>
                    <a:pt x="54" y="49"/>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1" name="Freeform 170"/>
            <p:cNvSpPr>
              <a:spLocks/>
            </p:cNvSpPr>
            <p:nvPr userDrawn="1"/>
          </p:nvSpPr>
          <p:spPr bwMode="gray">
            <a:xfrm>
              <a:off x="8366126" y="6361113"/>
              <a:ext cx="46038" cy="31750"/>
            </a:xfrm>
            <a:custGeom>
              <a:avLst/>
              <a:gdLst>
                <a:gd name="T0" fmla="*/ 0 w 29"/>
                <a:gd name="T1" fmla="*/ 4 h 20"/>
                <a:gd name="T2" fmla="*/ 3 w 29"/>
                <a:gd name="T3" fmla="*/ 20 h 20"/>
                <a:gd name="T4" fmla="*/ 29 w 29"/>
                <a:gd name="T5" fmla="*/ 15 h 20"/>
                <a:gd name="T6" fmla="*/ 27 w 29"/>
                <a:gd name="T7" fmla="*/ 0 h 20"/>
                <a:gd name="T8" fmla="*/ 16 w 29"/>
                <a:gd name="T9" fmla="*/ 12 h 20"/>
                <a:gd name="T10" fmla="*/ 0 w 29"/>
                <a:gd name="T11" fmla="*/ 4 h 20"/>
              </a:gdLst>
              <a:ahLst/>
              <a:cxnLst>
                <a:cxn ang="0">
                  <a:pos x="T0" y="T1"/>
                </a:cxn>
                <a:cxn ang="0">
                  <a:pos x="T2" y="T3"/>
                </a:cxn>
                <a:cxn ang="0">
                  <a:pos x="T4" y="T5"/>
                </a:cxn>
                <a:cxn ang="0">
                  <a:pos x="T6" y="T7"/>
                </a:cxn>
                <a:cxn ang="0">
                  <a:pos x="T8" y="T9"/>
                </a:cxn>
                <a:cxn ang="0">
                  <a:pos x="T10" y="T11"/>
                </a:cxn>
              </a:cxnLst>
              <a:rect l="0" t="0" r="r" b="b"/>
              <a:pathLst>
                <a:path w="29" h="20">
                  <a:moveTo>
                    <a:pt x="0" y="4"/>
                  </a:moveTo>
                  <a:lnTo>
                    <a:pt x="3" y="20"/>
                  </a:lnTo>
                  <a:lnTo>
                    <a:pt x="29" y="15"/>
                  </a:lnTo>
                  <a:lnTo>
                    <a:pt x="27" y="0"/>
                  </a:lnTo>
                  <a:lnTo>
                    <a:pt x="16" y="12"/>
                  </a:lnTo>
                  <a:lnTo>
                    <a:pt x="0" y="4"/>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2" name="Freeform 171"/>
            <p:cNvSpPr>
              <a:spLocks/>
            </p:cNvSpPr>
            <p:nvPr userDrawn="1"/>
          </p:nvSpPr>
          <p:spPr bwMode="gray">
            <a:xfrm>
              <a:off x="8366126" y="6354763"/>
              <a:ext cx="41275" cy="22225"/>
            </a:xfrm>
            <a:custGeom>
              <a:avLst/>
              <a:gdLst>
                <a:gd name="T0" fmla="*/ 0 w 26"/>
                <a:gd name="T1" fmla="*/ 5 h 14"/>
                <a:gd name="T2" fmla="*/ 0 w 26"/>
                <a:gd name="T3" fmla="*/ 6 h 14"/>
                <a:gd name="T4" fmla="*/ 14 w 26"/>
                <a:gd name="T5" fmla="*/ 14 h 14"/>
                <a:gd name="T6" fmla="*/ 26 w 26"/>
                <a:gd name="T7" fmla="*/ 1 h 14"/>
                <a:gd name="T8" fmla="*/ 26 w 26"/>
                <a:gd name="T9" fmla="*/ 0 h 14"/>
                <a:gd name="T10" fmla="*/ 0 w 26"/>
                <a:gd name="T11" fmla="*/ 5 h 14"/>
              </a:gdLst>
              <a:ahLst/>
              <a:cxnLst>
                <a:cxn ang="0">
                  <a:pos x="T0" y="T1"/>
                </a:cxn>
                <a:cxn ang="0">
                  <a:pos x="T2" y="T3"/>
                </a:cxn>
                <a:cxn ang="0">
                  <a:pos x="T4" y="T5"/>
                </a:cxn>
                <a:cxn ang="0">
                  <a:pos x="T6" y="T7"/>
                </a:cxn>
                <a:cxn ang="0">
                  <a:pos x="T8" y="T9"/>
                </a:cxn>
                <a:cxn ang="0">
                  <a:pos x="T10" y="T11"/>
                </a:cxn>
              </a:cxnLst>
              <a:rect l="0" t="0" r="r" b="b"/>
              <a:pathLst>
                <a:path w="26" h="14">
                  <a:moveTo>
                    <a:pt x="0" y="5"/>
                  </a:moveTo>
                  <a:lnTo>
                    <a:pt x="0" y="6"/>
                  </a:lnTo>
                  <a:lnTo>
                    <a:pt x="14" y="14"/>
                  </a:lnTo>
                  <a:lnTo>
                    <a:pt x="26" y="1"/>
                  </a:lnTo>
                  <a:lnTo>
                    <a:pt x="26" y="0"/>
                  </a:lnTo>
                  <a:lnTo>
                    <a:pt x="0" y="5"/>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3" name="Freeform 172"/>
            <p:cNvSpPr>
              <a:spLocks/>
            </p:cNvSpPr>
            <p:nvPr userDrawn="1"/>
          </p:nvSpPr>
          <p:spPr bwMode="gray">
            <a:xfrm>
              <a:off x="8272463" y="6342063"/>
              <a:ext cx="84138" cy="90488"/>
            </a:xfrm>
            <a:custGeom>
              <a:avLst/>
              <a:gdLst>
                <a:gd name="T0" fmla="*/ 53 w 53"/>
                <a:gd name="T1" fmla="*/ 49 h 57"/>
                <a:gd name="T2" fmla="*/ 9 w 53"/>
                <a:gd name="T3" fmla="*/ 57 h 57"/>
                <a:gd name="T4" fmla="*/ 0 w 53"/>
                <a:gd name="T5" fmla="*/ 8 h 57"/>
                <a:gd name="T6" fmla="*/ 45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5" y="0"/>
                  </a:lnTo>
                  <a:lnTo>
                    <a:pt x="53" y="49"/>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4" name="Freeform 173"/>
            <p:cNvSpPr>
              <a:spLocks/>
            </p:cNvSpPr>
            <p:nvPr userDrawn="1"/>
          </p:nvSpPr>
          <p:spPr bwMode="gray">
            <a:xfrm>
              <a:off x="8293101" y="6367463"/>
              <a:ext cx="41275" cy="38100"/>
            </a:xfrm>
            <a:custGeom>
              <a:avLst/>
              <a:gdLst>
                <a:gd name="T0" fmla="*/ 22 w 23"/>
                <a:gd name="T1" fmla="*/ 5 h 21"/>
                <a:gd name="T2" fmla="*/ 15 w 23"/>
                <a:gd name="T3" fmla="*/ 1 h 21"/>
                <a:gd name="T4" fmla="*/ 11 w 23"/>
                <a:gd name="T5" fmla="*/ 4 h 21"/>
                <a:gd name="T6" fmla="*/ 5 w 23"/>
                <a:gd name="T7" fmla="*/ 2 h 21"/>
                <a:gd name="T8" fmla="*/ 0 w 23"/>
                <a:gd name="T9" fmla="*/ 9 h 21"/>
                <a:gd name="T10" fmla="*/ 14 w 23"/>
                <a:gd name="T11" fmla="*/ 21 h 21"/>
                <a:gd name="T12" fmla="*/ 22 w 23"/>
                <a:gd name="T13" fmla="*/ 5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2" y="5"/>
                  </a:moveTo>
                  <a:cubicBezTo>
                    <a:pt x="22" y="2"/>
                    <a:pt x="19" y="0"/>
                    <a:pt x="15" y="1"/>
                  </a:cubicBezTo>
                  <a:cubicBezTo>
                    <a:pt x="13" y="1"/>
                    <a:pt x="11" y="2"/>
                    <a:pt x="11" y="4"/>
                  </a:cubicBezTo>
                  <a:cubicBezTo>
                    <a:pt x="9" y="3"/>
                    <a:pt x="8" y="2"/>
                    <a:pt x="5" y="2"/>
                  </a:cubicBezTo>
                  <a:cubicBezTo>
                    <a:pt x="2" y="3"/>
                    <a:pt x="0" y="6"/>
                    <a:pt x="0" y="9"/>
                  </a:cubicBezTo>
                  <a:cubicBezTo>
                    <a:pt x="1" y="15"/>
                    <a:pt x="10" y="19"/>
                    <a:pt x="14" y="21"/>
                  </a:cubicBezTo>
                  <a:cubicBezTo>
                    <a:pt x="17" y="17"/>
                    <a:pt x="23" y="11"/>
                    <a:pt x="22" y="5"/>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5" name="Freeform 174"/>
            <p:cNvSpPr>
              <a:spLocks/>
            </p:cNvSpPr>
            <p:nvPr userDrawn="1"/>
          </p:nvSpPr>
          <p:spPr bwMode="gray">
            <a:xfrm>
              <a:off x="8240713" y="6521450"/>
              <a:ext cx="466725" cy="266700"/>
            </a:xfrm>
            <a:custGeom>
              <a:avLst/>
              <a:gdLst>
                <a:gd name="T0" fmla="*/ 294 w 294"/>
                <a:gd name="T1" fmla="*/ 168 h 168"/>
                <a:gd name="T2" fmla="*/ 245 w 294"/>
                <a:gd name="T3" fmla="*/ 0 h 168"/>
                <a:gd name="T4" fmla="*/ 0 w 294"/>
                <a:gd name="T5" fmla="*/ 38 h 168"/>
                <a:gd name="T6" fmla="*/ 18 w 294"/>
                <a:gd name="T7" fmla="*/ 168 h 168"/>
                <a:gd name="T8" fmla="*/ 294 w 294"/>
                <a:gd name="T9" fmla="*/ 168 h 168"/>
              </a:gdLst>
              <a:ahLst/>
              <a:cxnLst>
                <a:cxn ang="0">
                  <a:pos x="T0" y="T1"/>
                </a:cxn>
                <a:cxn ang="0">
                  <a:pos x="T2" y="T3"/>
                </a:cxn>
                <a:cxn ang="0">
                  <a:pos x="T4" y="T5"/>
                </a:cxn>
                <a:cxn ang="0">
                  <a:pos x="T6" y="T7"/>
                </a:cxn>
                <a:cxn ang="0">
                  <a:pos x="T8" y="T9"/>
                </a:cxn>
              </a:cxnLst>
              <a:rect l="0" t="0" r="r" b="b"/>
              <a:pathLst>
                <a:path w="294" h="168">
                  <a:moveTo>
                    <a:pt x="294" y="168"/>
                  </a:moveTo>
                  <a:lnTo>
                    <a:pt x="245" y="0"/>
                  </a:lnTo>
                  <a:lnTo>
                    <a:pt x="0" y="38"/>
                  </a:lnTo>
                  <a:lnTo>
                    <a:pt x="18" y="168"/>
                  </a:lnTo>
                  <a:lnTo>
                    <a:pt x="294" y="168"/>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6" name="Freeform 175"/>
            <p:cNvSpPr>
              <a:spLocks/>
            </p:cNvSpPr>
            <p:nvPr userDrawn="1"/>
          </p:nvSpPr>
          <p:spPr bwMode="gray">
            <a:xfrm>
              <a:off x="8240713" y="6562725"/>
              <a:ext cx="198438" cy="225425"/>
            </a:xfrm>
            <a:custGeom>
              <a:avLst/>
              <a:gdLst>
                <a:gd name="T0" fmla="*/ 125 w 125"/>
                <a:gd name="T1" fmla="*/ 142 h 142"/>
                <a:gd name="T2" fmla="*/ 18 w 125"/>
                <a:gd name="T3" fmla="*/ 142 h 142"/>
                <a:gd name="T4" fmla="*/ 0 w 125"/>
                <a:gd name="T5" fmla="*/ 12 h 142"/>
                <a:gd name="T6" fmla="*/ 76 w 125"/>
                <a:gd name="T7" fmla="*/ 0 h 142"/>
                <a:gd name="T8" fmla="*/ 125 w 125"/>
                <a:gd name="T9" fmla="*/ 142 h 142"/>
              </a:gdLst>
              <a:ahLst/>
              <a:cxnLst>
                <a:cxn ang="0">
                  <a:pos x="T0" y="T1"/>
                </a:cxn>
                <a:cxn ang="0">
                  <a:pos x="T2" y="T3"/>
                </a:cxn>
                <a:cxn ang="0">
                  <a:pos x="T4" y="T5"/>
                </a:cxn>
                <a:cxn ang="0">
                  <a:pos x="T6" y="T7"/>
                </a:cxn>
                <a:cxn ang="0">
                  <a:pos x="T8" y="T9"/>
                </a:cxn>
              </a:cxnLst>
              <a:rect l="0" t="0" r="r" b="b"/>
              <a:pathLst>
                <a:path w="125" h="142">
                  <a:moveTo>
                    <a:pt x="125" y="142"/>
                  </a:moveTo>
                  <a:lnTo>
                    <a:pt x="18" y="142"/>
                  </a:lnTo>
                  <a:lnTo>
                    <a:pt x="0" y="12"/>
                  </a:lnTo>
                  <a:lnTo>
                    <a:pt x="76" y="0"/>
                  </a:lnTo>
                  <a:lnTo>
                    <a:pt x="125" y="142"/>
                  </a:lnTo>
                  <a:close/>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7" name="Rectangle 176"/>
            <p:cNvSpPr>
              <a:spLocks noChangeArrowheads="1"/>
            </p:cNvSpPr>
            <p:nvPr userDrawn="1"/>
          </p:nvSpPr>
          <p:spPr bwMode="gray">
            <a:xfrm>
              <a:off x="8091488" y="3802063"/>
              <a:ext cx="168275" cy="33338"/>
            </a:xfrm>
            <a:prstGeom prst="rect">
              <a:avLst/>
            </a:prstGeom>
            <a:solidFill>
              <a:srgbClr val="BAD8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8" name="Freeform 177"/>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9" name="Freeform 178"/>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0" name="Freeform 179"/>
            <p:cNvSpPr>
              <a:spLocks/>
            </p:cNvSpPr>
            <p:nvPr userDrawn="1"/>
          </p:nvSpPr>
          <p:spPr bwMode="gray">
            <a:xfrm>
              <a:off x="9932988" y="4840288"/>
              <a:ext cx="995363" cy="1466850"/>
            </a:xfrm>
            <a:custGeom>
              <a:avLst/>
              <a:gdLst>
                <a:gd name="T0" fmla="*/ 26 w 627"/>
                <a:gd name="T1" fmla="*/ 0 h 924"/>
                <a:gd name="T2" fmla="*/ 0 w 627"/>
                <a:gd name="T3" fmla="*/ 18 h 924"/>
                <a:gd name="T4" fmla="*/ 248 w 627"/>
                <a:gd name="T5" fmla="*/ 393 h 924"/>
                <a:gd name="T6" fmla="*/ 599 w 627"/>
                <a:gd name="T7" fmla="*/ 924 h 924"/>
                <a:gd name="T8" fmla="*/ 627 w 627"/>
                <a:gd name="T9" fmla="*/ 907 h 924"/>
                <a:gd name="T10" fmla="*/ 26 w 627"/>
                <a:gd name="T11" fmla="*/ 0 h 924"/>
              </a:gdLst>
              <a:ahLst/>
              <a:cxnLst>
                <a:cxn ang="0">
                  <a:pos x="T0" y="T1"/>
                </a:cxn>
                <a:cxn ang="0">
                  <a:pos x="T2" y="T3"/>
                </a:cxn>
                <a:cxn ang="0">
                  <a:pos x="T4" y="T5"/>
                </a:cxn>
                <a:cxn ang="0">
                  <a:pos x="T6" y="T7"/>
                </a:cxn>
                <a:cxn ang="0">
                  <a:pos x="T8" y="T9"/>
                </a:cxn>
                <a:cxn ang="0">
                  <a:pos x="T10" y="T11"/>
                </a:cxn>
              </a:cxnLst>
              <a:rect l="0" t="0" r="r" b="b"/>
              <a:pathLst>
                <a:path w="627" h="924">
                  <a:moveTo>
                    <a:pt x="26" y="0"/>
                  </a:moveTo>
                  <a:lnTo>
                    <a:pt x="0" y="18"/>
                  </a:lnTo>
                  <a:lnTo>
                    <a:pt x="248" y="393"/>
                  </a:lnTo>
                  <a:lnTo>
                    <a:pt x="599" y="924"/>
                  </a:lnTo>
                  <a:lnTo>
                    <a:pt x="627" y="907"/>
                  </a:lnTo>
                  <a:lnTo>
                    <a:pt x="26" y="0"/>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1" name="Freeform 180"/>
            <p:cNvSpPr>
              <a:spLocks/>
            </p:cNvSpPr>
            <p:nvPr userDrawn="1"/>
          </p:nvSpPr>
          <p:spPr bwMode="gray">
            <a:xfrm>
              <a:off x="10814051" y="6172200"/>
              <a:ext cx="57150" cy="47625"/>
            </a:xfrm>
            <a:custGeom>
              <a:avLst/>
              <a:gdLst>
                <a:gd name="T0" fmla="*/ 36 w 36"/>
                <a:gd name="T1" fmla="*/ 13 h 30"/>
                <a:gd name="T2" fmla="*/ 9 w 36"/>
                <a:gd name="T3" fmla="*/ 30 h 30"/>
                <a:gd name="T4" fmla="*/ 9 w 36"/>
                <a:gd name="T5" fmla="*/ 30 h 30"/>
                <a:gd name="T6" fmla="*/ 0 w 36"/>
                <a:gd name="T7" fmla="*/ 18 h 30"/>
                <a:gd name="T8" fmla="*/ 27 w 36"/>
                <a:gd name="T9" fmla="*/ 0 h 30"/>
                <a:gd name="T10" fmla="*/ 36 w 36"/>
                <a:gd name="T11" fmla="*/ 13 h 30"/>
              </a:gdLst>
              <a:ahLst/>
              <a:cxnLst>
                <a:cxn ang="0">
                  <a:pos x="T0" y="T1"/>
                </a:cxn>
                <a:cxn ang="0">
                  <a:pos x="T2" y="T3"/>
                </a:cxn>
                <a:cxn ang="0">
                  <a:pos x="T4" y="T5"/>
                </a:cxn>
                <a:cxn ang="0">
                  <a:pos x="T6" y="T7"/>
                </a:cxn>
                <a:cxn ang="0">
                  <a:pos x="T8" y="T9"/>
                </a:cxn>
                <a:cxn ang="0">
                  <a:pos x="T10" y="T11"/>
                </a:cxn>
              </a:cxnLst>
              <a:rect l="0" t="0" r="r" b="b"/>
              <a:pathLst>
                <a:path w="36" h="30">
                  <a:moveTo>
                    <a:pt x="36" y="13"/>
                  </a:moveTo>
                  <a:lnTo>
                    <a:pt x="9" y="30"/>
                  </a:lnTo>
                  <a:lnTo>
                    <a:pt x="9" y="30"/>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2" name="Freeform 181"/>
            <p:cNvSpPr>
              <a:spLocks/>
            </p:cNvSpPr>
            <p:nvPr userDrawn="1"/>
          </p:nvSpPr>
          <p:spPr bwMode="gray">
            <a:xfrm>
              <a:off x="10785476" y="6127750"/>
              <a:ext cx="55563" cy="49213"/>
            </a:xfrm>
            <a:custGeom>
              <a:avLst/>
              <a:gdLst>
                <a:gd name="T0" fmla="*/ 35 w 35"/>
                <a:gd name="T1" fmla="*/ 13 h 31"/>
                <a:gd name="T2" fmla="*/ 8 w 35"/>
                <a:gd name="T3" fmla="*/ 31 h 31"/>
                <a:gd name="T4" fmla="*/ 8 w 35"/>
                <a:gd name="T5" fmla="*/ 31 h 31"/>
                <a:gd name="T6" fmla="*/ 0 w 35"/>
                <a:gd name="T7" fmla="*/ 18 h 31"/>
                <a:gd name="T8" fmla="*/ 26 w 35"/>
                <a:gd name="T9" fmla="*/ 0 h 31"/>
                <a:gd name="T10" fmla="*/ 35 w 35"/>
                <a:gd name="T11" fmla="*/ 13 h 31"/>
              </a:gdLst>
              <a:ahLst/>
              <a:cxnLst>
                <a:cxn ang="0">
                  <a:pos x="T0" y="T1"/>
                </a:cxn>
                <a:cxn ang="0">
                  <a:pos x="T2" y="T3"/>
                </a:cxn>
                <a:cxn ang="0">
                  <a:pos x="T4" y="T5"/>
                </a:cxn>
                <a:cxn ang="0">
                  <a:pos x="T6" y="T7"/>
                </a:cxn>
                <a:cxn ang="0">
                  <a:pos x="T8" y="T9"/>
                </a:cxn>
                <a:cxn ang="0">
                  <a:pos x="T10" y="T11"/>
                </a:cxn>
              </a:cxnLst>
              <a:rect l="0" t="0" r="r" b="b"/>
              <a:pathLst>
                <a:path w="35" h="31">
                  <a:moveTo>
                    <a:pt x="35" y="13"/>
                  </a:moveTo>
                  <a:lnTo>
                    <a:pt x="8" y="31"/>
                  </a:lnTo>
                  <a:lnTo>
                    <a:pt x="8" y="31"/>
                  </a:lnTo>
                  <a:lnTo>
                    <a:pt x="0" y="18"/>
                  </a:lnTo>
                  <a:lnTo>
                    <a:pt x="26"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3" name="Freeform 182"/>
            <p:cNvSpPr>
              <a:spLocks/>
            </p:cNvSpPr>
            <p:nvPr userDrawn="1"/>
          </p:nvSpPr>
          <p:spPr bwMode="gray">
            <a:xfrm>
              <a:off x="10753726" y="6081713"/>
              <a:ext cx="58738" cy="50800"/>
            </a:xfrm>
            <a:custGeom>
              <a:avLst/>
              <a:gdLst>
                <a:gd name="T0" fmla="*/ 37 w 37"/>
                <a:gd name="T1" fmla="*/ 14 h 32"/>
                <a:gd name="T2" fmla="*/ 10 w 37"/>
                <a:gd name="T3" fmla="*/ 32 h 32"/>
                <a:gd name="T4" fmla="*/ 0 w 37"/>
                <a:gd name="T5" fmla="*/ 18 h 32"/>
                <a:gd name="T6" fmla="*/ 28 w 37"/>
                <a:gd name="T7" fmla="*/ 0 h 32"/>
                <a:gd name="T8" fmla="*/ 37 w 37"/>
                <a:gd name="T9" fmla="*/ 14 h 32"/>
              </a:gdLst>
              <a:ahLst/>
              <a:cxnLst>
                <a:cxn ang="0">
                  <a:pos x="T0" y="T1"/>
                </a:cxn>
                <a:cxn ang="0">
                  <a:pos x="T2" y="T3"/>
                </a:cxn>
                <a:cxn ang="0">
                  <a:pos x="T4" y="T5"/>
                </a:cxn>
                <a:cxn ang="0">
                  <a:pos x="T6" y="T7"/>
                </a:cxn>
                <a:cxn ang="0">
                  <a:pos x="T8" y="T9"/>
                </a:cxn>
              </a:cxnLst>
              <a:rect l="0" t="0" r="r" b="b"/>
              <a:pathLst>
                <a:path w="37" h="32">
                  <a:moveTo>
                    <a:pt x="37" y="14"/>
                  </a:moveTo>
                  <a:lnTo>
                    <a:pt x="10" y="32"/>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4" name="Freeform 183"/>
            <p:cNvSpPr>
              <a:spLocks/>
            </p:cNvSpPr>
            <p:nvPr userDrawn="1"/>
          </p:nvSpPr>
          <p:spPr bwMode="gray">
            <a:xfrm>
              <a:off x="10725151" y="60372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5" name="Freeform 184"/>
            <p:cNvSpPr>
              <a:spLocks/>
            </p:cNvSpPr>
            <p:nvPr userDrawn="1"/>
          </p:nvSpPr>
          <p:spPr bwMode="gray">
            <a:xfrm>
              <a:off x="10696576" y="5994400"/>
              <a:ext cx="55563" cy="47625"/>
            </a:xfrm>
            <a:custGeom>
              <a:avLst/>
              <a:gdLst>
                <a:gd name="T0" fmla="*/ 35 w 35"/>
                <a:gd name="T1" fmla="*/ 13 h 30"/>
                <a:gd name="T2" fmla="*/ 8 w 35"/>
                <a:gd name="T3" fmla="*/ 30 h 30"/>
                <a:gd name="T4" fmla="*/ 0 w 35"/>
                <a:gd name="T5" fmla="*/ 17 h 30"/>
                <a:gd name="T6" fmla="*/ 27 w 35"/>
                <a:gd name="T7" fmla="*/ 0 h 30"/>
                <a:gd name="T8" fmla="*/ 35 w 35"/>
                <a:gd name="T9" fmla="*/ 13 h 30"/>
              </a:gdLst>
              <a:ahLst/>
              <a:cxnLst>
                <a:cxn ang="0">
                  <a:pos x="T0" y="T1"/>
                </a:cxn>
                <a:cxn ang="0">
                  <a:pos x="T2" y="T3"/>
                </a:cxn>
                <a:cxn ang="0">
                  <a:pos x="T4" y="T5"/>
                </a:cxn>
                <a:cxn ang="0">
                  <a:pos x="T6" y="T7"/>
                </a:cxn>
                <a:cxn ang="0">
                  <a:pos x="T8" y="T9"/>
                </a:cxn>
              </a:cxnLst>
              <a:rect l="0" t="0" r="r" b="b"/>
              <a:pathLst>
                <a:path w="35" h="30">
                  <a:moveTo>
                    <a:pt x="35" y="13"/>
                  </a:moveTo>
                  <a:lnTo>
                    <a:pt x="8" y="30"/>
                  </a:lnTo>
                  <a:lnTo>
                    <a:pt x="0" y="17"/>
                  </a:lnTo>
                  <a:lnTo>
                    <a:pt x="27"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6" name="Freeform 185"/>
            <p:cNvSpPr>
              <a:spLocks/>
            </p:cNvSpPr>
            <p:nvPr userDrawn="1"/>
          </p:nvSpPr>
          <p:spPr bwMode="gray">
            <a:xfrm>
              <a:off x="10666413" y="5949950"/>
              <a:ext cx="57150" cy="49213"/>
            </a:xfrm>
            <a:custGeom>
              <a:avLst/>
              <a:gdLst>
                <a:gd name="T0" fmla="*/ 36 w 36"/>
                <a:gd name="T1" fmla="*/ 13 h 31"/>
                <a:gd name="T2" fmla="*/ 9 w 36"/>
                <a:gd name="T3" fmla="*/ 31 h 31"/>
                <a:gd name="T4" fmla="*/ 9 w 36"/>
                <a:gd name="T5" fmla="*/ 31 h 31"/>
                <a:gd name="T6" fmla="*/ 0 w 36"/>
                <a:gd name="T7" fmla="*/ 18 h 31"/>
                <a:gd name="T8" fmla="*/ 0 w 36"/>
                <a:gd name="T9" fmla="*/ 18 h 31"/>
                <a:gd name="T10" fmla="*/ 27 w 36"/>
                <a:gd name="T11" fmla="*/ 0 h 31"/>
                <a:gd name="T12" fmla="*/ 36 w 36"/>
                <a:gd name="T13" fmla="*/ 13 h 31"/>
              </a:gdLst>
              <a:ahLst/>
              <a:cxnLst>
                <a:cxn ang="0">
                  <a:pos x="T0" y="T1"/>
                </a:cxn>
                <a:cxn ang="0">
                  <a:pos x="T2" y="T3"/>
                </a:cxn>
                <a:cxn ang="0">
                  <a:pos x="T4" y="T5"/>
                </a:cxn>
                <a:cxn ang="0">
                  <a:pos x="T6" y="T7"/>
                </a:cxn>
                <a:cxn ang="0">
                  <a:pos x="T8" y="T9"/>
                </a:cxn>
                <a:cxn ang="0">
                  <a:pos x="T10" y="T11"/>
                </a:cxn>
                <a:cxn ang="0">
                  <a:pos x="T12" y="T13"/>
                </a:cxn>
              </a:cxnLst>
              <a:rect l="0" t="0" r="r" b="b"/>
              <a:pathLst>
                <a:path w="36" h="31">
                  <a:moveTo>
                    <a:pt x="36" y="13"/>
                  </a:moveTo>
                  <a:lnTo>
                    <a:pt x="9" y="31"/>
                  </a:lnTo>
                  <a:lnTo>
                    <a:pt x="9" y="31"/>
                  </a:lnTo>
                  <a:lnTo>
                    <a:pt x="0" y="18"/>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7" name="Freeform 186"/>
            <p:cNvSpPr>
              <a:spLocks/>
            </p:cNvSpPr>
            <p:nvPr userDrawn="1"/>
          </p:nvSpPr>
          <p:spPr bwMode="gray">
            <a:xfrm>
              <a:off x="10637838" y="5903913"/>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8" name="Freeform 187"/>
            <p:cNvSpPr>
              <a:spLocks/>
            </p:cNvSpPr>
            <p:nvPr userDrawn="1"/>
          </p:nvSpPr>
          <p:spPr bwMode="gray">
            <a:xfrm>
              <a:off x="10607676" y="5859463"/>
              <a:ext cx="57150" cy="50800"/>
            </a:xfrm>
            <a:custGeom>
              <a:avLst/>
              <a:gdLst>
                <a:gd name="T0" fmla="*/ 36 w 36"/>
                <a:gd name="T1" fmla="*/ 14 h 32"/>
                <a:gd name="T2" fmla="*/ 8 w 36"/>
                <a:gd name="T3" fmla="*/ 32 h 32"/>
                <a:gd name="T4" fmla="*/ 0 w 36"/>
                <a:gd name="T5" fmla="*/ 18 h 32"/>
                <a:gd name="T6" fmla="*/ 0 w 36"/>
                <a:gd name="T7" fmla="*/ 18 h 32"/>
                <a:gd name="T8" fmla="*/ 28 w 36"/>
                <a:gd name="T9" fmla="*/ 0 h 32"/>
                <a:gd name="T10" fmla="*/ 36 w 36"/>
                <a:gd name="T11" fmla="*/ 14 h 32"/>
              </a:gdLst>
              <a:ahLst/>
              <a:cxnLst>
                <a:cxn ang="0">
                  <a:pos x="T0" y="T1"/>
                </a:cxn>
                <a:cxn ang="0">
                  <a:pos x="T2" y="T3"/>
                </a:cxn>
                <a:cxn ang="0">
                  <a:pos x="T4" y="T5"/>
                </a:cxn>
                <a:cxn ang="0">
                  <a:pos x="T6" y="T7"/>
                </a:cxn>
                <a:cxn ang="0">
                  <a:pos x="T8" y="T9"/>
                </a:cxn>
                <a:cxn ang="0">
                  <a:pos x="T10" y="T11"/>
                </a:cxn>
              </a:cxnLst>
              <a:rect l="0" t="0" r="r" b="b"/>
              <a:pathLst>
                <a:path w="36" h="32">
                  <a:moveTo>
                    <a:pt x="36" y="14"/>
                  </a:moveTo>
                  <a:lnTo>
                    <a:pt x="8" y="32"/>
                  </a:lnTo>
                  <a:lnTo>
                    <a:pt x="0" y="18"/>
                  </a:lnTo>
                  <a:lnTo>
                    <a:pt x="0" y="18"/>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9" name="Freeform 188"/>
            <p:cNvSpPr>
              <a:spLocks/>
            </p:cNvSpPr>
            <p:nvPr userDrawn="1"/>
          </p:nvSpPr>
          <p:spPr bwMode="gray">
            <a:xfrm>
              <a:off x="10577513" y="5815013"/>
              <a:ext cx="57150" cy="49213"/>
            </a:xfrm>
            <a:custGeom>
              <a:avLst/>
              <a:gdLst>
                <a:gd name="T0" fmla="*/ 36 w 36"/>
                <a:gd name="T1" fmla="*/ 13 h 31"/>
                <a:gd name="T2" fmla="*/ 9 w 36"/>
                <a:gd name="T3" fmla="*/ 31 h 31"/>
                <a:gd name="T4" fmla="*/ 9 w 36"/>
                <a:gd name="T5" fmla="*/ 31 h 31"/>
                <a:gd name="T6" fmla="*/ 0 w 36"/>
                <a:gd name="T7" fmla="*/ 18 h 31"/>
                <a:gd name="T8" fmla="*/ 27 w 36"/>
                <a:gd name="T9" fmla="*/ 0 h 31"/>
                <a:gd name="T10" fmla="*/ 36 w 36"/>
                <a:gd name="T11" fmla="*/ 13 h 31"/>
              </a:gdLst>
              <a:ahLst/>
              <a:cxnLst>
                <a:cxn ang="0">
                  <a:pos x="T0" y="T1"/>
                </a:cxn>
                <a:cxn ang="0">
                  <a:pos x="T2" y="T3"/>
                </a:cxn>
                <a:cxn ang="0">
                  <a:pos x="T4" y="T5"/>
                </a:cxn>
                <a:cxn ang="0">
                  <a:pos x="T6" y="T7"/>
                </a:cxn>
                <a:cxn ang="0">
                  <a:pos x="T8" y="T9"/>
                </a:cxn>
                <a:cxn ang="0">
                  <a:pos x="T10" y="T11"/>
                </a:cxn>
              </a:cxnLst>
              <a:rect l="0" t="0" r="r" b="b"/>
              <a:pathLst>
                <a:path w="36" h="31">
                  <a:moveTo>
                    <a:pt x="36" y="13"/>
                  </a:moveTo>
                  <a:lnTo>
                    <a:pt x="9" y="31"/>
                  </a:ln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0" name="Freeform 189"/>
            <p:cNvSpPr>
              <a:spLocks/>
            </p:cNvSpPr>
            <p:nvPr userDrawn="1"/>
          </p:nvSpPr>
          <p:spPr bwMode="gray">
            <a:xfrm>
              <a:off x="10548938" y="5772150"/>
              <a:ext cx="57150" cy="47625"/>
            </a:xfrm>
            <a:custGeom>
              <a:avLst/>
              <a:gdLst>
                <a:gd name="T0" fmla="*/ 36 w 36"/>
                <a:gd name="T1" fmla="*/ 13 h 30"/>
                <a:gd name="T2" fmla="*/ 9 w 36"/>
                <a:gd name="T3" fmla="*/ 30 h 30"/>
                <a:gd name="T4" fmla="*/ 0 w 36"/>
                <a:gd name="T5" fmla="*/ 17 h 30"/>
                <a:gd name="T6" fmla="*/ 27 w 36"/>
                <a:gd name="T7" fmla="*/ 0 h 30"/>
                <a:gd name="T8" fmla="*/ 36 w 36"/>
                <a:gd name="T9" fmla="*/ 13 h 30"/>
              </a:gdLst>
              <a:ahLst/>
              <a:cxnLst>
                <a:cxn ang="0">
                  <a:pos x="T0" y="T1"/>
                </a:cxn>
                <a:cxn ang="0">
                  <a:pos x="T2" y="T3"/>
                </a:cxn>
                <a:cxn ang="0">
                  <a:pos x="T4" y="T5"/>
                </a:cxn>
                <a:cxn ang="0">
                  <a:pos x="T6" y="T7"/>
                </a:cxn>
                <a:cxn ang="0">
                  <a:pos x="T8" y="T9"/>
                </a:cxn>
              </a:cxnLst>
              <a:rect l="0" t="0" r="r" b="b"/>
              <a:pathLst>
                <a:path w="36" h="30">
                  <a:moveTo>
                    <a:pt x="36" y="13"/>
                  </a:moveTo>
                  <a:lnTo>
                    <a:pt x="9" y="30"/>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1" name="Freeform 190"/>
            <p:cNvSpPr>
              <a:spLocks/>
            </p:cNvSpPr>
            <p:nvPr userDrawn="1"/>
          </p:nvSpPr>
          <p:spPr bwMode="gray">
            <a:xfrm>
              <a:off x="10520363" y="5726113"/>
              <a:ext cx="55563" cy="50800"/>
            </a:xfrm>
            <a:custGeom>
              <a:avLst/>
              <a:gdLst>
                <a:gd name="T0" fmla="*/ 35 w 35"/>
                <a:gd name="T1" fmla="*/ 14 h 32"/>
                <a:gd name="T2" fmla="*/ 8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2" name="Freeform 191"/>
            <p:cNvSpPr>
              <a:spLocks/>
            </p:cNvSpPr>
            <p:nvPr userDrawn="1"/>
          </p:nvSpPr>
          <p:spPr bwMode="gray">
            <a:xfrm>
              <a:off x="10488613" y="56816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3" name="Freeform 192"/>
            <p:cNvSpPr>
              <a:spLocks/>
            </p:cNvSpPr>
            <p:nvPr userDrawn="1"/>
          </p:nvSpPr>
          <p:spPr bwMode="gray">
            <a:xfrm>
              <a:off x="10460038" y="563721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4" name="Freeform 193"/>
            <p:cNvSpPr>
              <a:spLocks/>
            </p:cNvSpPr>
            <p:nvPr userDrawn="1"/>
          </p:nvSpPr>
          <p:spPr bwMode="gray">
            <a:xfrm>
              <a:off x="10431463" y="5594350"/>
              <a:ext cx="55563" cy="47625"/>
            </a:xfrm>
            <a:custGeom>
              <a:avLst/>
              <a:gdLst>
                <a:gd name="T0" fmla="*/ 35 w 35"/>
                <a:gd name="T1" fmla="*/ 12 h 30"/>
                <a:gd name="T2" fmla="*/ 9 w 35"/>
                <a:gd name="T3" fmla="*/ 30 h 30"/>
                <a:gd name="T4" fmla="*/ 9 w 35"/>
                <a:gd name="T5" fmla="*/ 30 h 30"/>
                <a:gd name="T6" fmla="*/ 0 w 35"/>
                <a:gd name="T7" fmla="*/ 17 h 30"/>
                <a:gd name="T8" fmla="*/ 0 w 35"/>
                <a:gd name="T9" fmla="*/ 17 h 30"/>
                <a:gd name="T10" fmla="*/ 27 w 35"/>
                <a:gd name="T11" fmla="*/ 0 h 30"/>
                <a:gd name="T12" fmla="*/ 35 w 35"/>
                <a:gd name="T13" fmla="*/ 12 h 30"/>
              </a:gdLst>
              <a:ahLst/>
              <a:cxnLst>
                <a:cxn ang="0">
                  <a:pos x="T0" y="T1"/>
                </a:cxn>
                <a:cxn ang="0">
                  <a:pos x="T2" y="T3"/>
                </a:cxn>
                <a:cxn ang="0">
                  <a:pos x="T4" y="T5"/>
                </a:cxn>
                <a:cxn ang="0">
                  <a:pos x="T6" y="T7"/>
                </a:cxn>
                <a:cxn ang="0">
                  <a:pos x="T8" y="T9"/>
                </a:cxn>
                <a:cxn ang="0">
                  <a:pos x="T10" y="T11"/>
                </a:cxn>
                <a:cxn ang="0">
                  <a:pos x="T12" y="T13"/>
                </a:cxn>
              </a:cxnLst>
              <a:rect l="0" t="0" r="r" b="b"/>
              <a:pathLst>
                <a:path w="35" h="30">
                  <a:moveTo>
                    <a:pt x="35" y="12"/>
                  </a:moveTo>
                  <a:lnTo>
                    <a:pt x="9" y="30"/>
                  </a:lnTo>
                  <a:lnTo>
                    <a:pt x="9" y="30"/>
                  </a:lnTo>
                  <a:lnTo>
                    <a:pt x="0" y="17"/>
                  </a:lnTo>
                  <a:lnTo>
                    <a:pt x="0" y="17"/>
                  </a:lnTo>
                  <a:lnTo>
                    <a:pt x="27" y="0"/>
                  </a:lnTo>
                  <a:lnTo>
                    <a:pt x="35" y="12"/>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5" name="Freeform 194"/>
            <p:cNvSpPr>
              <a:spLocks/>
            </p:cNvSpPr>
            <p:nvPr userDrawn="1"/>
          </p:nvSpPr>
          <p:spPr bwMode="gray">
            <a:xfrm>
              <a:off x="10401301" y="5548313"/>
              <a:ext cx="57150" cy="49213"/>
            </a:xfrm>
            <a:custGeom>
              <a:avLst/>
              <a:gdLst>
                <a:gd name="T0" fmla="*/ 36 w 36"/>
                <a:gd name="T1" fmla="*/ 14 h 31"/>
                <a:gd name="T2" fmla="*/ 9 w 36"/>
                <a:gd name="T3" fmla="*/ 31 h 31"/>
                <a:gd name="T4" fmla="*/ 0 w 36"/>
                <a:gd name="T5" fmla="*/ 18 h 31"/>
                <a:gd name="T6" fmla="*/ 27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9" y="31"/>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6" name="Freeform 195"/>
            <p:cNvSpPr>
              <a:spLocks/>
            </p:cNvSpPr>
            <p:nvPr userDrawn="1"/>
          </p:nvSpPr>
          <p:spPr bwMode="gray">
            <a:xfrm>
              <a:off x="10371138" y="5503863"/>
              <a:ext cx="58738" cy="50800"/>
            </a:xfrm>
            <a:custGeom>
              <a:avLst/>
              <a:gdLst>
                <a:gd name="T0" fmla="*/ 37 w 37"/>
                <a:gd name="T1" fmla="*/ 14 h 32"/>
                <a:gd name="T2" fmla="*/ 9 w 37"/>
                <a:gd name="T3" fmla="*/ 32 h 32"/>
                <a:gd name="T4" fmla="*/ 0 w 37"/>
                <a:gd name="T5" fmla="*/ 18 h 32"/>
                <a:gd name="T6" fmla="*/ 0 w 37"/>
                <a:gd name="T7" fmla="*/ 18 h 32"/>
                <a:gd name="T8" fmla="*/ 28 w 37"/>
                <a:gd name="T9" fmla="*/ 0 h 32"/>
                <a:gd name="T10" fmla="*/ 37 w 37"/>
                <a:gd name="T11" fmla="*/ 14 h 32"/>
              </a:gdLst>
              <a:ahLst/>
              <a:cxnLst>
                <a:cxn ang="0">
                  <a:pos x="T0" y="T1"/>
                </a:cxn>
                <a:cxn ang="0">
                  <a:pos x="T2" y="T3"/>
                </a:cxn>
                <a:cxn ang="0">
                  <a:pos x="T4" y="T5"/>
                </a:cxn>
                <a:cxn ang="0">
                  <a:pos x="T6" y="T7"/>
                </a:cxn>
                <a:cxn ang="0">
                  <a:pos x="T8" y="T9"/>
                </a:cxn>
                <a:cxn ang="0">
                  <a:pos x="T10" y="T11"/>
                </a:cxn>
              </a:cxnLst>
              <a:rect l="0" t="0" r="r" b="b"/>
              <a:pathLst>
                <a:path w="37" h="32">
                  <a:moveTo>
                    <a:pt x="37" y="14"/>
                  </a:move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7" name="Freeform 196"/>
            <p:cNvSpPr>
              <a:spLocks/>
            </p:cNvSpPr>
            <p:nvPr userDrawn="1"/>
          </p:nvSpPr>
          <p:spPr bwMode="gray">
            <a:xfrm>
              <a:off x="10342563" y="5459413"/>
              <a:ext cx="58738" cy="49213"/>
            </a:xfrm>
            <a:custGeom>
              <a:avLst/>
              <a:gdLst>
                <a:gd name="T0" fmla="*/ 37 w 37"/>
                <a:gd name="T1" fmla="*/ 13 h 31"/>
                <a:gd name="T2" fmla="*/ 9 w 37"/>
                <a:gd name="T3" fmla="*/ 31 h 31"/>
                <a:gd name="T4" fmla="*/ 9 w 37"/>
                <a:gd name="T5" fmla="*/ 31 h 31"/>
                <a:gd name="T6" fmla="*/ 0 w 37"/>
                <a:gd name="T7" fmla="*/ 18 h 31"/>
                <a:gd name="T8" fmla="*/ 27 w 37"/>
                <a:gd name="T9" fmla="*/ 0 h 31"/>
                <a:gd name="T10" fmla="*/ 37 w 37"/>
                <a:gd name="T11" fmla="*/ 13 h 31"/>
              </a:gdLst>
              <a:ahLst/>
              <a:cxnLst>
                <a:cxn ang="0">
                  <a:pos x="T0" y="T1"/>
                </a:cxn>
                <a:cxn ang="0">
                  <a:pos x="T2" y="T3"/>
                </a:cxn>
                <a:cxn ang="0">
                  <a:pos x="T4" y="T5"/>
                </a:cxn>
                <a:cxn ang="0">
                  <a:pos x="T6" y="T7"/>
                </a:cxn>
                <a:cxn ang="0">
                  <a:pos x="T8" y="T9"/>
                </a:cxn>
                <a:cxn ang="0">
                  <a:pos x="T10" y="T11"/>
                </a:cxn>
              </a:cxnLst>
              <a:rect l="0" t="0" r="r" b="b"/>
              <a:pathLst>
                <a:path w="37" h="31">
                  <a:moveTo>
                    <a:pt x="37" y="13"/>
                  </a:moveTo>
                  <a:lnTo>
                    <a:pt x="9" y="31"/>
                  </a:ln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8" name="Freeform 197"/>
            <p:cNvSpPr>
              <a:spLocks/>
            </p:cNvSpPr>
            <p:nvPr userDrawn="1"/>
          </p:nvSpPr>
          <p:spPr bwMode="gray">
            <a:xfrm>
              <a:off x="10313988" y="5413375"/>
              <a:ext cx="55563" cy="50800"/>
            </a:xfrm>
            <a:custGeom>
              <a:avLst/>
              <a:gdLst>
                <a:gd name="T0" fmla="*/ 35 w 35"/>
                <a:gd name="T1" fmla="*/ 14 h 32"/>
                <a:gd name="T2" fmla="*/ 8 w 35"/>
                <a:gd name="T3" fmla="*/ 32 h 32"/>
                <a:gd name="T4" fmla="*/ 0 w 35"/>
                <a:gd name="T5" fmla="*/ 19 h 32"/>
                <a:gd name="T6" fmla="*/ 26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9"/>
                  </a:lnTo>
                  <a:lnTo>
                    <a:pt x="26"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9" name="Freeform 198"/>
            <p:cNvSpPr>
              <a:spLocks/>
            </p:cNvSpPr>
            <p:nvPr userDrawn="1"/>
          </p:nvSpPr>
          <p:spPr bwMode="gray">
            <a:xfrm>
              <a:off x="10283826" y="5370513"/>
              <a:ext cx="57150" cy="49213"/>
            </a:xfrm>
            <a:custGeom>
              <a:avLst/>
              <a:gdLst>
                <a:gd name="T0" fmla="*/ 36 w 36"/>
                <a:gd name="T1" fmla="*/ 13 h 31"/>
                <a:gd name="T2" fmla="*/ 9 w 36"/>
                <a:gd name="T3" fmla="*/ 31 h 31"/>
                <a:gd name="T4" fmla="*/ 0 w 36"/>
                <a:gd name="T5" fmla="*/ 17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0" name="Freeform 199"/>
            <p:cNvSpPr>
              <a:spLocks/>
            </p:cNvSpPr>
            <p:nvPr userDrawn="1"/>
          </p:nvSpPr>
          <p:spPr bwMode="gray">
            <a:xfrm>
              <a:off x="10253663" y="5326063"/>
              <a:ext cx="58738" cy="49213"/>
            </a:xfrm>
            <a:custGeom>
              <a:avLst/>
              <a:gdLst>
                <a:gd name="T0" fmla="*/ 37 w 37"/>
                <a:gd name="T1" fmla="*/ 14 h 31"/>
                <a:gd name="T2" fmla="*/ 10 w 37"/>
                <a:gd name="T3" fmla="*/ 31 h 31"/>
                <a:gd name="T4" fmla="*/ 0 w 37"/>
                <a:gd name="T5" fmla="*/ 18 h 31"/>
                <a:gd name="T6" fmla="*/ 28 w 37"/>
                <a:gd name="T7" fmla="*/ 0 h 31"/>
                <a:gd name="T8" fmla="*/ 37 w 37"/>
                <a:gd name="T9" fmla="*/ 14 h 31"/>
              </a:gdLst>
              <a:ahLst/>
              <a:cxnLst>
                <a:cxn ang="0">
                  <a:pos x="T0" y="T1"/>
                </a:cxn>
                <a:cxn ang="0">
                  <a:pos x="T2" y="T3"/>
                </a:cxn>
                <a:cxn ang="0">
                  <a:pos x="T4" y="T5"/>
                </a:cxn>
                <a:cxn ang="0">
                  <a:pos x="T6" y="T7"/>
                </a:cxn>
                <a:cxn ang="0">
                  <a:pos x="T8" y="T9"/>
                </a:cxn>
              </a:cxnLst>
              <a:rect l="0" t="0" r="r" b="b"/>
              <a:pathLst>
                <a:path w="37" h="31">
                  <a:moveTo>
                    <a:pt x="37" y="14"/>
                  </a:moveTo>
                  <a:lnTo>
                    <a:pt x="10" y="31"/>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1" name="Freeform 200"/>
            <p:cNvSpPr>
              <a:spLocks/>
            </p:cNvSpPr>
            <p:nvPr userDrawn="1"/>
          </p:nvSpPr>
          <p:spPr bwMode="gray">
            <a:xfrm>
              <a:off x="10225088" y="5281613"/>
              <a:ext cx="55563" cy="49213"/>
            </a:xfrm>
            <a:custGeom>
              <a:avLst/>
              <a:gdLst>
                <a:gd name="T0" fmla="*/ 35 w 35"/>
                <a:gd name="T1" fmla="*/ 13 h 31"/>
                <a:gd name="T2" fmla="*/ 8 w 35"/>
                <a:gd name="T3" fmla="*/ 31 h 31"/>
                <a:gd name="T4" fmla="*/ 0 w 35"/>
                <a:gd name="T5" fmla="*/ 18 h 31"/>
                <a:gd name="T6" fmla="*/ 28 w 35"/>
                <a:gd name="T7" fmla="*/ 0 h 31"/>
                <a:gd name="T8" fmla="*/ 35 w 35"/>
                <a:gd name="T9" fmla="*/ 13 h 31"/>
              </a:gdLst>
              <a:ahLst/>
              <a:cxnLst>
                <a:cxn ang="0">
                  <a:pos x="T0" y="T1"/>
                </a:cxn>
                <a:cxn ang="0">
                  <a:pos x="T2" y="T3"/>
                </a:cxn>
                <a:cxn ang="0">
                  <a:pos x="T4" y="T5"/>
                </a:cxn>
                <a:cxn ang="0">
                  <a:pos x="T6" y="T7"/>
                </a:cxn>
                <a:cxn ang="0">
                  <a:pos x="T8" y="T9"/>
                </a:cxn>
              </a:cxnLst>
              <a:rect l="0" t="0" r="r" b="b"/>
              <a:pathLst>
                <a:path w="35" h="31">
                  <a:moveTo>
                    <a:pt x="35" y="13"/>
                  </a:moveTo>
                  <a:lnTo>
                    <a:pt x="8" y="31"/>
                  </a:lnTo>
                  <a:lnTo>
                    <a:pt x="0" y="18"/>
                  </a:lnTo>
                  <a:lnTo>
                    <a:pt x="28"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2" name="Freeform 201"/>
            <p:cNvSpPr>
              <a:spLocks/>
            </p:cNvSpPr>
            <p:nvPr userDrawn="1"/>
          </p:nvSpPr>
          <p:spPr bwMode="gray">
            <a:xfrm>
              <a:off x="10194926" y="5235575"/>
              <a:ext cx="57150" cy="50800"/>
            </a:xfrm>
            <a:custGeom>
              <a:avLst/>
              <a:gdLst>
                <a:gd name="T0" fmla="*/ 36 w 36"/>
                <a:gd name="T1" fmla="*/ 14 h 32"/>
                <a:gd name="T2" fmla="*/ 9 w 36"/>
                <a:gd name="T3" fmla="*/ 32 h 32"/>
                <a:gd name="T4" fmla="*/ 9 w 36"/>
                <a:gd name="T5" fmla="*/ 32 h 32"/>
                <a:gd name="T6" fmla="*/ 0 w 36"/>
                <a:gd name="T7" fmla="*/ 19 h 32"/>
                <a:gd name="T8" fmla="*/ 0 w 36"/>
                <a:gd name="T9" fmla="*/ 19 h 32"/>
                <a:gd name="T10" fmla="*/ 27 w 36"/>
                <a:gd name="T11" fmla="*/ 0 h 32"/>
                <a:gd name="T12" fmla="*/ 36 w 36"/>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6" h="32">
                  <a:moveTo>
                    <a:pt x="36" y="14"/>
                  </a:moveTo>
                  <a:lnTo>
                    <a:pt x="9" y="32"/>
                  </a:lnTo>
                  <a:lnTo>
                    <a:pt x="9" y="32"/>
                  </a:lnTo>
                  <a:lnTo>
                    <a:pt x="0" y="19"/>
                  </a:lnTo>
                  <a:lnTo>
                    <a:pt x="0" y="19"/>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3" name="Freeform 202"/>
            <p:cNvSpPr>
              <a:spLocks/>
            </p:cNvSpPr>
            <p:nvPr userDrawn="1"/>
          </p:nvSpPr>
          <p:spPr bwMode="gray">
            <a:xfrm>
              <a:off x="10166351" y="5191125"/>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4" name="Freeform 203"/>
            <p:cNvSpPr>
              <a:spLocks/>
            </p:cNvSpPr>
            <p:nvPr userDrawn="1"/>
          </p:nvSpPr>
          <p:spPr bwMode="gray">
            <a:xfrm>
              <a:off x="10136188" y="5148263"/>
              <a:ext cx="57150" cy="49213"/>
            </a:xfrm>
            <a:custGeom>
              <a:avLst/>
              <a:gdLst>
                <a:gd name="T0" fmla="*/ 36 w 36"/>
                <a:gd name="T1" fmla="*/ 14 h 31"/>
                <a:gd name="T2" fmla="*/ 8 w 36"/>
                <a:gd name="T3" fmla="*/ 31 h 31"/>
                <a:gd name="T4" fmla="*/ 0 w 36"/>
                <a:gd name="T5" fmla="*/ 17 h 31"/>
                <a:gd name="T6" fmla="*/ 28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8" y="31"/>
                  </a:lnTo>
                  <a:lnTo>
                    <a:pt x="0" y="17"/>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5" name="Freeform 204"/>
            <p:cNvSpPr>
              <a:spLocks/>
            </p:cNvSpPr>
            <p:nvPr userDrawn="1"/>
          </p:nvSpPr>
          <p:spPr bwMode="gray">
            <a:xfrm>
              <a:off x="10106026" y="5103813"/>
              <a:ext cx="58738" cy="49213"/>
            </a:xfrm>
            <a:custGeom>
              <a:avLst/>
              <a:gdLst>
                <a:gd name="T0" fmla="*/ 37 w 37"/>
                <a:gd name="T1" fmla="*/ 13 h 31"/>
                <a:gd name="T2" fmla="*/ 9 w 37"/>
                <a:gd name="T3" fmla="*/ 31 h 31"/>
                <a:gd name="T4" fmla="*/ 0 w 37"/>
                <a:gd name="T5" fmla="*/ 18 h 31"/>
                <a:gd name="T6" fmla="*/ 27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6" name="Freeform 206"/>
            <p:cNvSpPr>
              <a:spLocks/>
            </p:cNvSpPr>
            <p:nvPr userDrawn="1"/>
          </p:nvSpPr>
          <p:spPr bwMode="gray">
            <a:xfrm>
              <a:off x="10077450" y="505936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7" name="Freeform 207"/>
            <p:cNvSpPr>
              <a:spLocks/>
            </p:cNvSpPr>
            <p:nvPr userDrawn="1"/>
          </p:nvSpPr>
          <p:spPr bwMode="gray">
            <a:xfrm>
              <a:off x="10048875" y="5013325"/>
              <a:ext cx="55562" cy="50800"/>
            </a:xfrm>
            <a:custGeom>
              <a:avLst/>
              <a:gdLst>
                <a:gd name="T0" fmla="*/ 35 w 35"/>
                <a:gd name="T1" fmla="*/ 14 h 32"/>
                <a:gd name="T2" fmla="*/ 9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9"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8" name="Freeform 208"/>
            <p:cNvSpPr>
              <a:spLocks/>
            </p:cNvSpPr>
            <p:nvPr userDrawn="1"/>
          </p:nvSpPr>
          <p:spPr bwMode="gray">
            <a:xfrm>
              <a:off x="10017125" y="4970463"/>
              <a:ext cx="58737" cy="49213"/>
            </a:xfrm>
            <a:custGeom>
              <a:avLst/>
              <a:gdLst>
                <a:gd name="T0" fmla="*/ 37 w 37"/>
                <a:gd name="T1" fmla="*/ 13 h 31"/>
                <a:gd name="T2" fmla="*/ 10 w 37"/>
                <a:gd name="T3" fmla="*/ 31 h 31"/>
                <a:gd name="T4" fmla="*/ 0 w 37"/>
                <a:gd name="T5" fmla="*/ 17 h 31"/>
                <a:gd name="T6" fmla="*/ 28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10" y="31"/>
                  </a:lnTo>
                  <a:lnTo>
                    <a:pt x="0" y="17"/>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9" name="Freeform 209"/>
            <p:cNvSpPr>
              <a:spLocks/>
            </p:cNvSpPr>
            <p:nvPr userDrawn="1"/>
          </p:nvSpPr>
          <p:spPr bwMode="gray">
            <a:xfrm>
              <a:off x="9988550" y="4926013"/>
              <a:ext cx="58737" cy="47625"/>
            </a:xfrm>
            <a:custGeom>
              <a:avLst/>
              <a:gdLst>
                <a:gd name="T0" fmla="*/ 37 w 37"/>
                <a:gd name="T1" fmla="*/ 13 h 30"/>
                <a:gd name="T2" fmla="*/ 9 w 37"/>
                <a:gd name="T3" fmla="*/ 30 h 30"/>
                <a:gd name="T4" fmla="*/ 0 w 37"/>
                <a:gd name="T5" fmla="*/ 18 h 30"/>
                <a:gd name="T6" fmla="*/ 28 w 37"/>
                <a:gd name="T7" fmla="*/ 0 h 30"/>
                <a:gd name="T8" fmla="*/ 37 w 37"/>
                <a:gd name="T9" fmla="*/ 13 h 30"/>
              </a:gdLst>
              <a:ahLst/>
              <a:cxnLst>
                <a:cxn ang="0">
                  <a:pos x="T0" y="T1"/>
                </a:cxn>
                <a:cxn ang="0">
                  <a:pos x="T2" y="T3"/>
                </a:cxn>
                <a:cxn ang="0">
                  <a:pos x="T4" y="T5"/>
                </a:cxn>
                <a:cxn ang="0">
                  <a:pos x="T6" y="T7"/>
                </a:cxn>
                <a:cxn ang="0">
                  <a:pos x="T8" y="T9"/>
                </a:cxn>
              </a:cxnLst>
              <a:rect l="0" t="0" r="r" b="b"/>
              <a:pathLst>
                <a:path w="37" h="30">
                  <a:moveTo>
                    <a:pt x="37" y="13"/>
                  </a:moveTo>
                  <a:lnTo>
                    <a:pt x="9" y="30"/>
                  </a:lnTo>
                  <a:lnTo>
                    <a:pt x="0" y="18"/>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0" name="Freeform 210"/>
            <p:cNvSpPr>
              <a:spLocks/>
            </p:cNvSpPr>
            <p:nvPr userDrawn="1"/>
          </p:nvSpPr>
          <p:spPr bwMode="gray">
            <a:xfrm>
              <a:off x="10856913" y="6146800"/>
              <a:ext cx="50800" cy="46038"/>
            </a:xfrm>
            <a:custGeom>
              <a:avLst/>
              <a:gdLst>
                <a:gd name="T0" fmla="*/ 32 w 32"/>
                <a:gd name="T1" fmla="*/ 14 h 29"/>
                <a:gd name="T2" fmla="*/ 9 w 32"/>
                <a:gd name="T3" fmla="*/ 29 h 29"/>
                <a:gd name="T4" fmla="*/ 0 w 32"/>
                <a:gd name="T5" fmla="*/ 16 h 29"/>
                <a:gd name="T6" fmla="*/ 24 w 32"/>
                <a:gd name="T7" fmla="*/ 0 h 29"/>
                <a:gd name="T8" fmla="*/ 32 w 32"/>
                <a:gd name="T9" fmla="*/ 14 h 29"/>
              </a:gdLst>
              <a:ahLst/>
              <a:cxnLst>
                <a:cxn ang="0">
                  <a:pos x="T0" y="T1"/>
                </a:cxn>
                <a:cxn ang="0">
                  <a:pos x="T2" y="T3"/>
                </a:cxn>
                <a:cxn ang="0">
                  <a:pos x="T4" y="T5"/>
                </a:cxn>
                <a:cxn ang="0">
                  <a:pos x="T6" y="T7"/>
                </a:cxn>
                <a:cxn ang="0">
                  <a:pos x="T8" y="T9"/>
                </a:cxn>
              </a:cxnLst>
              <a:rect l="0" t="0" r="r" b="b"/>
              <a:pathLst>
                <a:path w="32" h="29">
                  <a:moveTo>
                    <a:pt x="32" y="14"/>
                  </a:moveTo>
                  <a:lnTo>
                    <a:pt x="9" y="29"/>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1" name="Freeform 211"/>
            <p:cNvSpPr>
              <a:spLocks/>
            </p:cNvSpPr>
            <p:nvPr userDrawn="1"/>
          </p:nvSpPr>
          <p:spPr bwMode="gray">
            <a:xfrm>
              <a:off x="10826750" y="61023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2" name="Freeform 212"/>
            <p:cNvSpPr>
              <a:spLocks/>
            </p:cNvSpPr>
            <p:nvPr userDrawn="1"/>
          </p:nvSpPr>
          <p:spPr bwMode="gray">
            <a:xfrm>
              <a:off x="10798175" y="60563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3" name="Freeform 213"/>
            <p:cNvSpPr>
              <a:spLocks/>
            </p:cNvSpPr>
            <p:nvPr userDrawn="1"/>
          </p:nvSpPr>
          <p:spPr bwMode="gray">
            <a:xfrm>
              <a:off x="10769600" y="6013450"/>
              <a:ext cx="52387" cy="46038"/>
            </a:xfrm>
            <a:custGeom>
              <a:avLst/>
              <a:gdLst>
                <a:gd name="T0" fmla="*/ 33 w 33"/>
                <a:gd name="T1" fmla="*/ 14 h 29"/>
                <a:gd name="T2" fmla="*/ 9 w 33"/>
                <a:gd name="T3" fmla="*/ 29 h 29"/>
                <a:gd name="T4" fmla="*/ 0 w 33"/>
                <a:gd name="T5" fmla="*/ 15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5"/>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4" name="Freeform 214"/>
            <p:cNvSpPr>
              <a:spLocks/>
            </p:cNvSpPr>
            <p:nvPr userDrawn="1"/>
          </p:nvSpPr>
          <p:spPr bwMode="gray">
            <a:xfrm>
              <a:off x="10739438" y="5946775"/>
              <a:ext cx="84137" cy="68263"/>
            </a:xfrm>
            <a:custGeom>
              <a:avLst/>
              <a:gdLst>
                <a:gd name="T0" fmla="*/ 53 w 53"/>
                <a:gd name="T1" fmla="*/ 14 h 43"/>
                <a:gd name="T2" fmla="*/ 8 w 53"/>
                <a:gd name="T3" fmla="*/ 43 h 43"/>
                <a:gd name="T4" fmla="*/ 0 w 53"/>
                <a:gd name="T5" fmla="*/ 30 h 43"/>
                <a:gd name="T6" fmla="*/ 45 w 53"/>
                <a:gd name="T7" fmla="*/ 0 h 43"/>
                <a:gd name="T8" fmla="*/ 53 w 53"/>
                <a:gd name="T9" fmla="*/ 14 h 43"/>
              </a:gdLst>
              <a:ahLst/>
              <a:cxnLst>
                <a:cxn ang="0">
                  <a:pos x="T0" y="T1"/>
                </a:cxn>
                <a:cxn ang="0">
                  <a:pos x="T2" y="T3"/>
                </a:cxn>
                <a:cxn ang="0">
                  <a:pos x="T4" y="T5"/>
                </a:cxn>
                <a:cxn ang="0">
                  <a:pos x="T6" y="T7"/>
                </a:cxn>
                <a:cxn ang="0">
                  <a:pos x="T8" y="T9"/>
                </a:cxn>
              </a:cxnLst>
              <a:rect l="0" t="0" r="r" b="b"/>
              <a:pathLst>
                <a:path w="53" h="43">
                  <a:moveTo>
                    <a:pt x="53" y="14"/>
                  </a:moveTo>
                  <a:lnTo>
                    <a:pt x="8" y="43"/>
                  </a:lnTo>
                  <a:lnTo>
                    <a:pt x="0" y="30"/>
                  </a:lnTo>
                  <a:lnTo>
                    <a:pt x="45" y="0"/>
                  </a:lnTo>
                  <a:lnTo>
                    <a:pt x="5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5" name="Freeform 215"/>
            <p:cNvSpPr>
              <a:spLocks/>
            </p:cNvSpPr>
            <p:nvPr userDrawn="1"/>
          </p:nvSpPr>
          <p:spPr bwMode="gray">
            <a:xfrm>
              <a:off x="10709275" y="59245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6" name="Freeform 216"/>
            <p:cNvSpPr>
              <a:spLocks/>
            </p:cNvSpPr>
            <p:nvPr userDrawn="1"/>
          </p:nvSpPr>
          <p:spPr bwMode="gray">
            <a:xfrm>
              <a:off x="10680700" y="58785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7" name="Freeform 217"/>
            <p:cNvSpPr>
              <a:spLocks/>
            </p:cNvSpPr>
            <p:nvPr userDrawn="1"/>
          </p:nvSpPr>
          <p:spPr bwMode="gray">
            <a:xfrm>
              <a:off x="10652125" y="5835650"/>
              <a:ext cx="50800" cy="46038"/>
            </a:xfrm>
            <a:custGeom>
              <a:avLst/>
              <a:gdLst>
                <a:gd name="T0" fmla="*/ 32 w 32"/>
                <a:gd name="T1" fmla="*/ 13 h 29"/>
                <a:gd name="T2" fmla="*/ 8 w 32"/>
                <a:gd name="T3" fmla="*/ 29 h 29"/>
                <a:gd name="T4" fmla="*/ 0 w 32"/>
                <a:gd name="T5" fmla="*/ 15 h 29"/>
                <a:gd name="T6" fmla="*/ 24 w 32"/>
                <a:gd name="T7" fmla="*/ 0 h 29"/>
                <a:gd name="T8" fmla="*/ 32 w 32"/>
                <a:gd name="T9" fmla="*/ 13 h 29"/>
              </a:gdLst>
              <a:ahLst/>
              <a:cxnLst>
                <a:cxn ang="0">
                  <a:pos x="T0" y="T1"/>
                </a:cxn>
                <a:cxn ang="0">
                  <a:pos x="T2" y="T3"/>
                </a:cxn>
                <a:cxn ang="0">
                  <a:pos x="T4" y="T5"/>
                </a:cxn>
                <a:cxn ang="0">
                  <a:pos x="T6" y="T7"/>
                </a:cxn>
                <a:cxn ang="0">
                  <a:pos x="T8" y="T9"/>
                </a:cxn>
              </a:cxnLst>
              <a:rect l="0" t="0" r="r" b="b"/>
              <a:pathLst>
                <a:path w="32" h="29">
                  <a:moveTo>
                    <a:pt x="32" y="13"/>
                  </a:moveTo>
                  <a:lnTo>
                    <a:pt x="8" y="29"/>
                  </a:lnTo>
                  <a:lnTo>
                    <a:pt x="0" y="15"/>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8" name="Freeform 218"/>
            <p:cNvSpPr>
              <a:spLocks/>
            </p:cNvSpPr>
            <p:nvPr userDrawn="1"/>
          </p:nvSpPr>
          <p:spPr bwMode="gray">
            <a:xfrm>
              <a:off x="10620375" y="5791200"/>
              <a:ext cx="52387" cy="44450"/>
            </a:xfrm>
            <a:custGeom>
              <a:avLst/>
              <a:gdLst>
                <a:gd name="T0" fmla="*/ 33 w 33"/>
                <a:gd name="T1" fmla="*/ 14 h 28"/>
                <a:gd name="T2" fmla="*/ 9 w 33"/>
                <a:gd name="T3" fmla="*/ 28 h 28"/>
                <a:gd name="T4" fmla="*/ 0 w 33"/>
                <a:gd name="T5" fmla="*/ 15 h 28"/>
                <a:gd name="T6" fmla="*/ 24 w 33"/>
                <a:gd name="T7" fmla="*/ 0 h 28"/>
                <a:gd name="T8" fmla="*/ 33 w 33"/>
                <a:gd name="T9" fmla="*/ 14 h 28"/>
              </a:gdLst>
              <a:ahLst/>
              <a:cxnLst>
                <a:cxn ang="0">
                  <a:pos x="T0" y="T1"/>
                </a:cxn>
                <a:cxn ang="0">
                  <a:pos x="T2" y="T3"/>
                </a:cxn>
                <a:cxn ang="0">
                  <a:pos x="T4" y="T5"/>
                </a:cxn>
                <a:cxn ang="0">
                  <a:pos x="T6" y="T7"/>
                </a:cxn>
                <a:cxn ang="0">
                  <a:pos x="T8" y="T9"/>
                </a:cxn>
              </a:cxnLst>
              <a:rect l="0" t="0" r="r" b="b"/>
              <a:pathLst>
                <a:path w="33" h="28">
                  <a:moveTo>
                    <a:pt x="33" y="14"/>
                  </a:moveTo>
                  <a:lnTo>
                    <a:pt x="9" y="28"/>
                  </a:lnTo>
                  <a:lnTo>
                    <a:pt x="0" y="15"/>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9" name="Freeform 219"/>
            <p:cNvSpPr>
              <a:spLocks/>
            </p:cNvSpPr>
            <p:nvPr userDrawn="1"/>
          </p:nvSpPr>
          <p:spPr bwMode="gray">
            <a:xfrm>
              <a:off x="10591800" y="5724525"/>
              <a:ext cx="85725" cy="68263"/>
            </a:xfrm>
            <a:custGeom>
              <a:avLst/>
              <a:gdLst>
                <a:gd name="T0" fmla="*/ 54 w 54"/>
                <a:gd name="T1" fmla="*/ 14 h 43"/>
                <a:gd name="T2" fmla="*/ 9 w 54"/>
                <a:gd name="T3" fmla="*/ 43 h 43"/>
                <a:gd name="T4" fmla="*/ 0 w 54"/>
                <a:gd name="T5" fmla="*/ 30 h 43"/>
                <a:gd name="T6" fmla="*/ 44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9" y="43"/>
                  </a:lnTo>
                  <a:lnTo>
                    <a:pt x="0" y="30"/>
                  </a:lnTo>
                  <a:lnTo>
                    <a:pt x="44"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0" name="Freeform 220"/>
            <p:cNvSpPr>
              <a:spLocks/>
            </p:cNvSpPr>
            <p:nvPr userDrawn="1"/>
          </p:nvSpPr>
          <p:spPr bwMode="gray">
            <a:xfrm>
              <a:off x="10563225" y="570071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1" name="Freeform 221"/>
            <p:cNvSpPr>
              <a:spLocks/>
            </p:cNvSpPr>
            <p:nvPr userDrawn="1"/>
          </p:nvSpPr>
          <p:spPr bwMode="gray">
            <a:xfrm>
              <a:off x="10533063" y="5656263"/>
              <a:ext cx="52387" cy="47625"/>
            </a:xfrm>
            <a:custGeom>
              <a:avLst/>
              <a:gdLst>
                <a:gd name="T0" fmla="*/ 33 w 33"/>
                <a:gd name="T1" fmla="*/ 14 h 30"/>
                <a:gd name="T2" fmla="*/ 9 w 33"/>
                <a:gd name="T3" fmla="*/ 30 h 30"/>
                <a:gd name="T4" fmla="*/ 0 w 33"/>
                <a:gd name="T5" fmla="*/ 16 h 30"/>
                <a:gd name="T6" fmla="*/ 23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2" name="Freeform 222"/>
            <p:cNvSpPr>
              <a:spLocks/>
            </p:cNvSpPr>
            <p:nvPr userDrawn="1"/>
          </p:nvSpPr>
          <p:spPr bwMode="gray">
            <a:xfrm>
              <a:off x="10502900" y="5613400"/>
              <a:ext cx="52387" cy="44450"/>
            </a:xfrm>
            <a:custGeom>
              <a:avLst/>
              <a:gdLst>
                <a:gd name="T0" fmla="*/ 33 w 33"/>
                <a:gd name="T1" fmla="*/ 12 h 28"/>
                <a:gd name="T2" fmla="*/ 9 w 33"/>
                <a:gd name="T3" fmla="*/ 28 h 28"/>
                <a:gd name="T4" fmla="*/ 0 w 33"/>
                <a:gd name="T5" fmla="*/ 15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5"/>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3" name="Freeform 223"/>
            <p:cNvSpPr>
              <a:spLocks/>
            </p:cNvSpPr>
            <p:nvPr userDrawn="1"/>
          </p:nvSpPr>
          <p:spPr bwMode="gray">
            <a:xfrm>
              <a:off x="10474325" y="5568950"/>
              <a:ext cx="50800" cy="44450"/>
            </a:xfrm>
            <a:custGeom>
              <a:avLst/>
              <a:gdLst>
                <a:gd name="T0" fmla="*/ 32 w 32"/>
                <a:gd name="T1" fmla="*/ 13 h 28"/>
                <a:gd name="T2" fmla="*/ 8 w 32"/>
                <a:gd name="T3" fmla="*/ 28 h 28"/>
                <a:gd name="T4" fmla="*/ 0 w 32"/>
                <a:gd name="T5" fmla="*/ 16 h 28"/>
                <a:gd name="T6" fmla="*/ 24 w 32"/>
                <a:gd name="T7" fmla="*/ 0 h 28"/>
                <a:gd name="T8" fmla="*/ 32 w 32"/>
                <a:gd name="T9" fmla="*/ 13 h 28"/>
              </a:gdLst>
              <a:ahLst/>
              <a:cxnLst>
                <a:cxn ang="0">
                  <a:pos x="T0" y="T1"/>
                </a:cxn>
                <a:cxn ang="0">
                  <a:pos x="T2" y="T3"/>
                </a:cxn>
                <a:cxn ang="0">
                  <a:pos x="T4" y="T5"/>
                </a:cxn>
                <a:cxn ang="0">
                  <a:pos x="T6" y="T7"/>
                </a:cxn>
                <a:cxn ang="0">
                  <a:pos x="T8" y="T9"/>
                </a:cxn>
              </a:cxnLst>
              <a:rect l="0" t="0" r="r" b="b"/>
              <a:pathLst>
                <a:path w="32" h="28">
                  <a:moveTo>
                    <a:pt x="32" y="13"/>
                  </a:moveTo>
                  <a:lnTo>
                    <a:pt x="8" y="28"/>
                  </a:lnTo>
                  <a:lnTo>
                    <a:pt x="0" y="16"/>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4" name="Freeform 224"/>
            <p:cNvSpPr>
              <a:spLocks/>
            </p:cNvSpPr>
            <p:nvPr userDrawn="1"/>
          </p:nvSpPr>
          <p:spPr bwMode="gray">
            <a:xfrm>
              <a:off x="10444163" y="550227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5" name="Freeform 225"/>
            <p:cNvSpPr>
              <a:spLocks/>
            </p:cNvSpPr>
            <p:nvPr userDrawn="1"/>
          </p:nvSpPr>
          <p:spPr bwMode="gray">
            <a:xfrm>
              <a:off x="10415588" y="547846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6" name="Freeform 226"/>
            <p:cNvSpPr>
              <a:spLocks/>
            </p:cNvSpPr>
            <p:nvPr userDrawn="1"/>
          </p:nvSpPr>
          <p:spPr bwMode="gray">
            <a:xfrm>
              <a:off x="10385425" y="5434013"/>
              <a:ext cx="52387" cy="46038"/>
            </a:xfrm>
            <a:custGeom>
              <a:avLst/>
              <a:gdLst>
                <a:gd name="T0" fmla="*/ 33 w 33"/>
                <a:gd name="T1" fmla="*/ 13 h 29"/>
                <a:gd name="T2" fmla="*/ 10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10"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7" name="Freeform 227"/>
            <p:cNvSpPr>
              <a:spLocks/>
            </p:cNvSpPr>
            <p:nvPr userDrawn="1"/>
          </p:nvSpPr>
          <p:spPr bwMode="gray">
            <a:xfrm>
              <a:off x="10355263" y="5391150"/>
              <a:ext cx="52387" cy="44450"/>
            </a:xfrm>
            <a:custGeom>
              <a:avLst/>
              <a:gdLst>
                <a:gd name="T0" fmla="*/ 33 w 33"/>
                <a:gd name="T1" fmla="*/ 13 h 28"/>
                <a:gd name="T2" fmla="*/ 9 w 33"/>
                <a:gd name="T3" fmla="*/ 28 h 28"/>
                <a:gd name="T4" fmla="*/ 0 w 33"/>
                <a:gd name="T5" fmla="*/ 14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4"/>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8" name="Freeform 228"/>
            <p:cNvSpPr>
              <a:spLocks/>
            </p:cNvSpPr>
            <p:nvPr userDrawn="1"/>
          </p:nvSpPr>
          <p:spPr bwMode="gray">
            <a:xfrm>
              <a:off x="10326688" y="53451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9" name="Freeform 229"/>
            <p:cNvSpPr>
              <a:spLocks/>
            </p:cNvSpPr>
            <p:nvPr userDrawn="1"/>
          </p:nvSpPr>
          <p:spPr bwMode="gray">
            <a:xfrm>
              <a:off x="10298113" y="528002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0" name="Freeform 230"/>
            <p:cNvSpPr>
              <a:spLocks/>
            </p:cNvSpPr>
            <p:nvPr userDrawn="1"/>
          </p:nvSpPr>
          <p:spPr bwMode="gray">
            <a:xfrm>
              <a:off x="10269538" y="5256213"/>
              <a:ext cx="49212" cy="46038"/>
            </a:xfrm>
            <a:custGeom>
              <a:avLst/>
              <a:gdLst>
                <a:gd name="T0" fmla="*/ 31 w 31"/>
                <a:gd name="T1" fmla="*/ 14 h 29"/>
                <a:gd name="T2" fmla="*/ 7 w 31"/>
                <a:gd name="T3" fmla="*/ 29 h 29"/>
                <a:gd name="T4" fmla="*/ 0 w 31"/>
                <a:gd name="T5" fmla="*/ 16 h 29"/>
                <a:gd name="T6" fmla="*/ 23 w 31"/>
                <a:gd name="T7" fmla="*/ 0 h 29"/>
                <a:gd name="T8" fmla="*/ 31 w 31"/>
                <a:gd name="T9" fmla="*/ 14 h 29"/>
              </a:gdLst>
              <a:ahLst/>
              <a:cxnLst>
                <a:cxn ang="0">
                  <a:pos x="T0" y="T1"/>
                </a:cxn>
                <a:cxn ang="0">
                  <a:pos x="T2" y="T3"/>
                </a:cxn>
                <a:cxn ang="0">
                  <a:pos x="T4" y="T5"/>
                </a:cxn>
                <a:cxn ang="0">
                  <a:pos x="T6" y="T7"/>
                </a:cxn>
                <a:cxn ang="0">
                  <a:pos x="T8" y="T9"/>
                </a:cxn>
              </a:cxnLst>
              <a:rect l="0" t="0" r="r" b="b"/>
              <a:pathLst>
                <a:path w="31" h="29">
                  <a:moveTo>
                    <a:pt x="31" y="14"/>
                  </a:moveTo>
                  <a:lnTo>
                    <a:pt x="7" y="29"/>
                  </a:lnTo>
                  <a:lnTo>
                    <a:pt x="0" y="16"/>
                  </a:lnTo>
                  <a:lnTo>
                    <a:pt x="23" y="0"/>
                  </a:lnTo>
                  <a:lnTo>
                    <a:pt x="31"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1" name="Freeform 231"/>
            <p:cNvSpPr>
              <a:spLocks/>
            </p:cNvSpPr>
            <p:nvPr userDrawn="1"/>
          </p:nvSpPr>
          <p:spPr bwMode="gray">
            <a:xfrm>
              <a:off x="10237788" y="5213350"/>
              <a:ext cx="52387" cy="44450"/>
            </a:xfrm>
            <a:custGeom>
              <a:avLst/>
              <a:gdLst>
                <a:gd name="T0" fmla="*/ 33 w 33"/>
                <a:gd name="T1" fmla="*/ 12 h 28"/>
                <a:gd name="T2" fmla="*/ 9 w 33"/>
                <a:gd name="T3" fmla="*/ 28 h 28"/>
                <a:gd name="T4" fmla="*/ 0 w 33"/>
                <a:gd name="T5" fmla="*/ 14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4"/>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2" name="Freeform 232"/>
            <p:cNvSpPr>
              <a:spLocks/>
            </p:cNvSpPr>
            <p:nvPr userDrawn="1"/>
          </p:nvSpPr>
          <p:spPr bwMode="gray">
            <a:xfrm>
              <a:off x="10209213" y="5168900"/>
              <a:ext cx="52387" cy="44450"/>
            </a:xfrm>
            <a:custGeom>
              <a:avLst/>
              <a:gdLst>
                <a:gd name="T0" fmla="*/ 33 w 33"/>
                <a:gd name="T1" fmla="*/ 13 h 28"/>
                <a:gd name="T2" fmla="*/ 9 w 33"/>
                <a:gd name="T3" fmla="*/ 28 h 28"/>
                <a:gd name="T4" fmla="*/ 0 w 33"/>
                <a:gd name="T5" fmla="*/ 15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5"/>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3" name="Freeform 233"/>
            <p:cNvSpPr>
              <a:spLocks/>
            </p:cNvSpPr>
            <p:nvPr userDrawn="1"/>
          </p:nvSpPr>
          <p:spPr bwMode="gray">
            <a:xfrm>
              <a:off x="10180638" y="512286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4" name="Freeform 234"/>
            <p:cNvSpPr>
              <a:spLocks/>
            </p:cNvSpPr>
            <p:nvPr userDrawn="1"/>
          </p:nvSpPr>
          <p:spPr bwMode="gray">
            <a:xfrm>
              <a:off x="10148888" y="5056188"/>
              <a:ext cx="85725" cy="68263"/>
            </a:xfrm>
            <a:custGeom>
              <a:avLst/>
              <a:gdLst>
                <a:gd name="T0" fmla="*/ 54 w 54"/>
                <a:gd name="T1" fmla="*/ 14 h 43"/>
                <a:gd name="T2" fmla="*/ 10 w 54"/>
                <a:gd name="T3" fmla="*/ 43 h 43"/>
                <a:gd name="T4" fmla="*/ 0 w 54"/>
                <a:gd name="T5" fmla="*/ 30 h 43"/>
                <a:gd name="T6" fmla="*/ 45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10" y="43"/>
                  </a:lnTo>
                  <a:lnTo>
                    <a:pt x="0" y="30"/>
                  </a:lnTo>
                  <a:lnTo>
                    <a:pt x="45"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5" name="Freeform 235"/>
            <p:cNvSpPr>
              <a:spLocks/>
            </p:cNvSpPr>
            <p:nvPr userDrawn="1"/>
          </p:nvSpPr>
          <p:spPr bwMode="gray">
            <a:xfrm>
              <a:off x="10120313" y="5033963"/>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6" name="Freeform 236"/>
            <p:cNvSpPr>
              <a:spLocks/>
            </p:cNvSpPr>
            <p:nvPr userDrawn="1"/>
          </p:nvSpPr>
          <p:spPr bwMode="gray">
            <a:xfrm>
              <a:off x="10091738" y="4991100"/>
              <a:ext cx="50800" cy="44450"/>
            </a:xfrm>
            <a:custGeom>
              <a:avLst/>
              <a:gdLst>
                <a:gd name="T0" fmla="*/ 32 w 32"/>
                <a:gd name="T1" fmla="*/ 12 h 28"/>
                <a:gd name="T2" fmla="*/ 8 w 32"/>
                <a:gd name="T3" fmla="*/ 28 h 28"/>
                <a:gd name="T4" fmla="*/ 0 w 32"/>
                <a:gd name="T5" fmla="*/ 14 h 28"/>
                <a:gd name="T6" fmla="*/ 24 w 32"/>
                <a:gd name="T7" fmla="*/ 0 h 28"/>
                <a:gd name="T8" fmla="*/ 32 w 32"/>
                <a:gd name="T9" fmla="*/ 12 h 28"/>
              </a:gdLst>
              <a:ahLst/>
              <a:cxnLst>
                <a:cxn ang="0">
                  <a:pos x="T0" y="T1"/>
                </a:cxn>
                <a:cxn ang="0">
                  <a:pos x="T2" y="T3"/>
                </a:cxn>
                <a:cxn ang="0">
                  <a:pos x="T4" y="T5"/>
                </a:cxn>
                <a:cxn ang="0">
                  <a:pos x="T6" y="T7"/>
                </a:cxn>
                <a:cxn ang="0">
                  <a:pos x="T8" y="T9"/>
                </a:cxn>
              </a:cxnLst>
              <a:rect l="0" t="0" r="r" b="b"/>
              <a:pathLst>
                <a:path w="32" h="28">
                  <a:moveTo>
                    <a:pt x="32" y="12"/>
                  </a:moveTo>
                  <a:lnTo>
                    <a:pt x="8" y="28"/>
                  </a:lnTo>
                  <a:lnTo>
                    <a:pt x="0" y="14"/>
                  </a:lnTo>
                  <a:lnTo>
                    <a:pt x="24" y="0"/>
                  </a:lnTo>
                  <a:lnTo>
                    <a:pt x="32"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7" name="Freeform 237"/>
            <p:cNvSpPr>
              <a:spLocks/>
            </p:cNvSpPr>
            <p:nvPr userDrawn="1"/>
          </p:nvSpPr>
          <p:spPr bwMode="gray">
            <a:xfrm>
              <a:off x="10061575" y="4945063"/>
              <a:ext cx="52387" cy="46038"/>
            </a:xfrm>
            <a:custGeom>
              <a:avLst/>
              <a:gdLst>
                <a:gd name="T0" fmla="*/ 33 w 33"/>
                <a:gd name="T1" fmla="*/ 14 h 29"/>
                <a:gd name="T2" fmla="*/ 9 w 33"/>
                <a:gd name="T3" fmla="*/ 29 h 29"/>
                <a:gd name="T4" fmla="*/ 0 w 33"/>
                <a:gd name="T5" fmla="*/ 16 h 29"/>
                <a:gd name="T6" fmla="*/ 24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8" name="Freeform 238"/>
            <p:cNvSpPr>
              <a:spLocks/>
            </p:cNvSpPr>
            <p:nvPr userDrawn="1"/>
          </p:nvSpPr>
          <p:spPr bwMode="gray">
            <a:xfrm>
              <a:off x="10033000" y="4900613"/>
              <a:ext cx="52387" cy="46038"/>
            </a:xfrm>
            <a:custGeom>
              <a:avLst/>
              <a:gdLst>
                <a:gd name="T0" fmla="*/ 33 w 33"/>
                <a:gd name="T1" fmla="*/ 14 h 29"/>
                <a:gd name="T2" fmla="*/ 9 w 33"/>
                <a:gd name="T3" fmla="*/ 29 h 29"/>
                <a:gd name="T4" fmla="*/ 0 w 33"/>
                <a:gd name="T5" fmla="*/ 16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32815097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9"/>
            <a:ext cx="10515600" cy="2852737"/>
          </a:xfrm>
        </p:spPr>
        <p:txBody>
          <a:bodyPr anchor="b"/>
          <a:lstStyle>
            <a:lvl1pPr>
              <a:defRPr sz="6000"/>
            </a:lvl1pPr>
          </a:lstStyle>
          <a:p>
            <a:r>
              <a:rPr lang="en-US"/>
              <a:t>Click to edit Master title style</a:t>
            </a:r>
            <a:endParaRPr lang="de-DE"/>
          </a:p>
        </p:txBody>
      </p:sp>
      <p:sp>
        <p:nvSpPr>
          <p:cNvPr id="3" name="Text Placeholder 2"/>
          <p:cNvSpPr>
            <a:spLocks noGrp="1"/>
          </p:cNvSpPr>
          <p:nvPr>
            <p:ph type="body" idx="1"/>
          </p:nvPr>
        </p:nvSpPr>
        <p:spPr>
          <a:xfrm>
            <a:off x="831850" y="4589464"/>
            <a:ext cx="10515600" cy="1500187"/>
          </a:xfrm>
        </p:spPr>
        <p:txBody>
          <a:bodyPr/>
          <a:lstStyle>
            <a:lvl1pPr marL="0" indent="0">
              <a:buNone/>
              <a:defRPr sz="2400">
                <a:solidFill>
                  <a:schemeClr val="tx1">
                    <a:tint val="75000"/>
                  </a:schemeClr>
                </a:solidFill>
              </a:defRPr>
            </a:lvl1pPr>
            <a:lvl2pPr marL="457157" indent="0">
              <a:buNone/>
              <a:defRPr sz="2000">
                <a:solidFill>
                  <a:schemeClr val="tx1">
                    <a:tint val="75000"/>
                  </a:schemeClr>
                </a:solidFill>
              </a:defRPr>
            </a:lvl2pPr>
            <a:lvl3pPr marL="914314" indent="0">
              <a:buNone/>
              <a:defRPr sz="1800">
                <a:solidFill>
                  <a:schemeClr val="tx1">
                    <a:tint val="75000"/>
                  </a:schemeClr>
                </a:solidFill>
              </a:defRPr>
            </a:lvl3pPr>
            <a:lvl4pPr marL="1371471" indent="0">
              <a:buNone/>
              <a:defRPr sz="1600">
                <a:solidFill>
                  <a:schemeClr val="tx1">
                    <a:tint val="75000"/>
                  </a:schemeClr>
                </a:solidFill>
              </a:defRPr>
            </a:lvl4pPr>
            <a:lvl5pPr marL="1828628" indent="0">
              <a:buNone/>
              <a:defRPr sz="1600">
                <a:solidFill>
                  <a:schemeClr val="tx1">
                    <a:tint val="75000"/>
                  </a:schemeClr>
                </a:solidFill>
              </a:defRPr>
            </a:lvl5pPr>
            <a:lvl6pPr marL="2285785" indent="0">
              <a:buNone/>
              <a:defRPr sz="1600">
                <a:solidFill>
                  <a:schemeClr val="tx1">
                    <a:tint val="75000"/>
                  </a:schemeClr>
                </a:solidFill>
              </a:defRPr>
            </a:lvl6pPr>
            <a:lvl7pPr marL="2742942" indent="0">
              <a:buNone/>
              <a:defRPr sz="1600">
                <a:solidFill>
                  <a:schemeClr val="tx1">
                    <a:tint val="75000"/>
                  </a:schemeClr>
                </a:solidFill>
              </a:defRPr>
            </a:lvl7pPr>
            <a:lvl8pPr marL="3200099" indent="0">
              <a:buNone/>
              <a:defRPr sz="1600">
                <a:solidFill>
                  <a:schemeClr val="tx1">
                    <a:tint val="75000"/>
                  </a:schemeClr>
                </a:solidFill>
              </a:defRPr>
            </a:lvl8pPr>
            <a:lvl9pPr marL="3657256"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503EBAF-BB52-4FEC-9EE9-8BBEE62A6D43}" type="datetimeFigureOut">
              <a:rPr lang="de-DE" smtClean="0">
                <a:solidFill>
                  <a:prstClr val="black">
                    <a:tint val="75000"/>
                  </a:prstClr>
                </a:solidFill>
              </a:rPr>
              <a:pPr/>
              <a:t>14.06.2018</a:t>
            </a:fld>
            <a:endParaRPr lang="de-DE">
              <a:solidFill>
                <a:prstClr val="black">
                  <a:tint val="75000"/>
                </a:prstClr>
              </a:solidFill>
            </a:endParaRPr>
          </a:p>
        </p:txBody>
      </p:sp>
      <p:sp>
        <p:nvSpPr>
          <p:cNvPr id="5" name="Footer Placeholder 4"/>
          <p:cNvSpPr>
            <a:spLocks noGrp="1"/>
          </p:cNvSpPr>
          <p:nvPr>
            <p:ph type="ftr" sz="quarter" idx="11"/>
          </p:nvPr>
        </p:nvSpPr>
        <p:spPr/>
        <p:txBody>
          <a:bodyPr/>
          <a:lstStyle/>
          <a:p>
            <a:endParaRPr lang="de-DE">
              <a:solidFill>
                <a:prstClr val="black">
                  <a:tint val="75000"/>
                </a:prstClr>
              </a:solidFill>
            </a:endParaRPr>
          </a:p>
        </p:txBody>
      </p:sp>
      <p:sp>
        <p:nvSpPr>
          <p:cNvPr id="6" name="Slide Number Placeholder 5"/>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2785662088"/>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p:cSld name="Title square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5"/>
            <a:ext cx="4840694" cy="1799462"/>
          </a:xfrm>
          <a:noFill/>
        </p:spPr>
        <p:txBody>
          <a:bodyPr lIns="146304" tIns="91440" rIns="146304" bIns="91440" anchor="t" anchorCtr="0"/>
          <a:lstStyle>
            <a:lvl1pPr>
              <a:defRPr sz="4705" spc="-98"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2" y="3877277"/>
            <a:ext cx="4840694"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367"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sp>
        <p:nvSpPr>
          <p:cNvPr id="8" name="Rectangle 7"/>
          <p:cNvSpPr/>
          <p:nvPr/>
        </p:nvSpPr>
        <p:spPr bwMode="gray">
          <a:xfrm>
            <a:off x="5334973" y="0"/>
            <a:ext cx="6857027"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90" name="MS logo gray - EMF"/>
          <p:cNvPicPr>
            <a:picLocks noChangeAspect="1"/>
          </p:cNvPicPr>
          <p:nvPr/>
        </p:nvPicPr>
        <p:blipFill>
          <a:blip r:embed="rId2"/>
          <a:stretch>
            <a:fillRect/>
          </a:stretch>
        </p:blipFill>
        <p:spPr bwMode="black">
          <a:xfrm>
            <a:off x="454013" y="470067"/>
            <a:ext cx="1423303" cy="304828"/>
          </a:xfrm>
          <a:prstGeom prst="rect">
            <a:avLst/>
          </a:prstGeom>
        </p:spPr>
      </p:pic>
      <p:grpSp>
        <p:nvGrpSpPr>
          <p:cNvPr id="229" name="Group 228"/>
          <p:cNvGrpSpPr>
            <a:grpSpLocks noChangeAspect="1"/>
          </p:cNvGrpSpPr>
          <p:nvPr/>
        </p:nvGrpSpPr>
        <p:grpSpPr bwMode="gray">
          <a:xfrm>
            <a:off x="7440701" y="2676791"/>
            <a:ext cx="4751298" cy="4181209"/>
            <a:chOff x="7670801" y="3252788"/>
            <a:chExt cx="4017963" cy="3535362"/>
          </a:xfrm>
        </p:grpSpPr>
        <p:sp>
          <p:nvSpPr>
            <p:cNvPr id="230" name="Freeform 7"/>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BA8C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1" name="Freeform 8"/>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close/>
                </a:path>
              </a:pathLst>
            </a:custGeom>
            <a:solidFill>
              <a:srgbClr val="5DB1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2" name="Freeform 9"/>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3" name="Freeform 10"/>
            <p:cNvSpPr>
              <a:spLocks/>
            </p:cNvSpPr>
            <p:nvPr userDrawn="1"/>
          </p:nvSpPr>
          <p:spPr bwMode="gray">
            <a:xfrm>
              <a:off x="8637588" y="5445125"/>
              <a:ext cx="465138" cy="623888"/>
            </a:xfrm>
            <a:custGeom>
              <a:avLst/>
              <a:gdLst>
                <a:gd name="T0" fmla="*/ 202 w 257"/>
                <a:gd name="T1" fmla="*/ 3 h 348"/>
                <a:gd name="T2" fmla="*/ 171 w 257"/>
                <a:gd name="T3" fmla="*/ 43 h 348"/>
                <a:gd name="T4" fmla="*/ 245 w 257"/>
                <a:gd name="T5" fmla="*/ 323 h 348"/>
                <a:gd name="T6" fmla="*/ 257 w 257"/>
                <a:gd name="T7" fmla="*/ 329 h 348"/>
                <a:gd name="T8" fmla="*/ 109 w 257"/>
                <a:gd name="T9" fmla="*/ 319 h 348"/>
                <a:gd name="T10" fmla="*/ 47 w 257"/>
                <a:gd name="T11" fmla="*/ 87 h 348"/>
                <a:gd name="T12" fmla="*/ 202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2" y="3"/>
                  </a:moveTo>
                  <a:cubicBezTo>
                    <a:pt x="190" y="15"/>
                    <a:pt x="180" y="28"/>
                    <a:pt x="171" y="43"/>
                  </a:cubicBezTo>
                  <a:cubicBezTo>
                    <a:pt x="114" y="141"/>
                    <a:pt x="148" y="266"/>
                    <a:pt x="245" y="323"/>
                  </a:cubicBezTo>
                  <a:cubicBezTo>
                    <a:pt x="249" y="325"/>
                    <a:pt x="253" y="327"/>
                    <a:pt x="257" y="329"/>
                  </a:cubicBezTo>
                  <a:cubicBezTo>
                    <a:pt x="210" y="348"/>
                    <a:pt x="156" y="346"/>
                    <a:pt x="109" y="319"/>
                  </a:cubicBezTo>
                  <a:cubicBezTo>
                    <a:pt x="28" y="272"/>
                    <a:pt x="0" y="168"/>
                    <a:pt x="47" y="87"/>
                  </a:cubicBezTo>
                  <a:cubicBezTo>
                    <a:pt x="80" y="31"/>
                    <a:pt x="140" y="0"/>
                    <a:pt x="202" y="3"/>
                  </a:cubicBezTo>
                </a:path>
              </a:pathLst>
            </a:custGeom>
            <a:solidFill>
              <a:srgbClr val="0075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4" name="Freeform 11"/>
            <p:cNvSpPr>
              <a:spLocks/>
            </p:cNvSpPr>
            <p:nvPr userDrawn="1"/>
          </p:nvSpPr>
          <p:spPr bwMode="gray">
            <a:xfrm>
              <a:off x="7670801" y="3711575"/>
              <a:ext cx="3227388" cy="2381250"/>
            </a:xfrm>
            <a:custGeom>
              <a:avLst/>
              <a:gdLst>
                <a:gd name="T0" fmla="*/ 0 w 1788"/>
                <a:gd name="T1" fmla="*/ 0 h 1326"/>
                <a:gd name="T2" fmla="*/ 1788 w 1788"/>
                <a:gd name="T3" fmla="*/ 0 h 1326"/>
                <a:gd name="T4" fmla="*/ 1788 w 1788"/>
                <a:gd name="T5" fmla="*/ 1326 h 1326"/>
                <a:gd name="T6" fmla="*/ 101 w 1788"/>
                <a:gd name="T7" fmla="*/ 1326 h 1326"/>
                <a:gd name="T8" fmla="*/ 0 w 1788"/>
                <a:gd name="T9" fmla="*/ 1225 h 1326"/>
                <a:gd name="T10" fmla="*/ 0 w 1788"/>
                <a:gd name="T11" fmla="*/ 0 h 1326"/>
              </a:gdLst>
              <a:ahLst/>
              <a:cxnLst>
                <a:cxn ang="0">
                  <a:pos x="T0" y="T1"/>
                </a:cxn>
                <a:cxn ang="0">
                  <a:pos x="T2" y="T3"/>
                </a:cxn>
                <a:cxn ang="0">
                  <a:pos x="T4" y="T5"/>
                </a:cxn>
                <a:cxn ang="0">
                  <a:pos x="T6" y="T7"/>
                </a:cxn>
                <a:cxn ang="0">
                  <a:pos x="T8" y="T9"/>
                </a:cxn>
                <a:cxn ang="0">
                  <a:pos x="T10" y="T11"/>
                </a:cxn>
              </a:cxnLst>
              <a:rect l="0" t="0" r="r" b="b"/>
              <a:pathLst>
                <a:path w="1788" h="1326">
                  <a:moveTo>
                    <a:pt x="0" y="0"/>
                  </a:moveTo>
                  <a:cubicBezTo>
                    <a:pt x="1788" y="0"/>
                    <a:pt x="1788" y="0"/>
                    <a:pt x="1788" y="0"/>
                  </a:cubicBezTo>
                  <a:cubicBezTo>
                    <a:pt x="1788" y="1326"/>
                    <a:pt x="1788" y="1326"/>
                    <a:pt x="1788" y="1326"/>
                  </a:cubicBezTo>
                  <a:cubicBezTo>
                    <a:pt x="101" y="1326"/>
                    <a:pt x="101" y="1326"/>
                    <a:pt x="101" y="1326"/>
                  </a:cubicBezTo>
                  <a:cubicBezTo>
                    <a:pt x="45" y="1326"/>
                    <a:pt x="0" y="1281"/>
                    <a:pt x="0" y="1225"/>
                  </a:cubicBezTo>
                  <a:cubicBezTo>
                    <a:pt x="0" y="0"/>
                    <a:pt x="0" y="0"/>
                    <a:pt x="0" y="0"/>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5" name="Freeform 12"/>
            <p:cNvSpPr>
              <a:spLocks/>
            </p:cNvSpPr>
            <p:nvPr userDrawn="1"/>
          </p:nvSpPr>
          <p:spPr bwMode="gray">
            <a:xfrm>
              <a:off x="7681913" y="3802063"/>
              <a:ext cx="3122613" cy="2201863"/>
            </a:xfrm>
            <a:custGeom>
              <a:avLst/>
              <a:gdLst>
                <a:gd name="T0" fmla="*/ 1730 w 1730"/>
                <a:gd name="T1" fmla="*/ 0 h 1226"/>
                <a:gd name="T2" fmla="*/ 320 w 1730"/>
                <a:gd name="T3" fmla="*/ 0 h 1226"/>
                <a:gd name="T4" fmla="*/ 320 w 1730"/>
                <a:gd name="T5" fmla="*/ 19 h 1226"/>
                <a:gd name="T6" fmla="*/ 1711 w 1730"/>
                <a:gd name="T7" fmla="*/ 19 h 1226"/>
                <a:gd name="T8" fmla="*/ 1711 w 1730"/>
                <a:gd name="T9" fmla="*/ 1207 h 1226"/>
                <a:gd name="T10" fmla="*/ 0 w 1730"/>
                <a:gd name="T11" fmla="*/ 1207 h 1226"/>
                <a:gd name="T12" fmla="*/ 8 w 1730"/>
                <a:gd name="T13" fmla="*/ 1226 h 1226"/>
                <a:gd name="T14" fmla="*/ 1730 w 1730"/>
                <a:gd name="T15" fmla="*/ 1226 h 1226"/>
                <a:gd name="T16" fmla="*/ 1730 w 1730"/>
                <a:gd name="T17" fmla="*/ 0 h 1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0" h="1226">
                  <a:moveTo>
                    <a:pt x="1730" y="0"/>
                  </a:moveTo>
                  <a:cubicBezTo>
                    <a:pt x="320" y="0"/>
                    <a:pt x="320" y="0"/>
                    <a:pt x="320" y="0"/>
                  </a:cubicBezTo>
                  <a:cubicBezTo>
                    <a:pt x="320" y="19"/>
                    <a:pt x="320" y="19"/>
                    <a:pt x="320" y="19"/>
                  </a:cubicBezTo>
                  <a:cubicBezTo>
                    <a:pt x="1711" y="19"/>
                    <a:pt x="1711" y="19"/>
                    <a:pt x="1711" y="19"/>
                  </a:cubicBezTo>
                  <a:cubicBezTo>
                    <a:pt x="1711" y="1207"/>
                    <a:pt x="1711" y="1207"/>
                    <a:pt x="1711" y="1207"/>
                  </a:cubicBezTo>
                  <a:cubicBezTo>
                    <a:pt x="0" y="1207"/>
                    <a:pt x="0" y="1207"/>
                    <a:pt x="0" y="1207"/>
                  </a:cubicBezTo>
                  <a:cubicBezTo>
                    <a:pt x="2" y="1214"/>
                    <a:pt x="5" y="1220"/>
                    <a:pt x="8" y="1226"/>
                  </a:cubicBezTo>
                  <a:cubicBezTo>
                    <a:pt x="1730" y="1226"/>
                    <a:pt x="1730" y="1226"/>
                    <a:pt x="1730" y="1226"/>
                  </a:cubicBezTo>
                  <a:cubicBezTo>
                    <a:pt x="1730" y="0"/>
                    <a:pt x="1730" y="0"/>
                    <a:pt x="1730" y="0"/>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6" name="Freeform 13"/>
            <p:cNvSpPr>
              <a:spLocks/>
            </p:cNvSpPr>
            <p:nvPr userDrawn="1"/>
          </p:nvSpPr>
          <p:spPr bwMode="gray">
            <a:xfrm>
              <a:off x="7670801" y="3711575"/>
              <a:ext cx="585788" cy="2347913"/>
            </a:xfrm>
            <a:custGeom>
              <a:avLst/>
              <a:gdLst>
                <a:gd name="T0" fmla="*/ 325 w 325"/>
                <a:gd name="T1" fmla="*/ 0 h 1307"/>
                <a:gd name="T2" fmla="*/ 325 w 325"/>
                <a:gd name="T3" fmla="*/ 1202 h 1307"/>
                <a:gd name="T4" fmla="*/ 155 w 325"/>
                <a:gd name="T5" fmla="*/ 1202 h 1307"/>
                <a:gd name="T6" fmla="*/ 43 w 325"/>
                <a:gd name="T7" fmla="*/ 1307 h 1307"/>
                <a:gd name="T8" fmla="*/ 1 w 325"/>
                <a:gd name="T9" fmla="*/ 1235 h 1307"/>
                <a:gd name="T10" fmla="*/ 0 w 325"/>
                <a:gd name="T11" fmla="*/ 0 h 1307"/>
                <a:gd name="T12" fmla="*/ 325 w 325"/>
                <a:gd name="T13" fmla="*/ 0 h 1307"/>
              </a:gdLst>
              <a:ahLst/>
              <a:cxnLst>
                <a:cxn ang="0">
                  <a:pos x="T0" y="T1"/>
                </a:cxn>
                <a:cxn ang="0">
                  <a:pos x="T2" y="T3"/>
                </a:cxn>
                <a:cxn ang="0">
                  <a:pos x="T4" y="T5"/>
                </a:cxn>
                <a:cxn ang="0">
                  <a:pos x="T6" y="T7"/>
                </a:cxn>
                <a:cxn ang="0">
                  <a:pos x="T8" y="T9"/>
                </a:cxn>
                <a:cxn ang="0">
                  <a:pos x="T10" y="T11"/>
                </a:cxn>
                <a:cxn ang="0">
                  <a:pos x="T12" y="T13"/>
                </a:cxn>
              </a:cxnLst>
              <a:rect l="0" t="0" r="r" b="b"/>
              <a:pathLst>
                <a:path w="325" h="1307">
                  <a:moveTo>
                    <a:pt x="325" y="0"/>
                  </a:moveTo>
                  <a:cubicBezTo>
                    <a:pt x="325" y="1202"/>
                    <a:pt x="325" y="1202"/>
                    <a:pt x="325" y="1202"/>
                  </a:cubicBezTo>
                  <a:cubicBezTo>
                    <a:pt x="155" y="1202"/>
                    <a:pt x="155" y="1202"/>
                    <a:pt x="155" y="1202"/>
                  </a:cubicBezTo>
                  <a:cubicBezTo>
                    <a:pt x="93" y="1202"/>
                    <a:pt x="43" y="1245"/>
                    <a:pt x="43" y="1307"/>
                  </a:cubicBezTo>
                  <a:cubicBezTo>
                    <a:pt x="43" y="1307"/>
                    <a:pt x="1" y="1281"/>
                    <a:pt x="1" y="1235"/>
                  </a:cubicBezTo>
                  <a:cubicBezTo>
                    <a:pt x="1" y="1103"/>
                    <a:pt x="0" y="0"/>
                    <a:pt x="0" y="0"/>
                  </a:cubicBezTo>
                  <a:lnTo>
                    <a:pt x="325" y="0"/>
                  </a:lnTo>
                  <a:close/>
                </a:path>
              </a:pathLst>
            </a:custGeom>
            <a:solidFill>
              <a:srgbClr val="15A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7" name="Freeform 14"/>
            <p:cNvSpPr>
              <a:spLocks/>
            </p:cNvSpPr>
            <p:nvPr userDrawn="1"/>
          </p:nvSpPr>
          <p:spPr bwMode="gray">
            <a:xfrm>
              <a:off x="7670801" y="3490913"/>
              <a:ext cx="420688" cy="2432050"/>
            </a:xfrm>
            <a:custGeom>
              <a:avLst/>
              <a:gdLst>
                <a:gd name="T0" fmla="*/ 112 w 233"/>
                <a:gd name="T1" fmla="*/ 0 h 1354"/>
                <a:gd name="T2" fmla="*/ 0 w 233"/>
                <a:gd name="T3" fmla="*/ 112 h 1354"/>
                <a:gd name="T4" fmla="*/ 0 w 233"/>
                <a:gd name="T5" fmla="*/ 1354 h 1354"/>
                <a:gd name="T6" fmla="*/ 1 w 233"/>
                <a:gd name="T7" fmla="*/ 1354 h 1354"/>
                <a:gd name="T8" fmla="*/ 112 w 233"/>
                <a:gd name="T9" fmla="*/ 1251 h 1354"/>
                <a:gd name="T10" fmla="*/ 233 w 233"/>
                <a:gd name="T11" fmla="*/ 1251 h 1354"/>
                <a:gd name="T12" fmla="*/ 233 w 233"/>
                <a:gd name="T13" fmla="*/ 0 h 1354"/>
                <a:gd name="T14" fmla="*/ 112 w 233"/>
                <a:gd name="T15" fmla="*/ 0 h 13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 h="1354">
                  <a:moveTo>
                    <a:pt x="112" y="0"/>
                  </a:moveTo>
                  <a:cubicBezTo>
                    <a:pt x="50" y="0"/>
                    <a:pt x="0" y="50"/>
                    <a:pt x="0" y="112"/>
                  </a:cubicBezTo>
                  <a:cubicBezTo>
                    <a:pt x="0" y="1354"/>
                    <a:pt x="0" y="1354"/>
                    <a:pt x="0" y="1354"/>
                  </a:cubicBezTo>
                  <a:cubicBezTo>
                    <a:pt x="1" y="1354"/>
                    <a:pt x="1" y="1354"/>
                    <a:pt x="1" y="1354"/>
                  </a:cubicBezTo>
                  <a:cubicBezTo>
                    <a:pt x="5" y="1296"/>
                    <a:pt x="53" y="1251"/>
                    <a:pt x="112" y="1251"/>
                  </a:cubicBezTo>
                  <a:cubicBezTo>
                    <a:pt x="233" y="1251"/>
                    <a:pt x="233" y="1251"/>
                    <a:pt x="233" y="1251"/>
                  </a:cubicBezTo>
                  <a:cubicBezTo>
                    <a:pt x="233" y="0"/>
                    <a:pt x="233" y="0"/>
                    <a:pt x="233" y="0"/>
                  </a:cubicBezTo>
                  <a:lnTo>
                    <a:pt x="112"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8" name="Freeform 15"/>
            <p:cNvSpPr>
              <a:spLocks noEditPoints="1"/>
            </p:cNvSpPr>
            <p:nvPr userDrawn="1"/>
          </p:nvSpPr>
          <p:spPr bwMode="gray">
            <a:xfrm>
              <a:off x="8848726" y="3952875"/>
              <a:ext cx="1244600" cy="1892300"/>
            </a:xfrm>
            <a:custGeom>
              <a:avLst/>
              <a:gdLst>
                <a:gd name="T0" fmla="*/ 597 w 689"/>
                <a:gd name="T1" fmla="*/ 579 h 1054"/>
                <a:gd name="T2" fmla="*/ 624 w 689"/>
                <a:gd name="T3" fmla="*/ 548 h 1054"/>
                <a:gd name="T4" fmla="*/ 689 w 689"/>
                <a:gd name="T5" fmla="*/ 345 h 1054"/>
                <a:gd name="T6" fmla="*/ 0 w 689"/>
                <a:gd name="T7" fmla="*/ 345 h 1054"/>
                <a:gd name="T8" fmla="*/ 66 w 689"/>
                <a:gd name="T9" fmla="*/ 548 h 1054"/>
                <a:gd name="T10" fmla="*/ 93 w 689"/>
                <a:gd name="T11" fmla="*/ 579 h 1054"/>
                <a:gd name="T12" fmla="*/ 159 w 689"/>
                <a:gd name="T13" fmla="*/ 791 h 1054"/>
                <a:gd name="T14" fmla="*/ 171 w 689"/>
                <a:gd name="T15" fmla="*/ 834 h 1054"/>
                <a:gd name="T16" fmla="*/ 159 w 689"/>
                <a:gd name="T17" fmla="*/ 877 h 1054"/>
                <a:gd name="T18" fmla="*/ 159 w 689"/>
                <a:gd name="T19" fmla="*/ 918 h 1054"/>
                <a:gd name="T20" fmla="*/ 184 w 689"/>
                <a:gd name="T21" fmla="*/ 965 h 1054"/>
                <a:gd name="T22" fmla="*/ 345 w 689"/>
                <a:gd name="T23" fmla="*/ 1054 h 1054"/>
                <a:gd name="T24" fmla="*/ 506 w 689"/>
                <a:gd name="T25" fmla="*/ 965 h 1054"/>
                <a:gd name="T26" fmla="*/ 530 w 689"/>
                <a:gd name="T27" fmla="*/ 918 h 1054"/>
                <a:gd name="T28" fmla="*/ 530 w 689"/>
                <a:gd name="T29" fmla="*/ 877 h 1054"/>
                <a:gd name="T30" fmla="*/ 519 w 689"/>
                <a:gd name="T31" fmla="*/ 834 h 1054"/>
                <a:gd name="T32" fmla="*/ 530 w 689"/>
                <a:gd name="T33" fmla="*/ 791 h 1054"/>
                <a:gd name="T34" fmla="*/ 675 w 689"/>
                <a:gd name="T35" fmla="*/ 345 h 1054"/>
                <a:gd name="T36" fmla="*/ 606 w 689"/>
                <a:gd name="T37" fmla="*/ 546 h 1054"/>
                <a:gd name="T38" fmla="*/ 586 w 689"/>
                <a:gd name="T39" fmla="*/ 570 h 1054"/>
                <a:gd name="T40" fmla="*/ 442 w 689"/>
                <a:gd name="T41" fmla="*/ 767 h 1054"/>
                <a:gd name="T42" fmla="*/ 551 w 689"/>
                <a:gd name="T43" fmla="*/ 555 h 1054"/>
                <a:gd name="T44" fmla="*/ 556 w 689"/>
                <a:gd name="T45" fmla="*/ 549 h 1054"/>
                <a:gd name="T46" fmla="*/ 616 w 689"/>
                <a:gd name="T47" fmla="*/ 412 h 1054"/>
                <a:gd name="T48" fmla="*/ 630 w 689"/>
                <a:gd name="T49" fmla="*/ 398 h 1054"/>
                <a:gd name="T50" fmla="*/ 623 w 689"/>
                <a:gd name="T51" fmla="*/ 345 h 1054"/>
                <a:gd name="T52" fmla="*/ 382 w 689"/>
                <a:gd name="T53" fmla="*/ 16 h 1054"/>
                <a:gd name="T54" fmla="*/ 103 w 689"/>
                <a:gd name="T55" fmla="*/ 570 h 1054"/>
                <a:gd name="T56" fmla="*/ 83 w 689"/>
                <a:gd name="T57" fmla="*/ 546 h 1054"/>
                <a:gd name="T58" fmla="*/ 312 w 689"/>
                <a:gd name="T59" fmla="*/ 16 h 1054"/>
                <a:gd name="T60" fmla="*/ 609 w 689"/>
                <a:gd name="T61" fmla="*/ 345 h 1054"/>
                <a:gd name="T62" fmla="*/ 540 w 689"/>
                <a:gd name="T63" fmla="*/ 546 h 1054"/>
                <a:gd name="T64" fmla="*/ 520 w 689"/>
                <a:gd name="T65" fmla="*/ 570 h 1054"/>
                <a:gd name="T66" fmla="*/ 195 w 689"/>
                <a:gd name="T67" fmla="*/ 767 h 1054"/>
                <a:gd name="T68" fmla="*/ 173 w 689"/>
                <a:gd name="T69" fmla="*/ 791 h 1054"/>
                <a:gd name="T70" fmla="*/ 506 w 689"/>
                <a:gd name="T71" fmla="*/ 781 h 1054"/>
                <a:gd name="T72" fmla="*/ 516 w 689"/>
                <a:gd name="T73" fmla="*/ 813 h 1054"/>
                <a:gd name="T74" fmla="*/ 184 w 689"/>
                <a:gd name="T75" fmla="*/ 823 h 1054"/>
                <a:gd name="T76" fmla="*/ 173 w 689"/>
                <a:gd name="T77" fmla="*/ 791 h 1054"/>
                <a:gd name="T78" fmla="*/ 516 w 689"/>
                <a:gd name="T79" fmla="*/ 855 h 1054"/>
                <a:gd name="T80" fmla="*/ 506 w 689"/>
                <a:gd name="T81" fmla="*/ 887 h 1054"/>
                <a:gd name="T82" fmla="*/ 173 w 689"/>
                <a:gd name="T83" fmla="*/ 877 h 1054"/>
                <a:gd name="T84" fmla="*/ 184 w 689"/>
                <a:gd name="T85" fmla="*/ 844 h 1054"/>
                <a:gd name="T86" fmla="*/ 345 w 689"/>
                <a:gd name="T87" fmla="*/ 1040 h 1054"/>
                <a:gd name="T88" fmla="*/ 463 w 689"/>
                <a:gd name="T89" fmla="*/ 965 h 1054"/>
                <a:gd name="T90" fmla="*/ 516 w 689"/>
                <a:gd name="T91" fmla="*/ 940 h 1054"/>
                <a:gd name="T92" fmla="*/ 184 w 689"/>
                <a:gd name="T93" fmla="*/ 951 h 1054"/>
                <a:gd name="T94" fmla="*/ 173 w 689"/>
                <a:gd name="T95" fmla="*/ 918 h 1054"/>
                <a:gd name="T96" fmla="*/ 506 w 689"/>
                <a:gd name="T97" fmla="*/ 908 h 1054"/>
                <a:gd name="T98" fmla="*/ 516 w 689"/>
                <a:gd name="T99" fmla="*/ 940 h 10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89" h="1054">
                  <a:moveTo>
                    <a:pt x="509" y="767"/>
                  </a:moveTo>
                  <a:cubicBezTo>
                    <a:pt x="514" y="693"/>
                    <a:pt x="566" y="618"/>
                    <a:pt x="597" y="579"/>
                  </a:cubicBezTo>
                  <a:cubicBezTo>
                    <a:pt x="604" y="571"/>
                    <a:pt x="611" y="563"/>
                    <a:pt x="617" y="555"/>
                  </a:cubicBezTo>
                  <a:cubicBezTo>
                    <a:pt x="624" y="548"/>
                    <a:pt x="624" y="548"/>
                    <a:pt x="624" y="548"/>
                  </a:cubicBezTo>
                  <a:cubicBezTo>
                    <a:pt x="623" y="548"/>
                    <a:pt x="623" y="548"/>
                    <a:pt x="623" y="548"/>
                  </a:cubicBezTo>
                  <a:cubicBezTo>
                    <a:pt x="666" y="488"/>
                    <a:pt x="689" y="418"/>
                    <a:pt x="689" y="345"/>
                  </a:cubicBezTo>
                  <a:cubicBezTo>
                    <a:pt x="689" y="155"/>
                    <a:pt x="535" y="0"/>
                    <a:pt x="345" y="0"/>
                  </a:cubicBezTo>
                  <a:cubicBezTo>
                    <a:pt x="155" y="0"/>
                    <a:pt x="0" y="155"/>
                    <a:pt x="0" y="345"/>
                  </a:cubicBezTo>
                  <a:cubicBezTo>
                    <a:pt x="0" y="418"/>
                    <a:pt x="23" y="488"/>
                    <a:pt x="67" y="547"/>
                  </a:cubicBezTo>
                  <a:cubicBezTo>
                    <a:pt x="66" y="548"/>
                    <a:pt x="66" y="548"/>
                    <a:pt x="66" y="548"/>
                  </a:cubicBezTo>
                  <a:cubicBezTo>
                    <a:pt x="72" y="555"/>
                    <a:pt x="72" y="555"/>
                    <a:pt x="72" y="555"/>
                  </a:cubicBezTo>
                  <a:cubicBezTo>
                    <a:pt x="79" y="563"/>
                    <a:pt x="85" y="571"/>
                    <a:pt x="93" y="579"/>
                  </a:cubicBezTo>
                  <a:cubicBezTo>
                    <a:pt x="123" y="618"/>
                    <a:pt x="175" y="693"/>
                    <a:pt x="181" y="767"/>
                  </a:cubicBezTo>
                  <a:cubicBezTo>
                    <a:pt x="165" y="768"/>
                    <a:pt x="159" y="782"/>
                    <a:pt x="159" y="791"/>
                  </a:cubicBezTo>
                  <a:cubicBezTo>
                    <a:pt x="159" y="813"/>
                    <a:pt x="159" y="813"/>
                    <a:pt x="159" y="813"/>
                  </a:cubicBezTo>
                  <a:cubicBezTo>
                    <a:pt x="159" y="824"/>
                    <a:pt x="164" y="830"/>
                    <a:pt x="171" y="834"/>
                  </a:cubicBezTo>
                  <a:cubicBezTo>
                    <a:pt x="163" y="839"/>
                    <a:pt x="159" y="848"/>
                    <a:pt x="159" y="855"/>
                  </a:cubicBezTo>
                  <a:cubicBezTo>
                    <a:pt x="159" y="877"/>
                    <a:pt x="159" y="877"/>
                    <a:pt x="159" y="877"/>
                  </a:cubicBezTo>
                  <a:cubicBezTo>
                    <a:pt x="159" y="887"/>
                    <a:pt x="164" y="894"/>
                    <a:pt x="171" y="897"/>
                  </a:cubicBezTo>
                  <a:cubicBezTo>
                    <a:pt x="163" y="902"/>
                    <a:pt x="159" y="911"/>
                    <a:pt x="159" y="918"/>
                  </a:cubicBezTo>
                  <a:cubicBezTo>
                    <a:pt x="159" y="940"/>
                    <a:pt x="159" y="940"/>
                    <a:pt x="159" y="940"/>
                  </a:cubicBezTo>
                  <a:cubicBezTo>
                    <a:pt x="159" y="958"/>
                    <a:pt x="174" y="965"/>
                    <a:pt x="184" y="965"/>
                  </a:cubicBezTo>
                  <a:cubicBezTo>
                    <a:pt x="212" y="965"/>
                    <a:pt x="212" y="965"/>
                    <a:pt x="212" y="965"/>
                  </a:cubicBezTo>
                  <a:cubicBezTo>
                    <a:pt x="226" y="1022"/>
                    <a:pt x="273" y="1054"/>
                    <a:pt x="345" y="1054"/>
                  </a:cubicBezTo>
                  <a:cubicBezTo>
                    <a:pt x="417" y="1054"/>
                    <a:pt x="464" y="1022"/>
                    <a:pt x="478" y="965"/>
                  </a:cubicBezTo>
                  <a:cubicBezTo>
                    <a:pt x="506" y="965"/>
                    <a:pt x="506" y="965"/>
                    <a:pt x="506" y="965"/>
                  </a:cubicBezTo>
                  <a:cubicBezTo>
                    <a:pt x="524" y="965"/>
                    <a:pt x="530" y="950"/>
                    <a:pt x="530" y="940"/>
                  </a:cubicBezTo>
                  <a:cubicBezTo>
                    <a:pt x="530" y="918"/>
                    <a:pt x="530" y="918"/>
                    <a:pt x="530" y="918"/>
                  </a:cubicBezTo>
                  <a:cubicBezTo>
                    <a:pt x="530" y="908"/>
                    <a:pt x="525" y="901"/>
                    <a:pt x="519" y="898"/>
                  </a:cubicBezTo>
                  <a:cubicBezTo>
                    <a:pt x="527" y="893"/>
                    <a:pt x="530" y="883"/>
                    <a:pt x="530" y="877"/>
                  </a:cubicBezTo>
                  <a:cubicBezTo>
                    <a:pt x="530" y="855"/>
                    <a:pt x="530" y="855"/>
                    <a:pt x="530" y="855"/>
                  </a:cubicBezTo>
                  <a:cubicBezTo>
                    <a:pt x="530" y="844"/>
                    <a:pt x="525" y="838"/>
                    <a:pt x="519" y="834"/>
                  </a:cubicBezTo>
                  <a:cubicBezTo>
                    <a:pt x="527" y="829"/>
                    <a:pt x="530" y="820"/>
                    <a:pt x="530" y="813"/>
                  </a:cubicBezTo>
                  <a:cubicBezTo>
                    <a:pt x="530" y="791"/>
                    <a:pt x="530" y="791"/>
                    <a:pt x="530" y="791"/>
                  </a:cubicBezTo>
                  <a:cubicBezTo>
                    <a:pt x="530" y="775"/>
                    <a:pt x="518" y="768"/>
                    <a:pt x="509" y="767"/>
                  </a:cubicBezTo>
                  <a:close/>
                  <a:moveTo>
                    <a:pt x="675" y="345"/>
                  </a:moveTo>
                  <a:cubicBezTo>
                    <a:pt x="675" y="418"/>
                    <a:pt x="652" y="487"/>
                    <a:pt x="607" y="546"/>
                  </a:cubicBezTo>
                  <a:cubicBezTo>
                    <a:pt x="606" y="546"/>
                    <a:pt x="606" y="546"/>
                    <a:pt x="606" y="546"/>
                  </a:cubicBezTo>
                  <a:cubicBezTo>
                    <a:pt x="600" y="554"/>
                    <a:pt x="594" y="562"/>
                    <a:pt x="587" y="570"/>
                  </a:cubicBezTo>
                  <a:cubicBezTo>
                    <a:pt x="586" y="570"/>
                    <a:pt x="586" y="570"/>
                    <a:pt x="586" y="570"/>
                  </a:cubicBezTo>
                  <a:cubicBezTo>
                    <a:pt x="554" y="610"/>
                    <a:pt x="500" y="689"/>
                    <a:pt x="495" y="767"/>
                  </a:cubicBezTo>
                  <a:cubicBezTo>
                    <a:pt x="442" y="767"/>
                    <a:pt x="442" y="767"/>
                    <a:pt x="442" y="767"/>
                  </a:cubicBezTo>
                  <a:cubicBezTo>
                    <a:pt x="448" y="693"/>
                    <a:pt x="499" y="618"/>
                    <a:pt x="530" y="579"/>
                  </a:cubicBezTo>
                  <a:cubicBezTo>
                    <a:pt x="537" y="571"/>
                    <a:pt x="544" y="563"/>
                    <a:pt x="551" y="555"/>
                  </a:cubicBezTo>
                  <a:cubicBezTo>
                    <a:pt x="551" y="555"/>
                    <a:pt x="551" y="554"/>
                    <a:pt x="551" y="554"/>
                  </a:cubicBezTo>
                  <a:cubicBezTo>
                    <a:pt x="556" y="549"/>
                    <a:pt x="556" y="549"/>
                    <a:pt x="556" y="549"/>
                  </a:cubicBezTo>
                  <a:cubicBezTo>
                    <a:pt x="555" y="549"/>
                    <a:pt x="555" y="549"/>
                    <a:pt x="555" y="549"/>
                  </a:cubicBezTo>
                  <a:cubicBezTo>
                    <a:pt x="586" y="508"/>
                    <a:pt x="606" y="461"/>
                    <a:pt x="616" y="412"/>
                  </a:cubicBezTo>
                  <a:cubicBezTo>
                    <a:pt x="630" y="412"/>
                    <a:pt x="630" y="412"/>
                    <a:pt x="630" y="412"/>
                  </a:cubicBezTo>
                  <a:cubicBezTo>
                    <a:pt x="630" y="398"/>
                    <a:pt x="630" y="398"/>
                    <a:pt x="630" y="398"/>
                  </a:cubicBezTo>
                  <a:cubicBezTo>
                    <a:pt x="619" y="398"/>
                    <a:pt x="619" y="398"/>
                    <a:pt x="619" y="398"/>
                  </a:cubicBezTo>
                  <a:cubicBezTo>
                    <a:pt x="621" y="380"/>
                    <a:pt x="623" y="363"/>
                    <a:pt x="623" y="345"/>
                  </a:cubicBezTo>
                  <a:cubicBezTo>
                    <a:pt x="623" y="259"/>
                    <a:pt x="591" y="176"/>
                    <a:pt x="533" y="113"/>
                  </a:cubicBezTo>
                  <a:cubicBezTo>
                    <a:pt x="492" y="67"/>
                    <a:pt x="440" y="35"/>
                    <a:pt x="382" y="16"/>
                  </a:cubicBezTo>
                  <a:cubicBezTo>
                    <a:pt x="547" y="35"/>
                    <a:pt x="675" y="175"/>
                    <a:pt x="675" y="345"/>
                  </a:cubicBezTo>
                  <a:close/>
                  <a:moveTo>
                    <a:pt x="103" y="570"/>
                  </a:moveTo>
                  <a:cubicBezTo>
                    <a:pt x="96" y="562"/>
                    <a:pt x="89" y="554"/>
                    <a:pt x="83" y="546"/>
                  </a:cubicBezTo>
                  <a:cubicBezTo>
                    <a:pt x="83" y="546"/>
                    <a:pt x="83" y="546"/>
                    <a:pt x="83" y="546"/>
                  </a:cubicBezTo>
                  <a:cubicBezTo>
                    <a:pt x="38" y="487"/>
                    <a:pt x="14" y="418"/>
                    <a:pt x="14" y="345"/>
                  </a:cubicBezTo>
                  <a:cubicBezTo>
                    <a:pt x="14" y="174"/>
                    <a:pt x="145" y="33"/>
                    <a:pt x="312" y="16"/>
                  </a:cubicBezTo>
                  <a:cubicBezTo>
                    <a:pt x="392" y="24"/>
                    <a:pt x="467" y="62"/>
                    <a:pt x="522" y="122"/>
                  </a:cubicBezTo>
                  <a:cubicBezTo>
                    <a:pt x="578" y="183"/>
                    <a:pt x="609" y="262"/>
                    <a:pt x="609" y="345"/>
                  </a:cubicBezTo>
                  <a:cubicBezTo>
                    <a:pt x="609" y="418"/>
                    <a:pt x="585" y="487"/>
                    <a:pt x="541" y="546"/>
                  </a:cubicBezTo>
                  <a:cubicBezTo>
                    <a:pt x="540" y="546"/>
                    <a:pt x="540" y="546"/>
                    <a:pt x="540" y="546"/>
                  </a:cubicBezTo>
                  <a:cubicBezTo>
                    <a:pt x="534" y="554"/>
                    <a:pt x="527" y="562"/>
                    <a:pt x="520" y="570"/>
                  </a:cubicBezTo>
                  <a:cubicBezTo>
                    <a:pt x="520" y="570"/>
                    <a:pt x="520" y="570"/>
                    <a:pt x="520" y="570"/>
                  </a:cubicBezTo>
                  <a:cubicBezTo>
                    <a:pt x="487" y="611"/>
                    <a:pt x="434" y="689"/>
                    <a:pt x="428" y="767"/>
                  </a:cubicBezTo>
                  <a:cubicBezTo>
                    <a:pt x="195" y="767"/>
                    <a:pt x="195" y="767"/>
                    <a:pt x="195" y="767"/>
                  </a:cubicBezTo>
                  <a:cubicBezTo>
                    <a:pt x="189" y="689"/>
                    <a:pt x="135" y="610"/>
                    <a:pt x="103" y="570"/>
                  </a:cubicBezTo>
                  <a:close/>
                  <a:moveTo>
                    <a:pt x="173" y="791"/>
                  </a:moveTo>
                  <a:cubicBezTo>
                    <a:pt x="173" y="789"/>
                    <a:pt x="174" y="781"/>
                    <a:pt x="184" y="781"/>
                  </a:cubicBezTo>
                  <a:cubicBezTo>
                    <a:pt x="506" y="781"/>
                    <a:pt x="506" y="781"/>
                    <a:pt x="506" y="781"/>
                  </a:cubicBezTo>
                  <a:cubicBezTo>
                    <a:pt x="508" y="781"/>
                    <a:pt x="516" y="781"/>
                    <a:pt x="516" y="791"/>
                  </a:cubicBezTo>
                  <a:cubicBezTo>
                    <a:pt x="516" y="813"/>
                    <a:pt x="516" y="813"/>
                    <a:pt x="516" y="813"/>
                  </a:cubicBezTo>
                  <a:cubicBezTo>
                    <a:pt x="516" y="816"/>
                    <a:pt x="515" y="823"/>
                    <a:pt x="506" y="823"/>
                  </a:cubicBezTo>
                  <a:cubicBezTo>
                    <a:pt x="184" y="823"/>
                    <a:pt x="184" y="823"/>
                    <a:pt x="184" y="823"/>
                  </a:cubicBezTo>
                  <a:cubicBezTo>
                    <a:pt x="182" y="823"/>
                    <a:pt x="173" y="823"/>
                    <a:pt x="173" y="813"/>
                  </a:cubicBezTo>
                  <a:lnTo>
                    <a:pt x="173" y="791"/>
                  </a:lnTo>
                  <a:close/>
                  <a:moveTo>
                    <a:pt x="506" y="844"/>
                  </a:moveTo>
                  <a:cubicBezTo>
                    <a:pt x="509" y="844"/>
                    <a:pt x="516" y="845"/>
                    <a:pt x="516" y="855"/>
                  </a:cubicBezTo>
                  <a:cubicBezTo>
                    <a:pt x="516" y="877"/>
                    <a:pt x="516" y="877"/>
                    <a:pt x="516" y="877"/>
                  </a:cubicBezTo>
                  <a:cubicBezTo>
                    <a:pt x="516" y="878"/>
                    <a:pt x="516" y="887"/>
                    <a:pt x="506" y="887"/>
                  </a:cubicBezTo>
                  <a:cubicBezTo>
                    <a:pt x="184" y="887"/>
                    <a:pt x="184" y="887"/>
                    <a:pt x="184" y="887"/>
                  </a:cubicBezTo>
                  <a:cubicBezTo>
                    <a:pt x="182" y="887"/>
                    <a:pt x="173" y="887"/>
                    <a:pt x="173" y="877"/>
                  </a:cubicBezTo>
                  <a:cubicBezTo>
                    <a:pt x="173" y="855"/>
                    <a:pt x="173" y="855"/>
                    <a:pt x="173" y="855"/>
                  </a:cubicBezTo>
                  <a:cubicBezTo>
                    <a:pt x="173" y="852"/>
                    <a:pt x="174" y="844"/>
                    <a:pt x="184" y="844"/>
                  </a:cubicBezTo>
                  <a:lnTo>
                    <a:pt x="506" y="844"/>
                  </a:lnTo>
                  <a:close/>
                  <a:moveTo>
                    <a:pt x="345" y="1040"/>
                  </a:moveTo>
                  <a:cubicBezTo>
                    <a:pt x="280" y="1040"/>
                    <a:pt x="240" y="1014"/>
                    <a:pt x="226" y="965"/>
                  </a:cubicBezTo>
                  <a:cubicBezTo>
                    <a:pt x="463" y="965"/>
                    <a:pt x="463" y="965"/>
                    <a:pt x="463" y="965"/>
                  </a:cubicBezTo>
                  <a:cubicBezTo>
                    <a:pt x="450" y="1014"/>
                    <a:pt x="409" y="1040"/>
                    <a:pt x="345" y="1040"/>
                  </a:cubicBezTo>
                  <a:close/>
                  <a:moveTo>
                    <a:pt x="516" y="940"/>
                  </a:moveTo>
                  <a:cubicBezTo>
                    <a:pt x="516" y="942"/>
                    <a:pt x="516" y="951"/>
                    <a:pt x="506" y="951"/>
                  </a:cubicBezTo>
                  <a:cubicBezTo>
                    <a:pt x="184" y="951"/>
                    <a:pt x="184" y="951"/>
                    <a:pt x="184" y="951"/>
                  </a:cubicBezTo>
                  <a:cubicBezTo>
                    <a:pt x="182" y="951"/>
                    <a:pt x="173" y="950"/>
                    <a:pt x="173" y="940"/>
                  </a:cubicBezTo>
                  <a:cubicBezTo>
                    <a:pt x="173" y="918"/>
                    <a:pt x="173" y="918"/>
                    <a:pt x="173" y="918"/>
                  </a:cubicBezTo>
                  <a:cubicBezTo>
                    <a:pt x="173" y="917"/>
                    <a:pt x="174" y="908"/>
                    <a:pt x="184" y="908"/>
                  </a:cubicBezTo>
                  <a:cubicBezTo>
                    <a:pt x="506" y="908"/>
                    <a:pt x="506" y="908"/>
                    <a:pt x="506" y="908"/>
                  </a:cubicBezTo>
                  <a:cubicBezTo>
                    <a:pt x="508" y="908"/>
                    <a:pt x="516" y="908"/>
                    <a:pt x="516" y="918"/>
                  </a:cubicBezTo>
                  <a:lnTo>
                    <a:pt x="516" y="94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9" name="Rectangle 16"/>
            <p:cNvSpPr>
              <a:spLocks noChangeArrowheads="1"/>
            </p:cNvSpPr>
            <p:nvPr userDrawn="1"/>
          </p:nvSpPr>
          <p:spPr bwMode="gray">
            <a:xfrm>
              <a:off x="9882188" y="5368925"/>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0" name="Rectangle 17"/>
            <p:cNvSpPr>
              <a:spLocks noChangeArrowheads="1"/>
            </p:cNvSpPr>
            <p:nvPr userDrawn="1"/>
          </p:nvSpPr>
          <p:spPr bwMode="gray">
            <a:xfrm>
              <a:off x="9950451" y="54943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0" name="Rectangle 18"/>
            <p:cNvSpPr>
              <a:spLocks noChangeArrowheads="1"/>
            </p:cNvSpPr>
            <p:nvPr userDrawn="1"/>
          </p:nvSpPr>
          <p:spPr bwMode="gray">
            <a:xfrm>
              <a:off x="9950451" y="55610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1" name="Rectangle 19"/>
            <p:cNvSpPr>
              <a:spLocks noChangeArrowheads="1"/>
            </p:cNvSpPr>
            <p:nvPr userDrawn="1"/>
          </p:nvSpPr>
          <p:spPr bwMode="gray">
            <a:xfrm>
              <a:off x="9950451" y="5426075"/>
              <a:ext cx="25400" cy="34925"/>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2" name="Rectangle 20"/>
            <p:cNvSpPr>
              <a:spLocks noChangeArrowheads="1"/>
            </p:cNvSpPr>
            <p:nvPr userDrawn="1"/>
          </p:nvSpPr>
          <p:spPr bwMode="gray">
            <a:xfrm>
              <a:off x="9950451" y="56276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3" name="Rectangle 21"/>
            <p:cNvSpPr>
              <a:spLocks noChangeArrowheads="1"/>
            </p:cNvSpPr>
            <p:nvPr userDrawn="1"/>
          </p:nvSpPr>
          <p:spPr bwMode="gray">
            <a:xfrm>
              <a:off x="9950451" y="57610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4" name="Rectangle 22"/>
            <p:cNvSpPr>
              <a:spLocks noChangeArrowheads="1"/>
            </p:cNvSpPr>
            <p:nvPr userDrawn="1"/>
          </p:nvSpPr>
          <p:spPr bwMode="gray">
            <a:xfrm>
              <a:off x="9950451" y="569436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5" name="Rectangle 23"/>
            <p:cNvSpPr>
              <a:spLocks noChangeArrowheads="1"/>
            </p:cNvSpPr>
            <p:nvPr userDrawn="1"/>
          </p:nvSpPr>
          <p:spPr bwMode="gray">
            <a:xfrm>
              <a:off x="9882188" y="5827713"/>
              <a:ext cx="161925" cy="238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6" name="Rectangle 24"/>
            <p:cNvSpPr>
              <a:spLocks noChangeArrowheads="1"/>
            </p:cNvSpPr>
            <p:nvPr userDrawn="1"/>
          </p:nvSpPr>
          <p:spPr bwMode="gray">
            <a:xfrm>
              <a:off x="8451851" y="41084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7" name="Rectangle 25"/>
            <p:cNvSpPr>
              <a:spLocks noChangeArrowheads="1"/>
            </p:cNvSpPr>
            <p:nvPr userDrawn="1"/>
          </p:nvSpPr>
          <p:spPr bwMode="gray">
            <a:xfrm>
              <a:off x="8451851" y="48180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8" name="Rectangle 26"/>
            <p:cNvSpPr>
              <a:spLocks noChangeArrowheads="1"/>
            </p:cNvSpPr>
            <p:nvPr userDrawn="1"/>
          </p:nvSpPr>
          <p:spPr bwMode="gray">
            <a:xfrm>
              <a:off x="8451851" y="46243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9" name="Rectangle 27"/>
            <p:cNvSpPr>
              <a:spLocks noChangeArrowheads="1"/>
            </p:cNvSpPr>
            <p:nvPr userDrawn="1"/>
          </p:nvSpPr>
          <p:spPr bwMode="gray">
            <a:xfrm>
              <a:off x="8451851" y="47529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0" name="Rectangle 28"/>
            <p:cNvSpPr>
              <a:spLocks noChangeArrowheads="1"/>
            </p:cNvSpPr>
            <p:nvPr userDrawn="1"/>
          </p:nvSpPr>
          <p:spPr bwMode="gray">
            <a:xfrm>
              <a:off x="8451851" y="46878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1" name="Rectangle 29"/>
            <p:cNvSpPr>
              <a:spLocks noChangeArrowheads="1"/>
            </p:cNvSpPr>
            <p:nvPr userDrawn="1"/>
          </p:nvSpPr>
          <p:spPr bwMode="gray">
            <a:xfrm>
              <a:off x="8451851" y="4560888"/>
              <a:ext cx="25400" cy="3016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2" name="Rectangle 30"/>
            <p:cNvSpPr>
              <a:spLocks noChangeArrowheads="1"/>
            </p:cNvSpPr>
            <p:nvPr userDrawn="1"/>
          </p:nvSpPr>
          <p:spPr bwMode="gray">
            <a:xfrm>
              <a:off x="8451851" y="430212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3" name="Rectangle 31"/>
            <p:cNvSpPr>
              <a:spLocks noChangeArrowheads="1"/>
            </p:cNvSpPr>
            <p:nvPr userDrawn="1"/>
          </p:nvSpPr>
          <p:spPr bwMode="gray">
            <a:xfrm>
              <a:off x="8451851" y="41735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4" name="Rectangle 32"/>
            <p:cNvSpPr>
              <a:spLocks noChangeArrowheads="1"/>
            </p:cNvSpPr>
            <p:nvPr userDrawn="1"/>
          </p:nvSpPr>
          <p:spPr bwMode="gray">
            <a:xfrm>
              <a:off x="8451851" y="449580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5" name="Rectangle 33"/>
            <p:cNvSpPr>
              <a:spLocks noChangeArrowheads="1"/>
            </p:cNvSpPr>
            <p:nvPr userDrawn="1"/>
          </p:nvSpPr>
          <p:spPr bwMode="gray">
            <a:xfrm>
              <a:off x="8451851" y="42386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6" name="Rectangle 34"/>
            <p:cNvSpPr>
              <a:spLocks noChangeArrowheads="1"/>
            </p:cNvSpPr>
            <p:nvPr userDrawn="1"/>
          </p:nvSpPr>
          <p:spPr bwMode="gray">
            <a:xfrm>
              <a:off x="8451851" y="43672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7" name="Rectangle 35"/>
            <p:cNvSpPr>
              <a:spLocks noChangeArrowheads="1"/>
            </p:cNvSpPr>
            <p:nvPr userDrawn="1"/>
          </p:nvSpPr>
          <p:spPr bwMode="gray">
            <a:xfrm>
              <a:off x="8451851" y="48831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8" name="Rectangle 36"/>
            <p:cNvSpPr>
              <a:spLocks noChangeArrowheads="1"/>
            </p:cNvSpPr>
            <p:nvPr userDrawn="1"/>
          </p:nvSpPr>
          <p:spPr bwMode="gray">
            <a:xfrm>
              <a:off x="8451851" y="44323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9" name="Rectangle 37"/>
            <p:cNvSpPr>
              <a:spLocks noChangeArrowheads="1"/>
            </p:cNvSpPr>
            <p:nvPr userDrawn="1"/>
          </p:nvSpPr>
          <p:spPr bwMode="gray">
            <a:xfrm>
              <a:off x="8451851" y="54641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0" name="Rectangle 38"/>
            <p:cNvSpPr>
              <a:spLocks noChangeArrowheads="1"/>
            </p:cNvSpPr>
            <p:nvPr userDrawn="1"/>
          </p:nvSpPr>
          <p:spPr bwMode="gray">
            <a:xfrm>
              <a:off x="8451851" y="53990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1" name="Rectangle 39"/>
            <p:cNvSpPr>
              <a:spLocks noChangeArrowheads="1"/>
            </p:cNvSpPr>
            <p:nvPr userDrawn="1"/>
          </p:nvSpPr>
          <p:spPr bwMode="gray">
            <a:xfrm>
              <a:off x="8451851" y="55292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2" name="Rectangle 40"/>
            <p:cNvSpPr>
              <a:spLocks noChangeArrowheads="1"/>
            </p:cNvSpPr>
            <p:nvPr userDrawn="1"/>
          </p:nvSpPr>
          <p:spPr bwMode="gray">
            <a:xfrm>
              <a:off x="8451851" y="55943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3" name="Rectangle 41"/>
            <p:cNvSpPr>
              <a:spLocks noChangeArrowheads="1"/>
            </p:cNvSpPr>
            <p:nvPr userDrawn="1"/>
          </p:nvSpPr>
          <p:spPr bwMode="gray">
            <a:xfrm>
              <a:off x="8451851" y="494665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4" name="Rectangle 42"/>
            <p:cNvSpPr>
              <a:spLocks noChangeArrowheads="1"/>
            </p:cNvSpPr>
            <p:nvPr userDrawn="1"/>
          </p:nvSpPr>
          <p:spPr bwMode="gray">
            <a:xfrm>
              <a:off x="8451851" y="53355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5" name="Rectangle 43"/>
            <p:cNvSpPr>
              <a:spLocks noChangeArrowheads="1"/>
            </p:cNvSpPr>
            <p:nvPr userDrawn="1"/>
          </p:nvSpPr>
          <p:spPr bwMode="gray">
            <a:xfrm>
              <a:off x="8451851" y="56578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6" name="Rectangle 44"/>
            <p:cNvSpPr>
              <a:spLocks noChangeArrowheads="1"/>
            </p:cNvSpPr>
            <p:nvPr userDrawn="1"/>
          </p:nvSpPr>
          <p:spPr bwMode="gray">
            <a:xfrm>
              <a:off x="8451851" y="52705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7" name="Rectangle 45"/>
            <p:cNvSpPr>
              <a:spLocks noChangeArrowheads="1"/>
            </p:cNvSpPr>
            <p:nvPr userDrawn="1"/>
          </p:nvSpPr>
          <p:spPr bwMode="gray">
            <a:xfrm>
              <a:off x="8451851" y="50768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8" name="Rectangle 46"/>
            <p:cNvSpPr>
              <a:spLocks noChangeArrowheads="1"/>
            </p:cNvSpPr>
            <p:nvPr userDrawn="1"/>
          </p:nvSpPr>
          <p:spPr bwMode="gray">
            <a:xfrm>
              <a:off x="8451851" y="50117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9" name="Rectangle 47"/>
            <p:cNvSpPr>
              <a:spLocks noChangeArrowheads="1"/>
            </p:cNvSpPr>
            <p:nvPr userDrawn="1"/>
          </p:nvSpPr>
          <p:spPr bwMode="gray">
            <a:xfrm>
              <a:off x="8451851" y="51419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0" name="Rectangle 48"/>
            <p:cNvSpPr>
              <a:spLocks noChangeArrowheads="1"/>
            </p:cNvSpPr>
            <p:nvPr userDrawn="1"/>
          </p:nvSpPr>
          <p:spPr bwMode="gray">
            <a:xfrm>
              <a:off x="8451851" y="52054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1" name="Rectangle 49"/>
            <p:cNvSpPr>
              <a:spLocks noChangeArrowheads="1"/>
            </p:cNvSpPr>
            <p:nvPr userDrawn="1"/>
          </p:nvSpPr>
          <p:spPr bwMode="gray">
            <a:xfrm>
              <a:off x="8383588" y="572135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6" name="Rectangle 50"/>
            <p:cNvSpPr>
              <a:spLocks noChangeArrowheads="1"/>
            </p:cNvSpPr>
            <p:nvPr userDrawn="1"/>
          </p:nvSpPr>
          <p:spPr bwMode="gray">
            <a:xfrm>
              <a:off x="8383588" y="405130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7" name="Rectangle 51"/>
            <p:cNvSpPr>
              <a:spLocks noChangeArrowheads="1"/>
            </p:cNvSpPr>
            <p:nvPr userDrawn="1"/>
          </p:nvSpPr>
          <p:spPr bwMode="gray">
            <a:xfrm>
              <a:off x="98186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8" name="Rectangle 52"/>
            <p:cNvSpPr>
              <a:spLocks noChangeArrowheads="1"/>
            </p:cNvSpPr>
            <p:nvPr userDrawn="1"/>
          </p:nvSpPr>
          <p:spPr bwMode="gray">
            <a:xfrm>
              <a:off x="988536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9" name="Rectangle 53"/>
            <p:cNvSpPr>
              <a:spLocks noChangeArrowheads="1"/>
            </p:cNvSpPr>
            <p:nvPr userDrawn="1"/>
          </p:nvSpPr>
          <p:spPr bwMode="gray">
            <a:xfrm>
              <a:off x="97520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0" name="Rectangle 54"/>
            <p:cNvSpPr>
              <a:spLocks noChangeArrowheads="1"/>
            </p:cNvSpPr>
            <p:nvPr userDrawn="1"/>
          </p:nvSpPr>
          <p:spPr bwMode="gray">
            <a:xfrm>
              <a:off x="95519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1" name="Rectangle 55"/>
            <p:cNvSpPr>
              <a:spLocks noChangeArrowheads="1"/>
            </p:cNvSpPr>
            <p:nvPr userDrawn="1"/>
          </p:nvSpPr>
          <p:spPr bwMode="gray">
            <a:xfrm>
              <a:off x="968533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2" name="Rectangle 56"/>
            <p:cNvSpPr>
              <a:spLocks noChangeArrowheads="1"/>
            </p:cNvSpPr>
            <p:nvPr userDrawn="1"/>
          </p:nvSpPr>
          <p:spPr bwMode="gray">
            <a:xfrm>
              <a:off x="96186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3" name="Rectangle 57"/>
            <p:cNvSpPr>
              <a:spLocks noChangeArrowheads="1"/>
            </p:cNvSpPr>
            <p:nvPr userDrawn="1"/>
          </p:nvSpPr>
          <p:spPr bwMode="gray">
            <a:xfrm>
              <a:off x="102885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4" name="Rectangle 58"/>
            <p:cNvSpPr>
              <a:spLocks noChangeArrowheads="1"/>
            </p:cNvSpPr>
            <p:nvPr userDrawn="1"/>
          </p:nvSpPr>
          <p:spPr bwMode="gray">
            <a:xfrm>
              <a:off x="10356851"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5" name="Rectangle 59"/>
            <p:cNvSpPr>
              <a:spLocks noChangeArrowheads="1"/>
            </p:cNvSpPr>
            <p:nvPr userDrawn="1"/>
          </p:nvSpPr>
          <p:spPr bwMode="gray">
            <a:xfrm>
              <a:off x="100218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6" name="Rectangle 60"/>
            <p:cNvSpPr>
              <a:spLocks noChangeArrowheads="1"/>
            </p:cNvSpPr>
            <p:nvPr userDrawn="1"/>
          </p:nvSpPr>
          <p:spPr bwMode="gray">
            <a:xfrm>
              <a:off x="102219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7" name="Rectangle 61"/>
            <p:cNvSpPr>
              <a:spLocks noChangeArrowheads="1"/>
            </p:cNvSpPr>
            <p:nvPr userDrawn="1"/>
          </p:nvSpPr>
          <p:spPr bwMode="gray">
            <a:xfrm>
              <a:off x="10155238"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8" name="Rectangle 62"/>
            <p:cNvSpPr>
              <a:spLocks noChangeArrowheads="1"/>
            </p:cNvSpPr>
            <p:nvPr userDrawn="1"/>
          </p:nvSpPr>
          <p:spPr bwMode="gray">
            <a:xfrm>
              <a:off x="100885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9" name="Rectangle 63"/>
            <p:cNvSpPr>
              <a:spLocks noChangeArrowheads="1"/>
            </p:cNvSpPr>
            <p:nvPr userDrawn="1"/>
          </p:nvSpPr>
          <p:spPr bwMode="gray">
            <a:xfrm>
              <a:off x="9491663"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0" name="Rectangle 64"/>
            <p:cNvSpPr>
              <a:spLocks noChangeArrowheads="1"/>
            </p:cNvSpPr>
            <p:nvPr userDrawn="1"/>
          </p:nvSpPr>
          <p:spPr bwMode="gray">
            <a:xfrm>
              <a:off x="10423526"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1" name="Freeform 65"/>
            <p:cNvSpPr>
              <a:spLocks/>
            </p:cNvSpPr>
            <p:nvPr userDrawn="1"/>
          </p:nvSpPr>
          <p:spPr bwMode="gray">
            <a:xfrm>
              <a:off x="9024938" y="4117975"/>
              <a:ext cx="474663" cy="471488"/>
            </a:xfrm>
            <a:custGeom>
              <a:avLst/>
              <a:gdLst>
                <a:gd name="T0" fmla="*/ 249 w 263"/>
                <a:gd name="T1" fmla="*/ 14 h 263"/>
                <a:gd name="T2" fmla="*/ 256 w 263"/>
                <a:gd name="T3" fmla="*/ 14 h 263"/>
                <a:gd name="T4" fmla="*/ 263 w 263"/>
                <a:gd name="T5" fmla="*/ 8 h 263"/>
                <a:gd name="T6" fmla="*/ 256 w 263"/>
                <a:gd name="T7" fmla="*/ 0 h 263"/>
                <a:gd name="T8" fmla="*/ 249 w 263"/>
                <a:gd name="T9" fmla="*/ 0 h 263"/>
                <a:gd name="T10" fmla="*/ 0 w 263"/>
                <a:gd name="T11" fmla="*/ 250 h 263"/>
                <a:gd name="T12" fmla="*/ 0 w 263"/>
                <a:gd name="T13" fmla="*/ 256 h 263"/>
                <a:gd name="T14" fmla="*/ 7 w 263"/>
                <a:gd name="T15" fmla="*/ 263 h 263"/>
                <a:gd name="T16" fmla="*/ 7 w 263"/>
                <a:gd name="T17" fmla="*/ 263 h 263"/>
                <a:gd name="T18" fmla="*/ 14 w 263"/>
                <a:gd name="T19" fmla="*/ 255 h 263"/>
                <a:gd name="T20" fmla="*/ 14 w 263"/>
                <a:gd name="T21" fmla="*/ 250 h 263"/>
                <a:gd name="T22" fmla="*/ 249 w 263"/>
                <a:gd name="T23" fmla="*/ 14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3" h="263">
                  <a:moveTo>
                    <a:pt x="249" y="14"/>
                  </a:moveTo>
                  <a:cubicBezTo>
                    <a:pt x="252" y="14"/>
                    <a:pt x="254" y="14"/>
                    <a:pt x="256" y="14"/>
                  </a:cubicBezTo>
                  <a:cubicBezTo>
                    <a:pt x="260" y="14"/>
                    <a:pt x="263" y="11"/>
                    <a:pt x="263" y="8"/>
                  </a:cubicBezTo>
                  <a:cubicBezTo>
                    <a:pt x="263" y="4"/>
                    <a:pt x="260" y="1"/>
                    <a:pt x="256" y="0"/>
                  </a:cubicBezTo>
                  <a:cubicBezTo>
                    <a:pt x="254" y="0"/>
                    <a:pt x="252" y="0"/>
                    <a:pt x="249" y="0"/>
                  </a:cubicBezTo>
                  <a:cubicBezTo>
                    <a:pt x="112" y="0"/>
                    <a:pt x="0" y="112"/>
                    <a:pt x="0" y="250"/>
                  </a:cubicBezTo>
                  <a:cubicBezTo>
                    <a:pt x="0" y="252"/>
                    <a:pt x="0" y="254"/>
                    <a:pt x="0" y="256"/>
                  </a:cubicBezTo>
                  <a:cubicBezTo>
                    <a:pt x="0" y="260"/>
                    <a:pt x="3" y="263"/>
                    <a:pt x="7" y="263"/>
                  </a:cubicBezTo>
                  <a:cubicBezTo>
                    <a:pt x="7" y="263"/>
                    <a:pt x="7" y="263"/>
                    <a:pt x="7" y="263"/>
                  </a:cubicBezTo>
                  <a:cubicBezTo>
                    <a:pt x="11" y="263"/>
                    <a:pt x="14" y="259"/>
                    <a:pt x="14" y="255"/>
                  </a:cubicBezTo>
                  <a:cubicBezTo>
                    <a:pt x="14" y="254"/>
                    <a:pt x="14" y="252"/>
                    <a:pt x="14" y="250"/>
                  </a:cubicBezTo>
                  <a:cubicBezTo>
                    <a:pt x="14" y="120"/>
                    <a:pt x="119" y="14"/>
                    <a:pt x="249" y="14"/>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2" name="Freeform 66"/>
            <p:cNvSpPr>
              <a:spLocks/>
            </p:cNvSpPr>
            <p:nvPr userDrawn="1"/>
          </p:nvSpPr>
          <p:spPr bwMode="gray">
            <a:xfrm>
              <a:off x="8502651" y="5741988"/>
              <a:ext cx="112713" cy="114300"/>
            </a:xfrm>
            <a:custGeom>
              <a:avLst/>
              <a:gdLst>
                <a:gd name="T0" fmla="*/ 53 w 62"/>
                <a:gd name="T1" fmla="*/ 47 h 63"/>
                <a:gd name="T2" fmla="*/ 15 w 62"/>
                <a:gd name="T3" fmla="*/ 54 h 63"/>
                <a:gd name="T4" fmla="*/ 8 w 62"/>
                <a:gd name="T5" fmla="*/ 16 h 63"/>
                <a:gd name="T6" fmla="*/ 46 w 62"/>
                <a:gd name="T7" fmla="*/ 9 h 63"/>
                <a:gd name="T8" fmla="*/ 53 w 62"/>
                <a:gd name="T9" fmla="*/ 47 h 63"/>
              </a:gdLst>
              <a:ahLst/>
              <a:cxnLst>
                <a:cxn ang="0">
                  <a:pos x="T0" y="T1"/>
                </a:cxn>
                <a:cxn ang="0">
                  <a:pos x="T2" y="T3"/>
                </a:cxn>
                <a:cxn ang="0">
                  <a:pos x="T4" y="T5"/>
                </a:cxn>
                <a:cxn ang="0">
                  <a:pos x="T6" y="T7"/>
                </a:cxn>
                <a:cxn ang="0">
                  <a:pos x="T8" y="T9"/>
                </a:cxn>
              </a:cxnLst>
              <a:rect l="0" t="0" r="r" b="b"/>
              <a:pathLst>
                <a:path w="62" h="63">
                  <a:moveTo>
                    <a:pt x="53" y="47"/>
                  </a:moveTo>
                  <a:cubicBezTo>
                    <a:pt x="45" y="60"/>
                    <a:pt x="28" y="63"/>
                    <a:pt x="15" y="54"/>
                  </a:cubicBezTo>
                  <a:cubicBezTo>
                    <a:pt x="3" y="46"/>
                    <a:pt x="0" y="29"/>
                    <a:pt x="8" y="16"/>
                  </a:cubicBezTo>
                  <a:cubicBezTo>
                    <a:pt x="17" y="4"/>
                    <a:pt x="34" y="0"/>
                    <a:pt x="46" y="9"/>
                  </a:cubicBezTo>
                  <a:cubicBezTo>
                    <a:pt x="59" y="18"/>
                    <a:pt x="62" y="35"/>
                    <a:pt x="53" y="47"/>
                  </a:cubicBezTo>
                  <a:close/>
                </a:path>
              </a:pathLst>
            </a:custGeom>
            <a:solidFill>
              <a:srgbClr val="7A5E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3" name="Freeform 67"/>
            <p:cNvSpPr>
              <a:spLocks/>
            </p:cNvSpPr>
            <p:nvPr userDrawn="1"/>
          </p:nvSpPr>
          <p:spPr bwMode="gray">
            <a:xfrm>
              <a:off x="8559801" y="5329238"/>
              <a:ext cx="855663" cy="849313"/>
            </a:xfrm>
            <a:custGeom>
              <a:avLst/>
              <a:gdLst>
                <a:gd name="T0" fmla="*/ 57 w 473"/>
                <a:gd name="T1" fmla="*/ 132 h 473"/>
                <a:gd name="T2" fmla="*/ 133 w 473"/>
                <a:gd name="T3" fmla="*/ 415 h 473"/>
                <a:gd name="T4" fmla="*/ 416 w 473"/>
                <a:gd name="T5" fmla="*/ 340 h 473"/>
                <a:gd name="T6" fmla="*/ 340 w 473"/>
                <a:gd name="T7" fmla="*/ 57 h 473"/>
                <a:gd name="T8" fmla="*/ 57 w 473"/>
                <a:gd name="T9" fmla="*/ 132 h 473"/>
              </a:gdLst>
              <a:ahLst/>
              <a:cxnLst>
                <a:cxn ang="0">
                  <a:pos x="T0" y="T1"/>
                </a:cxn>
                <a:cxn ang="0">
                  <a:pos x="T2" y="T3"/>
                </a:cxn>
                <a:cxn ang="0">
                  <a:pos x="T4" y="T5"/>
                </a:cxn>
                <a:cxn ang="0">
                  <a:pos x="T6" y="T7"/>
                </a:cxn>
                <a:cxn ang="0">
                  <a:pos x="T8" y="T9"/>
                </a:cxn>
              </a:cxnLst>
              <a:rect l="0" t="0" r="r" b="b"/>
              <a:pathLst>
                <a:path w="473" h="473">
                  <a:moveTo>
                    <a:pt x="57" y="132"/>
                  </a:moveTo>
                  <a:cubicBezTo>
                    <a:pt x="0" y="231"/>
                    <a:pt x="34" y="358"/>
                    <a:pt x="133" y="415"/>
                  </a:cubicBezTo>
                  <a:cubicBezTo>
                    <a:pt x="232" y="473"/>
                    <a:pt x="358" y="439"/>
                    <a:pt x="416" y="340"/>
                  </a:cubicBezTo>
                  <a:cubicBezTo>
                    <a:pt x="473" y="241"/>
                    <a:pt x="439" y="114"/>
                    <a:pt x="340" y="57"/>
                  </a:cubicBezTo>
                  <a:cubicBezTo>
                    <a:pt x="241" y="0"/>
                    <a:pt x="115" y="33"/>
                    <a:pt x="57" y="132"/>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4" name="Freeform 68"/>
            <p:cNvSpPr>
              <a:spLocks/>
            </p:cNvSpPr>
            <p:nvPr userDrawn="1"/>
          </p:nvSpPr>
          <p:spPr bwMode="gray">
            <a:xfrm>
              <a:off x="8637588" y="5407025"/>
              <a:ext cx="700088" cy="695325"/>
            </a:xfrm>
            <a:custGeom>
              <a:avLst/>
              <a:gdLst>
                <a:gd name="T0" fmla="*/ 47 w 387"/>
                <a:gd name="T1" fmla="*/ 108 h 387"/>
                <a:gd name="T2" fmla="*/ 109 w 387"/>
                <a:gd name="T3" fmla="*/ 340 h 387"/>
                <a:gd name="T4" fmla="*/ 340 w 387"/>
                <a:gd name="T5" fmla="*/ 278 h 387"/>
                <a:gd name="T6" fmla="*/ 279 w 387"/>
                <a:gd name="T7" fmla="*/ 47 h 387"/>
                <a:gd name="T8" fmla="*/ 47 w 387"/>
                <a:gd name="T9" fmla="*/ 108 h 387"/>
              </a:gdLst>
              <a:ahLst/>
              <a:cxnLst>
                <a:cxn ang="0">
                  <a:pos x="T0" y="T1"/>
                </a:cxn>
                <a:cxn ang="0">
                  <a:pos x="T2" y="T3"/>
                </a:cxn>
                <a:cxn ang="0">
                  <a:pos x="T4" y="T5"/>
                </a:cxn>
                <a:cxn ang="0">
                  <a:pos x="T6" y="T7"/>
                </a:cxn>
                <a:cxn ang="0">
                  <a:pos x="T8" y="T9"/>
                </a:cxn>
              </a:cxnLst>
              <a:rect l="0" t="0" r="r" b="b"/>
              <a:pathLst>
                <a:path w="387" h="387">
                  <a:moveTo>
                    <a:pt x="47" y="108"/>
                  </a:moveTo>
                  <a:cubicBezTo>
                    <a:pt x="0" y="189"/>
                    <a:pt x="28" y="293"/>
                    <a:pt x="109" y="340"/>
                  </a:cubicBezTo>
                  <a:cubicBezTo>
                    <a:pt x="190" y="387"/>
                    <a:pt x="293" y="359"/>
                    <a:pt x="340" y="278"/>
                  </a:cubicBezTo>
                  <a:cubicBezTo>
                    <a:pt x="387" y="197"/>
                    <a:pt x="359" y="94"/>
                    <a:pt x="279" y="47"/>
                  </a:cubicBezTo>
                  <a:cubicBezTo>
                    <a:pt x="198" y="0"/>
                    <a:pt x="94" y="27"/>
                    <a:pt x="47" y="108"/>
                  </a:cubicBezTo>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5" name="Freeform 69"/>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7043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6" name="Freeform 70"/>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301D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7" name="Freeform 71"/>
            <p:cNvSpPr>
              <a:spLocks/>
            </p:cNvSpPr>
            <p:nvPr userDrawn="1"/>
          </p:nvSpPr>
          <p:spPr bwMode="gray">
            <a:xfrm>
              <a:off x="10391776" y="5581650"/>
              <a:ext cx="106363" cy="104775"/>
            </a:xfrm>
            <a:custGeom>
              <a:avLst/>
              <a:gdLst>
                <a:gd name="T0" fmla="*/ 4 w 59"/>
                <a:gd name="T1" fmla="*/ 37 h 59"/>
                <a:gd name="T2" fmla="*/ 37 w 59"/>
                <a:gd name="T3" fmla="*/ 55 h 59"/>
                <a:gd name="T4" fmla="*/ 55 w 59"/>
                <a:gd name="T5" fmla="*/ 23 h 59"/>
                <a:gd name="T6" fmla="*/ 23 w 59"/>
                <a:gd name="T7" fmla="*/ 4 h 59"/>
                <a:gd name="T8" fmla="*/ 4 w 59"/>
                <a:gd name="T9" fmla="*/ 37 h 59"/>
              </a:gdLst>
              <a:ahLst/>
              <a:cxnLst>
                <a:cxn ang="0">
                  <a:pos x="T0" y="T1"/>
                </a:cxn>
                <a:cxn ang="0">
                  <a:pos x="T2" y="T3"/>
                </a:cxn>
                <a:cxn ang="0">
                  <a:pos x="T4" y="T5"/>
                </a:cxn>
                <a:cxn ang="0">
                  <a:pos x="T6" y="T7"/>
                </a:cxn>
                <a:cxn ang="0">
                  <a:pos x="T8" y="T9"/>
                </a:cxn>
              </a:cxnLst>
              <a:rect l="0" t="0" r="r" b="b"/>
              <a:pathLst>
                <a:path w="59" h="59">
                  <a:moveTo>
                    <a:pt x="4" y="37"/>
                  </a:moveTo>
                  <a:cubicBezTo>
                    <a:pt x="8" y="51"/>
                    <a:pt x="23" y="59"/>
                    <a:pt x="37" y="55"/>
                  </a:cubicBezTo>
                  <a:cubicBezTo>
                    <a:pt x="51" y="51"/>
                    <a:pt x="59" y="37"/>
                    <a:pt x="55" y="23"/>
                  </a:cubicBezTo>
                  <a:cubicBezTo>
                    <a:pt x="52" y="8"/>
                    <a:pt x="37" y="0"/>
                    <a:pt x="23" y="4"/>
                  </a:cubicBezTo>
                  <a:cubicBezTo>
                    <a:pt x="9" y="8"/>
                    <a:pt x="0" y="23"/>
                    <a:pt x="4" y="37"/>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8" name="Freeform 72"/>
            <p:cNvSpPr>
              <a:spLocks/>
            </p:cNvSpPr>
            <p:nvPr userDrawn="1"/>
          </p:nvSpPr>
          <p:spPr bwMode="gray">
            <a:xfrm>
              <a:off x="10474326" y="5751513"/>
              <a:ext cx="111125" cy="107950"/>
            </a:xfrm>
            <a:custGeom>
              <a:avLst/>
              <a:gdLst>
                <a:gd name="T0" fmla="*/ 7 w 61"/>
                <a:gd name="T1" fmla="*/ 42 h 60"/>
                <a:gd name="T2" fmla="*/ 42 w 61"/>
                <a:gd name="T3" fmla="*/ 54 h 60"/>
                <a:gd name="T4" fmla="*/ 55 w 61"/>
                <a:gd name="T5" fmla="*/ 19 h 60"/>
                <a:gd name="T6" fmla="*/ 19 w 61"/>
                <a:gd name="T7" fmla="*/ 6 h 60"/>
                <a:gd name="T8" fmla="*/ 7 w 61"/>
                <a:gd name="T9" fmla="*/ 42 h 60"/>
              </a:gdLst>
              <a:ahLst/>
              <a:cxnLst>
                <a:cxn ang="0">
                  <a:pos x="T0" y="T1"/>
                </a:cxn>
                <a:cxn ang="0">
                  <a:pos x="T2" y="T3"/>
                </a:cxn>
                <a:cxn ang="0">
                  <a:pos x="T4" y="T5"/>
                </a:cxn>
                <a:cxn ang="0">
                  <a:pos x="T6" y="T7"/>
                </a:cxn>
                <a:cxn ang="0">
                  <a:pos x="T8" y="T9"/>
                </a:cxn>
              </a:cxnLst>
              <a:rect l="0" t="0" r="r" b="b"/>
              <a:pathLst>
                <a:path w="61" h="60">
                  <a:moveTo>
                    <a:pt x="7" y="42"/>
                  </a:moveTo>
                  <a:cubicBezTo>
                    <a:pt x="13" y="55"/>
                    <a:pt x="29" y="60"/>
                    <a:pt x="42" y="54"/>
                  </a:cubicBezTo>
                  <a:cubicBezTo>
                    <a:pt x="55" y="48"/>
                    <a:pt x="61" y="32"/>
                    <a:pt x="55" y="19"/>
                  </a:cubicBezTo>
                  <a:cubicBezTo>
                    <a:pt x="48" y="6"/>
                    <a:pt x="33" y="0"/>
                    <a:pt x="19" y="6"/>
                  </a:cubicBezTo>
                  <a:cubicBezTo>
                    <a:pt x="6" y="13"/>
                    <a:pt x="0" y="28"/>
                    <a:pt x="7"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9" name="Freeform 73"/>
            <p:cNvSpPr>
              <a:spLocks/>
            </p:cNvSpPr>
            <p:nvPr userDrawn="1"/>
          </p:nvSpPr>
          <p:spPr bwMode="gray">
            <a:xfrm>
              <a:off x="10537826" y="5837238"/>
              <a:ext cx="109538" cy="109538"/>
            </a:xfrm>
            <a:custGeom>
              <a:avLst/>
              <a:gdLst>
                <a:gd name="T0" fmla="*/ 6 w 61"/>
                <a:gd name="T1" fmla="*/ 42 h 61"/>
                <a:gd name="T2" fmla="*/ 42 w 61"/>
                <a:gd name="T3" fmla="*/ 55 h 61"/>
                <a:gd name="T4" fmla="*/ 54 w 61"/>
                <a:gd name="T5" fmla="*/ 19 h 61"/>
                <a:gd name="T6" fmla="*/ 19 w 61"/>
                <a:gd name="T7" fmla="*/ 7 h 61"/>
                <a:gd name="T8" fmla="*/ 6 w 61"/>
                <a:gd name="T9" fmla="*/ 42 h 61"/>
              </a:gdLst>
              <a:ahLst/>
              <a:cxnLst>
                <a:cxn ang="0">
                  <a:pos x="T0" y="T1"/>
                </a:cxn>
                <a:cxn ang="0">
                  <a:pos x="T2" y="T3"/>
                </a:cxn>
                <a:cxn ang="0">
                  <a:pos x="T4" y="T5"/>
                </a:cxn>
                <a:cxn ang="0">
                  <a:pos x="T6" y="T7"/>
                </a:cxn>
                <a:cxn ang="0">
                  <a:pos x="T8" y="T9"/>
                </a:cxn>
              </a:cxnLst>
              <a:rect l="0" t="0" r="r" b="b"/>
              <a:pathLst>
                <a:path w="61" h="61">
                  <a:moveTo>
                    <a:pt x="6" y="42"/>
                  </a:moveTo>
                  <a:cubicBezTo>
                    <a:pt x="13" y="55"/>
                    <a:pt x="28" y="61"/>
                    <a:pt x="42" y="55"/>
                  </a:cubicBezTo>
                  <a:cubicBezTo>
                    <a:pt x="55" y="48"/>
                    <a:pt x="61" y="33"/>
                    <a:pt x="54" y="19"/>
                  </a:cubicBezTo>
                  <a:cubicBezTo>
                    <a:pt x="48" y="6"/>
                    <a:pt x="32" y="0"/>
                    <a:pt x="19" y="7"/>
                  </a:cubicBezTo>
                  <a:cubicBezTo>
                    <a:pt x="6" y="13"/>
                    <a:pt x="0" y="29"/>
                    <a:pt x="6"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0" name="Freeform 74"/>
            <p:cNvSpPr>
              <a:spLocks/>
            </p:cNvSpPr>
            <p:nvPr userDrawn="1"/>
          </p:nvSpPr>
          <p:spPr bwMode="gray">
            <a:xfrm>
              <a:off x="10617201" y="5916613"/>
              <a:ext cx="107950" cy="107950"/>
            </a:xfrm>
            <a:custGeom>
              <a:avLst/>
              <a:gdLst>
                <a:gd name="T0" fmla="*/ 6 w 60"/>
                <a:gd name="T1" fmla="*/ 41 h 60"/>
                <a:gd name="T2" fmla="*/ 41 w 60"/>
                <a:gd name="T3" fmla="*/ 54 h 60"/>
                <a:gd name="T4" fmla="*/ 54 w 60"/>
                <a:gd name="T5" fmla="*/ 19 h 60"/>
                <a:gd name="T6" fmla="*/ 18 w 60"/>
                <a:gd name="T7" fmla="*/ 6 h 60"/>
                <a:gd name="T8" fmla="*/ 6 w 60"/>
                <a:gd name="T9" fmla="*/ 41 h 60"/>
              </a:gdLst>
              <a:ahLst/>
              <a:cxnLst>
                <a:cxn ang="0">
                  <a:pos x="T0" y="T1"/>
                </a:cxn>
                <a:cxn ang="0">
                  <a:pos x="T2" y="T3"/>
                </a:cxn>
                <a:cxn ang="0">
                  <a:pos x="T4" y="T5"/>
                </a:cxn>
                <a:cxn ang="0">
                  <a:pos x="T6" y="T7"/>
                </a:cxn>
                <a:cxn ang="0">
                  <a:pos x="T8" y="T9"/>
                </a:cxn>
              </a:cxnLst>
              <a:rect l="0" t="0" r="r" b="b"/>
              <a:pathLst>
                <a:path w="60" h="60">
                  <a:moveTo>
                    <a:pt x="6" y="41"/>
                  </a:moveTo>
                  <a:cubicBezTo>
                    <a:pt x="12" y="55"/>
                    <a:pt x="28" y="60"/>
                    <a:pt x="41" y="54"/>
                  </a:cubicBezTo>
                  <a:cubicBezTo>
                    <a:pt x="54" y="48"/>
                    <a:pt x="60" y="32"/>
                    <a:pt x="54" y="19"/>
                  </a:cubicBezTo>
                  <a:cubicBezTo>
                    <a:pt x="47" y="5"/>
                    <a:pt x="32" y="0"/>
                    <a:pt x="18" y="6"/>
                  </a:cubicBezTo>
                  <a:cubicBezTo>
                    <a:pt x="5" y="12"/>
                    <a:pt x="0" y="28"/>
                    <a:pt x="6" y="41"/>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1" name="Freeform 75"/>
            <p:cNvSpPr>
              <a:spLocks/>
            </p:cNvSpPr>
            <p:nvPr userDrawn="1"/>
          </p:nvSpPr>
          <p:spPr bwMode="gray">
            <a:xfrm>
              <a:off x="9932988" y="4719638"/>
              <a:ext cx="1179513" cy="1587500"/>
            </a:xfrm>
            <a:custGeom>
              <a:avLst/>
              <a:gdLst>
                <a:gd name="T0" fmla="*/ 142 w 743"/>
                <a:gd name="T1" fmla="*/ 0 h 1000"/>
                <a:gd name="T2" fmla="*/ 743 w 743"/>
                <a:gd name="T3" fmla="*/ 907 h 1000"/>
                <a:gd name="T4" fmla="*/ 599 w 743"/>
                <a:gd name="T5" fmla="*/ 1000 h 1000"/>
                <a:gd name="T6" fmla="*/ 0 w 743"/>
                <a:gd name="T7" fmla="*/ 94 h 1000"/>
                <a:gd name="T8" fmla="*/ 142 w 743"/>
                <a:gd name="T9" fmla="*/ 0 h 1000"/>
              </a:gdLst>
              <a:ahLst/>
              <a:cxnLst>
                <a:cxn ang="0">
                  <a:pos x="T0" y="T1"/>
                </a:cxn>
                <a:cxn ang="0">
                  <a:pos x="T2" y="T3"/>
                </a:cxn>
                <a:cxn ang="0">
                  <a:pos x="T4" y="T5"/>
                </a:cxn>
                <a:cxn ang="0">
                  <a:pos x="T6" y="T7"/>
                </a:cxn>
                <a:cxn ang="0">
                  <a:pos x="T8" y="T9"/>
                </a:cxn>
              </a:cxnLst>
              <a:rect l="0" t="0" r="r" b="b"/>
              <a:pathLst>
                <a:path w="743" h="1000">
                  <a:moveTo>
                    <a:pt x="142" y="0"/>
                  </a:moveTo>
                  <a:lnTo>
                    <a:pt x="743" y="907"/>
                  </a:lnTo>
                  <a:lnTo>
                    <a:pt x="599" y="1000"/>
                  </a:lnTo>
                  <a:lnTo>
                    <a:pt x="0" y="94"/>
                  </a:lnTo>
                  <a:lnTo>
                    <a:pt x="142"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2" name="Freeform 76"/>
            <p:cNvSpPr>
              <a:spLocks/>
            </p:cNvSpPr>
            <p:nvPr userDrawn="1"/>
          </p:nvSpPr>
          <p:spPr bwMode="gray">
            <a:xfrm>
              <a:off x="10506076" y="5421313"/>
              <a:ext cx="739775" cy="496888"/>
            </a:xfrm>
            <a:custGeom>
              <a:avLst/>
              <a:gdLst>
                <a:gd name="T0" fmla="*/ 23 w 410"/>
                <a:gd name="T1" fmla="*/ 0 h 277"/>
                <a:gd name="T2" fmla="*/ 160 w 410"/>
                <a:gd name="T3" fmla="*/ 20 h 277"/>
                <a:gd name="T4" fmla="*/ 378 w 410"/>
                <a:gd name="T5" fmla="*/ 89 h 277"/>
                <a:gd name="T6" fmla="*/ 332 w 410"/>
                <a:gd name="T7" fmla="*/ 269 h 277"/>
                <a:gd name="T8" fmla="*/ 161 w 410"/>
                <a:gd name="T9" fmla="*/ 101 h 277"/>
                <a:gd name="T10" fmla="*/ 105 w 410"/>
                <a:gd name="T11" fmla="*/ 88 h 277"/>
                <a:gd name="T12" fmla="*/ 23 w 410"/>
                <a:gd name="T13" fmla="*/ 0 h 277"/>
              </a:gdLst>
              <a:ahLst/>
              <a:cxnLst>
                <a:cxn ang="0">
                  <a:pos x="T0" y="T1"/>
                </a:cxn>
                <a:cxn ang="0">
                  <a:pos x="T2" y="T3"/>
                </a:cxn>
                <a:cxn ang="0">
                  <a:pos x="T4" y="T5"/>
                </a:cxn>
                <a:cxn ang="0">
                  <a:pos x="T6" y="T7"/>
                </a:cxn>
                <a:cxn ang="0">
                  <a:pos x="T8" y="T9"/>
                </a:cxn>
                <a:cxn ang="0">
                  <a:pos x="T10" y="T11"/>
                </a:cxn>
                <a:cxn ang="0">
                  <a:pos x="T12" y="T13"/>
                </a:cxn>
              </a:cxnLst>
              <a:rect l="0" t="0" r="r" b="b"/>
              <a:pathLst>
                <a:path w="410" h="277">
                  <a:moveTo>
                    <a:pt x="23" y="0"/>
                  </a:moveTo>
                  <a:cubicBezTo>
                    <a:pt x="101" y="20"/>
                    <a:pt x="160" y="20"/>
                    <a:pt x="160" y="20"/>
                  </a:cubicBezTo>
                  <a:cubicBezTo>
                    <a:pt x="378" y="89"/>
                    <a:pt x="378" y="89"/>
                    <a:pt x="378" y="89"/>
                  </a:cubicBezTo>
                  <a:cubicBezTo>
                    <a:pt x="378" y="89"/>
                    <a:pt x="410" y="277"/>
                    <a:pt x="332" y="269"/>
                  </a:cubicBezTo>
                  <a:cubicBezTo>
                    <a:pt x="254" y="260"/>
                    <a:pt x="161" y="101"/>
                    <a:pt x="161" y="101"/>
                  </a:cubicBezTo>
                  <a:cubicBezTo>
                    <a:pt x="161" y="101"/>
                    <a:pt x="130" y="88"/>
                    <a:pt x="105" y="88"/>
                  </a:cubicBezTo>
                  <a:cubicBezTo>
                    <a:pt x="36" y="96"/>
                    <a:pt x="0" y="30"/>
                    <a:pt x="23" y="0"/>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3" name="Freeform 77"/>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4" name="Freeform 78"/>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5" name="Freeform 79"/>
            <p:cNvSpPr>
              <a:spLocks/>
            </p:cNvSpPr>
            <p:nvPr userDrawn="1"/>
          </p:nvSpPr>
          <p:spPr bwMode="gray">
            <a:xfrm>
              <a:off x="11279191" y="5591948"/>
              <a:ext cx="409572" cy="58265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6" name="Freeform 80"/>
            <p:cNvSpPr>
              <a:spLocks/>
            </p:cNvSpPr>
            <p:nvPr userDrawn="1"/>
          </p:nvSpPr>
          <p:spPr bwMode="gray">
            <a:xfrm>
              <a:off x="11291888" y="5602288"/>
              <a:ext cx="368300" cy="56197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7" name="Freeform 81"/>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8" name="Freeform 82"/>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9" name="Freeform 83"/>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close/>
                </a:path>
              </a:pathLst>
            </a:custGeom>
            <a:solidFill>
              <a:srgbClr val="5737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0" name="Freeform 84"/>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1" name="Freeform 85"/>
            <p:cNvSpPr>
              <a:spLocks/>
            </p:cNvSpPr>
            <p:nvPr userDrawn="1"/>
          </p:nvSpPr>
          <p:spPr bwMode="gray">
            <a:xfrm>
              <a:off x="11294610" y="5905501"/>
              <a:ext cx="362859" cy="258762"/>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2" name="Freeform 86"/>
            <p:cNvSpPr>
              <a:spLocks/>
            </p:cNvSpPr>
            <p:nvPr userDrawn="1"/>
          </p:nvSpPr>
          <p:spPr bwMode="gray">
            <a:xfrm>
              <a:off x="11291888" y="5905500"/>
              <a:ext cx="368300" cy="258763"/>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3" name="Freeform 87"/>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F8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4" name="Freeform 88"/>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5" name="Freeform 89"/>
            <p:cNvSpPr>
              <a:spLocks/>
            </p:cNvSpPr>
            <p:nvPr userDrawn="1"/>
          </p:nvSpPr>
          <p:spPr bwMode="gray">
            <a:xfrm>
              <a:off x="9871076" y="3697288"/>
              <a:ext cx="849313" cy="573088"/>
            </a:xfrm>
            <a:custGeom>
              <a:avLst/>
              <a:gdLst>
                <a:gd name="T0" fmla="*/ 0 w 470"/>
                <a:gd name="T1" fmla="*/ 134 h 319"/>
                <a:gd name="T2" fmla="*/ 42 w 470"/>
                <a:gd name="T3" fmla="*/ 197 h 319"/>
                <a:gd name="T4" fmla="*/ 147 w 470"/>
                <a:gd name="T5" fmla="*/ 123 h 319"/>
                <a:gd name="T6" fmla="*/ 221 w 470"/>
                <a:gd name="T7" fmla="*/ 270 h 319"/>
                <a:gd name="T8" fmla="*/ 300 w 470"/>
                <a:gd name="T9" fmla="*/ 319 h 319"/>
                <a:gd name="T10" fmla="*/ 427 w 470"/>
                <a:gd name="T11" fmla="*/ 174 h 319"/>
                <a:gd name="T12" fmla="*/ 470 w 470"/>
                <a:gd name="T13" fmla="*/ 171 h 319"/>
                <a:gd name="T14" fmla="*/ 468 w 470"/>
                <a:gd name="T15" fmla="*/ 2 h 319"/>
                <a:gd name="T16" fmla="*/ 312 w 470"/>
                <a:gd name="T17" fmla="*/ 30 h 319"/>
                <a:gd name="T18" fmla="*/ 127 w 470"/>
                <a:gd name="T19" fmla="*/ 20 h 319"/>
                <a:gd name="T20" fmla="*/ 0 w 470"/>
                <a:gd name="T21" fmla="*/ 134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0" h="319">
                  <a:moveTo>
                    <a:pt x="0" y="134"/>
                  </a:moveTo>
                  <a:cubicBezTo>
                    <a:pt x="0" y="134"/>
                    <a:pt x="13" y="192"/>
                    <a:pt x="42" y="197"/>
                  </a:cubicBezTo>
                  <a:cubicBezTo>
                    <a:pt x="68" y="201"/>
                    <a:pt x="146" y="130"/>
                    <a:pt x="147" y="123"/>
                  </a:cubicBezTo>
                  <a:cubicBezTo>
                    <a:pt x="261" y="161"/>
                    <a:pt x="221" y="270"/>
                    <a:pt x="221" y="270"/>
                  </a:cubicBezTo>
                  <a:cubicBezTo>
                    <a:pt x="221" y="270"/>
                    <a:pt x="227" y="279"/>
                    <a:pt x="300" y="319"/>
                  </a:cubicBezTo>
                  <a:cubicBezTo>
                    <a:pt x="440" y="276"/>
                    <a:pt x="427" y="174"/>
                    <a:pt x="427" y="174"/>
                  </a:cubicBezTo>
                  <a:cubicBezTo>
                    <a:pt x="470" y="171"/>
                    <a:pt x="470" y="171"/>
                    <a:pt x="470" y="171"/>
                  </a:cubicBezTo>
                  <a:cubicBezTo>
                    <a:pt x="468" y="2"/>
                    <a:pt x="468" y="2"/>
                    <a:pt x="468" y="2"/>
                  </a:cubicBezTo>
                  <a:cubicBezTo>
                    <a:pt x="312" y="30"/>
                    <a:pt x="312" y="30"/>
                    <a:pt x="312" y="30"/>
                  </a:cubicBezTo>
                  <a:cubicBezTo>
                    <a:pt x="312" y="30"/>
                    <a:pt x="145" y="0"/>
                    <a:pt x="127" y="20"/>
                  </a:cubicBezTo>
                  <a:cubicBezTo>
                    <a:pt x="116" y="33"/>
                    <a:pt x="0" y="134"/>
                    <a:pt x="0" y="134"/>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6" name="Freeform 90"/>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7" name="Freeform 91"/>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8" name="Freeform 92"/>
            <p:cNvSpPr>
              <a:spLocks/>
            </p:cNvSpPr>
            <p:nvPr userDrawn="1"/>
          </p:nvSpPr>
          <p:spPr bwMode="gray">
            <a:xfrm>
              <a:off x="10188576" y="3733800"/>
              <a:ext cx="176213" cy="254000"/>
            </a:xfrm>
            <a:custGeom>
              <a:avLst/>
              <a:gdLst>
                <a:gd name="T0" fmla="*/ 31 w 97"/>
                <a:gd name="T1" fmla="*/ 142 h 142"/>
                <a:gd name="T2" fmla="*/ 97 w 97"/>
                <a:gd name="T3" fmla="*/ 4 h 142"/>
                <a:gd name="T4" fmla="*/ 72 w 97"/>
                <a:gd name="T5" fmla="*/ 0 h 142"/>
                <a:gd name="T6" fmla="*/ 3 w 97"/>
                <a:gd name="T7" fmla="*/ 118 h 142"/>
                <a:gd name="T8" fmla="*/ 31 w 97"/>
                <a:gd name="T9" fmla="*/ 142 h 142"/>
              </a:gdLst>
              <a:ahLst/>
              <a:cxnLst>
                <a:cxn ang="0">
                  <a:pos x="T0" y="T1"/>
                </a:cxn>
                <a:cxn ang="0">
                  <a:pos x="T2" y="T3"/>
                </a:cxn>
                <a:cxn ang="0">
                  <a:pos x="T4" y="T5"/>
                </a:cxn>
                <a:cxn ang="0">
                  <a:pos x="T6" y="T7"/>
                </a:cxn>
                <a:cxn ang="0">
                  <a:pos x="T8" y="T9"/>
                </a:cxn>
              </a:cxnLst>
              <a:rect l="0" t="0" r="r" b="b"/>
              <a:pathLst>
                <a:path w="97" h="142">
                  <a:moveTo>
                    <a:pt x="31" y="142"/>
                  </a:moveTo>
                  <a:cubicBezTo>
                    <a:pt x="97" y="4"/>
                    <a:pt x="97" y="4"/>
                    <a:pt x="97" y="4"/>
                  </a:cubicBezTo>
                  <a:cubicBezTo>
                    <a:pt x="90" y="2"/>
                    <a:pt x="81" y="1"/>
                    <a:pt x="72" y="0"/>
                  </a:cubicBezTo>
                  <a:cubicBezTo>
                    <a:pt x="72" y="0"/>
                    <a:pt x="0" y="115"/>
                    <a:pt x="3" y="118"/>
                  </a:cubicBezTo>
                  <a:cubicBezTo>
                    <a:pt x="15" y="125"/>
                    <a:pt x="24" y="134"/>
                    <a:pt x="31" y="142"/>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9" name="Freeform 93"/>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0" name="Freeform 94"/>
            <p:cNvSpPr>
              <a:spLocks/>
            </p:cNvSpPr>
            <p:nvPr userDrawn="1"/>
          </p:nvSpPr>
          <p:spPr bwMode="gray">
            <a:xfrm>
              <a:off x="9872663" y="3540125"/>
              <a:ext cx="525463" cy="860425"/>
            </a:xfrm>
            <a:custGeom>
              <a:avLst/>
              <a:gdLst>
                <a:gd name="T0" fmla="*/ 331 w 331"/>
                <a:gd name="T1" fmla="*/ 29 h 542"/>
                <a:gd name="T2" fmla="*/ 295 w 331"/>
                <a:gd name="T3" fmla="*/ 10 h 542"/>
                <a:gd name="T4" fmla="*/ 277 w 331"/>
                <a:gd name="T5" fmla="*/ 0 h 542"/>
                <a:gd name="T6" fmla="*/ 0 w 331"/>
                <a:gd name="T7" fmla="*/ 513 h 542"/>
                <a:gd name="T8" fmla="*/ 19 w 331"/>
                <a:gd name="T9" fmla="*/ 523 h 542"/>
                <a:gd name="T10" fmla="*/ 55 w 331"/>
                <a:gd name="T11" fmla="*/ 542 h 542"/>
                <a:gd name="T12" fmla="*/ 331 w 331"/>
                <a:gd name="T13" fmla="*/ 29 h 542"/>
              </a:gdLst>
              <a:ahLst/>
              <a:cxnLst>
                <a:cxn ang="0">
                  <a:pos x="T0" y="T1"/>
                </a:cxn>
                <a:cxn ang="0">
                  <a:pos x="T2" y="T3"/>
                </a:cxn>
                <a:cxn ang="0">
                  <a:pos x="T4" y="T5"/>
                </a:cxn>
                <a:cxn ang="0">
                  <a:pos x="T6" y="T7"/>
                </a:cxn>
                <a:cxn ang="0">
                  <a:pos x="T8" y="T9"/>
                </a:cxn>
                <a:cxn ang="0">
                  <a:pos x="T10" y="T11"/>
                </a:cxn>
                <a:cxn ang="0">
                  <a:pos x="T12" y="T13"/>
                </a:cxn>
              </a:cxnLst>
              <a:rect l="0" t="0" r="r" b="b"/>
              <a:pathLst>
                <a:path w="331" h="542">
                  <a:moveTo>
                    <a:pt x="331" y="29"/>
                  </a:moveTo>
                  <a:lnTo>
                    <a:pt x="295" y="10"/>
                  </a:lnTo>
                  <a:lnTo>
                    <a:pt x="277" y="0"/>
                  </a:lnTo>
                  <a:lnTo>
                    <a:pt x="0" y="513"/>
                  </a:lnTo>
                  <a:lnTo>
                    <a:pt x="19" y="523"/>
                  </a:lnTo>
                  <a:lnTo>
                    <a:pt x="55" y="542"/>
                  </a:lnTo>
                  <a:lnTo>
                    <a:pt x="331" y="29"/>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1" name="Freeform 95"/>
            <p:cNvSpPr>
              <a:spLocks/>
            </p:cNvSpPr>
            <p:nvPr userDrawn="1"/>
          </p:nvSpPr>
          <p:spPr bwMode="gray">
            <a:xfrm>
              <a:off x="9869488" y="4354513"/>
              <a:ext cx="90488" cy="111125"/>
            </a:xfrm>
            <a:custGeom>
              <a:avLst/>
              <a:gdLst>
                <a:gd name="T0" fmla="*/ 2 w 57"/>
                <a:gd name="T1" fmla="*/ 0 h 70"/>
                <a:gd name="T2" fmla="*/ 0 w 57"/>
                <a:gd name="T3" fmla="*/ 70 h 70"/>
                <a:gd name="T4" fmla="*/ 57 w 57"/>
                <a:gd name="T5" fmla="*/ 29 h 70"/>
                <a:gd name="T6" fmla="*/ 2 w 57"/>
                <a:gd name="T7" fmla="*/ 0 h 70"/>
              </a:gdLst>
              <a:ahLst/>
              <a:cxnLst>
                <a:cxn ang="0">
                  <a:pos x="T0" y="T1"/>
                </a:cxn>
                <a:cxn ang="0">
                  <a:pos x="T2" y="T3"/>
                </a:cxn>
                <a:cxn ang="0">
                  <a:pos x="T4" y="T5"/>
                </a:cxn>
                <a:cxn ang="0">
                  <a:pos x="T6" y="T7"/>
                </a:cxn>
              </a:cxnLst>
              <a:rect l="0" t="0" r="r" b="b"/>
              <a:pathLst>
                <a:path w="57" h="70">
                  <a:moveTo>
                    <a:pt x="2" y="0"/>
                  </a:moveTo>
                  <a:lnTo>
                    <a:pt x="0" y="70"/>
                  </a:lnTo>
                  <a:lnTo>
                    <a:pt x="57" y="29"/>
                  </a:lnTo>
                  <a:lnTo>
                    <a:pt x="2"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2" name="Freeform 96"/>
            <p:cNvSpPr>
              <a:spLocks/>
            </p:cNvSpPr>
            <p:nvPr userDrawn="1"/>
          </p:nvSpPr>
          <p:spPr bwMode="gray">
            <a:xfrm>
              <a:off x="9869488" y="4410075"/>
              <a:ext cx="46038" cy="55563"/>
            </a:xfrm>
            <a:custGeom>
              <a:avLst/>
              <a:gdLst>
                <a:gd name="T0" fmla="*/ 29 w 29"/>
                <a:gd name="T1" fmla="*/ 15 h 35"/>
                <a:gd name="T2" fmla="*/ 0 w 29"/>
                <a:gd name="T3" fmla="*/ 35 h 35"/>
                <a:gd name="T4" fmla="*/ 1 w 29"/>
                <a:gd name="T5" fmla="*/ 0 h 35"/>
                <a:gd name="T6" fmla="*/ 29 w 29"/>
                <a:gd name="T7" fmla="*/ 15 h 35"/>
              </a:gdLst>
              <a:ahLst/>
              <a:cxnLst>
                <a:cxn ang="0">
                  <a:pos x="T0" y="T1"/>
                </a:cxn>
                <a:cxn ang="0">
                  <a:pos x="T2" y="T3"/>
                </a:cxn>
                <a:cxn ang="0">
                  <a:pos x="T4" y="T5"/>
                </a:cxn>
                <a:cxn ang="0">
                  <a:pos x="T6" y="T7"/>
                </a:cxn>
              </a:cxnLst>
              <a:rect l="0" t="0" r="r" b="b"/>
              <a:pathLst>
                <a:path w="29" h="35">
                  <a:moveTo>
                    <a:pt x="29" y="15"/>
                  </a:moveTo>
                  <a:lnTo>
                    <a:pt x="0" y="35"/>
                  </a:lnTo>
                  <a:lnTo>
                    <a:pt x="1" y="0"/>
                  </a:lnTo>
                  <a:lnTo>
                    <a:pt x="29" y="15"/>
                  </a:lnTo>
                  <a:close/>
                </a:path>
              </a:pathLst>
            </a:custGeom>
            <a:solidFill>
              <a:srgbClr val="798C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3" name="Freeform 97"/>
            <p:cNvSpPr>
              <a:spLocks/>
            </p:cNvSpPr>
            <p:nvPr userDrawn="1"/>
          </p:nvSpPr>
          <p:spPr bwMode="gray">
            <a:xfrm>
              <a:off x="10340976" y="3521075"/>
              <a:ext cx="76200" cy="65088"/>
            </a:xfrm>
            <a:custGeom>
              <a:avLst/>
              <a:gdLst>
                <a:gd name="T0" fmla="*/ 13 w 48"/>
                <a:gd name="T1" fmla="*/ 0 h 41"/>
                <a:gd name="T2" fmla="*/ 0 w 48"/>
                <a:gd name="T3" fmla="*/ 22 h 41"/>
                <a:gd name="T4" fmla="*/ 36 w 48"/>
                <a:gd name="T5" fmla="*/ 41 h 41"/>
                <a:gd name="T6" fmla="*/ 48 w 48"/>
                <a:gd name="T7" fmla="*/ 19 h 41"/>
                <a:gd name="T8" fmla="*/ 13 w 48"/>
                <a:gd name="T9" fmla="*/ 0 h 41"/>
              </a:gdLst>
              <a:ahLst/>
              <a:cxnLst>
                <a:cxn ang="0">
                  <a:pos x="T0" y="T1"/>
                </a:cxn>
                <a:cxn ang="0">
                  <a:pos x="T2" y="T3"/>
                </a:cxn>
                <a:cxn ang="0">
                  <a:pos x="T4" y="T5"/>
                </a:cxn>
                <a:cxn ang="0">
                  <a:pos x="T6" y="T7"/>
                </a:cxn>
                <a:cxn ang="0">
                  <a:pos x="T8" y="T9"/>
                </a:cxn>
              </a:cxnLst>
              <a:rect l="0" t="0" r="r" b="b"/>
              <a:pathLst>
                <a:path w="48" h="41">
                  <a:moveTo>
                    <a:pt x="13" y="0"/>
                  </a:moveTo>
                  <a:lnTo>
                    <a:pt x="0" y="22"/>
                  </a:lnTo>
                  <a:lnTo>
                    <a:pt x="36" y="41"/>
                  </a:lnTo>
                  <a:lnTo>
                    <a:pt x="48" y="19"/>
                  </a:lnTo>
                  <a:lnTo>
                    <a:pt x="13"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4" name="Freeform 98"/>
            <p:cNvSpPr>
              <a:spLocks/>
            </p:cNvSpPr>
            <p:nvPr userDrawn="1"/>
          </p:nvSpPr>
          <p:spPr bwMode="gray">
            <a:xfrm>
              <a:off x="10312401" y="3505200"/>
              <a:ext cx="49213" cy="50800"/>
            </a:xfrm>
            <a:custGeom>
              <a:avLst/>
              <a:gdLst>
                <a:gd name="T0" fmla="*/ 31 w 31"/>
                <a:gd name="T1" fmla="*/ 10 h 32"/>
                <a:gd name="T2" fmla="*/ 18 w 31"/>
                <a:gd name="T3" fmla="*/ 32 h 32"/>
                <a:gd name="T4" fmla="*/ 0 w 31"/>
                <a:gd name="T5" fmla="*/ 22 h 32"/>
                <a:gd name="T6" fmla="*/ 12 w 31"/>
                <a:gd name="T7" fmla="*/ 0 h 32"/>
                <a:gd name="T8" fmla="*/ 31 w 31"/>
                <a:gd name="T9" fmla="*/ 10 h 32"/>
              </a:gdLst>
              <a:ahLst/>
              <a:cxnLst>
                <a:cxn ang="0">
                  <a:pos x="T0" y="T1"/>
                </a:cxn>
                <a:cxn ang="0">
                  <a:pos x="T2" y="T3"/>
                </a:cxn>
                <a:cxn ang="0">
                  <a:pos x="T4" y="T5"/>
                </a:cxn>
                <a:cxn ang="0">
                  <a:pos x="T6" y="T7"/>
                </a:cxn>
                <a:cxn ang="0">
                  <a:pos x="T8" y="T9"/>
                </a:cxn>
              </a:cxnLst>
              <a:rect l="0" t="0" r="r" b="b"/>
              <a:pathLst>
                <a:path w="31" h="32">
                  <a:moveTo>
                    <a:pt x="31" y="10"/>
                  </a:moveTo>
                  <a:lnTo>
                    <a:pt x="18" y="32"/>
                  </a:lnTo>
                  <a:lnTo>
                    <a:pt x="0" y="22"/>
                  </a:lnTo>
                  <a:lnTo>
                    <a:pt x="12" y="0"/>
                  </a:lnTo>
                  <a:lnTo>
                    <a:pt x="31" y="1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5" name="Freeform 99"/>
            <p:cNvSpPr>
              <a:spLocks/>
            </p:cNvSpPr>
            <p:nvPr userDrawn="1"/>
          </p:nvSpPr>
          <p:spPr bwMode="gray">
            <a:xfrm>
              <a:off x="10328276" y="3449638"/>
              <a:ext cx="117475" cy="106363"/>
            </a:xfrm>
            <a:custGeom>
              <a:avLst/>
              <a:gdLst>
                <a:gd name="T0" fmla="*/ 63 w 65"/>
                <a:gd name="T1" fmla="*/ 31 h 59"/>
                <a:gd name="T2" fmla="*/ 60 w 65"/>
                <a:gd name="T3" fmla="*/ 21 h 59"/>
                <a:gd name="T4" fmla="*/ 42 w 65"/>
                <a:gd name="T5" fmla="*/ 11 h 59"/>
                <a:gd name="T6" fmla="*/ 35 w 65"/>
                <a:gd name="T7" fmla="*/ 7 h 59"/>
                <a:gd name="T8" fmla="*/ 28 w 65"/>
                <a:gd name="T9" fmla="*/ 3 h 59"/>
                <a:gd name="T10" fmla="*/ 26 w 65"/>
                <a:gd name="T11" fmla="*/ 2 h 59"/>
                <a:gd name="T12" fmla="*/ 15 w 65"/>
                <a:gd name="T13" fmla="*/ 6 h 59"/>
                <a:gd name="T14" fmla="*/ 0 w 65"/>
                <a:gd name="T15" fmla="*/ 33 h 59"/>
                <a:gd name="T16" fmla="*/ 16 w 65"/>
                <a:gd name="T17" fmla="*/ 42 h 59"/>
                <a:gd name="T18" fmla="*/ 48 w 65"/>
                <a:gd name="T19" fmla="*/ 59 h 59"/>
                <a:gd name="T20" fmla="*/ 63 w 65"/>
                <a:gd name="T21" fmla="*/ 31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 h="59">
                  <a:moveTo>
                    <a:pt x="63" y="31"/>
                  </a:moveTo>
                  <a:cubicBezTo>
                    <a:pt x="65" y="27"/>
                    <a:pt x="64" y="23"/>
                    <a:pt x="60" y="21"/>
                  </a:cubicBezTo>
                  <a:cubicBezTo>
                    <a:pt x="42" y="11"/>
                    <a:pt x="42" y="11"/>
                    <a:pt x="42" y="11"/>
                  </a:cubicBezTo>
                  <a:cubicBezTo>
                    <a:pt x="40" y="10"/>
                    <a:pt x="37" y="9"/>
                    <a:pt x="35" y="7"/>
                  </a:cubicBezTo>
                  <a:cubicBezTo>
                    <a:pt x="32" y="6"/>
                    <a:pt x="30" y="5"/>
                    <a:pt x="28" y="3"/>
                  </a:cubicBezTo>
                  <a:cubicBezTo>
                    <a:pt x="26" y="2"/>
                    <a:pt x="26" y="2"/>
                    <a:pt x="26" y="2"/>
                  </a:cubicBezTo>
                  <a:cubicBezTo>
                    <a:pt x="22" y="0"/>
                    <a:pt x="17" y="2"/>
                    <a:pt x="15" y="6"/>
                  </a:cubicBezTo>
                  <a:cubicBezTo>
                    <a:pt x="0" y="33"/>
                    <a:pt x="0" y="33"/>
                    <a:pt x="0" y="33"/>
                  </a:cubicBezTo>
                  <a:cubicBezTo>
                    <a:pt x="16" y="42"/>
                    <a:pt x="16" y="42"/>
                    <a:pt x="16" y="42"/>
                  </a:cubicBezTo>
                  <a:cubicBezTo>
                    <a:pt x="48" y="59"/>
                    <a:pt x="48" y="59"/>
                    <a:pt x="48" y="59"/>
                  </a:cubicBezTo>
                  <a:lnTo>
                    <a:pt x="63" y="31"/>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6" name="Freeform 100"/>
            <p:cNvSpPr>
              <a:spLocks/>
            </p:cNvSpPr>
            <p:nvPr userDrawn="1"/>
          </p:nvSpPr>
          <p:spPr bwMode="gray">
            <a:xfrm>
              <a:off x="10328276" y="3449638"/>
              <a:ext cx="63500" cy="74613"/>
            </a:xfrm>
            <a:custGeom>
              <a:avLst/>
              <a:gdLst>
                <a:gd name="T0" fmla="*/ 16 w 35"/>
                <a:gd name="T1" fmla="*/ 42 h 42"/>
                <a:gd name="T2" fmla="*/ 35 w 35"/>
                <a:gd name="T3" fmla="*/ 7 h 42"/>
                <a:gd name="T4" fmla="*/ 28 w 35"/>
                <a:gd name="T5" fmla="*/ 3 h 42"/>
                <a:gd name="T6" fmla="*/ 26 w 35"/>
                <a:gd name="T7" fmla="*/ 2 h 42"/>
                <a:gd name="T8" fmla="*/ 15 w 35"/>
                <a:gd name="T9" fmla="*/ 6 h 42"/>
                <a:gd name="T10" fmla="*/ 0 w 35"/>
                <a:gd name="T11" fmla="*/ 33 h 42"/>
                <a:gd name="T12" fmla="*/ 16 w 35"/>
                <a:gd name="T13" fmla="*/ 42 h 42"/>
              </a:gdLst>
              <a:ahLst/>
              <a:cxnLst>
                <a:cxn ang="0">
                  <a:pos x="T0" y="T1"/>
                </a:cxn>
                <a:cxn ang="0">
                  <a:pos x="T2" y="T3"/>
                </a:cxn>
                <a:cxn ang="0">
                  <a:pos x="T4" y="T5"/>
                </a:cxn>
                <a:cxn ang="0">
                  <a:pos x="T6" y="T7"/>
                </a:cxn>
                <a:cxn ang="0">
                  <a:pos x="T8" y="T9"/>
                </a:cxn>
                <a:cxn ang="0">
                  <a:pos x="T10" y="T11"/>
                </a:cxn>
                <a:cxn ang="0">
                  <a:pos x="T12" y="T13"/>
                </a:cxn>
              </a:cxnLst>
              <a:rect l="0" t="0" r="r" b="b"/>
              <a:pathLst>
                <a:path w="35" h="42">
                  <a:moveTo>
                    <a:pt x="16" y="42"/>
                  </a:moveTo>
                  <a:cubicBezTo>
                    <a:pt x="35" y="7"/>
                    <a:pt x="35" y="7"/>
                    <a:pt x="35" y="7"/>
                  </a:cubicBezTo>
                  <a:cubicBezTo>
                    <a:pt x="32" y="6"/>
                    <a:pt x="30" y="5"/>
                    <a:pt x="28" y="3"/>
                  </a:cubicBezTo>
                  <a:cubicBezTo>
                    <a:pt x="26" y="2"/>
                    <a:pt x="26" y="2"/>
                    <a:pt x="26" y="2"/>
                  </a:cubicBezTo>
                  <a:cubicBezTo>
                    <a:pt x="22" y="0"/>
                    <a:pt x="17" y="2"/>
                    <a:pt x="15" y="6"/>
                  </a:cubicBezTo>
                  <a:cubicBezTo>
                    <a:pt x="0" y="33"/>
                    <a:pt x="0" y="33"/>
                    <a:pt x="0" y="33"/>
                  </a:cubicBezTo>
                  <a:lnTo>
                    <a:pt x="16" y="42"/>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7" name="Freeform 101"/>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8" name="Freeform 102"/>
            <p:cNvSpPr>
              <a:spLocks/>
            </p:cNvSpPr>
            <p:nvPr userDrawn="1"/>
          </p:nvSpPr>
          <p:spPr bwMode="gray">
            <a:xfrm>
              <a:off x="9855201" y="3914775"/>
              <a:ext cx="155575" cy="368300"/>
            </a:xfrm>
            <a:custGeom>
              <a:avLst/>
              <a:gdLst>
                <a:gd name="T0" fmla="*/ 56 w 86"/>
                <a:gd name="T1" fmla="*/ 203 h 205"/>
                <a:gd name="T2" fmla="*/ 21 w 86"/>
                <a:gd name="T3" fmla="*/ 175 h 205"/>
                <a:gd name="T4" fmla="*/ 2 w 86"/>
                <a:gd name="T5" fmla="*/ 37 h 205"/>
                <a:gd name="T6" fmla="*/ 30 w 86"/>
                <a:gd name="T7" fmla="*/ 2 h 205"/>
                <a:gd name="T8" fmla="*/ 65 w 86"/>
                <a:gd name="T9" fmla="*/ 30 h 205"/>
                <a:gd name="T10" fmla="*/ 84 w 86"/>
                <a:gd name="T11" fmla="*/ 168 h 205"/>
                <a:gd name="T12" fmla="*/ 56 w 86"/>
                <a:gd name="T13" fmla="*/ 203 h 205"/>
              </a:gdLst>
              <a:ahLst/>
              <a:cxnLst>
                <a:cxn ang="0">
                  <a:pos x="T0" y="T1"/>
                </a:cxn>
                <a:cxn ang="0">
                  <a:pos x="T2" y="T3"/>
                </a:cxn>
                <a:cxn ang="0">
                  <a:pos x="T4" y="T5"/>
                </a:cxn>
                <a:cxn ang="0">
                  <a:pos x="T6" y="T7"/>
                </a:cxn>
                <a:cxn ang="0">
                  <a:pos x="T8" y="T9"/>
                </a:cxn>
                <a:cxn ang="0">
                  <a:pos x="T10" y="T11"/>
                </a:cxn>
                <a:cxn ang="0">
                  <a:pos x="T12" y="T13"/>
                </a:cxn>
              </a:cxnLst>
              <a:rect l="0" t="0" r="r" b="b"/>
              <a:pathLst>
                <a:path w="86" h="205">
                  <a:moveTo>
                    <a:pt x="56" y="203"/>
                  </a:moveTo>
                  <a:cubicBezTo>
                    <a:pt x="38" y="205"/>
                    <a:pt x="23" y="193"/>
                    <a:pt x="21" y="175"/>
                  </a:cubicBezTo>
                  <a:cubicBezTo>
                    <a:pt x="2" y="37"/>
                    <a:pt x="2" y="37"/>
                    <a:pt x="2" y="37"/>
                  </a:cubicBezTo>
                  <a:cubicBezTo>
                    <a:pt x="0" y="20"/>
                    <a:pt x="12" y="4"/>
                    <a:pt x="30" y="2"/>
                  </a:cubicBezTo>
                  <a:cubicBezTo>
                    <a:pt x="47" y="0"/>
                    <a:pt x="63" y="13"/>
                    <a:pt x="65" y="30"/>
                  </a:cubicBezTo>
                  <a:cubicBezTo>
                    <a:pt x="84" y="168"/>
                    <a:pt x="84" y="168"/>
                    <a:pt x="84" y="168"/>
                  </a:cubicBezTo>
                  <a:cubicBezTo>
                    <a:pt x="86" y="186"/>
                    <a:pt x="73" y="201"/>
                    <a:pt x="56" y="203"/>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9" name="Freeform 103"/>
            <p:cNvSpPr>
              <a:spLocks/>
            </p:cNvSpPr>
            <p:nvPr userDrawn="1"/>
          </p:nvSpPr>
          <p:spPr bwMode="gray">
            <a:xfrm>
              <a:off x="9996488" y="4116388"/>
              <a:ext cx="479425" cy="258763"/>
            </a:xfrm>
            <a:custGeom>
              <a:avLst/>
              <a:gdLst>
                <a:gd name="T0" fmla="*/ 6 w 266"/>
                <a:gd name="T1" fmla="*/ 109 h 144"/>
                <a:gd name="T2" fmla="*/ 35 w 266"/>
                <a:gd name="T3" fmla="*/ 58 h 144"/>
                <a:gd name="T4" fmla="*/ 209 w 266"/>
                <a:gd name="T5" fmla="*/ 6 h 144"/>
                <a:gd name="T6" fmla="*/ 260 w 266"/>
                <a:gd name="T7" fmla="*/ 35 h 144"/>
                <a:gd name="T8" fmla="*/ 231 w 266"/>
                <a:gd name="T9" fmla="*/ 86 h 144"/>
                <a:gd name="T10" fmla="*/ 57 w 266"/>
                <a:gd name="T11" fmla="*/ 138 h 144"/>
                <a:gd name="T12" fmla="*/ 6 w 266"/>
                <a:gd name="T13" fmla="*/ 109 h 144"/>
              </a:gdLst>
              <a:ahLst/>
              <a:cxnLst>
                <a:cxn ang="0">
                  <a:pos x="T0" y="T1"/>
                </a:cxn>
                <a:cxn ang="0">
                  <a:pos x="T2" y="T3"/>
                </a:cxn>
                <a:cxn ang="0">
                  <a:pos x="T4" y="T5"/>
                </a:cxn>
                <a:cxn ang="0">
                  <a:pos x="T6" y="T7"/>
                </a:cxn>
                <a:cxn ang="0">
                  <a:pos x="T8" y="T9"/>
                </a:cxn>
                <a:cxn ang="0">
                  <a:pos x="T10" y="T11"/>
                </a:cxn>
                <a:cxn ang="0">
                  <a:pos x="T12" y="T13"/>
                </a:cxn>
              </a:cxnLst>
              <a:rect l="0" t="0" r="r" b="b"/>
              <a:pathLst>
                <a:path w="266" h="144">
                  <a:moveTo>
                    <a:pt x="6" y="109"/>
                  </a:moveTo>
                  <a:cubicBezTo>
                    <a:pt x="0" y="87"/>
                    <a:pt x="13" y="64"/>
                    <a:pt x="35" y="58"/>
                  </a:cubicBezTo>
                  <a:cubicBezTo>
                    <a:pt x="209" y="6"/>
                    <a:pt x="209" y="6"/>
                    <a:pt x="209" y="6"/>
                  </a:cubicBezTo>
                  <a:cubicBezTo>
                    <a:pt x="231" y="0"/>
                    <a:pt x="254" y="13"/>
                    <a:pt x="260" y="35"/>
                  </a:cubicBezTo>
                  <a:cubicBezTo>
                    <a:pt x="266" y="57"/>
                    <a:pt x="253" y="79"/>
                    <a:pt x="231" y="86"/>
                  </a:cubicBezTo>
                  <a:cubicBezTo>
                    <a:pt x="57" y="138"/>
                    <a:pt x="57" y="138"/>
                    <a:pt x="57" y="138"/>
                  </a:cubicBezTo>
                  <a:cubicBezTo>
                    <a:pt x="35" y="144"/>
                    <a:pt x="12" y="131"/>
                    <a:pt x="6" y="109"/>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0" name="Freeform 104"/>
            <p:cNvSpPr>
              <a:spLocks/>
            </p:cNvSpPr>
            <p:nvPr userDrawn="1"/>
          </p:nvSpPr>
          <p:spPr bwMode="gray">
            <a:xfrm>
              <a:off x="10028238" y="4011613"/>
              <a:ext cx="627063" cy="358775"/>
            </a:xfrm>
            <a:custGeom>
              <a:avLst/>
              <a:gdLst>
                <a:gd name="T0" fmla="*/ 120 w 347"/>
                <a:gd name="T1" fmla="*/ 151 h 200"/>
                <a:gd name="T2" fmla="*/ 0 w 347"/>
                <a:gd name="T3" fmla="*/ 187 h 200"/>
                <a:gd name="T4" fmla="*/ 39 w 347"/>
                <a:gd name="T5" fmla="*/ 196 h 200"/>
                <a:gd name="T6" fmla="*/ 213 w 347"/>
                <a:gd name="T7" fmla="*/ 144 h 200"/>
                <a:gd name="T8" fmla="*/ 340 w 347"/>
                <a:gd name="T9" fmla="*/ 0 h 200"/>
                <a:gd name="T10" fmla="*/ 120 w 347"/>
                <a:gd name="T11" fmla="*/ 151 h 200"/>
              </a:gdLst>
              <a:ahLst/>
              <a:cxnLst>
                <a:cxn ang="0">
                  <a:pos x="T0" y="T1"/>
                </a:cxn>
                <a:cxn ang="0">
                  <a:pos x="T2" y="T3"/>
                </a:cxn>
                <a:cxn ang="0">
                  <a:pos x="T4" y="T5"/>
                </a:cxn>
                <a:cxn ang="0">
                  <a:pos x="T6" y="T7"/>
                </a:cxn>
                <a:cxn ang="0">
                  <a:pos x="T8" y="T9"/>
                </a:cxn>
                <a:cxn ang="0">
                  <a:pos x="T10" y="T11"/>
                </a:cxn>
              </a:cxnLst>
              <a:rect l="0" t="0" r="r" b="b"/>
              <a:pathLst>
                <a:path w="347" h="200">
                  <a:moveTo>
                    <a:pt x="120" y="151"/>
                  </a:moveTo>
                  <a:cubicBezTo>
                    <a:pt x="0" y="187"/>
                    <a:pt x="0" y="187"/>
                    <a:pt x="0" y="187"/>
                  </a:cubicBezTo>
                  <a:cubicBezTo>
                    <a:pt x="10" y="196"/>
                    <a:pt x="25" y="200"/>
                    <a:pt x="39" y="196"/>
                  </a:cubicBezTo>
                  <a:cubicBezTo>
                    <a:pt x="213" y="144"/>
                    <a:pt x="213" y="144"/>
                    <a:pt x="213" y="144"/>
                  </a:cubicBezTo>
                  <a:cubicBezTo>
                    <a:pt x="347" y="103"/>
                    <a:pt x="341" y="8"/>
                    <a:pt x="340" y="0"/>
                  </a:cubicBezTo>
                  <a:cubicBezTo>
                    <a:pt x="340" y="0"/>
                    <a:pt x="321" y="97"/>
                    <a:pt x="120" y="151"/>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1" name="Freeform 105"/>
            <p:cNvSpPr>
              <a:spLocks/>
            </p:cNvSpPr>
            <p:nvPr userDrawn="1"/>
          </p:nvSpPr>
          <p:spPr bwMode="gray">
            <a:xfrm>
              <a:off x="10750551" y="3465513"/>
              <a:ext cx="938213" cy="588963"/>
            </a:xfrm>
            <a:custGeom>
              <a:avLst/>
              <a:gdLst>
                <a:gd name="T0" fmla="*/ 519 w 519"/>
                <a:gd name="T1" fmla="*/ 0 h 328"/>
                <a:gd name="T2" fmla="*/ 0 w 519"/>
                <a:gd name="T3" fmla="*/ 83 h 328"/>
                <a:gd name="T4" fmla="*/ 12 w 519"/>
                <a:gd name="T5" fmla="*/ 328 h 328"/>
                <a:gd name="T6" fmla="*/ 519 w 519"/>
                <a:gd name="T7" fmla="*/ 323 h 328"/>
                <a:gd name="T8" fmla="*/ 519 w 519"/>
                <a:gd name="T9" fmla="*/ 0 h 328"/>
              </a:gdLst>
              <a:ahLst/>
              <a:cxnLst>
                <a:cxn ang="0">
                  <a:pos x="T0" y="T1"/>
                </a:cxn>
                <a:cxn ang="0">
                  <a:pos x="T2" y="T3"/>
                </a:cxn>
                <a:cxn ang="0">
                  <a:pos x="T4" y="T5"/>
                </a:cxn>
                <a:cxn ang="0">
                  <a:pos x="T6" y="T7"/>
                </a:cxn>
                <a:cxn ang="0">
                  <a:pos x="T8" y="T9"/>
                </a:cxn>
              </a:cxnLst>
              <a:rect l="0" t="0" r="r" b="b"/>
              <a:pathLst>
                <a:path w="519" h="328">
                  <a:moveTo>
                    <a:pt x="519" y="0"/>
                  </a:moveTo>
                  <a:cubicBezTo>
                    <a:pt x="382" y="22"/>
                    <a:pt x="0" y="83"/>
                    <a:pt x="0" y="83"/>
                  </a:cubicBezTo>
                  <a:cubicBezTo>
                    <a:pt x="12" y="328"/>
                    <a:pt x="12" y="328"/>
                    <a:pt x="12" y="328"/>
                  </a:cubicBezTo>
                  <a:cubicBezTo>
                    <a:pt x="12" y="328"/>
                    <a:pt x="391" y="326"/>
                    <a:pt x="519" y="323"/>
                  </a:cubicBezTo>
                  <a:cubicBezTo>
                    <a:pt x="519" y="0"/>
                    <a:pt x="519" y="0"/>
                    <a:pt x="519" y="0"/>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2" name="Freeform 106"/>
            <p:cNvSpPr>
              <a:spLocks/>
            </p:cNvSpPr>
            <p:nvPr userDrawn="1"/>
          </p:nvSpPr>
          <p:spPr bwMode="gray">
            <a:xfrm>
              <a:off x="10898188" y="3973513"/>
              <a:ext cx="790575" cy="80963"/>
            </a:xfrm>
            <a:custGeom>
              <a:avLst/>
              <a:gdLst>
                <a:gd name="T0" fmla="*/ 437 w 437"/>
                <a:gd name="T1" fmla="*/ 0 h 45"/>
                <a:gd name="T2" fmla="*/ 437 w 437"/>
                <a:gd name="T3" fmla="*/ 0 h 45"/>
                <a:gd name="T4" fmla="*/ 437 w 437"/>
                <a:gd name="T5" fmla="*/ 40 h 45"/>
                <a:gd name="T6" fmla="*/ 0 w 437"/>
                <a:gd name="T7" fmla="*/ 45 h 45"/>
                <a:gd name="T8" fmla="*/ 0 w 437"/>
                <a:gd name="T9" fmla="*/ 45 h 45"/>
                <a:gd name="T10" fmla="*/ 437 w 437"/>
                <a:gd name="T11" fmla="*/ 43 h 45"/>
                <a:gd name="T12" fmla="*/ 437 w 437"/>
                <a:gd name="T13" fmla="*/ 0 h 45"/>
              </a:gdLst>
              <a:ahLst/>
              <a:cxnLst>
                <a:cxn ang="0">
                  <a:pos x="T0" y="T1"/>
                </a:cxn>
                <a:cxn ang="0">
                  <a:pos x="T2" y="T3"/>
                </a:cxn>
                <a:cxn ang="0">
                  <a:pos x="T4" y="T5"/>
                </a:cxn>
                <a:cxn ang="0">
                  <a:pos x="T6" y="T7"/>
                </a:cxn>
                <a:cxn ang="0">
                  <a:pos x="T8" y="T9"/>
                </a:cxn>
                <a:cxn ang="0">
                  <a:pos x="T10" y="T11"/>
                </a:cxn>
                <a:cxn ang="0">
                  <a:pos x="T12" y="T13"/>
                </a:cxn>
              </a:cxnLst>
              <a:rect l="0" t="0" r="r" b="b"/>
              <a:pathLst>
                <a:path w="437" h="45">
                  <a:moveTo>
                    <a:pt x="437" y="0"/>
                  </a:moveTo>
                  <a:cubicBezTo>
                    <a:pt x="437" y="0"/>
                    <a:pt x="437" y="0"/>
                    <a:pt x="437" y="0"/>
                  </a:cubicBezTo>
                  <a:cubicBezTo>
                    <a:pt x="437" y="40"/>
                    <a:pt x="437" y="40"/>
                    <a:pt x="437" y="40"/>
                  </a:cubicBezTo>
                  <a:cubicBezTo>
                    <a:pt x="344" y="42"/>
                    <a:pt x="116" y="44"/>
                    <a:pt x="0" y="45"/>
                  </a:cubicBezTo>
                  <a:cubicBezTo>
                    <a:pt x="0" y="45"/>
                    <a:pt x="0" y="45"/>
                    <a:pt x="0" y="45"/>
                  </a:cubicBezTo>
                  <a:cubicBezTo>
                    <a:pt x="437" y="43"/>
                    <a:pt x="437" y="43"/>
                    <a:pt x="437" y="43"/>
                  </a:cubicBezTo>
                  <a:cubicBezTo>
                    <a:pt x="437" y="0"/>
                    <a:pt x="437" y="0"/>
                    <a:pt x="437" y="0"/>
                  </a:cubicBezTo>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3" name="Freeform 107"/>
            <p:cNvSpPr>
              <a:spLocks/>
            </p:cNvSpPr>
            <p:nvPr userDrawn="1"/>
          </p:nvSpPr>
          <p:spPr bwMode="gray">
            <a:xfrm>
              <a:off x="10804526" y="4054475"/>
              <a:ext cx="93663" cy="0"/>
            </a:xfrm>
            <a:custGeom>
              <a:avLst/>
              <a:gdLst>
                <a:gd name="T0" fmla="*/ 52 w 52"/>
                <a:gd name="T1" fmla="*/ 0 w 52"/>
                <a:gd name="T2" fmla="*/ 0 w 52"/>
                <a:gd name="T3" fmla="*/ 52 w 52"/>
                <a:gd name="T4" fmla="*/ 52 w 52"/>
              </a:gdLst>
              <a:ahLst/>
              <a:cxnLst>
                <a:cxn ang="0">
                  <a:pos x="T0" y="0"/>
                </a:cxn>
                <a:cxn ang="0">
                  <a:pos x="T1" y="0"/>
                </a:cxn>
                <a:cxn ang="0">
                  <a:pos x="T2" y="0"/>
                </a:cxn>
                <a:cxn ang="0">
                  <a:pos x="T3" y="0"/>
                </a:cxn>
                <a:cxn ang="0">
                  <a:pos x="T4" y="0"/>
                </a:cxn>
              </a:cxnLst>
              <a:rect l="0" t="0" r="r" b="b"/>
              <a:pathLst>
                <a:path w="52">
                  <a:moveTo>
                    <a:pt x="52" y="0"/>
                  </a:moveTo>
                  <a:cubicBezTo>
                    <a:pt x="30" y="0"/>
                    <a:pt x="12" y="0"/>
                    <a:pt x="0" y="0"/>
                  </a:cubicBezTo>
                  <a:cubicBezTo>
                    <a:pt x="0" y="0"/>
                    <a:pt x="0" y="0"/>
                    <a:pt x="0" y="0"/>
                  </a:cubicBezTo>
                  <a:cubicBezTo>
                    <a:pt x="52" y="0"/>
                    <a:pt x="52" y="0"/>
                    <a:pt x="52" y="0"/>
                  </a:cubicBezTo>
                  <a:cubicBezTo>
                    <a:pt x="52" y="0"/>
                    <a:pt x="52" y="0"/>
                    <a:pt x="52" y="0"/>
                  </a:cubicBezTo>
                </a:path>
              </a:pathLst>
            </a:custGeom>
            <a:solidFill>
              <a:srgbClr val="A7C2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4" name="Freeform 108"/>
            <p:cNvSpPr>
              <a:spLocks/>
            </p:cNvSpPr>
            <p:nvPr userDrawn="1"/>
          </p:nvSpPr>
          <p:spPr bwMode="gray">
            <a:xfrm>
              <a:off x="10771188" y="4025900"/>
              <a:ext cx="33338" cy="28575"/>
            </a:xfrm>
            <a:custGeom>
              <a:avLst/>
              <a:gdLst>
                <a:gd name="T0" fmla="*/ 0 w 19"/>
                <a:gd name="T1" fmla="*/ 0 h 16"/>
                <a:gd name="T2" fmla="*/ 0 w 19"/>
                <a:gd name="T3" fmla="*/ 0 h 16"/>
                <a:gd name="T4" fmla="*/ 1 w 19"/>
                <a:gd name="T5" fmla="*/ 16 h 16"/>
                <a:gd name="T6" fmla="*/ 19 w 19"/>
                <a:gd name="T7" fmla="*/ 16 h 16"/>
                <a:gd name="T8" fmla="*/ 19 w 19"/>
                <a:gd name="T9" fmla="*/ 16 h 16"/>
                <a:gd name="T10" fmla="*/ 1 w 19"/>
                <a:gd name="T11" fmla="*/ 16 h 16"/>
                <a:gd name="T12" fmla="*/ 0 w 19"/>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19" h="16">
                  <a:moveTo>
                    <a:pt x="0" y="0"/>
                  </a:moveTo>
                  <a:cubicBezTo>
                    <a:pt x="0" y="0"/>
                    <a:pt x="0" y="0"/>
                    <a:pt x="0" y="0"/>
                  </a:cubicBezTo>
                  <a:cubicBezTo>
                    <a:pt x="1" y="16"/>
                    <a:pt x="1" y="16"/>
                    <a:pt x="1" y="16"/>
                  </a:cubicBezTo>
                  <a:cubicBezTo>
                    <a:pt x="19" y="16"/>
                    <a:pt x="19" y="16"/>
                    <a:pt x="19" y="16"/>
                  </a:cubicBezTo>
                  <a:cubicBezTo>
                    <a:pt x="19" y="16"/>
                    <a:pt x="19" y="16"/>
                    <a:pt x="19" y="16"/>
                  </a:cubicBezTo>
                  <a:cubicBezTo>
                    <a:pt x="7" y="16"/>
                    <a:pt x="1" y="16"/>
                    <a:pt x="1" y="16"/>
                  </a:cubicBezTo>
                  <a:cubicBezTo>
                    <a:pt x="0" y="0"/>
                    <a:pt x="0" y="0"/>
                    <a:pt x="0" y="0"/>
                  </a:cubicBezTo>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5" name="Rectangle 109"/>
            <p:cNvSpPr>
              <a:spLocks noChangeArrowheads="1"/>
            </p:cNvSpPr>
            <p:nvPr userDrawn="1"/>
          </p:nvSpPr>
          <p:spPr bwMode="gray">
            <a:xfrm>
              <a:off x="10771188" y="3998913"/>
              <a:ext cx="1588" cy="26988"/>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6" name="Rectangle 110"/>
            <p:cNvSpPr>
              <a:spLocks noChangeArrowheads="1"/>
            </p:cNvSpPr>
            <p:nvPr userDrawn="1"/>
          </p:nvSpPr>
          <p:spPr bwMode="gray">
            <a:xfrm>
              <a:off x="10771188" y="3998913"/>
              <a:ext cx="1588" cy="2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7" name="Freeform 111"/>
            <p:cNvSpPr>
              <a:spLocks/>
            </p:cNvSpPr>
            <p:nvPr userDrawn="1"/>
          </p:nvSpPr>
          <p:spPr bwMode="gray">
            <a:xfrm>
              <a:off x="10771188" y="3973513"/>
              <a:ext cx="917575" cy="80963"/>
            </a:xfrm>
            <a:custGeom>
              <a:avLst/>
              <a:gdLst>
                <a:gd name="T0" fmla="*/ 508 w 508"/>
                <a:gd name="T1" fmla="*/ 0 h 45"/>
                <a:gd name="T2" fmla="*/ 0 w 508"/>
                <a:gd name="T3" fmla="*/ 14 h 45"/>
                <a:gd name="T4" fmla="*/ 0 w 508"/>
                <a:gd name="T5" fmla="*/ 29 h 45"/>
                <a:gd name="T6" fmla="*/ 1 w 508"/>
                <a:gd name="T7" fmla="*/ 45 h 45"/>
                <a:gd name="T8" fmla="*/ 19 w 508"/>
                <a:gd name="T9" fmla="*/ 45 h 45"/>
                <a:gd name="T10" fmla="*/ 71 w 508"/>
                <a:gd name="T11" fmla="*/ 45 h 45"/>
                <a:gd name="T12" fmla="*/ 508 w 508"/>
                <a:gd name="T13" fmla="*/ 40 h 45"/>
                <a:gd name="T14" fmla="*/ 508 w 508"/>
                <a:gd name="T15" fmla="*/ 0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8" h="45">
                  <a:moveTo>
                    <a:pt x="508" y="0"/>
                  </a:moveTo>
                  <a:cubicBezTo>
                    <a:pt x="0" y="14"/>
                    <a:pt x="0" y="14"/>
                    <a:pt x="0" y="14"/>
                  </a:cubicBezTo>
                  <a:cubicBezTo>
                    <a:pt x="0" y="29"/>
                    <a:pt x="0" y="29"/>
                    <a:pt x="0" y="29"/>
                  </a:cubicBezTo>
                  <a:cubicBezTo>
                    <a:pt x="1" y="45"/>
                    <a:pt x="1" y="45"/>
                    <a:pt x="1" y="45"/>
                  </a:cubicBezTo>
                  <a:cubicBezTo>
                    <a:pt x="1" y="45"/>
                    <a:pt x="7" y="45"/>
                    <a:pt x="19" y="45"/>
                  </a:cubicBezTo>
                  <a:cubicBezTo>
                    <a:pt x="31" y="45"/>
                    <a:pt x="49" y="45"/>
                    <a:pt x="71" y="45"/>
                  </a:cubicBezTo>
                  <a:cubicBezTo>
                    <a:pt x="187" y="44"/>
                    <a:pt x="415" y="42"/>
                    <a:pt x="508" y="40"/>
                  </a:cubicBezTo>
                  <a:cubicBezTo>
                    <a:pt x="508" y="0"/>
                    <a:pt x="508" y="0"/>
                    <a:pt x="508"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8" name="Freeform 112"/>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close/>
                  <a:moveTo>
                    <a:pt x="297" y="136"/>
                  </a:moveTo>
                  <a:lnTo>
                    <a:pt x="605" y="243"/>
                  </a:lnTo>
                  <a:lnTo>
                    <a:pt x="190" y="443"/>
                  </a:lnTo>
                  <a:lnTo>
                    <a:pt x="297" y="136"/>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9" name="Freeform 113"/>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moveTo>
                    <a:pt x="297" y="136"/>
                  </a:moveTo>
                  <a:lnTo>
                    <a:pt x="605" y="243"/>
                  </a:lnTo>
                  <a:lnTo>
                    <a:pt x="190" y="443"/>
                  </a:lnTo>
                  <a:lnTo>
                    <a:pt x="297" y="13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0" name="Freeform 114"/>
            <p:cNvSpPr>
              <a:spLocks/>
            </p:cNvSpPr>
            <p:nvPr userDrawn="1"/>
          </p:nvSpPr>
          <p:spPr bwMode="gray">
            <a:xfrm>
              <a:off x="8405813" y="4202113"/>
              <a:ext cx="52388" cy="58738"/>
            </a:xfrm>
            <a:custGeom>
              <a:avLst/>
              <a:gdLst>
                <a:gd name="T0" fmla="*/ 33 w 33"/>
                <a:gd name="T1" fmla="*/ 28 h 37"/>
                <a:gd name="T2" fmla="*/ 13 w 33"/>
                <a:gd name="T3" fmla="*/ 37 h 37"/>
                <a:gd name="T4" fmla="*/ 0 w 33"/>
                <a:gd name="T5" fmla="*/ 9 h 37"/>
                <a:gd name="T6" fmla="*/ 18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8"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1" name="Freeform 115"/>
            <p:cNvSpPr>
              <a:spLocks/>
            </p:cNvSpPr>
            <p:nvPr userDrawn="1"/>
          </p:nvSpPr>
          <p:spPr bwMode="gray">
            <a:xfrm>
              <a:off x="8464551" y="417353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2" name="Freeform 116"/>
            <p:cNvSpPr>
              <a:spLocks/>
            </p:cNvSpPr>
            <p:nvPr userDrawn="1"/>
          </p:nvSpPr>
          <p:spPr bwMode="gray">
            <a:xfrm>
              <a:off x="8526463" y="41449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3" name="Freeform 117"/>
            <p:cNvSpPr>
              <a:spLocks/>
            </p:cNvSpPr>
            <p:nvPr userDrawn="1"/>
          </p:nvSpPr>
          <p:spPr bwMode="gray">
            <a:xfrm>
              <a:off x="8585201" y="4116388"/>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4" name="Freeform 118"/>
            <p:cNvSpPr>
              <a:spLocks/>
            </p:cNvSpPr>
            <p:nvPr userDrawn="1"/>
          </p:nvSpPr>
          <p:spPr bwMode="gray">
            <a:xfrm>
              <a:off x="8645526" y="4084638"/>
              <a:ext cx="52388" cy="61913"/>
            </a:xfrm>
            <a:custGeom>
              <a:avLst/>
              <a:gdLst>
                <a:gd name="T0" fmla="*/ 33 w 33"/>
                <a:gd name="T1" fmla="*/ 30 h 39"/>
                <a:gd name="T2" fmla="*/ 14 w 33"/>
                <a:gd name="T3" fmla="*/ 39 h 39"/>
                <a:gd name="T4" fmla="*/ 0 w 33"/>
                <a:gd name="T5" fmla="*/ 9 h 39"/>
                <a:gd name="T6" fmla="*/ 19 w 33"/>
                <a:gd name="T7" fmla="*/ 0 h 39"/>
                <a:gd name="T8" fmla="*/ 33 w 33"/>
                <a:gd name="T9" fmla="*/ 30 h 39"/>
              </a:gdLst>
              <a:ahLst/>
              <a:cxnLst>
                <a:cxn ang="0">
                  <a:pos x="T0" y="T1"/>
                </a:cxn>
                <a:cxn ang="0">
                  <a:pos x="T2" y="T3"/>
                </a:cxn>
                <a:cxn ang="0">
                  <a:pos x="T4" y="T5"/>
                </a:cxn>
                <a:cxn ang="0">
                  <a:pos x="T6" y="T7"/>
                </a:cxn>
                <a:cxn ang="0">
                  <a:pos x="T8" y="T9"/>
                </a:cxn>
              </a:cxnLst>
              <a:rect l="0" t="0" r="r" b="b"/>
              <a:pathLst>
                <a:path w="33" h="39">
                  <a:moveTo>
                    <a:pt x="33" y="30"/>
                  </a:moveTo>
                  <a:lnTo>
                    <a:pt x="14" y="39"/>
                  </a:lnTo>
                  <a:lnTo>
                    <a:pt x="0" y="9"/>
                  </a:lnTo>
                  <a:lnTo>
                    <a:pt x="19" y="0"/>
                  </a:lnTo>
                  <a:lnTo>
                    <a:pt x="33" y="3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5" name="Freeform 119"/>
            <p:cNvSpPr>
              <a:spLocks/>
            </p:cNvSpPr>
            <p:nvPr userDrawn="1"/>
          </p:nvSpPr>
          <p:spPr bwMode="gray">
            <a:xfrm>
              <a:off x="8707438" y="4056063"/>
              <a:ext cx="49213" cy="60325"/>
            </a:xfrm>
            <a:custGeom>
              <a:avLst/>
              <a:gdLst>
                <a:gd name="T0" fmla="*/ 31 w 31"/>
                <a:gd name="T1" fmla="*/ 29 h 38"/>
                <a:gd name="T2" fmla="*/ 13 w 31"/>
                <a:gd name="T3" fmla="*/ 38 h 38"/>
                <a:gd name="T4" fmla="*/ 0 w 31"/>
                <a:gd name="T5" fmla="*/ 9 h 38"/>
                <a:gd name="T6" fmla="*/ 18 w 31"/>
                <a:gd name="T7" fmla="*/ 0 h 38"/>
                <a:gd name="T8" fmla="*/ 31 w 31"/>
                <a:gd name="T9" fmla="*/ 29 h 38"/>
              </a:gdLst>
              <a:ahLst/>
              <a:cxnLst>
                <a:cxn ang="0">
                  <a:pos x="T0" y="T1"/>
                </a:cxn>
                <a:cxn ang="0">
                  <a:pos x="T2" y="T3"/>
                </a:cxn>
                <a:cxn ang="0">
                  <a:pos x="T4" y="T5"/>
                </a:cxn>
                <a:cxn ang="0">
                  <a:pos x="T6" y="T7"/>
                </a:cxn>
                <a:cxn ang="0">
                  <a:pos x="T8" y="T9"/>
                </a:cxn>
              </a:cxnLst>
              <a:rect l="0" t="0" r="r" b="b"/>
              <a:pathLst>
                <a:path w="31" h="38">
                  <a:moveTo>
                    <a:pt x="31" y="29"/>
                  </a:moveTo>
                  <a:lnTo>
                    <a:pt x="13" y="38"/>
                  </a:lnTo>
                  <a:lnTo>
                    <a:pt x="0" y="9"/>
                  </a:lnTo>
                  <a:lnTo>
                    <a:pt x="18" y="0"/>
                  </a:lnTo>
                  <a:lnTo>
                    <a:pt x="31"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6" name="Freeform 120"/>
            <p:cNvSpPr>
              <a:spLocks/>
            </p:cNvSpPr>
            <p:nvPr userDrawn="1"/>
          </p:nvSpPr>
          <p:spPr bwMode="gray">
            <a:xfrm>
              <a:off x="8766176" y="4027488"/>
              <a:ext cx="52388" cy="60325"/>
            </a:xfrm>
            <a:custGeom>
              <a:avLst/>
              <a:gdLst>
                <a:gd name="T0" fmla="*/ 33 w 33"/>
                <a:gd name="T1" fmla="*/ 28 h 38"/>
                <a:gd name="T2" fmla="*/ 14 w 33"/>
                <a:gd name="T3" fmla="*/ 38 h 38"/>
                <a:gd name="T4" fmla="*/ 0 w 33"/>
                <a:gd name="T5" fmla="*/ 9 h 38"/>
                <a:gd name="T6" fmla="*/ 18 w 33"/>
                <a:gd name="T7" fmla="*/ 0 h 38"/>
                <a:gd name="T8" fmla="*/ 33 w 33"/>
                <a:gd name="T9" fmla="*/ 28 h 38"/>
              </a:gdLst>
              <a:ahLst/>
              <a:cxnLst>
                <a:cxn ang="0">
                  <a:pos x="T0" y="T1"/>
                </a:cxn>
                <a:cxn ang="0">
                  <a:pos x="T2" y="T3"/>
                </a:cxn>
                <a:cxn ang="0">
                  <a:pos x="T4" y="T5"/>
                </a:cxn>
                <a:cxn ang="0">
                  <a:pos x="T6" y="T7"/>
                </a:cxn>
                <a:cxn ang="0">
                  <a:pos x="T8" y="T9"/>
                </a:cxn>
              </a:cxnLst>
              <a:rect l="0" t="0" r="r" b="b"/>
              <a:pathLst>
                <a:path w="33" h="38">
                  <a:moveTo>
                    <a:pt x="33" y="28"/>
                  </a:moveTo>
                  <a:lnTo>
                    <a:pt x="14" y="38"/>
                  </a:lnTo>
                  <a:lnTo>
                    <a:pt x="0" y="9"/>
                  </a:lnTo>
                  <a:lnTo>
                    <a:pt x="18"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7" name="Freeform 121"/>
            <p:cNvSpPr>
              <a:spLocks/>
            </p:cNvSpPr>
            <p:nvPr userDrawn="1"/>
          </p:nvSpPr>
          <p:spPr bwMode="gray">
            <a:xfrm>
              <a:off x="8826501" y="3998913"/>
              <a:ext cx="52388" cy="58738"/>
            </a:xfrm>
            <a:custGeom>
              <a:avLst/>
              <a:gdLst>
                <a:gd name="T0" fmla="*/ 33 w 33"/>
                <a:gd name="T1" fmla="*/ 28 h 37"/>
                <a:gd name="T2" fmla="*/ 13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9"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8" name="Freeform 122"/>
            <p:cNvSpPr>
              <a:spLocks/>
            </p:cNvSpPr>
            <p:nvPr userDrawn="1"/>
          </p:nvSpPr>
          <p:spPr bwMode="gray">
            <a:xfrm>
              <a:off x="8886826" y="3970338"/>
              <a:ext cx="50800" cy="58738"/>
            </a:xfrm>
            <a:custGeom>
              <a:avLst/>
              <a:gdLst>
                <a:gd name="T0" fmla="*/ 32 w 32"/>
                <a:gd name="T1" fmla="*/ 28 h 37"/>
                <a:gd name="T2" fmla="*/ 14 w 32"/>
                <a:gd name="T3" fmla="*/ 37 h 37"/>
                <a:gd name="T4" fmla="*/ 0 w 32"/>
                <a:gd name="T5" fmla="*/ 9 h 37"/>
                <a:gd name="T6" fmla="*/ 19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9"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9" name="Freeform 123"/>
            <p:cNvSpPr>
              <a:spLocks/>
            </p:cNvSpPr>
            <p:nvPr userDrawn="1"/>
          </p:nvSpPr>
          <p:spPr bwMode="gray">
            <a:xfrm>
              <a:off x="8947151" y="39417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0" name="Freeform 124"/>
            <p:cNvSpPr>
              <a:spLocks/>
            </p:cNvSpPr>
            <p:nvPr userDrawn="1"/>
          </p:nvSpPr>
          <p:spPr bwMode="gray">
            <a:xfrm>
              <a:off x="9005888" y="3913188"/>
              <a:ext cx="52388" cy="58738"/>
            </a:xfrm>
            <a:custGeom>
              <a:avLst/>
              <a:gdLst>
                <a:gd name="T0" fmla="*/ 33 w 33"/>
                <a:gd name="T1" fmla="*/ 28 h 37"/>
                <a:gd name="T2" fmla="*/ 14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1" name="Freeform 125"/>
            <p:cNvSpPr>
              <a:spLocks/>
            </p:cNvSpPr>
            <p:nvPr userDrawn="1"/>
          </p:nvSpPr>
          <p:spPr bwMode="gray">
            <a:xfrm>
              <a:off x="9067801" y="3883025"/>
              <a:ext cx="50800" cy="60325"/>
            </a:xfrm>
            <a:custGeom>
              <a:avLst/>
              <a:gdLst>
                <a:gd name="T0" fmla="*/ 32 w 32"/>
                <a:gd name="T1" fmla="*/ 29 h 38"/>
                <a:gd name="T2" fmla="*/ 14 w 32"/>
                <a:gd name="T3" fmla="*/ 38 h 38"/>
                <a:gd name="T4" fmla="*/ 0 w 32"/>
                <a:gd name="T5" fmla="*/ 9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9"/>
                  </a:lnTo>
                  <a:lnTo>
                    <a:pt x="18" y="0"/>
                  </a:lnTo>
                  <a:lnTo>
                    <a:pt x="32"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2" name="Freeform 126"/>
            <p:cNvSpPr>
              <a:spLocks/>
            </p:cNvSpPr>
            <p:nvPr userDrawn="1"/>
          </p:nvSpPr>
          <p:spPr bwMode="gray">
            <a:xfrm>
              <a:off x="9128126" y="3852863"/>
              <a:ext cx="50800" cy="60325"/>
            </a:xfrm>
            <a:custGeom>
              <a:avLst/>
              <a:gdLst>
                <a:gd name="T0" fmla="*/ 32 w 32"/>
                <a:gd name="T1" fmla="*/ 29 h 38"/>
                <a:gd name="T2" fmla="*/ 13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3" y="38"/>
                  </a:lnTo>
                  <a:lnTo>
                    <a:pt x="0" y="10"/>
                  </a:lnTo>
                  <a:lnTo>
                    <a:pt x="18" y="0"/>
                  </a:lnTo>
                  <a:lnTo>
                    <a:pt x="32"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3" name="Freeform 127"/>
            <p:cNvSpPr>
              <a:spLocks/>
            </p:cNvSpPr>
            <p:nvPr userDrawn="1"/>
          </p:nvSpPr>
          <p:spPr bwMode="gray">
            <a:xfrm>
              <a:off x="9186863" y="3824288"/>
              <a:ext cx="52388" cy="60325"/>
            </a:xfrm>
            <a:custGeom>
              <a:avLst/>
              <a:gdLst>
                <a:gd name="T0" fmla="*/ 33 w 33"/>
                <a:gd name="T1" fmla="*/ 29 h 38"/>
                <a:gd name="T2" fmla="*/ 14 w 33"/>
                <a:gd name="T3" fmla="*/ 38 h 38"/>
                <a:gd name="T4" fmla="*/ 0 w 33"/>
                <a:gd name="T5" fmla="*/ 9 h 38"/>
                <a:gd name="T6" fmla="*/ 20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4" y="38"/>
                  </a:lnTo>
                  <a:lnTo>
                    <a:pt x="0" y="9"/>
                  </a:lnTo>
                  <a:lnTo>
                    <a:pt x="20" y="0"/>
                  </a:lnTo>
                  <a:lnTo>
                    <a:pt x="33"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4" name="Freeform 128"/>
            <p:cNvSpPr>
              <a:spLocks/>
            </p:cNvSpPr>
            <p:nvPr userDrawn="1"/>
          </p:nvSpPr>
          <p:spPr bwMode="gray">
            <a:xfrm>
              <a:off x="9247188" y="3795713"/>
              <a:ext cx="52388" cy="60325"/>
            </a:xfrm>
            <a:custGeom>
              <a:avLst/>
              <a:gdLst>
                <a:gd name="T0" fmla="*/ 33 w 33"/>
                <a:gd name="T1" fmla="*/ 29 h 38"/>
                <a:gd name="T2" fmla="*/ 15 w 33"/>
                <a:gd name="T3" fmla="*/ 38 h 38"/>
                <a:gd name="T4" fmla="*/ 0 w 33"/>
                <a:gd name="T5" fmla="*/ 9 h 38"/>
                <a:gd name="T6" fmla="*/ 19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5" y="38"/>
                  </a:lnTo>
                  <a:lnTo>
                    <a:pt x="0" y="9"/>
                  </a:lnTo>
                  <a:lnTo>
                    <a:pt x="19" y="0"/>
                  </a:lnTo>
                  <a:lnTo>
                    <a:pt x="33"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5" name="Freeform 129"/>
            <p:cNvSpPr>
              <a:spLocks/>
            </p:cNvSpPr>
            <p:nvPr userDrawn="1"/>
          </p:nvSpPr>
          <p:spPr bwMode="gray">
            <a:xfrm>
              <a:off x="9307513" y="3767138"/>
              <a:ext cx="50800" cy="60325"/>
            </a:xfrm>
            <a:custGeom>
              <a:avLst/>
              <a:gdLst>
                <a:gd name="T0" fmla="*/ 32 w 32"/>
                <a:gd name="T1" fmla="*/ 28 h 38"/>
                <a:gd name="T2" fmla="*/ 14 w 32"/>
                <a:gd name="T3" fmla="*/ 38 h 38"/>
                <a:gd name="T4" fmla="*/ 0 w 32"/>
                <a:gd name="T5" fmla="*/ 9 h 38"/>
                <a:gd name="T6" fmla="*/ 19 w 32"/>
                <a:gd name="T7" fmla="*/ 0 h 38"/>
                <a:gd name="T8" fmla="*/ 32 w 32"/>
                <a:gd name="T9" fmla="*/ 28 h 38"/>
              </a:gdLst>
              <a:ahLst/>
              <a:cxnLst>
                <a:cxn ang="0">
                  <a:pos x="T0" y="T1"/>
                </a:cxn>
                <a:cxn ang="0">
                  <a:pos x="T2" y="T3"/>
                </a:cxn>
                <a:cxn ang="0">
                  <a:pos x="T4" y="T5"/>
                </a:cxn>
                <a:cxn ang="0">
                  <a:pos x="T6" y="T7"/>
                </a:cxn>
                <a:cxn ang="0">
                  <a:pos x="T8" y="T9"/>
                </a:cxn>
              </a:cxnLst>
              <a:rect l="0" t="0" r="r" b="b"/>
              <a:pathLst>
                <a:path w="32" h="38">
                  <a:moveTo>
                    <a:pt x="32" y="28"/>
                  </a:moveTo>
                  <a:lnTo>
                    <a:pt x="14" y="38"/>
                  </a:lnTo>
                  <a:lnTo>
                    <a:pt x="0" y="9"/>
                  </a:lnTo>
                  <a:lnTo>
                    <a:pt x="19"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6" name="Freeform 130"/>
            <p:cNvSpPr>
              <a:spLocks/>
            </p:cNvSpPr>
            <p:nvPr userDrawn="1"/>
          </p:nvSpPr>
          <p:spPr bwMode="gray">
            <a:xfrm>
              <a:off x="9367838" y="3738563"/>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7" name="Freeform 131"/>
            <p:cNvSpPr>
              <a:spLocks/>
            </p:cNvSpPr>
            <p:nvPr userDrawn="1"/>
          </p:nvSpPr>
          <p:spPr bwMode="gray">
            <a:xfrm>
              <a:off x="9426576" y="370998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8" name="Freeform 132"/>
            <p:cNvSpPr>
              <a:spLocks/>
            </p:cNvSpPr>
            <p:nvPr userDrawn="1"/>
          </p:nvSpPr>
          <p:spPr bwMode="gray">
            <a:xfrm>
              <a:off x="9488488" y="3681413"/>
              <a:ext cx="50800" cy="58738"/>
            </a:xfrm>
            <a:custGeom>
              <a:avLst/>
              <a:gdLst>
                <a:gd name="T0" fmla="*/ 32 w 32"/>
                <a:gd name="T1" fmla="*/ 28 h 37"/>
                <a:gd name="T2" fmla="*/ 14 w 32"/>
                <a:gd name="T3" fmla="*/ 37 h 37"/>
                <a:gd name="T4" fmla="*/ 0 w 32"/>
                <a:gd name="T5" fmla="*/ 8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8"/>
                  </a:lnTo>
                  <a:lnTo>
                    <a:pt x="18"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9" name="Freeform 133"/>
            <p:cNvSpPr>
              <a:spLocks/>
            </p:cNvSpPr>
            <p:nvPr userDrawn="1"/>
          </p:nvSpPr>
          <p:spPr bwMode="gray">
            <a:xfrm>
              <a:off x="9548813" y="3651250"/>
              <a:ext cx="52388" cy="58738"/>
            </a:xfrm>
            <a:custGeom>
              <a:avLst/>
              <a:gdLst>
                <a:gd name="T0" fmla="*/ 33 w 33"/>
                <a:gd name="T1" fmla="*/ 29 h 37"/>
                <a:gd name="T2" fmla="*/ 13 w 33"/>
                <a:gd name="T3" fmla="*/ 37 h 37"/>
                <a:gd name="T4" fmla="*/ 0 w 33"/>
                <a:gd name="T5" fmla="*/ 9 h 37"/>
                <a:gd name="T6" fmla="*/ 18 w 33"/>
                <a:gd name="T7" fmla="*/ 0 h 37"/>
                <a:gd name="T8" fmla="*/ 33 w 33"/>
                <a:gd name="T9" fmla="*/ 29 h 37"/>
              </a:gdLst>
              <a:ahLst/>
              <a:cxnLst>
                <a:cxn ang="0">
                  <a:pos x="T0" y="T1"/>
                </a:cxn>
                <a:cxn ang="0">
                  <a:pos x="T2" y="T3"/>
                </a:cxn>
                <a:cxn ang="0">
                  <a:pos x="T4" y="T5"/>
                </a:cxn>
                <a:cxn ang="0">
                  <a:pos x="T6" y="T7"/>
                </a:cxn>
                <a:cxn ang="0">
                  <a:pos x="T8" y="T9"/>
                </a:cxn>
              </a:cxnLst>
              <a:rect l="0" t="0" r="r" b="b"/>
              <a:pathLst>
                <a:path w="33" h="37">
                  <a:moveTo>
                    <a:pt x="33" y="29"/>
                  </a:moveTo>
                  <a:lnTo>
                    <a:pt x="13" y="37"/>
                  </a:lnTo>
                  <a:lnTo>
                    <a:pt x="0" y="9"/>
                  </a:lnTo>
                  <a:lnTo>
                    <a:pt x="18" y="0"/>
                  </a:lnTo>
                  <a:lnTo>
                    <a:pt x="33"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0" name="Freeform 134"/>
            <p:cNvSpPr>
              <a:spLocks/>
            </p:cNvSpPr>
            <p:nvPr userDrawn="1"/>
          </p:nvSpPr>
          <p:spPr bwMode="gray">
            <a:xfrm>
              <a:off x="9607551" y="3622675"/>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1" name="Freeform 135"/>
            <p:cNvSpPr>
              <a:spLocks/>
            </p:cNvSpPr>
            <p:nvPr userDrawn="1"/>
          </p:nvSpPr>
          <p:spPr bwMode="gray">
            <a:xfrm>
              <a:off x="9669463" y="3592513"/>
              <a:ext cx="50800" cy="60325"/>
            </a:xfrm>
            <a:custGeom>
              <a:avLst/>
              <a:gdLst>
                <a:gd name="T0" fmla="*/ 32 w 32"/>
                <a:gd name="T1" fmla="*/ 29 h 38"/>
                <a:gd name="T2" fmla="*/ 14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10"/>
                  </a:lnTo>
                  <a:lnTo>
                    <a:pt x="18" y="0"/>
                  </a:lnTo>
                  <a:lnTo>
                    <a:pt x="32"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2" name="Freeform 136"/>
            <p:cNvSpPr>
              <a:spLocks/>
            </p:cNvSpPr>
            <p:nvPr userDrawn="1"/>
          </p:nvSpPr>
          <p:spPr bwMode="gray">
            <a:xfrm>
              <a:off x="8372476" y="3711575"/>
              <a:ext cx="1233488" cy="590550"/>
            </a:xfrm>
            <a:custGeom>
              <a:avLst/>
              <a:gdLst>
                <a:gd name="T0" fmla="*/ 5 w 777"/>
                <a:gd name="T1" fmla="*/ 372 h 372"/>
                <a:gd name="T2" fmla="*/ 0 w 777"/>
                <a:gd name="T3" fmla="*/ 363 h 372"/>
                <a:gd name="T4" fmla="*/ 752 w 777"/>
                <a:gd name="T5" fmla="*/ 0 h 372"/>
                <a:gd name="T6" fmla="*/ 777 w 777"/>
                <a:gd name="T7" fmla="*/ 0 h 372"/>
                <a:gd name="T8" fmla="*/ 5 w 777"/>
                <a:gd name="T9" fmla="*/ 372 h 372"/>
              </a:gdLst>
              <a:ahLst/>
              <a:cxnLst>
                <a:cxn ang="0">
                  <a:pos x="T0" y="T1"/>
                </a:cxn>
                <a:cxn ang="0">
                  <a:pos x="T2" y="T3"/>
                </a:cxn>
                <a:cxn ang="0">
                  <a:pos x="T4" y="T5"/>
                </a:cxn>
                <a:cxn ang="0">
                  <a:pos x="T6" y="T7"/>
                </a:cxn>
                <a:cxn ang="0">
                  <a:pos x="T8" y="T9"/>
                </a:cxn>
              </a:cxnLst>
              <a:rect l="0" t="0" r="r" b="b"/>
              <a:pathLst>
                <a:path w="777" h="372">
                  <a:moveTo>
                    <a:pt x="5" y="372"/>
                  </a:moveTo>
                  <a:lnTo>
                    <a:pt x="0" y="363"/>
                  </a:lnTo>
                  <a:lnTo>
                    <a:pt x="752" y="0"/>
                  </a:lnTo>
                  <a:lnTo>
                    <a:pt x="777" y="0"/>
                  </a:lnTo>
                  <a:lnTo>
                    <a:pt x="5" y="372"/>
                  </a:lnTo>
                  <a:close/>
                </a:path>
              </a:pathLst>
            </a:custGeom>
            <a:solidFill>
              <a:srgbClr val="0086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3" name="Freeform 137"/>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4" name="Freeform 138"/>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5" name="Freeform 139"/>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6" name="Freeform 140"/>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7" name="Freeform 150"/>
            <p:cNvSpPr>
              <a:spLocks/>
            </p:cNvSpPr>
            <p:nvPr userDrawn="1"/>
          </p:nvSpPr>
          <p:spPr bwMode="gray">
            <a:xfrm>
              <a:off x="8634413" y="5446713"/>
              <a:ext cx="463550" cy="623888"/>
            </a:xfrm>
            <a:custGeom>
              <a:avLst/>
              <a:gdLst>
                <a:gd name="T0" fmla="*/ 201 w 257"/>
                <a:gd name="T1" fmla="*/ 3 h 348"/>
                <a:gd name="T2" fmla="*/ 171 w 257"/>
                <a:gd name="T3" fmla="*/ 43 h 348"/>
                <a:gd name="T4" fmla="*/ 245 w 257"/>
                <a:gd name="T5" fmla="*/ 322 h 348"/>
                <a:gd name="T6" fmla="*/ 257 w 257"/>
                <a:gd name="T7" fmla="*/ 329 h 348"/>
                <a:gd name="T8" fmla="*/ 109 w 257"/>
                <a:gd name="T9" fmla="*/ 318 h 348"/>
                <a:gd name="T10" fmla="*/ 47 w 257"/>
                <a:gd name="T11" fmla="*/ 87 h 348"/>
                <a:gd name="T12" fmla="*/ 201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1" y="3"/>
                  </a:moveTo>
                  <a:cubicBezTo>
                    <a:pt x="190" y="15"/>
                    <a:pt x="179" y="28"/>
                    <a:pt x="171" y="43"/>
                  </a:cubicBezTo>
                  <a:cubicBezTo>
                    <a:pt x="114" y="141"/>
                    <a:pt x="147" y="266"/>
                    <a:pt x="245" y="322"/>
                  </a:cubicBezTo>
                  <a:cubicBezTo>
                    <a:pt x="249" y="325"/>
                    <a:pt x="253" y="327"/>
                    <a:pt x="257" y="329"/>
                  </a:cubicBezTo>
                  <a:cubicBezTo>
                    <a:pt x="210" y="348"/>
                    <a:pt x="156" y="346"/>
                    <a:pt x="109" y="318"/>
                  </a:cubicBezTo>
                  <a:cubicBezTo>
                    <a:pt x="28" y="271"/>
                    <a:pt x="0" y="168"/>
                    <a:pt x="47" y="87"/>
                  </a:cubicBezTo>
                  <a:cubicBezTo>
                    <a:pt x="80" y="30"/>
                    <a:pt x="140" y="0"/>
                    <a:pt x="201" y="3"/>
                  </a:cubicBezTo>
                </a:path>
              </a:pathLst>
            </a:custGeom>
            <a:solidFill>
              <a:srgbClr val="00A8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8" name="Freeform 151"/>
            <p:cNvSpPr>
              <a:spLocks noEditPoints="1"/>
            </p:cNvSpPr>
            <p:nvPr userDrawn="1"/>
          </p:nvSpPr>
          <p:spPr bwMode="gray">
            <a:xfrm>
              <a:off x="8702676" y="5491163"/>
              <a:ext cx="561975" cy="528638"/>
            </a:xfrm>
            <a:custGeom>
              <a:avLst/>
              <a:gdLst>
                <a:gd name="T0" fmla="*/ 160 w 311"/>
                <a:gd name="T1" fmla="*/ 63 h 294"/>
                <a:gd name="T2" fmla="*/ 137 w 311"/>
                <a:gd name="T3" fmla="*/ 9 h 294"/>
                <a:gd name="T4" fmla="*/ 133 w 311"/>
                <a:gd name="T5" fmla="*/ 67 h 294"/>
                <a:gd name="T6" fmla="*/ 178 w 311"/>
                <a:gd name="T7" fmla="*/ 44 h 294"/>
                <a:gd name="T8" fmla="*/ 133 w 311"/>
                <a:gd name="T9" fmla="*/ 120 h 294"/>
                <a:gd name="T10" fmla="*/ 178 w 311"/>
                <a:gd name="T11" fmla="*/ 174 h 294"/>
                <a:gd name="T12" fmla="*/ 142 w 311"/>
                <a:gd name="T13" fmla="*/ 174 h 294"/>
                <a:gd name="T14" fmla="*/ 236 w 311"/>
                <a:gd name="T15" fmla="*/ 0 h 294"/>
                <a:gd name="T16" fmla="*/ 208 w 311"/>
                <a:gd name="T17" fmla="*/ 72 h 294"/>
                <a:gd name="T18" fmla="*/ 236 w 311"/>
                <a:gd name="T19" fmla="*/ 0 h 294"/>
                <a:gd name="T20" fmla="*/ 236 w 311"/>
                <a:gd name="T21" fmla="*/ 9 h 294"/>
                <a:gd name="T22" fmla="*/ 199 w 311"/>
                <a:gd name="T23" fmla="*/ 120 h 294"/>
                <a:gd name="T24" fmla="*/ 245 w 311"/>
                <a:gd name="T25" fmla="*/ 174 h 294"/>
                <a:gd name="T26" fmla="*/ 208 w 311"/>
                <a:gd name="T27" fmla="*/ 174 h 294"/>
                <a:gd name="T28" fmla="*/ 240 w 311"/>
                <a:gd name="T29" fmla="*/ 261 h 294"/>
                <a:gd name="T30" fmla="*/ 227 w 311"/>
                <a:gd name="T31" fmla="*/ 222 h 294"/>
                <a:gd name="T32" fmla="*/ 217 w 311"/>
                <a:gd name="T33" fmla="*/ 231 h 294"/>
                <a:gd name="T34" fmla="*/ 204 w 311"/>
                <a:gd name="T35" fmla="*/ 294 h 294"/>
                <a:gd name="T36" fmla="*/ 244 w 311"/>
                <a:gd name="T37" fmla="*/ 291 h 294"/>
                <a:gd name="T38" fmla="*/ 302 w 311"/>
                <a:gd name="T39" fmla="*/ 62 h 294"/>
                <a:gd name="T40" fmla="*/ 284 w 311"/>
                <a:gd name="T41" fmla="*/ 36 h 294"/>
                <a:gd name="T42" fmla="*/ 270 w 311"/>
                <a:gd name="T43" fmla="*/ 72 h 294"/>
                <a:gd name="T44" fmla="*/ 307 w 311"/>
                <a:gd name="T45" fmla="*/ 150 h 294"/>
                <a:gd name="T46" fmla="*/ 293 w 311"/>
                <a:gd name="T47" fmla="*/ 111 h 294"/>
                <a:gd name="T48" fmla="*/ 284 w 311"/>
                <a:gd name="T49" fmla="*/ 120 h 294"/>
                <a:gd name="T50" fmla="*/ 270 w 311"/>
                <a:gd name="T51" fmla="*/ 183 h 294"/>
                <a:gd name="T52" fmla="*/ 307 w 311"/>
                <a:gd name="T53" fmla="*/ 150 h 294"/>
                <a:gd name="T54" fmla="*/ 266 w 311"/>
                <a:gd name="T55" fmla="*/ 231 h 294"/>
                <a:gd name="T56" fmla="*/ 302 w 311"/>
                <a:gd name="T57" fmla="*/ 231 h 294"/>
                <a:gd name="T58" fmla="*/ 36 w 311"/>
                <a:gd name="T59" fmla="*/ 44 h 294"/>
                <a:gd name="T60" fmla="*/ 18 w 311"/>
                <a:gd name="T61" fmla="*/ 48 h 294"/>
                <a:gd name="T62" fmla="*/ 4 w 311"/>
                <a:gd name="T63" fmla="*/ 72 h 294"/>
                <a:gd name="T64" fmla="*/ 41 w 311"/>
                <a:gd name="T65" fmla="*/ 39 h 294"/>
                <a:gd name="T66" fmla="*/ 0 w 311"/>
                <a:gd name="T67" fmla="*/ 174 h 294"/>
                <a:gd name="T68" fmla="*/ 45 w 311"/>
                <a:gd name="T69" fmla="*/ 120 h 294"/>
                <a:gd name="T70" fmla="*/ 9 w 311"/>
                <a:gd name="T71" fmla="*/ 120 h 294"/>
                <a:gd name="T72" fmla="*/ 9 w 311"/>
                <a:gd name="T73" fmla="*/ 222 h 294"/>
                <a:gd name="T74" fmla="*/ 36 w 311"/>
                <a:gd name="T75" fmla="*/ 231 h 294"/>
                <a:gd name="T76" fmla="*/ 36 w 311"/>
                <a:gd name="T77" fmla="*/ 222 h 294"/>
                <a:gd name="T78" fmla="*/ 66 w 311"/>
                <a:gd name="T79" fmla="*/ 63 h 294"/>
                <a:gd name="T80" fmla="*/ 112 w 311"/>
                <a:gd name="T81" fmla="*/ 9 h 294"/>
                <a:gd name="T82" fmla="*/ 75 w 311"/>
                <a:gd name="T83" fmla="*/ 9 h 294"/>
                <a:gd name="T84" fmla="*/ 103 w 311"/>
                <a:gd name="T85" fmla="*/ 155 h 294"/>
                <a:gd name="T86" fmla="*/ 71 w 311"/>
                <a:gd name="T87" fmla="*/ 111 h 294"/>
                <a:gd name="T88" fmla="*/ 84 w 311"/>
                <a:gd name="T89" fmla="*/ 174 h 294"/>
                <a:gd name="T90" fmla="*/ 107 w 311"/>
                <a:gd name="T91" fmla="*/ 183 h 294"/>
                <a:gd name="T92" fmla="*/ 103 w 311"/>
                <a:gd name="T93" fmla="*/ 222 h 294"/>
                <a:gd name="T94" fmla="*/ 75 w 311"/>
                <a:gd name="T95" fmla="*/ 294 h 294"/>
                <a:gd name="T96" fmla="*/ 103 w 311"/>
                <a:gd name="T97" fmla="*/ 222 h 294"/>
                <a:gd name="T98" fmla="*/ 103 w 311"/>
                <a:gd name="T99" fmla="*/ 231 h 294"/>
                <a:gd name="T100" fmla="*/ 169 w 311"/>
                <a:gd name="T101" fmla="*/ 284 h 294"/>
                <a:gd name="T102" fmla="*/ 133 w 311"/>
                <a:gd name="T103" fmla="*/ 226 h 294"/>
                <a:gd name="T104" fmla="*/ 137 w 311"/>
                <a:gd name="T105" fmla="*/ 284 h 294"/>
                <a:gd name="T106" fmla="*/ 178 w 311"/>
                <a:gd name="T107" fmla="*/ 28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11" h="294">
                  <a:moveTo>
                    <a:pt x="174" y="39"/>
                  </a:moveTo>
                  <a:cubicBezTo>
                    <a:pt x="170" y="39"/>
                    <a:pt x="169" y="41"/>
                    <a:pt x="169" y="44"/>
                  </a:cubicBezTo>
                  <a:cubicBezTo>
                    <a:pt x="169" y="63"/>
                    <a:pt x="169" y="63"/>
                    <a:pt x="169" y="63"/>
                  </a:cubicBezTo>
                  <a:cubicBezTo>
                    <a:pt x="160" y="63"/>
                    <a:pt x="160" y="63"/>
                    <a:pt x="160" y="63"/>
                  </a:cubicBezTo>
                  <a:cubicBezTo>
                    <a:pt x="160" y="0"/>
                    <a:pt x="160" y="0"/>
                    <a:pt x="160" y="0"/>
                  </a:cubicBezTo>
                  <a:cubicBezTo>
                    <a:pt x="137" y="0"/>
                    <a:pt x="137" y="0"/>
                    <a:pt x="137" y="0"/>
                  </a:cubicBezTo>
                  <a:cubicBezTo>
                    <a:pt x="135" y="0"/>
                    <a:pt x="133" y="1"/>
                    <a:pt x="133" y="5"/>
                  </a:cubicBezTo>
                  <a:cubicBezTo>
                    <a:pt x="133" y="8"/>
                    <a:pt x="135" y="9"/>
                    <a:pt x="137" y="9"/>
                  </a:cubicBezTo>
                  <a:cubicBezTo>
                    <a:pt x="151" y="9"/>
                    <a:pt x="151" y="9"/>
                    <a:pt x="151" y="9"/>
                  </a:cubicBezTo>
                  <a:cubicBezTo>
                    <a:pt x="151" y="63"/>
                    <a:pt x="151" y="63"/>
                    <a:pt x="151" y="63"/>
                  </a:cubicBezTo>
                  <a:cubicBezTo>
                    <a:pt x="137" y="63"/>
                    <a:pt x="137" y="63"/>
                    <a:pt x="137" y="63"/>
                  </a:cubicBezTo>
                  <a:cubicBezTo>
                    <a:pt x="135" y="63"/>
                    <a:pt x="133" y="64"/>
                    <a:pt x="133" y="67"/>
                  </a:cubicBezTo>
                  <a:cubicBezTo>
                    <a:pt x="133" y="71"/>
                    <a:pt x="135" y="72"/>
                    <a:pt x="137" y="72"/>
                  </a:cubicBezTo>
                  <a:cubicBezTo>
                    <a:pt x="174" y="72"/>
                    <a:pt x="174" y="72"/>
                    <a:pt x="174" y="72"/>
                  </a:cubicBezTo>
                  <a:cubicBezTo>
                    <a:pt x="176" y="72"/>
                    <a:pt x="178" y="71"/>
                    <a:pt x="178" y="67"/>
                  </a:cubicBezTo>
                  <a:cubicBezTo>
                    <a:pt x="178" y="44"/>
                    <a:pt x="178" y="44"/>
                    <a:pt x="178" y="44"/>
                  </a:cubicBezTo>
                  <a:cubicBezTo>
                    <a:pt x="178" y="41"/>
                    <a:pt x="177" y="39"/>
                    <a:pt x="174" y="39"/>
                  </a:cubicBezTo>
                  <a:close/>
                  <a:moveTo>
                    <a:pt x="169" y="111"/>
                  </a:moveTo>
                  <a:cubicBezTo>
                    <a:pt x="142" y="111"/>
                    <a:pt x="142" y="111"/>
                    <a:pt x="142" y="111"/>
                  </a:cubicBezTo>
                  <a:cubicBezTo>
                    <a:pt x="137" y="111"/>
                    <a:pt x="133" y="115"/>
                    <a:pt x="133" y="120"/>
                  </a:cubicBezTo>
                  <a:cubicBezTo>
                    <a:pt x="133" y="174"/>
                    <a:pt x="133" y="174"/>
                    <a:pt x="133" y="174"/>
                  </a:cubicBezTo>
                  <a:cubicBezTo>
                    <a:pt x="133" y="179"/>
                    <a:pt x="137" y="183"/>
                    <a:pt x="142" y="183"/>
                  </a:cubicBezTo>
                  <a:cubicBezTo>
                    <a:pt x="169" y="183"/>
                    <a:pt x="169" y="183"/>
                    <a:pt x="169" y="183"/>
                  </a:cubicBezTo>
                  <a:cubicBezTo>
                    <a:pt x="174" y="183"/>
                    <a:pt x="178" y="179"/>
                    <a:pt x="178" y="174"/>
                  </a:cubicBezTo>
                  <a:cubicBezTo>
                    <a:pt x="178" y="120"/>
                    <a:pt x="178" y="120"/>
                    <a:pt x="178" y="120"/>
                  </a:cubicBezTo>
                  <a:cubicBezTo>
                    <a:pt x="178" y="115"/>
                    <a:pt x="174" y="111"/>
                    <a:pt x="169" y="111"/>
                  </a:cubicBezTo>
                  <a:close/>
                  <a:moveTo>
                    <a:pt x="169" y="174"/>
                  </a:moveTo>
                  <a:cubicBezTo>
                    <a:pt x="142" y="174"/>
                    <a:pt x="142" y="174"/>
                    <a:pt x="142" y="174"/>
                  </a:cubicBezTo>
                  <a:cubicBezTo>
                    <a:pt x="142" y="120"/>
                    <a:pt x="142" y="120"/>
                    <a:pt x="142" y="120"/>
                  </a:cubicBezTo>
                  <a:cubicBezTo>
                    <a:pt x="169" y="120"/>
                    <a:pt x="169" y="120"/>
                    <a:pt x="169" y="120"/>
                  </a:cubicBezTo>
                  <a:lnTo>
                    <a:pt x="169" y="174"/>
                  </a:lnTo>
                  <a:close/>
                  <a:moveTo>
                    <a:pt x="236" y="0"/>
                  </a:moveTo>
                  <a:cubicBezTo>
                    <a:pt x="208" y="0"/>
                    <a:pt x="208" y="0"/>
                    <a:pt x="208" y="0"/>
                  </a:cubicBezTo>
                  <a:cubicBezTo>
                    <a:pt x="203" y="0"/>
                    <a:pt x="199" y="4"/>
                    <a:pt x="199" y="9"/>
                  </a:cubicBezTo>
                  <a:cubicBezTo>
                    <a:pt x="199" y="63"/>
                    <a:pt x="199" y="63"/>
                    <a:pt x="199" y="63"/>
                  </a:cubicBezTo>
                  <a:cubicBezTo>
                    <a:pt x="199" y="68"/>
                    <a:pt x="203" y="72"/>
                    <a:pt x="208" y="72"/>
                  </a:cubicBezTo>
                  <a:cubicBezTo>
                    <a:pt x="236" y="72"/>
                    <a:pt x="236" y="72"/>
                    <a:pt x="236" y="72"/>
                  </a:cubicBezTo>
                  <a:cubicBezTo>
                    <a:pt x="241" y="72"/>
                    <a:pt x="245" y="68"/>
                    <a:pt x="245" y="63"/>
                  </a:cubicBezTo>
                  <a:cubicBezTo>
                    <a:pt x="245" y="9"/>
                    <a:pt x="245" y="9"/>
                    <a:pt x="245" y="9"/>
                  </a:cubicBezTo>
                  <a:cubicBezTo>
                    <a:pt x="245" y="4"/>
                    <a:pt x="241" y="0"/>
                    <a:pt x="236" y="0"/>
                  </a:cubicBezTo>
                  <a:close/>
                  <a:moveTo>
                    <a:pt x="236" y="63"/>
                  </a:moveTo>
                  <a:cubicBezTo>
                    <a:pt x="208" y="63"/>
                    <a:pt x="208" y="63"/>
                    <a:pt x="208" y="63"/>
                  </a:cubicBezTo>
                  <a:cubicBezTo>
                    <a:pt x="208" y="9"/>
                    <a:pt x="208" y="9"/>
                    <a:pt x="208" y="9"/>
                  </a:cubicBezTo>
                  <a:cubicBezTo>
                    <a:pt x="236" y="9"/>
                    <a:pt x="236" y="9"/>
                    <a:pt x="236" y="9"/>
                  </a:cubicBezTo>
                  <a:lnTo>
                    <a:pt x="236" y="63"/>
                  </a:lnTo>
                  <a:close/>
                  <a:moveTo>
                    <a:pt x="236" y="111"/>
                  </a:moveTo>
                  <a:cubicBezTo>
                    <a:pt x="208" y="111"/>
                    <a:pt x="208" y="111"/>
                    <a:pt x="208" y="111"/>
                  </a:cubicBezTo>
                  <a:cubicBezTo>
                    <a:pt x="203" y="111"/>
                    <a:pt x="199" y="115"/>
                    <a:pt x="199" y="120"/>
                  </a:cubicBezTo>
                  <a:cubicBezTo>
                    <a:pt x="199" y="174"/>
                    <a:pt x="199" y="174"/>
                    <a:pt x="199" y="174"/>
                  </a:cubicBezTo>
                  <a:cubicBezTo>
                    <a:pt x="199" y="179"/>
                    <a:pt x="203" y="183"/>
                    <a:pt x="208" y="183"/>
                  </a:cubicBezTo>
                  <a:cubicBezTo>
                    <a:pt x="236" y="183"/>
                    <a:pt x="236" y="183"/>
                    <a:pt x="236" y="183"/>
                  </a:cubicBezTo>
                  <a:cubicBezTo>
                    <a:pt x="241" y="183"/>
                    <a:pt x="245" y="179"/>
                    <a:pt x="245" y="174"/>
                  </a:cubicBezTo>
                  <a:cubicBezTo>
                    <a:pt x="245" y="120"/>
                    <a:pt x="245" y="120"/>
                    <a:pt x="245" y="120"/>
                  </a:cubicBezTo>
                  <a:cubicBezTo>
                    <a:pt x="245" y="115"/>
                    <a:pt x="241" y="111"/>
                    <a:pt x="236" y="111"/>
                  </a:cubicBezTo>
                  <a:close/>
                  <a:moveTo>
                    <a:pt x="236" y="174"/>
                  </a:moveTo>
                  <a:cubicBezTo>
                    <a:pt x="208" y="174"/>
                    <a:pt x="208" y="174"/>
                    <a:pt x="208" y="174"/>
                  </a:cubicBezTo>
                  <a:cubicBezTo>
                    <a:pt x="208" y="120"/>
                    <a:pt x="208" y="120"/>
                    <a:pt x="208" y="120"/>
                  </a:cubicBezTo>
                  <a:cubicBezTo>
                    <a:pt x="236" y="120"/>
                    <a:pt x="236" y="120"/>
                    <a:pt x="236" y="120"/>
                  </a:cubicBezTo>
                  <a:lnTo>
                    <a:pt x="236" y="174"/>
                  </a:lnTo>
                  <a:close/>
                  <a:moveTo>
                    <a:pt x="240" y="261"/>
                  </a:moveTo>
                  <a:cubicBezTo>
                    <a:pt x="237" y="261"/>
                    <a:pt x="236" y="263"/>
                    <a:pt x="236" y="266"/>
                  </a:cubicBezTo>
                  <a:cubicBezTo>
                    <a:pt x="235" y="284"/>
                    <a:pt x="235" y="284"/>
                    <a:pt x="235" y="284"/>
                  </a:cubicBezTo>
                  <a:cubicBezTo>
                    <a:pt x="227" y="284"/>
                    <a:pt x="227" y="284"/>
                    <a:pt x="227" y="284"/>
                  </a:cubicBezTo>
                  <a:cubicBezTo>
                    <a:pt x="227" y="222"/>
                    <a:pt x="227" y="222"/>
                    <a:pt x="227" y="222"/>
                  </a:cubicBezTo>
                  <a:cubicBezTo>
                    <a:pt x="204" y="222"/>
                    <a:pt x="204" y="222"/>
                    <a:pt x="204" y="222"/>
                  </a:cubicBezTo>
                  <a:cubicBezTo>
                    <a:pt x="201" y="222"/>
                    <a:pt x="199" y="223"/>
                    <a:pt x="199" y="226"/>
                  </a:cubicBezTo>
                  <a:cubicBezTo>
                    <a:pt x="199" y="230"/>
                    <a:pt x="201" y="231"/>
                    <a:pt x="204" y="231"/>
                  </a:cubicBezTo>
                  <a:cubicBezTo>
                    <a:pt x="217" y="231"/>
                    <a:pt x="217" y="231"/>
                    <a:pt x="217" y="231"/>
                  </a:cubicBezTo>
                  <a:cubicBezTo>
                    <a:pt x="217" y="284"/>
                    <a:pt x="217" y="284"/>
                    <a:pt x="217" y="284"/>
                  </a:cubicBezTo>
                  <a:cubicBezTo>
                    <a:pt x="204" y="284"/>
                    <a:pt x="204" y="284"/>
                    <a:pt x="204" y="284"/>
                  </a:cubicBezTo>
                  <a:cubicBezTo>
                    <a:pt x="201" y="284"/>
                    <a:pt x="199" y="286"/>
                    <a:pt x="199" y="289"/>
                  </a:cubicBezTo>
                  <a:cubicBezTo>
                    <a:pt x="199" y="292"/>
                    <a:pt x="201" y="294"/>
                    <a:pt x="204" y="294"/>
                  </a:cubicBezTo>
                  <a:cubicBezTo>
                    <a:pt x="240" y="294"/>
                    <a:pt x="240" y="294"/>
                    <a:pt x="240" y="294"/>
                  </a:cubicBezTo>
                  <a:cubicBezTo>
                    <a:pt x="240" y="294"/>
                    <a:pt x="240" y="294"/>
                    <a:pt x="240" y="294"/>
                  </a:cubicBezTo>
                  <a:cubicBezTo>
                    <a:pt x="242" y="294"/>
                    <a:pt x="244" y="293"/>
                    <a:pt x="244" y="291"/>
                  </a:cubicBezTo>
                  <a:cubicBezTo>
                    <a:pt x="244" y="291"/>
                    <a:pt x="244" y="291"/>
                    <a:pt x="244" y="291"/>
                  </a:cubicBezTo>
                  <a:cubicBezTo>
                    <a:pt x="245" y="290"/>
                    <a:pt x="245" y="290"/>
                    <a:pt x="245" y="289"/>
                  </a:cubicBezTo>
                  <a:cubicBezTo>
                    <a:pt x="245" y="266"/>
                    <a:pt x="245" y="266"/>
                    <a:pt x="245" y="266"/>
                  </a:cubicBezTo>
                  <a:cubicBezTo>
                    <a:pt x="245" y="263"/>
                    <a:pt x="243" y="261"/>
                    <a:pt x="240" y="261"/>
                  </a:cubicBezTo>
                  <a:close/>
                  <a:moveTo>
                    <a:pt x="302" y="62"/>
                  </a:moveTo>
                  <a:cubicBezTo>
                    <a:pt x="302" y="63"/>
                    <a:pt x="302" y="63"/>
                    <a:pt x="302" y="63"/>
                  </a:cubicBezTo>
                  <a:cubicBezTo>
                    <a:pt x="293" y="63"/>
                    <a:pt x="293" y="63"/>
                    <a:pt x="293" y="63"/>
                  </a:cubicBezTo>
                  <a:cubicBezTo>
                    <a:pt x="293" y="48"/>
                    <a:pt x="293" y="48"/>
                    <a:pt x="293" y="48"/>
                  </a:cubicBezTo>
                  <a:cubicBezTo>
                    <a:pt x="290" y="44"/>
                    <a:pt x="287" y="40"/>
                    <a:pt x="284" y="36"/>
                  </a:cubicBezTo>
                  <a:cubicBezTo>
                    <a:pt x="284" y="63"/>
                    <a:pt x="284" y="63"/>
                    <a:pt x="284" y="63"/>
                  </a:cubicBezTo>
                  <a:cubicBezTo>
                    <a:pt x="270" y="63"/>
                    <a:pt x="270" y="63"/>
                    <a:pt x="270" y="63"/>
                  </a:cubicBezTo>
                  <a:cubicBezTo>
                    <a:pt x="268" y="63"/>
                    <a:pt x="266" y="64"/>
                    <a:pt x="266" y="67"/>
                  </a:cubicBezTo>
                  <a:cubicBezTo>
                    <a:pt x="266" y="71"/>
                    <a:pt x="268" y="72"/>
                    <a:pt x="270" y="72"/>
                  </a:cubicBezTo>
                  <a:cubicBezTo>
                    <a:pt x="307" y="72"/>
                    <a:pt x="307" y="72"/>
                    <a:pt x="307" y="72"/>
                  </a:cubicBezTo>
                  <a:cubicBezTo>
                    <a:pt x="307" y="72"/>
                    <a:pt x="307" y="72"/>
                    <a:pt x="307" y="72"/>
                  </a:cubicBezTo>
                  <a:cubicBezTo>
                    <a:pt x="306" y="69"/>
                    <a:pt x="304" y="65"/>
                    <a:pt x="302" y="62"/>
                  </a:cubicBezTo>
                  <a:close/>
                  <a:moveTo>
                    <a:pt x="307" y="150"/>
                  </a:moveTo>
                  <a:cubicBezTo>
                    <a:pt x="303" y="150"/>
                    <a:pt x="302" y="152"/>
                    <a:pt x="302" y="155"/>
                  </a:cubicBezTo>
                  <a:cubicBezTo>
                    <a:pt x="302" y="174"/>
                    <a:pt x="302" y="174"/>
                    <a:pt x="302" y="174"/>
                  </a:cubicBezTo>
                  <a:cubicBezTo>
                    <a:pt x="293" y="174"/>
                    <a:pt x="293" y="174"/>
                    <a:pt x="293" y="174"/>
                  </a:cubicBezTo>
                  <a:cubicBezTo>
                    <a:pt x="293" y="111"/>
                    <a:pt x="293" y="111"/>
                    <a:pt x="293" y="111"/>
                  </a:cubicBezTo>
                  <a:cubicBezTo>
                    <a:pt x="270" y="111"/>
                    <a:pt x="270" y="111"/>
                    <a:pt x="270" y="111"/>
                  </a:cubicBezTo>
                  <a:cubicBezTo>
                    <a:pt x="268" y="111"/>
                    <a:pt x="266" y="112"/>
                    <a:pt x="266" y="116"/>
                  </a:cubicBezTo>
                  <a:cubicBezTo>
                    <a:pt x="266" y="119"/>
                    <a:pt x="268" y="120"/>
                    <a:pt x="270" y="120"/>
                  </a:cubicBezTo>
                  <a:cubicBezTo>
                    <a:pt x="284" y="120"/>
                    <a:pt x="284" y="120"/>
                    <a:pt x="284" y="120"/>
                  </a:cubicBezTo>
                  <a:cubicBezTo>
                    <a:pt x="284" y="174"/>
                    <a:pt x="284" y="174"/>
                    <a:pt x="284" y="174"/>
                  </a:cubicBezTo>
                  <a:cubicBezTo>
                    <a:pt x="270" y="174"/>
                    <a:pt x="270" y="174"/>
                    <a:pt x="270" y="174"/>
                  </a:cubicBezTo>
                  <a:cubicBezTo>
                    <a:pt x="268" y="174"/>
                    <a:pt x="266" y="175"/>
                    <a:pt x="266" y="178"/>
                  </a:cubicBezTo>
                  <a:cubicBezTo>
                    <a:pt x="266" y="182"/>
                    <a:pt x="268" y="183"/>
                    <a:pt x="270" y="183"/>
                  </a:cubicBezTo>
                  <a:cubicBezTo>
                    <a:pt x="307" y="183"/>
                    <a:pt x="307" y="183"/>
                    <a:pt x="307" y="183"/>
                  </a:cubicBezTo>
                  <a:cubicBezTo>
                    <a:pt x="309" y="183"/>
                    <a:pt x="311" y="182"/>
                    <a:pt x="311" y="178"/>
                  </a:cubicBezTo>
                  <a:cubicBezTo>
                    <a:pt x="311" y="155"/>
                    <a:pt x="311" y="155"/>
                    <a:pt x="311" y="155"/>
                  </a:cubicBezTo>
                  <a:cubicBezTo>
                    <a:pt x="311" y="152"/>
                    <a:pt x="310" y="150"/>
                    <a:pt x="307" y="150"/>
                  </a:cubicBezTo>
                  <a:close/>
                  <a:moveTo>
                    <a:pt x="307" y="223"/>
                  </a:moveTo>
                  <a:cubicBezTo>
                    <a:pt x="305" y="222"/>
                    <a:pt x="304" y="222"/>
                    <a:pt x="302" y="222"/>
                  </a:cubicBezTo>
                  <a:cubicBezTo>
                    <a:pt x="275" y="222"/>
                    <a:pt x="275" y="222"/>
                    <a:pt x="275" y="222"/>
                  </a:cubicBezTo>
                  <a:cubicBezTo>
                    <a:pt x="270" y="222"/>
                    <a:pt x="266" y="226"/>
                    <a:pt x="266" y="231"/>
                  </a:cubicBezTo>
                  <a:cubicBezTo>
                    <a:pt x="266" y="276"/>
                    <a:pt x="266" y="276"/>
                    <a:pt x="266" y="276"/>
                  </a:cubicBezTo>
                  <a:cubicBezTo>
                    <a:pt x="269" y="273"/>
                    <a:pt x="272" y="270"/>
                    <a:pt x="275" y="267"/>
                  </a:cubicBezTo>
                  <a:cubicBezTo>
                    <a:pt x="275" y="231"/>
                    <a:pt x="275" y="231"/>
                    <a:pt x="275" y="231"/>
                  </a:cubicBezTo>
                  <a:cubicBezTo>
                    <a:pt x="302" y="231"/>
                    <a:pt x="302" y="231"/>
                    <a:pt x="302" y="231"/>
                  </a:cubicBezTo>
                  <a:cubicBezTo>
                    <a:pt x="302" y="232"/>
                    <a:pt x="302" y="232"/>
                    <a:pt x="302" y="232"/>
                  </a:cubicBezTo>
                  <a:cubicBezTo>
                    <a:pt x="304" y="229"/>
                    <a:pt x="305" y="226"/>
                    <a:pt x="307" y="223"/>
                  </a:cubicBezTo>
                  <a:close/>
                  <a:moveTo>
                    <a:pt x="41" y="39"/>
                  </a:moveTo>
                  <a:cubicBezTo>
                    <a:pt x="37" y="39"/>
                    <a:pt x="36" y="41"/>
                    <a:pt x="36" y="44"/>
                  </a:cubicBezTo>
                  <a:cubicBezTo>
                    <a:pt x="36" y="63"/>
                    <a:pt x="36" y="63"/>
                    <a:pt x="36" y="63"/>
                  </a:cubicBezTo>
                  <a:cubicBezTo>
                    <a:pt x="27" y="63"/>
                    <a:pt x="27" y="63"/>
                    <a:pt x="27" y="63"/>
                  </a:cubicBezTo>
                  <a:cubicBezTo>
                    <a:pt x="27" y="37"/>
                    <a:pt x="27" y="37"/>
                    <a:pt x="27" y="37"/>
                  </a:cubicBezTo>
                  <a:cubicBezTo>
                    <a:pt x="24" y="40"/>
                    <a:pt x="21" y="44"/>
                    <a:pt x="18" y="48"/>
                  </a:cubicBezTo>
                  <a:cubicBezTo>
                    <a:pt x="18" y="63"/>
                    <a:pt x="18" y="63"/>
                    <a:pt x="18" y="63"/>
                  </a:cubicBezTo>
                  <a:cubicBezTo>
                    <a:pt x="9" y="63"/>
                    <a:pt x="9" y="63"/>
                    <a:pt x="9" y="63"/>
                  </a:cubicBezTo>
                  <a:cubicBezTo>
                    <a:pt x="7" y="66"/>
                    <a:pt x="5" y="69"/>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9" y="270"/>
                    <a:pt x="42" y="273"/>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6"/>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55"/>
                    <a:pt x="112" y="155"/>
                    <a:pt x="112" y="155"/>
                  </a:cubicBezTo>
                  <a:cubicBezTo>
                    <a:pt x="112" y="152"/>
                    <a:pt x="111" y="150"/>
                    <a:pt x="107" y="150"/>
                  </a:cubicBezTo>
                  <a:close/>
                  <a:moveTo>
                    <a:pt x="103" y="222"/>
                  </a:moveTo>
                  <a:cubicBezTo>
                    <a:pt x="75" y="222"/>
                    <a:pt x="75" y="222"/>
                    <a:pt x="75" y="222"/>
                  </a:cubicBezTo>
                  <a:cubicBezTo>
                    <a:pt x="70" y="222"/>
                    <a:pt x="66" y="226"/>
                    <a:pt x="66" y="231"/>
                  </a:cubicBezTo>
                  <a:cubicBezTo>
                    <a:pt x="66" y="284"/>
                    <a:pt x="66" y="284"/>
                    <a:pt x="66" y="284"/>
                  </a:cubicBezTo>
                  <a:cubicBezTo>
                    <a:pt x="66" y="290"/>
                    <a:pt x="70" y="294"/>
                    <a:pt x="75" y="294"/>
                  </a:cubicBezTo>
                  <a:cubicBezTo>
                    <a:pt x="103" y="294"/>
                    <a:pt x="103" y="294"/>
                    <a:pt x="103" y="294"/>
                  </a:cubicBezTo>
                  <a:cubicBezTo>
                    <a:pt x="108" y="294"/>
                    <a:pt x="112" y="290"/>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74" y="261"/>
                  </a:moveTo>
                  <a:cubicBezTo>
                    <a:pt x="170" y="261"/>
                    <a:pt x="169" y="263"/>
                    <a:pt x="169" y="266"/>
                  </a:cubicBezTo>
                  <a:cubicBezTo>
                    <a:pt x="169" y="284"/>
                    <a:pt x="169" y="284"/>
                    <a:pt x="169" y="284"/>
                  </a:cubicBezTo>
                  <a:cubicBezTo>
                    <a:pt x="160" y="284"/>
                    <a:pt x="160" y="284"/>
                    <a:pt x="160" y="284"/>
                  </a:cubicBezTo>
                  <a:cubicBezTo>
                    <a:pt x="160" y="222"/>
                    <a:pt x="160" y="222"/>
                    <a:pt x="160" y="222"/>
                  </a:cubicBezTo>
                  <a:cubicBezTo>
                    <a:pt x="137" y="222"/>
                    <a:pt x="137" y="222"/>
                    <a:pt x="137" y="222"/>
                  </a:cubicBezTo>
                  <a:cubicBezTo>
                    <a:pt x="135" y="222"/>
                    <a:pt x="133" y="223"/>
                    <a:pt x="133" y="226"/>
                  </a:cubicBezTo>
                  <a:cubicBezTo>
                    <a:pt x="133" y="230"/>
                    <a:pt x="135" y="231"/>
                    <a:pt x="137" y="231"/>
                  </a:cubicBezTo>
                  <a:cubicBezTo>
                    <a:pt x="151" y="231"/>
                    <a:pt x="151" y="231"/>
                    <a:pt x="151" y="231"/>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66"/>
                    <a:pt x="178" y="266"/>
                    <a:pt x="178" y="266"/>
                  </a:cubicBezTo>
                  <a:cubicBezTo>
                    <a:pt x="178" y="263"/>
                    <a:pt x="177" y="261"/>
                    <a:pt x="174" y="261"/>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9" name="Freeform 152"/>
            <p:cNvSpPr>
              <a:spLocks noEditPoints="1"/>
            </p:cNvSpPr>
            <p:nvPr userDrawn="1"/>
          </p:nvSpPr>
          <p:spPr bwMode="gray">
            <a:xfrm>
              <a:off x="8702676" y="5491163"/>
              <a:ext cx="322263" cy="528638"/>
            </a:xfrm>
            <a:custGeom>
              <a:avLst/>
              <a:gdLst>
                <a:gd name="T0" fmla="*/ 133 w 178"/>
                <a:gd name="T1" fmla="*/ 5 h 294"/>
                <a:gd name="T2" fmla="*/ 138 w 178"/>
                <a:gd name="T3" fmla="*/ 9 h 294"/>
                <a:gd name="T4" fmla="*/ 137 w 178"/>
                <a:gd name="T5" fmla="*/ 0 h 294"/>
                <a:gd name="T6" fmla="*/ 36 w 178"/>
                <a:gd name="T7" fmla="*/ 44 h 294"/>
                <a:gd name="T8" fmla="*/ 27 w 178"/>
                <a:gd name="T9" fmla="*/ 63 h 294"/>
                <a:gd name="T10" fmla="*/ 22 w 178"/>
                <a:gd name="T11" fmla="*/ 43 h 294"/>
                <a:gd name="T12" fmla="*/ 18 w 178"/>
                <a:gd name="T13" fmla="*/ 48 h 294"/>
                <a:gd name="T14" fmla="*/ 9 w 178"/>
                <a:gd name="T15" fmla="*/ 63 h 294"/>
                <a:gd name="T16" fmla="*/ 4 w 178"/>
                <a:gd name="T17" fmla="*/ 72 h 294"/>
                <a:gd name="T18" fmla="*/ 4 w 178"/>
                <a:gd name="T19" fmla="*/ 72 h 294"/>
                <a:gd name="T20" fmla="*/ 45 w 178"/>
                <a:gd name="T21" fmla="*/ 67 h 294"/>
                <a:gd name="T22" fmla="*/ 41 w 178"/>
                <a:gd name="T23" fmla="*/ 39 h 294"/>
                <a:gd name="T24" fmla="*/ 9 w 178"/>
                <a:gd name="T25" fmla="*/ 111 h 294"/>
                <a:gd name="T26" fmla="*/ 0 w 178"/>
                <a:gd name="T27" fmla="*/ 174 h 294"/>
                <a:gd name="T28" fmla="*/ 36 w 178"/>
                <a:gd name="T29" fmla="*/ 183 h 294"/>
                <a:gd name="T30" fmla="*/ 45 w 178"/>
                <a:gd name="T31" fmla="*/ 120 h 294"/>
                <a:gd name="T32" fmla="*/ 36 w 178"/>
                <a:gd name="T33" fmla="*/ 174 h 294"/>
                <a:gd name="T34" fmla="*/ 9 w 178"/>
                <a:gd name="T35" fmla="*/ 120 h 294"/>
                <a:gd name="T36" fmla="*/ 36 w 178"/>
                <a:gd name="T37" fmla="*/ 174 h 294"/>
                <a:gd name="T38" fmla="*/ 9 w 178"/>
                <a:gd name="T39" fmla="*/ 222 h 294"/>
                <a:gd name="T40" fmla="*/ 4 w 178"/>
                <a:gd name="T41" fmla="*/ 223 h 294"/>
                <a:gd name="T42" fmla="*/ 9 w 178"/>
                <a:gd name="T43" fmla="*/ 231 h 294"/>
                <a:gd name="T44" fmla="*/ 36 w 178"/>
                <a:gd name="T45" fmla="*/ 267 h 294"/>
                <a:gd name="T46" fmla="*/ 45 w 178"/>
                <a:gd name="T47" fmla="*/ 275 h 294"/>
                <a:gd name="T48" fmla="*/ 36 w 178"/>
                <a:gd name="T49" fmla="*/ 222 h 294"/>
                <a:gd name="T50" fmla="*/ 75 w 178"/>
                <a:gd name="T51" fmla="*/ 0 h 294"/>
                <a:gd name="T52" fmla="*/ 66 w 178"/>
                <a:gd name="T53" fmla="*/ 63 h 294"/>
                <a:gd name="T54" fmla="*/ 103 w 178"/>
                <a:gd name="T55" fmla="*/ 72 h 294"/>
                <a:gd name="T56" fmla="*/ 112 w 178"/>
                <a:gd name="T57" fmla="*/ 9 h 294"/>
                <a:gd name="T58" fmla="*/ 103 w 178"/>
                <a:gd name="T59" fmla="*/ 63 h 294"/>
                <a:gd name="T60" fmla="*/ 75 w 178"/>
                <a:gd name="T61" fmla="*/ 9 h 294"/>
                <a:gd name="T62" fmla="*/ 103 w 178"/>
                <a:gd name="T63" fmla="*/ 63 h 294"/>
                <a:gd name="T64" fmla="*/ 107 w 178"/>
                <a:gd name="T65" fmla="*/ 150 h 294"/>
                <a:gd name="T66" fmla="*/ 103 w 178"/>
                <a:gd name="T67" fmla="*/ 174 h 294"/>
                <a:gd name="T68" fmla="*/ 94 w 178"/>
                <a:gd name="T69" fmla="*/ 111 h 294"/>
                <a:gd name="T70" fmla="*/ 66 w 178"/>
                <a:gd name="T71" fmla="*/ 115 h 294"/>
                <a:gd name="T72" fmla="*/ 84 w 178"/>
                <a:gd name="T73" fmla="*/ 120 h 294"/>
                <a:gd name="T74" fmla="*/ 71 w 178"/>
                <a:gd name="T75" fmla="*/ 174 h 294"/>
                <a:gd name="T76" fmla="*/ 71 w 178"/>
                <a:gd name="T77" fmla="*/ 183 h 294"/>
                <a:gd name="T78" fmla="*/ 112 w 178"/>
                <a:gd name="T79" fmla="*/ 178 h 294"/>
                <a:gd name="T80" fmla="*/ 107 w 178"/>
                <a:gd name="T81" fmla="*/ 150 h 294"/>
                <a:gd name="T82" fmla="*/ 75 w 178"/>
                <a:gd name="T83" fmla="*/ 222 h 294"/>
                <a:gd name="T84" fmla="*/ 66 w 178"/>
                <a:gd name="T85" fmla="*/ 284 h 294"/>
                <a:gd name="T86" fmla="*/ 103 w 178"/>
                <a:gd name="T87" fmla="*/ 294 h 294"/>
                <a:gd name="T88" fmla="*/ 112 w 178"/>
                <a:gd name="T89" fmla="*/ 231 h 294"/>
                <a:gd name="T90" fmla="*/ 103 w 178"/>
                <a:gd name="T91" fmla="*/ 284 h 294"/>
                <a:gd name="T92" fmla="*/ 75 w 178"/>
                <a:gd name="T93" fmla="*/ 231 h 294"/>
                <a:gd name="T94" fmla="*/ 103 w 178"/>
                <a:gd name="T95" fmla="*/ 284 h 294"/>
                <a:gd name="T96" fmla="*/ 133 w 178"/>
                <a:gd name="T97" fmla="*/ 226 h 294"/>
                <a:gd name="T98" fmla="*/ 138 w 178"/>
                <a:gd name="T99" fmla="*/ 231 h 294"/>
                <a:gd name="T100" fmla="*/ 169 w 178"/>
                <a:gd name="T101" fmla="*/ 269 h 294"/>
                <a:gd name="T102" fmla="*/ 160 w 178"/>
                <a:gd name="T103" fmla="*/ 284 h 294"/>
                <a:gd name="T104" fmla="*/ 151 w 178"/>
                <a:gd name="T105" fmla="*/ 249 h 294"/>
                <a:gd name="T106" fmla="*/ 137 w 178"/>
                <a:gd name="T107" fmla="*/ 284 h 294"/>
                <a:gd name="T108" fmla="*/ 137 w 178"/>
                <a:gd name="T109" fmla="*/ 294 h 294"/>
                <a:gd name="T110" fmla="*/ 178 w 178"/>
                <a:gd name="T111" fmla="*/ 289 h 294"/>
                <a:gd name="T112" fmla="*/ 169 w 178"/>
                <a:gd name="T113" fmla="*/ 26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8" h="294">
                  <a:moveTo>
                    <a:pt x="137" y="0"/>
                  </a:moveTo>
                  <a:cubicBezTo>
                    <a:pt x="135" y="0"/>
                    <a:pt x="133" y="1"/>
                    <a:pt x="133" y="5"/>
                  </a:cubicBezTo>
                  <a:cubicBezTo>
                    <a:pt x="133" y="8"/>
                    <a:pt x="135" y="9"/>
                    <a:pt x="137" y="9"/>
                  </a:cubicBezTo>
                  <a:cubicBezTo>
                    <a:pt x="138" y="9"/>
                    <a:pt x="138" y="9"/>
                    <a:pt x="138" y="9"/>
                  </a:cubicBezTo>
                  <a:cubicBezTo>
                    <a:pt x="140" y="6"/>
                    <a:pt x="142" y="3"/>
                    <a:pt x="144" y="0"/>
                  </a:cubicBezTo>
                  <a:lnTo>
                    <a:pt x="137" y="0"/>
                  </a:lnTo>
                  <a:close/>
                  <a:moveTo>
                    <a:pt x="41" y="39"/>
                  </a:moveTo>
                  <a:cubicBezTo>
                    <a:pt x="37" y="39"/>
                    <a:pt x="36" y="41"/>
                    <a:pt x="36" y="44"/>
                  </a:cubicBezTo>
                  <a:cubicBezTo>
                    <a:pt x="36" y="63"/>
                    <a:pt x="36" y="63"/>
                    <a:pt x="36" y="63"/>
                  </a:cubicBezTo>
                  <a:cubicBezTo>
                    <a:pt x="27" y="63"/>
                    <a:pt x="27" y="63"/>
                    <a:pt x="27" y="63"/>
                  </a:cubicBezTo>
                  <a:cubicBezTo>
                    <a:pt x="27" y="36"/>
                    <a:pt x="27" y="36"/>
                    <a:pt x="27" y="36"/>
                  </a:cubicBezTo>
                  <a:cubicBezTo>
                    <a:pt x="25" y="38"/>
                    <a:pt x="24" y="40"/>
                    <a:pt x="22" y="43"/>
                  </a:cubicBezTo>
                  <a:cubicBezTo>
                    <a:pt x="22" y="43"/>
                    <a:pt x="21" y="43"/>
                    <a:pt x="21" y="44"/>
                  </a:cubicBezTo>
                  <a:cubicBezTo>
                    <a:pt x="20" y="45"/>
                    <a:pt x="19" y="47"/>
                    <a:pt x="18" y="48"/>
                  </a:cubicBezTo>
                  <a:cubicBezTo>
                    <a:pt x="18" y="63"/>
                    <a:pt x="18" y="63"/>
                    <a:pt x="18" y="63"/>
                  </a:cubicBezTo>
                  <a:cubicBezTo>
                    <a:pt x="9" y="63"/>
                    <a:pt x="9" y="63"/>
                    <a:pt x="9" y="63"/>
                  </a:cubicBezTo>
                  <a:cubicBezTo>
                    <a:pt x="8" y="63"/>
                    <a:pt x="8" y="63"/>
                    <a:pt x="8" y="63"/>
                  </a:cubicBezTo>
                  <a:cubicBezTo>
                    <a:pt x="7" y="66"/>
                    <a:pt x="5" y="69"/>
                    <a:pt x="4" y="72"/>
                  </a:cubicBezTo>
                  <a:cubicBezTo>
                    <a:pt x="4" y="72"/>
                    <a:pt x="4" y="72"/>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4" y="223"/>
                    <a:pt x="4" y="223"/>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8" y="269"/>
                    <a:pt x="40" y="271"/>
                    <a:pt x="42" y="273"/>
                  </a:cubicBezTo>
                  <a:cubicBezTo>
                    <a:pt x="43" y="274"/>
                    <a:pt x="44" y="274"/>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7" y="150"/>
                    <a:pt x="107" y="150"/>
                    <a:pt x="107" y="150"/>
                  </a:cubicBez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5"/>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72"/>
                    <a:pt x="112" y="172"/>
                    <a:pt x="112" y="172"/>
                  </a:cubicBezTo>
                  <a:cubicBezTo>
                    <a:pt x="110" y="165"/>
                    <a:pt x="108" y="158"/>
                    <a:pt x="107" y="150"/>
                  </a:cubicBezTo>
                  <a:close/>
                  <a:moveTo>
                    <a:pt x="103" y="222"/>
                  </a:moveTo>
                  <a:cubicBezTo>
                    <a:pt x="75" y="222"/>
                    <a:pt x="75" y="222"/>
                    <a:pt x="75" y="222"/>
                  </a:cubicBezTo>
                  <a:cubicBezTo>
                    <a:pt x="70" y="222"/>
                    <a:pt x="66" y="226"/>
                    <a:pt x="66" y="231"/>
                  </a:cubicBezTo>
                  <a:cubicBezTo>
                    <a:pt x="66" y="284"/>
                    <a:pt x="66" y="284"/>
                    <a:pt x="66" y="284"/>
                  </a:cubicBezTo>
                  <a:cubicBezTo>
                    <a:pt x="66" y="289"/>
                    <a:pt x="70" y="294"/>
                    <a:pt x="75" y="294"/>
                  </a:cubicBezTo>
                  <a:cubicBezTo>
                    <a:pt x="103" y="294"/>
                    <a:pt x="103" y="294"/>
                    <a:pt x="103" y="294"/>
                  </a:cubicBezTo>
                  <a:cubicBezTo>
                    <a:pt x="108" y="294"/>
                    <a:pt x="112" y="289"/>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33" y="224"/>
                  </a:moveTo>
                  <a:cubicBezTo>
                    <a:pt x="133" y="224"/>
                    <a:pt x="133" y="225"/>
                    <a:pt x="133" y="226"/>
                  </a:cubicBezTo>
                  <a:cubicBezTo>
                    <a:pt x="133" y="230"/>
                    <a:pt x="135" y="231"/>
                    <a:pt x="137" y="231"/>
                  </a:cubicBezTo>
                  <a:cubicBezTo>
                    <a:pt x="138" y="231"/>
                    <a:pt x="138" y="231"/>
                    <a:pt x="138" y="231"/>
                  </a:cubicBezTo>
                  <a:cubicBezTo>
                    <a:pt x="136" y="229"/>
                    <a:pt x="135" y="226"/>
                    <a:pt x="133" y="224"/>
                  </a:cubicBezTo>
                  <a:close/>
                  <a:moveTo>
                    <a:pt x="169" y="269"/>
                  </a:moveTo>
                  <a:cubicBezTo>
                    <a:pt x="169" y="284"/>
                    <a:pt x="169" y="284"/>
                    <a:pt x="169" y="284"/>
                  </a:cubicBezTo>
                  <a:cubicBezTo>
                    <a:pt x="160" y="284"/>
                    <a:pt x="160" y="284"/>
                    <a:pt x="160" y="284"/>
                  </a:cubicBezTo>
                  <a:cubicBezTo>
                    <a:pt x="160" y="260"/>
                    <a:pt x="160" y="260"/>
                    <a:pt x="160" y="260"/>
                  </a:cubicBezTo>
                  <a:cubicBezTo>
                    <a:pt x="157" y="256"/>
                    <a:pt x="154" y="253"/>
                    <a:pt x="151" y="249"/>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77"/>
                    <a:pt x="178" y="277"/>
                    <a:pt x="178" y="277"/>
                  </a:cubicBezTo>
                  <a:cubicBezTo>
                    <a:pt x="175" y="274"/>
                    <a:pt x="172" y="272"/>
                    <a:pt x="169" y="269"/>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0" name="Freeform 153"/>
            <p:cNvSpPr>
              <a:spLocks/>
            </p:cNvSpPr>
            <p:nvPr userDrawn="1"/>
          </p:nvSpPr>
          <p:spPr bwMode="gray">
            <a:xfrm>
              <a:off x="11164888" y="5548313"/>
              <a:ext cx="73025" cy="74613"/>
            </a:xfrm>
            <a:custGeom>
              <a:avLst/>
              <a:gdLst>
                <a:gd name="T0" fmla="*/ 40 w 41"/>
                <a:gd name="T1" fmla="*/ 23 h 41"/>
                <a:gd name="T2" fmla="*/ 19 w 41"/>
                <a:gd name="T3" fmla="*/ 40 h 41"/>
                <a:gd name="T4" fmla="*/ 2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9" y="40"/>
                  </a:cubicBezTo>
                  <a:cubicBezTo>
                    <a:pt x="8" y="39"/>
                    <a:pt x="0" y="29"/>
                    <a:pt x="2" y="18"/>
                  </a:cubicBezTo>
                  <a:cubicBezTo>
                    <a:pt x="3" y="8"/>
                    <a:pt x="12" y="0"/>
                    <a:pt x="23" y="1"/>
                  </a:cubicBezTo>
                  <a:cubicBezTo>
                    <a:pt x="34"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1" name="Freeform 154"/>
            <p:cNvSpPr>
              <a:spLocks/>
            </p:cNvSpPr>
            <p:nvPr userDrawn="1"/>
          </p:nvSpPr>
          <p:spPr bwMode="gray">
            <a:xfrm>
              <a:off x="11156951" y="5618163"/>
              <a:ext cx="74613" cy="73025"/>
            </a:xfrm>
            <a:custGeom>
              <a:avLst/>
              <a:gdLst>
                <a:gd name="T0" fmla="*/ 40 w 41"/>
                <a:gd name="T1" fmla="*/ 22 h 40"/>
                <a:gd name="T2" fmla="*/ 19 w 41"/>
                <a:gd name="T3" fmla="*/ 39 h 40"/>
                <a:gd name="T4" fmla="*/ 1 w 41"/>
                <a:gd name="T5" fmla="*/ 18 h 40"/>
                <a:gd name="T6" fmla="*/ 23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9" y="33"/>
                    <a:pt x="29" y="40"/>
                    <a:pt x="19" y="39"/>
                  </a:cubicBezTo>
                  <a:cubicBezTo>
                    <a:pt x="8" y="38"/>
                    <a:pt x="0" y="29"/>
                    <a:pt x="1" y="18"/>
                  </a:cubicBezTo>
                  <a:cubicBezTo>
                    <a:pt x="3" y="7"/>
                    <a:pt x="12" y="0"/>
                    <a:pt x="23"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2" name="Freeform 155"/>
            <p:cNvSpPr>
              <a:spLocks/>
            </p:cNvSpPr>
            <p:nvPr userDrawn="1"/>
          </p:nvSpPr>
          <p:spPr bwMode="gray">
            <a:xfrm>
              <a:off x="11150601" y="5686425"/>
              <a:ext cx="73025" cy="74613"/>
            </a:xfrm>
            <a:custGeom>
              <a:avLst/>
              <a:gdLst>
                <a:gd name="T0" fmla="*/ 40 w 41"/>
                <a:gd name="T1" fmla="*/ 23 h 41"/>
                <a:gd name="T2" fmla="*/ 18 w 41"/>
                <a:gd name="T3" fmla="*/ 40 h 41"/>
                <a:gd name="T4" fmla="*/ 1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8" y="40"/>
                  </a:cubicBezTo>
                  <a:cubicBezTo>
                    <a:pt x="8" y="39"/>
                    <a:pt x="0" y="29"/>
                    <a:pt x="1" y="18"/>
                  </a:cubicBezTo>
                  <a:cubicBezTo>
                    <a:pt x="2" y="8"/>
                    <a:pt x="12" y="0"/>
                    <a:pt x="23" y="1"/>
                  </a:cubicBezTo>
                  <a:cubicBezTo>
                    <a:pt x="33"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3" name="Freeform 156"/>
            <p:cNvSpPr>
              <a:spLocks/>
            </p:cNvSpPr>
            <p:nvPr userDrawn="1"/>
          </p:nvSpPr>
          <p:spPr bwMode="gray">
            <a:xfrm>
              <a:off x="11142663" y="5757863"/>
              <a:ext cx="74613" cy="71438"/>
            </a:xfrm>
            <a:custGeom>
              <a:avLst/>
              <a:gdLst>
                <a:gd name="T0" fmla="*/ 40 w 41"/>
                <a:gd name="T1" fmla="*/ 22 h 40"/>
                <a:gd name="T2" fmla="*/ 18 w 41"/>
                <a:gd name="T3" fmla="*/ 39 h 40"/>
                <a:gd name="T4" fmla="*/ 1 w 41"/>
                <a:gd name="T5" fmla="*/ 18 h 40"/>
                <a:gd name="T6" fmla="*/ 22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8" y="33"/>
                    <a:pt x="29" y="40"/>
                    <a:pt x="18" y="39"/>
                  </a:cubicBezTo>
                  <a:cubicBezTo>
                    <a:pt x="8" y="38"/>
                    <a:pt x="0" y="29"/>
                    <a:pt x="1" y="18"/>
                  </a:cubicBezTo>
                  <a:cubicBezTo>
                    <a:pt x="2" y="7"/>
                    <a:pt x="12" y="0"/>
                    <a:pt x="22"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4" name="Freeform 157"/>
            <p:cNvSpPr>
              <a:spLocks/>
            </p:cNvSpPr>
            <p:nvPr userDrawn="1"/>
          </p:nvSpPr>
          <p:spPr bwMode="gray">
            <a:xfrm>
              <a:off x="11136313" y="5826125"/>
              <a:ext cx="73025" cy="73025"/>
            </a:xfrm>
            <a:custGeom>
              <a:avLst/>
              <a:gdLst>
                <a:gd name="T0" fmla="*/ 39 w 41"/>
                <a:gd name="T1" fmla="*/ 23 h 41"/>
                <a:gd name="T2" fmla="*/ 18 w 41"/>
                <a:gd name="T3" fmla="*/ 40 h 41"/>
                <a:gd name="T4" fmla="*/ 1 w 41"/>
                <a:gd name="T5" fmla="*/ 18 h 41"/>
                <a:gd name="T6" fmla="*/ 22 w 41"/>
                <a:gd name="T7" fmla="*/ 1 h 41"/>
                <a:gd name="T8" fmla="*/ 39 w 41"/>
                <a:gd name="T9" fmla="*/ 23 h 41"/>
              </a:gdLst>
              <a:ahLst/>
              <a:cxnLst>
                <a:cxn ang="0">
                  <a:pos x="T0" y="T1"/>
                </a:cxn>
                <a:cxn ang="0">
                  <a:pos x="T2" y="T3"/>
                </a:cxn>
                <a:cxn ang="0">
                  <a:pos x="T4" y="T5"/>
                </a:cxn>
                <a:cxn ang="0">
                  <a:pos x="T6" y="T7"/>
                </a:cxn>
                <a:cxn ang="0">
                  <a:pos x="T8" y="T9"/>
                </a:cxn>
              </a:cxnLst>
              <a:rect l="0" t="0" r="r" b="b"/>
              <a:pathLst>
                <a:path w="41" h="41">
                  <a:moveTo>
                    <a:pt x="39" y="23"/>
                  </a:moveTo>
                  <a:cubicBezTo>
                    <a:pt x="38" y="33"/>
                    <a:pt x="29" y="41"/>
                    <a:pt x="18" y="40"/>
                  </a:cubicBezTo>
                  <a:cubicBezTo>
                    <a:pt x="7" y="39"/>
                    <a:pt x="0" y="29"/>
                    <a:pt x="1" y="18"/>
                  </a:cubicBezTo>
                  <a:cubicBezTo>
                    <a:pt x="2" y="8"/>
                    <a:pt x="12" y="0"/>
                    <a:pt x="22" y="1"/>
                  </a:cubicBezTo>
                  <a:cubicBezTo>
                    <a:pt x="33" y="2"/>
                    <a:pt x="41" y="12"/>
                    <a:pt x="39"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5" name="Freeform 158"/>
            <p:cNvSpPr>
              <a:spLocks/>
            </p:cNvSpPr>
            <p:nvPr userDrawn="1"/>
          </p:nvSpPr>
          <p:spPr bwMode="gray">
            <a:xfrm>
              <a:off x="11128376" y="5895975"/>
              <a:ext cx="71438" cy="71438"/>
            </a:xfrm>
            <a:custGeom>
              <a:avLst/>
              <a:gdLst>
                <a:gd name="T0" fmla="*/ 39 w 40"/>
                <a:gd name="T1" fmla="*/ 22 h 40"/>
                <a:gd name="T2" fmla="*/ 18 w 40"/>
                <a:gd name="T3" fmla="*/ 39 h 40"/>
                <a:gd name="T4" fmla="*/ 1 w 40"/>
                <a:gd name="T5" fmla="*/ 18 h 40"/>
                <a:gd name="T6" fmla="*/ 22 w 40"/>
                <a:gd name="T7" fmla="*/ 1 h 40"/>
                <a:gd name="T8" fmla="*/ 39 w 40"/>
                <a:gd name="T9" fmla="*/ 22 h 40"/>
              </a:gdLst>
              <a:ahLst/>
              <a:cxnLst>
                <a:cxn ang="0">
                  <a:pos x="T0" y="T1"/>
                </a:cxn>
                <a:cxn ang="0">
                  <a:pos x="T2" y="T3"/>
                </a:cxn>
                <a:cxn ang="0">
                  <a:pos x="T4" y="T5"/>
                </a:cxn>
                <a:cxn ang="0">
                  <a:pos x="T6" y="T7"/>
                </a:cxn>
                <a:cxn ang="0">
                  <a:pos x="T8" y="T9"/>
                </a:cxn>
              </a:cxnLst>
              <a:rect l="0" t="0" r="r" b="b"/>
              <a:pathLst>
                <a:path w="40" h="40">
                  <a:moveTo>
                    <a:pt x="39" y="22"/>
                  </a:moveTo>
                  <a:cubicBezTo>
                    <a:pt x="38" y="33"/>
                    <a:pt x="29" y="40"/>
                    <a:pt x="18" y="39"/>
                  </a:cubicBezTo>
                  <a:cubicBezTo>
                    <a:pt x="7" y="38"/>
                    <a:pt x="0" y="29"/>
                    <a:pt x="1" y="18"/>
                  </a:cubicBezTo>
                  <a:cubicBezTo>
                    <a:pt x="2" y="7"/>
                    <a:pt x="11" y="0"/>
                    <a:pt x="22" y="1"/>
                  </a:cubicBezTo>
                  <a:cubicBezTo>
                    <a:pt x="33" y="2"/>
                    <a:pt x="40" y="11"/>
                    <a:pt x="39"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6" name="Freeform 159"/>
            <p:cNvSpPr>
              <a:spLocks/>
            </p:cNvSpPr>
            <p:nvPr userDrawn="1"/>
          </p:nvSpPr>
          <p:spPr bwMode="gray">
            <a:xfrm>
              <a:off x="8037513" y="5781675"/>
              <a:ext cx="649288" cy="263525"/>
            </a:xfrm>
            <a:custGeom>
              <a:avLst/>
              <a:gdLst>
                <a:gd name="T0" fmla="*/ 39 w 360"/>
                <a:gd name="T1" fmla="*/ 142 h 146"/>
                <a:gd name="T2" fmla="*/ 360 w 360"/>
                <a:gd name="T3" fmla="*/ 55 h 146"/>
                <a:gd name="T4" fmla="*/ 345 w 360"/>
                <a:gd name="T5" fmla="*/ 0 h 146"/>
                <a:gd name="T6" fmla="*/ 25 w 360"/>
                <a:gd name="T7" fmla="*/ 87 h 146"/>
                <a:gd name="T8" fmla="*/ 4 w 360"/>
                <a:gd name="T9" fmla="*/ 121 h 146"/>
                <a:gd name="T10" fmla="*/ 39 w 360"/>
                <a:gd name="T11" fmla="*/ 142 h 146"/>
              </a:gdLst>
              <a:ahLst/>
              <a:cxnLst>
                <a:cxn ang="0">
                  <a:pos x="T0" y="T1"/>
                </a:cxn>
                <a:cxn ang="0">
                  <a:pos x="T2" y="T3"/>
                </a:cxn>
                <a:cxn ang="0">
                  <a:pos x="T4" y="T5"/>
                </a:cxn>
                <a:cxn ang="0">
                  <a:pos x="T6" y="T7"/>
                </a:cxn>
                <a:cxn ang="0">
                  <a:pos x="T8" y="T9"/>
                </a:cxn>
                <a:cxn ang="0">
                  <a:pos x="T10" y="T11"/>
                </a:cxn>
              </a:cxnLst>
              <a:rect l="0" t="0" r="r" b="b"/>
              <a:pathLst>
                <a:path w="360" h="146">
                  <a:moveTo>
                    <a:pt x="39" y="142"/>
                  </a:moveTo>
                  <a:cubicBezTo>
                    <a:pt x="360" y="55"/>
                    <a:pt x="360" y="55"/>
                    <a:pt x="360" y="55"/>
                  </a:cubicBezTo>
                  <a:cubicBezTo>
                    <a:pt x="345" y="0"/>
                    <a:pt x="345" y="0"/>
                    <a:pt x="345" y="0"/>
                  </a:cubicBezTo>
                  <a:cubicBezTo>
                    <a:pt x="25" y="87"/>
                    <a:pt x="25" y="87"/>
                    <a:pt x="25" y="87"/>
                  </a:cubicBezTo>
                  <a:cubicBezTo>
                    <a:pt x="9" y="91"/>
                    <a:pt x="0" y="106"/>
                    <a:pt x="4" y="121"/>
                  </a:cubicBezTo>
                  <a:cubicBezTo>
                    <a:pt x="9" y="137"/>
                    <a:pt x="24" y="146"/>
                    <a:pt x="39" y="142"/>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7" name="Freeform 160"/>
            <p:cNvSpPr>
              <a:spLocks/>
            </p:cNvSpPr>
            <p:nvPr userDrawn="1"/>
          </p:nvSpPr>
          <p:spPr bwMode="gray">
            <a:xfrm>
              <a:off x="8070851" y="5924550"/>
              <a:ext cx="90488" cy="114300"/>
            </a:xfrm>
            <a:custGeom>
              <a:avLst/>
              <a:gdLst>
                <a:gd name="T0" fmla="*/ 33 w 50"/>
                <a:gd name="T1" fmla="*/ 0 h 64"/>
                <a:gd name="T2" fmla="*/ 6 w 50"/>
                <a:gd name="T3" fmla="*/ 8 h 64"/>
                <a:gd name="T4" fmla="*/ 3 w 50"/>
                <a:gd name="T5" fmla="*/ 8 h 64"/>
                <a:gd name="T6" fmla="*/ 3 w 50"/>
                <a:gd name="T7" fmla="*/ 8 h 64"/>
                <a:gd name="T8" fmla="*/ 0 w 50"/>
                <a:gd name="T9" fmla="*/ 10 h 64"/>
                <a:gd name="T10" fmla="*/ 10 w 50"/>
                <a:gd name="T11" fmla="*/ 63 h 64"/>
                <a:gd name="T12" fmla="*/ 15 w 50"/>
                <a:gd name="T13" fmla="*/ 64 h 64"/>
                <a:gd name="T14" fmla="*/ 16 w 50"/>
                <a:gd name="T15" fmla="*/ 63 h 64"/>
                <a:gd name="T16" fmla="*/ 18 w 50"/>
                <a:gd name="T17" fmla="*/ 63 h 64"/>
                <a:gd name="T18" fmla="*/ 20 w 50"/>
                <a:gd name="T19" fmla="*/ 63 h 64"/>
                <a:gd name="T20" fmla="*/ 50 w 50"/>
                <a:gd name="T21" fmla="*/ 55 h 64"/>
                <a:gd name="T22" fmla="*/ 33 w 50"/>
                <a:gd name="T23"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64">
                  <a:moveTo>
                    <a:pt x="33" y="0"/>
                  </a:moveTo>
                  <a:cubicBezTo>
                    <a:pt x="6" y="8"/>
                    <a:pt x="6" y="8"/>
                    <a:pt x="6" y="8"/>
                  </a:cubicBezTo>
                  <a:cubicBezTo>
                    <a:pt x="5" y="8"/>
                    <a:pt x="4" y="8"/>
                    <a:pt x="3" y="8"/>
                  </a:cubicBezTo>
                  <a:cubicBezTo>
                    <a:pt x="3" y="8"/>
                    <a:pt x="3" y="8"/>
                    <a:pt x="3" y="8"/>
                  </a:cubicBezTo>
                  <a:cubicBezTo>
                    <a:pt x="2" y="9"/>
                    <a:pt x="1" y="9"/>
                    <a:pt x="0" y="10"/>
                  </a:cubicBezTo>
                  <a:cubicBezTo>
                    <a:pt x="10" y="63"/>
                    <a:pt x="10" y="63"/>
                    <a:pt x="10" y="63"/>
                  </a:cubicBezTo>
                  <a:cubicBezTo>
                    <a:pt x="12" y="64"/>
                    <a:pt x="13" y="64"/>
                    <a:pt x="15" y="64"/>
                  </a:cubicBezTo>
                  <a:cubicBezTo>
                    <a:pt x="16" y="63"/>
                    <a:pt x="16" y="63"/>
                    <a:pt x="16" y="63"/>
                  </a:cubicBezTo>
                  <a:cubicBezTo>
                    <a:pt x="16" y="63"/>
                    <a:pt x="17" y="63"/>
                    <a:pt x="18" y="63"/>
                  </a:cubicBezTo>
                  <a:cubicBezTo>
                    <a:pt x="19" y="63"/>
                    <a:pt x="19" y="63"/>
                    <a:pt x="20" y="63"/>
                  </a:cubicBezTo>
                  <a:cubicBezTo>
                    <a:pt x="50" y="55"/>
                    <a:pt x="50" y="55"/>
                    <a:pt x="50" y="55"/>
                  </a:cubicBezTo>
                  <a:lnTo>
                    <a:pt x="33" y="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8" name="Freeform 161"/>
            <p:cNvSpPr>
              <a:spLocks/>
            </p:cNvSpPr>
            <p:nvPr userDrawn="1"/>
          </p:nvSpPr>
          <p:spPr bwMode="gray">
            <a:xfrm>
              <a:off x="8091488" y="5668963"/>
              <a:ext cx="554038" cy="960438"/>
            </a:xfrm>
            <a:custGeom>
              <a:avLst/>
              <a:gdLst>
                <a:gd name="T0" fmla="*/ 238 w 307"/>
                <a:gd name="T1" fmla="*/ 303 h 535"/>
                <a:gd name="T2" fmla="*/ 278 w 307"/>
                <a:gd name="T3" fmla="*/ 206 h 535"/>
                <a:gd name="T4" fmla="*/ 281 w 307"/>
                <a:gd name="T5" fmla="*/ 159 h 535"/>
                <a:gd name="T6" fmla="*/ 244 w 307"/>
                <a:gd name="T7" fmla="*/ 27 h 535"/>
                <a:gd name="T8" fmla="*/ 243 w 307"/>
                <a:gd name="T9" fmla="*/ 27 h 535"/>
                <a:gd name="T10" fmla="*/ 206 w 307"/>
                <a:gd name="T11" fmla="*/ 3 h 535"/>
                <a:gd name="T12" fmla="*/ 177 w 307"/>
                <a:gd name="T13" fmla="*/ 41 h 535"/>
                <a:gd name="T14" fmla="*/ 178 w 307"/>
                <a:gd name="T15" fmla="*/ 43 h 535"/>
                <a:gd name="T16" fmla="*/ 178 w 307"/>
                <a:gd name="T17" fmla="*/ 43 h 535"/>
                <a:gd name="T18" fmla="*/ 142 w 307"/>
                <a:gd name="T19" fmla="*/ 23 h 535"/>
                <a:gd name="T20" fmla="*/ 113 w 307"/>
                <a:gd name="T21" fmla="*/ 59 h 535"/>
                <a:gd name="T22" fmla="*/ 78 w 307"/>
                <a:gd name="T23" fmla="*/ 41 h 535"/>
                <a:gd name="T24" fmla="*/ 49 w 307"/>
                <a:gd name="T25" fmla="*/ 80 h 535"/>
                <a:gd name="T26" fmla="*/ 55 w 307"/>
                <a:gd name="T27" fmla="*/ 95 h 535"/>
                <a:gd name="T28" fmla="*/ 32 w 307"/>
                <a:gd name="T29" fmla="*/ 90 h 535"/>
                <a:gd name="T30" fmla="*/ 3 w 307"/>
                <a:gd name="T31" fmla="*/ 128 h 535"/>
                <a:gd name="T32" fmla="*/ 3 w 307"/>
                <a:gd name="T33" fmla="*/ 129 h 535"/>
                <a:gd name="T34" fmla="*/ 3 w 307"/>
                <a:gd name="T35" fmla="*/ 129 h 535"/>
                <a:gd name="T36" fmla="*/ 46 w 307"/>
                <a:gd name="T37" fmla="*/ 364 h 535"/>
                <a:gd name="T38" fmla="*/ 94 w 307"/>
                <a:gd name="T39" fmla="*/ 535 h 535"/>
                <a:gd name="T40" fmla="*/ 307 w 307"/>
                <a:gd name="T41" fmla="*/ 528 h 535"/>
                <a:gd name="T42" fmla="*/ 238 w 307"/>
                <a:gd name="T43" fmla="*/ 303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7" h="535">
                  <a:moveTo>
                    <a:pt x="238" y="303"/>
                  </a:moveTo>
                  <a:cubicBezTo>
                    <a:pt x="278" y="206"/>
                    <a:pt x="278" y="206"/>
                    <a:pt x="278" y="206"/>
                  </a:cubicBezTo>
                  <a:cubicBezTo>
                    <a:pt x="285" y="192"/>
                    <a:pt x="286" y="175"/>
                    <a:pt x="281" y="159"/>
                  </a:cubicBezTo>
                  <a:cubicBezTo>
                    <a:pt x="244" y="27"/>
                    <a:pt x="244" y="27"/>
                    <a:pt x="244" y="27"/>
                  </a:cubicBezTo>
                  <a:cubicBezTo>
                    <a:pt x="243" y="27"/>
                    <a:pt x="243" y="27"/>
                    <a:pt x="243" y="27"/>
                  </a:cubicBezTo>
                  <a:cubicBezTo>
                    <a:pt x="239" y="11"/>
                    <a:pt x="223" y="0"/>
                    <a:pt x="206" y="3"/>
                  </a:cubicBezTo>
                  <a:cubicBezTo>
                    <a:pt x="188" y="5"/>
                    <a:pt x="175" y="22"/>
                    <a:pt x="177" y="41"/>
                  </a:cubicBezTo>
                  <a:cubicBezTo>
                    <a:pt x="177" y="42"/>
                    <a:pt x="178" y="42"/>
                    <a:pt x="178" y="43"/>
                  </a:cubicBezTo>
                  <a:cubicBezTo>
                    <a:pt x="178" y="43"/>
                    <a:pt x="178" y="43"/>
                    <a:pt x="178" y="43"/>
                  </a:cubicBezTo>
                  <a:cubicBezTo>
                    <a:pt x="172" y="29"/>
                    <a:pt x="157" y="20"/>
                    <a:pt x="142" y="23"/>
                  </a:cubicBezTo>
                  <a:cubicBezTo>
                    <a:pt x="124" y="25"/>
                    <a:pt x="111" y="41"/>
                    <a:pt x="113" y="59"/>
                  </a:cubicBezTo>
                  <a:cubicBezTo>
                    <a:pt x="106" y="47"/>
                    <a:pt x="93" y="39"/>
                    <a:pt x="78" y="41"/>
                  </a:cubicBezTo>
                  <a:cubicBezTo>
                    <a:pt x="59" y="44"/>
                    <a:pt x="47" y="61"/>
                    <a:pt x="49" y="80"/>
                  </a:cubicBezTo>
                  <a:cubicBezTo>
                    <a:pt x="50" y="86"/>
                    <a:pt x="52" y="91"/>
                    <a:pt x="55" y="95"/>
                  </a:cubicBezTo>
                  <a:cubicBezTo>
                    <a:pt x="49" y="91"/>
                    <a:pt x="40" y="88"/>
                    <a:pt x="32" y="90"/>
                  </a:cubicBezTo>
                  <a:cubicBezTo>
                    <a:pt x="13" y="92"/>
                    <a:pt x="0" y="109"/>
                    <a:pt x="3" y="128"/>
                  </a:cubicBezTo>
                  <a:cubicBezTo>
                    <a:pt x="3" y="128"/>
                    <a:pt x="3" y="129"/>
                    <a:pt x="3" y="129"/>
                  </a:cubicBezTo>
                  <a:cubicBezTo>
                    <a:pt x="3" y="129"/>
                    <a:pt x="3" y="129"/>
                    <a:pt x="3" y="129"/>
                  </a:cubicBezTo>
                  <a:cubicBezTo>
                    <a:pt x="46" y="364"/>
                    <a:pt x="46" y="364"/>
                    <a:pt x="46" y="364"/>
                  </a:cubicBezTo>
                  <a:cubicBezTo>
                    <a:pt x="49" y="368"/>
                    <a:pt x="94" y="535"/>
                    <a:pt x="94" y="535"/>
                  </a:cubicBezTo>
                  <a:cubicBezTo>
                    <a:pt x="307" y="528"/>
                    <a:pt x="307" y="528"/>
                    <a:pt x="307" y="528"/>
                  </a:cubicBezTo>
                  <a:cubicBezTo>
                    <a:pt x="238" y="303"/>
                    <a:pt x="238" y="303"/>
                    <a:pt x="238" y="303"/>
                  </a:cubicBezTo>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9" name="Freeform 162"/>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AB84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0" name="Freeform 163"/>
            <p:cNvSpPr>
              <a:spLocks/>
            </p:cNvSpPr>
            <p:nvPr userDrawn="1"/>
          </p:nvSpPr>
          <p:spPr bwMode="gray">
            <a:xfrm>
              <a:off x="8150226" y="6272213"/>
              <a:ext cx="477838" cy="203200"/>
            </a:xfrm>
            <a:custGeom>
              <a:avLst/>
              <a:gdLst>
                <a:gd name="T0" fmla="*/ 263 w 264"/>
                <a:gd name="T1" fmla="*/ 58 h 113"/>
                <a:gd name="T2" fmla="*/ 256 w 264"/>
                <a:gd name="T3" fmla="*/ 69 h 113"/>
                <a:gd name="T4" fmla="*/ 21 w 264"/>
                <a:gd name="T5" fmla="*/ 112 h 113"/>
                <a:gd name="T6" fmla="*/ 10 w 264"/>
                <a:gd name="T7" fmla="*/ 105 h 113"/>
                <a:gd name="T8" fmla="*/ 1 w 264"/>
                <a:gd name="T9" fmla="*/ 55 h 113"/>
                <a:gd name="T10" fmla="*/ 8 w 264"/>
                <a:gd name="T11" fmla="*/ 44 h 113"/>
                <a:gd name="T12" fmla="*/ 243 w 264"/>
                <a:gd name="T13" fmla="*/ 1 h 113"/>
                <a:gd name="T14" fmla="*/ 254 w 264"/>
                <a:gd name="T15" fmla="*/ 8 h 113"/>
                <a:gd name="T16" fmla="*/ 263 w 264"/>
                <a:gd name="T17" fmla="*/ 5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4" h="113">
                  <a:moveTo>
                    <a:pt x="263" y="58"/>
                  </a:moveTo>
                  <a:cubicBezTo>
                    <a:pt x="264" y="63"/>
                    <a:pt x="261" y="68"/>
                    <a:pt x="256" y="69"/>
                  </a:cubicBezTo>
                  <a:cubicBezTo>
                    <a:pt x="21" y="112"/>
                    <a:pt x="21" y="112"/>
                    <a:pt x="21" y="112"/>
                  </a:cubicBezTo>
                  <a:cubicBezTo>
                    <a:pt x="16" y="113"/>
                    <a:pt x="11" y="110"/>
                    <a:pt x="10" y="105"/>
                  </a:cubicBezTo>
                  <a:cubicBezTo>
                    <a:pt x="1" y="55"/>
                    <a:pt x="1" y="55"/>
                    <a:pt x="1" y="55"/>
                  </a:cubicBezTo>
                  <a:cubicBezTo>
                    <a:pt x="0" y="50"/>
                    <a:pt x="3" y="45"/>
                    <a:pt x="8" y="44"/>
                  </a:cubicBezTo>
                  <a:cubicBezTo>
                    <a:pt x="243" y="1"/>
                    <a:pt x="243" y="1"/>
                    <a:pt x="243" y="1"/>
                  </a:cubicBezTo>
                  <a:cubicBezTo>
                    <a:pt x="248" y="0"/>
                    <a:pt x="253" y="3"/>
                    <a:pt x="254" y="8"/>
                  </a:cubicBezTo>
                  <a:cubicBezTo>
                    <a:pt x="263" y="58"/>
                    <a:pt x="263" y="58"/>
                    <a:pt x="263" y="5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1" name="Freeform 164"/>
            <p:cNvSpPr>
              <a:spLocks/>
            </p:cNvSpPr>
            <p:nvPr userDrawn="1"/>
          </p:nvSpPr>
          <p:spPr bwMode="gray">
            <a:xfrm>
              <a:off x="8151813" y="6272213"/>
              <a:ext cx="473075" cy="203200"/>
            </a:xfrm>
            <a:custGeom>
              <a:avLst/>
              <a:gdLst>
                <a:gd name="T0" fmla="*/ 244 w 262"/>
                <a:gd name="T1" fmla="*/ 0 h 113"/>
                <a:gd name="T2" fmla="*/ 242 w 262"/>
                <a:gd name="T3" fmla="*/ 1 h 113"/>
                <a:gd name="T4" fmla="*/ 76 w 262"/>
                <a:gd name="T5" fmla="*/ 31 h 113"/>
                <a:gd name="T6" fmla="*/ 16 w 262"/>
                <a:gd name="T7" fmla="*/ 42 h 113"/>
                <a:gd name="T8" fmla="*/ 7 w 262"/>
                <a:gd name="T9" fmla="*/ 44 h 113"/>
                <a:gd name="T10" fmla="*/ 0 w 262"/>
                <a:gd name="T11" fmla="*/ 53 h 113"/>
                <a:gd name="T12" fmla="*/ 0 w 262"/>
                <a:gd name="T13" fmla="*/ 55 h 113"/>
                <a:gd name="T14" fmla="*/ 9 w 262"/>
                <a:gd name="T15" fmla="*/ 105 h 113"/>
                <a:gd name="T16" fmla="*/ 18 w 262"/>
                <a:gd name="T17" fmla="*/ 113 h 113"/>
                <a:gd name="T18" fmla="*/ 20 w 262"/>
                <a:gd name="T19" fmla="*/ 112 h 113"/>
                <a:gd name="T20" fmla="*/ 255 w 262"/>
                <a:gd name="T21" fmla="*/ 69 h 113"/>
                <a:gd name="T22" fmla="*/ 262 w 262"/>
                <a:gd name="T23" fmla="*/ 60 h 113"/>
                <a:gd name="T24" fmla="*/ 262 w 262"/>
                <a:gd name="T25" fmla="*/ 58 h 113"/>
                <a:gd name="T26" fmla="*/ 253 w 262"/>
                <a:gd name="T27" fmla="*/ 8 h 113"/>
                <a:gd name="T28" fmla="*/ 244 w 262"/>
                <a:gd name="T29"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2" h="113">
                  <a:moveTo>
                    <a:pt x="244" y="0"/>
                  </a:moveTo>
                  <a:cubicBezTo>
                    <a:pt x="243" y="0"/>
                    <a:pt x="243" y="1"/>
                    <a:pt x="242" y="1"/>
                  </a:cubicBezTo>
                  <a:cubicBezTo>
                    <a:pt x="76" y="31"/>
                    <a:pt x="76" y="31"/>
                    <a:pt x="76" y="31"/>
                  </a:cubicBezTo>
                  <a:cubicBezTo>
                    <a:pt x="16" y="42"/>
                    <a:pt x="16" y="42"/>
                    <a:pt x="16" y="42"/>
                  </a:cubicBezTo>
                  <a:cubicBezTo>
                    <a:pt x="7" y="44"/>
                    <a:pt x="7" y="44"/>
                    <a:pt x="7" y="44"/>
                  </a:cubicBezTo>
                  <a:cubicBezTo>
                    <a:pt x="3" y="45"/>
                    <a:pt x="0" y="49"/>
                    <a:pt x="0" y="53"/>
                  </a:cubicBezTo>
                  <a:cubicBezTo>
                    <a:pt x="0" y="54"/>
                    <a:pt x="0" y="54"/>
                    <a:pt x="0" y="55"/>
                  </a:cubicBezTo>
                  <a:cubicBezTo>
                    <a:pt x="9" y="105"/>
                    <a:pt x="9" y="105"/>
                    <a:pt x="9" y="105"/>
                  </a:cubicBezTo>
                  <a:cubicBezTo>
                    <a:pt x="10" y="109"/>
                    <a:pt x="14" y="113"/>
                    <a:pt x="18" y="113"/>
                  </a:cubicBezTo>
                  <a:cubicBezTo>
                    <a:pt x="19" y="113"/>
                    <a:pt x="19" y="113"/>
                    <a:pt x="20" y="112"/>
                  </a:cubicBezTo>
                  <a:cubicBezTo>
                    <a:pt x="255" y="69"/>
                    <a:pt x="255" y="69"/>
                    <a:pt x="255" y="69"/>
                  </a:cubicBezTo>
                  <a:cubicBezTo>
                    <a:pt x="259" y="68"/>
                    <a:pt x="262" y="64"/>
                    <a:pt x="262" y="60"/>
                  </a:cubicBezTo>
                  <a:cubicBezTo>
                    <a:pt x="262" y="59"/>
                    <a:pt x="262" y="59"/>
                    <a:pt x="262" y="58"/>
                  </a:cubicBezTo>
                  <a:cubicBezTo>
                    <a:pt x="253" y="8"/>
                    <a:pt x="253" y="8"/>
                    <a:pt x="253" y="8"/>
                  </a:cubicBezTo>
                  <a:cubicBezTo>
                    <a:pt x="252" y="4"/>
                    <a:pt x="248" y="0"/>
                    <a:pt x="244"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2" name="Freeform 165"/>
            <p:cNvSpPr>
              <a:spLocks/>
            </p:cNvSpPr>
            <p:nvPr userDrawn="1"/>
          </p:nvSpPr>
          <p:spPr bwMode="gray">
            <a:xfrm>
              <a:off x="8235951" y="6286500"/>
              <a:ext cx="306388" cy="174625"/>
            </a:xfrm>
            <a:custGeom>
              <a:avLst/>
              <a:gdLst>
                <a:gd name="T0" fmla="*/ 193 w 193"/>
                <a:gd name="T1" fmla="*/ 77 h 110"/>
                <a:gd name="T2" fmla="*/ 13 w 193"/>
                <a:gd name="T3" fmla="*/ 110 h 110"/>
                <a:gd name="T4" fmla="*/ 0 w 193"/>
                <a:gd name="T5" fmla="*/ 33 h 110"/>
                <a:gd name="T6" fmla="*/ 179 w 193"/>
                <a:gd name="T7" fmla="*/ 0 h 110"/>
                <a:gd name="T8" fmla="*/ 193 w 193"/>
                <a:gd name="T9" fmla="*/ 77 h 110"/>
              </a:gdLst>
              <a:ahLst/>
              <a:cxnLst>
                <a:cxn ang="0">
                  <a:pos x="T0" y="T1"/>
                </a:cxn>
                <a:cxn ang="0">
                  <a:pos x="T2" y="T3"/>
                </a:cxn>
                <a:cxn ang="0">
                  <a:pos x="T4" y="T5"/>
                </a:cxn>
                <a:cxn ang="0">
                  <a:pos x="T6" y="T7"/>
                </a:cxn>
                <a:cxn ang="0">
                  <a:pos x="T8" y="T9"/>
                </a:cxn>
              </a:cxnLst>
              <a:rect l="0" t="0" r="r" b="b"/>
              <a:pathLst>
                <a:path w="193" h="110">
                  <a:moveTo>
                    <a:pt x="193" y="77"/>
                  </a:moveTo>
                  <a:lnTo>
                    <a:pt x="13" y="110"/>
                  </a:lnTo>
                  <a:lnTo>
                    <a:pt x="0" y="33"/>
                  </a:lnTo>
                  <a:lnTo>
                    <a:pt x="179" y="0"/>
                  </a:lnTo>
                  <a:lnTo>
                    <a:pt x="193" y="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3" name="Freeform 166"/>
            <p:cNvSpPr>
              <a:spLocks/>
            </p:cNvSpPr>
            <p:nvPr userDrawn="1"/>
          </p:nvSpPr>
          <p:spPr bwMode="gray">
            <a:xfrm>
              <a:off x="8421688" y="6315075"/>
              <a:ext cx="84138" cy="90488"/>
            </a:xfrm>
            <a:custGeom>
              <a:avLst/>
              <a:gdLst>
                <a:gd name="T0" fmla="*/ 53 w 53"/>
                <a:gd name="T1" fmla="*/ 49 h 57"/>
                <a:gd name="T2" fmla="*/ 9 w 53"/>
                <a:gd name="T3" fmla="*/ 57 h 57"/>
                <a:gd name="T4" fmla="*/ 0 w 53"/>
                <a:gd name="T5" fmla="*/ 8 h 57"/>
                <a:gd name="T6" fmla="*/ 44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4" y="0"/>
                  </a:lnTo>
                  <a:lnTo>
                    <a:pt x="53" y="4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4" name="Freeform 167"/>
            <p:cNvSpPr>
              <a:spLocks/>
            </p:cNvSpPr>
            <p:nvPr userDrawn="1"/>
          </p:nvSpPr>
          <p:spPr bwMode="gray">
            <a:xfrm>
              <a:off x="8447088" y="6346825"/>
              <a:ext cx="36513" cy="36513"/>
            </a:xfrm>
            <a:custGeom>
              <a:avLst/>
              <a:gdLst>
                <a:gd name="T0" fmla="*/ 15 w 23"/>
                <a:gd name="T1" fmla="*/ 1 h 23"/>
                <a:gd name="T2" fmla="*/ 4 w 23"/>
                <a:gd name="T3" fmla="*/ 0 h 23"/>
                <a:gd name="T4" fmla="*/ 4 w 23"/>
                <a:gd name="T5" fmla="*/ 7 h 23"/>
                <a:gd name="T6" fmla="*/ 7 w 23"/>
                <a:gd name="T7" fmla="*/ 7 h 23"/>
                <a:gd name="T8" fmla="*/ 7 w 23"/>
                <a:gd name="T9" fmla="*/ 4 h 23"/>
                <a:gd name="T10" fmla="*/ 10 w 23"/>
                <a:gd name="T11" fmla="*/ 4 h 23"/>
                <a:gd name="T12" fmla="*/ 8 w 23"/>
                <a:gd name="T13" fmla="*/ 12 h 23"/>
                <a:gd name="T14" fmla="*/ 7 w 23"/>
                <a:gd name="T15" fmla="*/ 18 h 23"/>
                <a:gd name="T16" fmla="*/ 0 w 23"/>
                <a:gd name="T17" fmla="*/ 21 h 23"/>
                <a:gd name="T18" fmla="*/ 1 w 23"/>
                <a:gd name="T19" fmla="*/ 23 h 23"/>
                <a:gd name="T20" fmla="*/ 9 w 23"/>
                <a:gd name="T21" fmla="*/ 20 h 23"/>
                <a:gd name="T22" fmla="*/ 11 w 23"/>
                <a:gd name="T23" fmla="*/ 12 h 23"/>
                <a:gd name="T24" fmla="*/ 16 w 23"/>
                <a:gd name="T25" fmla="*/ 15 h 23"/>
                <a:gd name="T26" fmla="*/ 13 w 23"/>
                <a:gd name="T27" fmla="*/ 22 h 23"/>
                <a:gd name="T28" fmla="*/ 16 w 23"/>
                <a:gd name="T29" fmla="*/ 22 h 23"/>
                <a:gd name="T30" fmla="*/ 19 w 23"/>
                <a:gd name="T31" fmla="*/ 14 h 23"/>
                <a:gd name="T32" fmla="*/ 13 w 23"/>
                <a:gd name="T33" fmla="*/ 11 h 23"/>
                <a:gd name="T34" fmla="*/ 15 w 23"/>
                <a:gd name="T35" fmla="*/ 5 h 23"/>
                <a:gd name="T36" fmla="*/ 18 w 23"/>
                <a:gd name="T37" fmla="*/ 9 h 23"/>
                <a:gd name="T38" fmla="*/ 23 w 23"/>
                <a:gd name="T39" fmla="*/ 6 h 23"/>
                <a:gd name="T40" fmla="*/ 20 w 23"/>
                <a:gd name="T41" fmla="*/ 4 h 23"/>
                <a:gd name="T42" fmla="*/ 18 w 23"/>
                <a:gd name="T43" fmla="*/ 5 h 23"/>
                <a:gd name="T44" fmla="*/ 15 w 23"/>
                <a:gd name="T45"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23">
                  <a:moveTo>
                    <a:pt x="15" y="1"/>
                  </a:moveTo>
                  <a:lnTo>
                    <a:pt x="4" y="0"/>
                  </a:lnTo>
                  <a:lnTo>
                    <a:pt x="4" y="7"/>
                  </a:lnTo>
                  <a:lnTo>
                    <a:pt x="7" y="7"/>
                  </a:lnTo>
                  <a:lnTo>
                    <a:pt x="7" y="4"/>
                  </a:lnTo>
                  <a:lnTo>
                    <a:pt x="10" y="4"/>
                  </a:lnTo>
                  <a:lnTo>
                    <a:pt x="8" y="12"/>
                  </a:lnTo>
                  <a:lnTo>
                    <a:pt x="7" y="18"/>
                  </a:lnTo>
                  <a:lnTo>
                    <a:pt x="0" y="21"/>
                  </a:lnTo>
                  <a:lnTo>
                    <a:pt x="1" y="23"/>
                  </a:lnTo>
                  <a:lnTo>
                    <a:pt x="9" y="20"/>
                  </a:lnTo>
                  <a:lnTo>
                    <a:pt x="11" y="12"/>
                  </a:lnTo>
                  <a:lnTo>
                    <a:pt x="16" y="15"/>
                  </a:lnTo>
                  <a:lnTo>
                    <a:pt x="13" y="22"/>
                  </a:lnTo>
                  <a:lnTo>
                    <a:pt x="16" y="22"/>
                  </a:lnTo>
                  <a:lnTo>
                    <a:pt x="19" y="14"/>
                  </a:lnTo>
                  <a:lnTo>
                    <a:pt x="13" y="11"/>
                  </a:lnTo>
                  <a:lnTo>
                    <a:pt x="15" y="5"/>
                  </a:lnTo>
                  <a:lnTo>
                    <a:pt x="18" y="9"/>
                  </a:lnTo>
                  <a:lnTo>
                    <a:pt x="23" y="6"/>
                  </a:lnTo>
                  <a:lnTo>
                    <a:pt x="20" y="4"/>
                  </a:lnTo>
                  <a:lnTo>
                    <a:pt x="18" y="5"/>
                  </a:lnTo>
                  <a:lnTo>
                    <a:pt x="15" y="1"/>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5" name="Freeform 168"/>
            <p:cNvSpPr>
              <a:spLocks/>
            </p:cNvSpPr>
            <p:nvPr userDrawn="1"/>
          </p:nvSpPr>
          <p:spPr bwMode="gray">
            <a:xfrm>
              <a:off x="8462963" y="6335713"/>
              <a:ext cx="11113" cy="11113"/>
            </a:xfrm>
            <a:custGeom>
              <a:avLst/>
              <a:gdLst>
                <a:gd name="T0" fmla="*/ 6 w 6"/>
                <a:gd name="T1" fmla="*/ 3 h 6"/>
                <a:gd name="T2" fmla="*/ 3 w 6"/>
                <a:gd name="T3" fmla="*/ 6 h 6"/>
                <a:gd name="T4" fmla="*/ 0 w 6"/>
                <a:gd name="T5" fmla="*/ 3 h 6"/>
                <a:gd name="T6" fmla="*/ 3 w 6"/>
                <a:gd name="T7" fmla="*/ 0 h 6"/>
                <a:gd name="T8" fmla="*/ 6 w 6"/>
                <a:gd name="T9" fmla="*/ 3 h 6"/>
              </a:gdLst>
              <a:ahLst/>
              <a:cxnLst>
                <a:cxn ang="0">
                  <a:pos x="T0" y="T1"/>
                </a:cxn>
                <a:cxn ang="0">
                  <a:pos x="T2" y="T3"/>
                </a:cxn>
                <a:cxn ang="0">
                  <a:pos x="T4" y="T5"/>
                </a:cxn>
                <a:cxn ang="0">
                  <a:pos x="T6" y="T7"/>
                </a:cxn>
                <a:cxn ang="0">
                  <a:pos x="T8" y="T9"/>
                </a:cxn>
              </a:cxnLst>
              <a:rect l="0" t="0" r="r" b="b"/>
              <a:pathLst>
                <a:path w="6" h="6">
                  <a:moveTo>
                    <a:pt x="6" y="3"/>
                  </a:moveTo>
                  <a:cubicBezTo>
                    <a:pt x="5" y="5"/>
                    <a:pt x="4" y="6"/>
                    <a:pt x="3" y="6"/>
                  </a:cubicBezTo>
                  <a:cubicBezTo>
                    <a:pt x="1" y="5"/>
                    <a:pt x="0" y="4"/>
                    <a:pt x="0" y="3"/>
                  </a:cubicBezTo>
                  <a:cubicBezTo>
                    <a:pt x="0" y="1"/>
                    <a:pt x="2" y="0"/>
                    <a:pt x="3" y="0"/>
                  </a:cubicBezTo>
                  <a:cubicBezTo>
                    <a:pt x="5" y="0"/>
                    <a:pt x="6" y="2"/>
                    <a:pt x="6" y="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6" name="Freeform 169"/>
            <p:cNvSpPr>
              <a:spLocks/>
            </p:cNvSpPr>
            <p:nvPr userDrawn="1"/>
          </p:nvSpPr>
          <p:spPr bwMode="gray">
            <a:xfrm>
              <a:off x="8347076" y="6327775"/>
              <a:ext cx="85725" cy="92075"/>
            </a:xfrm>
            <a:custGeom>
              <a:avLst/>
              <a:gdLst>
                <a:gd name="T0" fmla="*/ 54 w 54"/>
                <a:gd name="T1" fmla="*/ 49 h 58"/>
                <a:gd name="T2" fmla="*/ 8 w 54"/>
                <a:gd name="T3" fmla="*/ 58 h 58"/>
                <a:gd name="T4" fmla="*/ 0 w 54"/>
                <a:gd name="T5" fmla="*/ 9 h 58"/>
                <a:gd name="T6" fmla="*/ 45 w 54"/>
                <a:gd name="T7" fmla="*/ 0 h 58"/>
                <a:gd name="T8" fmla="*/ 54 w 54"/>
                <a:gd name="T9" fmla="*/ 49 h 58"/>
              </a:gdLst>
              <a:ahLst/>
              <a:cxnLst>
                <a:cxn ang="0">
                  <a:pos x="T0" y="T1"/>
                </a:cxn>
                <a:cxn ang="0">
                  <a:pos x="T2" y="T3"/>
                </a:cxn>
                <a:cxn ang="0">
                  <a:pos x="T4" y="T5"/>
                </a:cxn>
                <a:cxn ang="0">
                  <a:pos x="T6" y="T7"/>
                </a:cxn>
                <a:cxn ang="0">
                  <a:pos x="T8" y="T9"/>
                </a:cxn>
              </a:cxnLst>
              <a:rect l="0" t="0" r="r" b="b"/>
              <a:pathLst>
                <a:path w="54" h="58">
                  <a:moveTo>
                    <a:pt x="54" y="49"/>
                  </a:moveTo>
                  <a:lnTo>
                    <a:pt x="8" y="58"/>
                  </a:lnTo>
                  <a:lnTo>
                    <a:pt x="0" y="9"/>
                  </a:lnTo>
                  <a:lnTo>
                    <a:pt x="45" y="0"/>
                  </a:lnTo>
                  <a:lnTo>
                    <a:pt x="54" y="4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7" name="Freeform 170"/>
            <p:cNvSpPr>
              <a:spLocks/>
            </p:cNvSpPr>
            <p:nvPr userDrawn="1"/>
          </p:nvSpPr>
          <p:spPr bwMode="gray">
            <a:xfrm>
              <a:off x="8366126" y="6361113"/>
              <a:ext cx="46038" cy="31750"/>
            </a:xfrm>
            <a:custGeom>
              <a:avLst/>
              <a:gdLst>
                <a:gd name="T0" fmla="*/ 0 w 29"/>
                <a:gd name="T1" fmla="*/ 4 h 20"/>
                <a:gd name="T2" fmla="*/ 3 w 29"/>
                <a:gd name="T3" fmla="*/ 20 h 20"/>
                <a:gd name="T4" fmla="*/ 29 w 29"/>
                <a:gd name="T5" fmla="*/ 15 h 20"/>
                <a:gd name="T6" fmla="*/ 27 w 29"/>
                <a:gd name="T7" fmla="*/ 0 h 20"/>
                <a:gd name="T8" fmla="*/ 16 w 29"/>
                <a:gd name="T9" fmla="*/ 12 h 20"/>
                <a:gd name="T10" fmla="*/ 0 w 29"/>
                <a:gd name="T11" fmla="*/ 4 h 20"/>
              </a:gdLst>
              <a:ahLst/>
              <a:cxnLst>
                <a:cxn ang="0">
                  <a:pos x="T0" y="T1"/>
                </a:cxn>
                <a:cxn ang="0">
                  <a:pos x="T2" y="T3"/>
                </a:cxn>
                <a:cxn ang="0">
                  <a:pos x="T4" y="T5"/>
                </a:cxn>
                <a:cxn ang="0">
                  <a:pos x="T6" y="T7"/>
                </a:cxn>
                <a:cxn ang="0">
                  <a:pos x="T8" y="T9"/>
                </a:cxn>
                <a:cxn ang="0">
                  <a:pos x="T10" y="T11"/>
                </a:cxn>
              </a:cxnLst>
              <a:rect l="0" t="0" r="r" b="b"/>
              <a:pathLst>
                <a:path w="29" h="20">
                  <a:moveTo>
                    <a:pt x="0" y="4"/>
                  </a:moveTo>
                  <a:lnTo>
                    <a:pt x="3" y="20"/>
                  </a:lnTo>
                  <a:lnTo>
                    <a:pt x="29" y="15"/>
                  </a:lnTo>
                  <a:lnTo>
                    <a:pt x="27" y="0"/>
                  </a:lnTo>
                  <a:lnTo>
                    <a:pt x="16" y="12"/>
                  </a:lnTo>
                  <a:lnTo>
                    <a:pt x="0" y="4"/>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8" name="Freeform 171"/>
            <p:cNvSpPr>
              <a:spLocks/>
            </p:cNvSpPr>
            <p:nvPr userDrawn="1"/>
          </p:nvSpPr>
          <p:spPr bwMode="gray">
            <a:xfrm>
              <a:off x="8366126" y="6354763"/>
              <a:ext cx="41275" cy="22225"/>
            </a:xfrm>
            <a:custGeom>
              <a:avLst/>
              <a:gdLst>
                <a:gd name="T0" fmla="*/ 0 w 26"/>
                <a:gd name="T1" fmla="*/ 5 h 14"/>
                <a:gd name="T2" fmla="*/ 0 w 26"/>
                <a:gd name="T3" fmla="*/ 6 h 14"/>
                <a:gd name="T4" fmla="*/ 14 w 26"/>
                <a:gd name="T5" fmla="*/ 14 h 14"/>
                <a:gd name="T6" fmla="*/ 26 w 26"/>
                <a:gd name="T7" fmla="*/ 1 h 14"/>
                <a:gd name="T8" fmla="*/ 26 w 26"/>
                <a:gd name="T9" fmla="*/ 0 h 14"/>
                <a:gd name="T10" fmla="*/ 0 w 26"/>
                <a:gd name="T11" fmla="*/ 5 h 14"/>
              </a:gdLst>
              <a:ahLst/>
              <a:cxnLst>
                <a:cxn ang="0">
                  <a:pos x="T0" y="T1"/>
                </a:cxn>
                <a:cxn ang="0">
                  <a:pos x="T2" y="T3"/>
                </a:cxn>
                <a:cxn ang="0">
                  <a:pos x="T4" y="T5"/>
                </a:cxn>
                <a:cxn ang="0">
                  <a:pos x="T6" y="T7"/>
                </a:cxn>
                <a:cxn ang="0">
                  <a:pos x="T8" y="T9"/>
                </a:cxn>
                <a:cxn ang="0">
                  <a:pos x="T10" y="T11"/>
                </a:cxn>
              </a:cxnLst>
              <a:rect l="0" t="0" r="r" b="b"/>
              <a:pathLst>
                <a:path w="26" h="14">
                  <a:moveTo>
                    <a:pt x="0" y="5"/>
                  </a:moveTo>
                  <a:lnTo>
                    <a:pt x="0" y="6"/>
                  </a:lnTo>
                  <a:lnTo>
                    <a:pt x="14" y="14"/>
                  </a:lnTo>
                  <a:lnTo>
                    <a:pt x="26" y="1"/>
                  </a:lnTo>
                  <a:lnTo>
                    <a:pt x="26" y="0"/>
                  </a:lnTo>
                  <a:lnTo>
                    <a:pt x="0" y="5"/>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9" name="Freeform 172"/>
            <p:cNvSpPr>
              <a:spLocks/>
            </p:cNvSpPr>
            <p:nvPr userDrawn="1"/>
          </p:nvSpPr>
          <p:spPr bwMode="gray">
            <a:xfrm>
              <a:off x="8272463" y="6342063"/>
              <a:ext cx="84138" cy="90488"/>
            </a:xfrm>
            <a:custGeom>
              <a:avLst/>
              <a:gdLst>
                <a:gd name="T0" fmla="*/ 53 w 53"/>
                <a:gd name="T1" fmla="*/ 49 h 57"/>
                <a:gd name="T2" fmla="*/ 9 w 53"/>
                <a:gd name="T3" fmla="*/ 57 h 57"/>
                <a:gd name="T4" fmla="*/ 0 w 53"/>
                <a:gd name="T5" fmla="*/ 8 h 57"/>
                <a:gd name="T6" fmla="*/ 45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5" y="0"/>
                  </a:lnTo>
                  <a:lnTo>
                    <a:pt x="53" y="4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0" name="Freeform 173"/>
            <p:cNvSpPr>
              <a:spLocks/>
            </p:cNvSpPr>
            <p:nvPr userDrawn="1"/>
          </p:nvSpPr>
          <p:spPr bwMode="gray">
            <a:xfrm>
              <a:off x="8293101" y="6367463"/>
              <a:ext cx="41275" cy="38100"/>
            </a:xfrm>
            <a:custGeom>
              <a:avLst/>
              <a:gdLst>
                <a:gd name="T0" fmla="*/ 22 w 23"/>
                <a:gd name="T1" fmla="*/ 5 h 21"/>
                <a:gd name="T2" fmla="*/ 15 w 23"/>
                <a:gd name="T3" fmla="*/ 1 h 21"/>
                <a:gd name="T4" fmla="*/ 11 w 23"/>
                <a:gd name="T5" fmla="*/ 4 h 21"/>
                <a:gd name="T6" fmla="*/ 5 w 23"/>
                <a:gd name="T7" fmla="*/ 2 h 21"/>
                <a:gd name="T8" fmla="*/ 0 w 23"/>
                <a:gd name="T9" fmla="*/ 9 h 21"/>
                <a:gd name="T10" fmla="*/ 14 w 23"/>
                <a:gd name="T11" fmla="*/ 21 h 21"/>
                <a:gd name="T12" fmla="*/ 22 w 23"/>
                <a:gd name="T13" fmla="*/ 5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2" y="5"/>
                  </a:moveTo>
                  <a:cubicBezTo>
                    <a:pt x="22" y="2"/>
                    <a:pt x="19" y="0"/>
                    <a:pt x="15" y="1"/>
                  </a:cubicBezTo>
                  <a:cubicBezTo>
                    <a:pt x="13" y="1"/>
                    <a:pt x="11" y="2"/>
                    <a:pt x="11" y="4"/>
                  </a:cubicBezTo>
                  <a:cubicBezTo>
                    <a:pt x="9" y="3"/>
                    <a:pt x="8" y="2"/>
                    <a:pt x="5" y="2"/>
                  </a:cubicBezTo>
                  <a:cubicBezTo>
                    <a:pt x="2" y="3"/>
                    <a:pt x="0" y="6"/>
                    <a:pt x="0" y="9"/>
                  </a:cubicBezTo>
                  <a:cubicBezTo>
                    <a:pt x="1" y="15"/>
                    <a:pt x="10" y="19"/>
                    <a:pt x="14" y="21"/>
                  </a:cubicBezTo>
                  <a:cubicBezTo>
                    <a:pt x="17" y="17"/>
                    <a:pt x="23" y="11"/>
                    <a:pt x="22" y="5"/>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1" name="Freeform 174"/>
            <p:cNvSpPr>
              <a:spLocks/>
            </p:cNvSpPr>
            <p:nvPr userDrawn="1"/>
          </p:nvSpPr>
          <p:spPr bwMode="gray">
            <a:xfrm>
              <a:off x="8240713" y="6521450"/>
              <a:ext cx="466725" cy="266700"/>
            </a:xfrm>
            <a:custGeom>
              <a:avLst/>
              <a:gdLst>
                <a:gd name="T0" fmla="*/ 294 w 294"/>
                <a:gd name="T1" fmla="*/ 168 h 168"/>
                <a:gd name="T2" fmla="*/ 245 w 294"/>
                <a:gd name="T3" fmla="*/ 0 h 168"/>
                <a:gd name="T4" fmla="*/ 0 w 294"/>
                <a:gd name="T5" fmla="*/ 38 h 168"/>
                <a:gd name="T6" fmla="*/ 18 w 294"/>
                <a:gd name="T7" fmla="*/ 168 h 168"/>
                <a:gd name="T8" fmla="*/ 294 w 294"/>
                <a:gd name="T9" fmla="*/ 168 h 168"/>
              </a:gdLst>
              <a:ahLst/>
              <a:cxnLst>
                <a:cxn ang="0">
                  <a:pos x="T0" y="T1"/>
                </a:cxn>
                <a:cxn ang="0">
                  <a:pos x="T2" y="T3"/>
                </a:cxn>
                <a:cxn ang="0">
                  <a:pos x="T4" y="T5"/>
                </a:cxn>
                <a:cxn ang="0">
                  <a:pos x="T6" y="T7"/>
                </a:cxn>
                <a:cxn ang="0">
                  <a:pos x="T8" y="T9"/>
                </a:cxn>
              </a:cxnLst>
              <a:rect l="0" t="0" r="r" b="b"/>
              <a:pathLst>
                <a:path w="294" h="168">
                  <a:moveTo>
                    <a:pt x="294" y="168"/>
                  </a:moveTo>
                  <a:lnTo>
                    <a:pt x="245" y="0"/>
                  </a:lnTo>
                  <a:lnTo>
                    <a:pt x="0" y="38"/>
                  </a:lnTo>
                  <a:lnTo>
                    <a:pt x="18" y="168"/>
                  </a:lnTo>
                  <a:lnTo>
                    <a:pt x="294" y="168"/>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2" name="Freeform 175"/>
            <p:cNvSpPr>
              <a:spLocks/>
            </p:cNvSpPr>
            <p:nvPr userDrawn="1"/>
          </p:nvSpPr>
          <p:spPr bwMode="gray">
            <a:xfrm>
              <a:off x="8240713" y="6562725"/>
              <a:ext cx="198438" cy="225425"/>
            </a:xfrm>
            <a:custGeom>
              <a:avLst/>
              <a:gdLst>
                <a:gd name="T0" fmla="*/ 125 w 125"/>
                <a:gd name="T1" fmla="*/ 142 h 142"/>
                <a:gd name="T2" fmla="*/ 18 w 125"/>
                <a:gd name="T3" fmla="*/ 142 h 142"/>
                <a:gd name="T4" fmla="*/ 0 w 125"/>
                <a:gd name="T5" fmla="*/ 12 h 142"/>
                <a:gd name="T6" fmla="*/ 76 w 125"/>
                <a:gd name="T7" fmla="*/ 0 h 142"/>
                <a:gd name="T8" fmla="*/ 125 w 125"/>
                <a:gd name="T9" fmla="*/ 142 h 142"/>
              </a:gdLst>
              <a:ahLst/>
              <a:cxnLst>
                <a:cxn ang="0">
                  <a:pos x="T0" y="T1"/>
                </a:cxn>
                <a:cxn ang="0">
                  <a:pos x="T2" y="T3"/>
                </a:cxn>
                <a:cxn ang="0">
                  <a:pos x="T4" y="T5"/>
                </a:cxn>
                <a:cxn ang="0">
                  <a:pos x="T6" y="T7"/>
                </a:cxn>
                <a:cxn ang="0">
                  <a:pos x="T8" y="T9"/>
                </a:cxn>
              </a:cxnLst>
              <a:rect l="0" t="0" r="r" b="b"/>
              <a:pathLst>
                <a:path w="125" h="142">
                  <a:moveTo>
                    <a:pt x="125" y="142"/>
                  </a:moveTo>
                  <a:lnTo>
                    <a:pt x="18" y="142"/>
                  </a:lnTo>
                  <a:lnTo>
                    <a:pt x="0" y="12"/>
                  </a:lnTo>
                  <a:lnTo>
                    <a:pt x="76" y="0"/>
                  </a:lnTo>
                  <a:lnTo>
                    <a:pt x="125" y="142"/>
                  </a:lnTo>
                  <a:close/>
                </a:path>
              </a:pathLst>
            </a:custGeom>
            <a:solidFill>
              <a:srgbClr val="00A8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3" name="Rectangle 176"/>
            <p:cNvSpPr>
              <a:spLocks noChangeArrowheads="1"/>
            </p:cNvSpPr>
            <p:nvPr userDrawn="1"/>
          </p:nvSpPr>
          <p:spPr bwMode="gray">
            <a:xfrm>
              <a:off x="8091488" y="3802063"/>
              <a:ext cx="168275" cy="33338"/>
            </a:xfrm>
            <a:prstGeom prst="rect">
              <a:avLst/>
            </a:prstGeom>
            <a:solidFill>
              <a:srgbClr val="40CD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4" name="Freeform 177"/>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5" name="Freeform 178"/>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6" name="Freeform 179"/>
            <p:cNvSpPr>
              <a:spLocks/>
            </p:cNvSpPr>
            <p:nvPr userDrawn="1"/>
          </p:nvSpPr>
          <p:spPr bwMode="gray">
            <a:xfrm>
              <a:off x="9932988" y="4840288"/>
              <a:ext cx="995363" cy="1466850"/>
            </a:xfrm>
            <a:custGeom>
              <a:avLst/>
              <a:gdLst>
                <a:gd name="T0" fmla="*/ 26 w 627"/>
                <a:gd name="T1" fmla="*/ 0 h 924"/>
                <a:gd name="T2" fmla="*/ 0 w 627"/>
                <a:gd name="T3" fmla="*/ 18 h 924"/>
                <a:gd name="T4" fmla="*/ 248 w 627"/>
                <a:gd name="T5" fmla="*/ 393 h 924"/>
                <a:gd name="T6" fmla="*/ 599 w 627"/>
                <a:gd name="T7" fmla="*/ 924 h 924"/>
                <a:gd name="T8" fmla="*/ 627 w 627"/>
                <a:gd name="T9" fmla="*/ 907 h 924"/>
                <a:gd name="T10" fmla="*/ 26 w 627"/>
                <a:gd name="T11" fmla="*/ 0 h 924"/>
              </a:gdLst>
              <a:ahLst/>
              <a:cxnLst>
                <a:cxn ang="0">
                  <a:pos x="T0" y="T1"/>
                </a:cxn>
                <a:cxn ang="0">
                  <a:pos x="T2" y="T3"/>
                </a:cxn>
                <a:cxn ang="0">
                  <a:pos x="T4" y="T5"/>
                </a:cxn>
                <a:cxn ang="0">
                  <a:pos x="T6" y="T7"/>
                </a:cxn>
                <a:cxn ang="0">
                  <a:pos x="T8" y="T9"/>
                </a:cxn>
                <a:cxn ang="0">
                  <a:pos x="T10" y="T11"/>
                </a:cxn>
              </a:cxnLst>
              <a:rect l="0" t="0" r="r" b="b"/>
              <a:pathLst>
                <a:path w="627" h="924">
                  <a:moveTo>
                    <a:pt x="26" y="0"/>
                  </a:moveTo>
                  <a:lnTo>
                    <a:pt x="0" y="18"/>
                  </a:lnTo>
                  <a:lnTo>
                    <a:pt x="248" y="393"/>
                  </a:lnTo>
                  <a:lnTo>
                    <a:pt x="599" y="924"/>
                  </a:lnTo>
                  <a:lnTo>
                    <a:pt x="627" y="907"/>
                  </a:lnTo>
                  <a:lnTo>
                    <a:pt x="26" y="0"/>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7" name="Freeform 180"/>
            <p:cNvSpPr>
              <a:spLocks/>
            </p:cNvSpPr>
            <p:nvPr userDrawn="1"/>
          </p:nvSpPr>
          <p:spPr bwMode="gray">
            <a:xfrm>
              <a:off x="10814051" y="6172200"/>
              <a:ext cx="57150" cy="47625"/>
            </a:xfrm>
            <a:custGeom>
              <a:avLst/>
              <a:gdLst>
                <a:gd name="T0" fmla="*/ 36 w 36"/>
                <a:gd name="T1" fmla="*/ 13 h 30"/>
                <a:gd name="T2" fmla="*/ 9 w 36"/>
                <a:gd name="T3" fmla="*/ 30 h 30"/>
                <a:gd name="T4" fmla="*/ 9 w 36"/>
                <a:gd name="T5" fmla="*/ 30 h 30"/>
                <a:gd name="T6" fmla="*/ 0 w 36"/>
                <a:gd name="T7" fmla="*/ 18 h 30"/>
                <a:gd name="T8" fmla="*/ 27 w 36"/>
                <a:gd name="T9" fmla="*/ 0 h 30"/>
                <a:gd name="T10" fmla="*/ 36 w 36"/>
                <a:gd name="T11" fmla="*/ 13 h 30"/>
              </a:gdLst>
              <a:ahLst/>
              <a:cxnLst>
                <a:cxn ang="0">
                  <a:pos x="T0" y="T1"/>
                </a:cxn>
                <a:cxn ang="0">
                  <a:pos x="T2" y="T3"/>
                </a:cxn>
                <a:cxn ang="0">
                  <a:pos x="T4" y="T5"/>
                </a:cxn>
                <a:cxn ang="0">
                  <a:pos x="T6" y="T7"/>
                </a:cxn>
                <a:cxn ang="0">
                  <a:pos x="T8" y="T9"/>
                </a:cxn>
                <a:cxn ang="0">
                  <a:pos x="T10" y="T11"/>
                </a:cxn>
              </a:cxnLst>
              <a:rect l="0" t="0" r="r" b="b"/>
              <a:pathLst>
                <a:path w="36" h="30">
                  <a:moveTo>
                    <a:pt x="36" y="13"/>
                  </a:moveTo>
                  <a:lnTo>
                    <a:pt x="9" y="30"/>
                  </a:lnTo>
                  <a:lnTo>
                    <a:pt x="9" y="30"/>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8" name="Freeform 181"/>
            <p:cNvSpPr>
              <a:spLocks/>
            </p:cNvSpPr>
            <p:nvPr userDrawn="1"/>
          </p:nvSpPr>
          <p:spPr bwMode="gray">
            <a:xfrm>
              <a:off x="10785476" y="6127750"/>
              <a:ext cx="55563" cy="49213"/>
            </a:xfrm>
            <a:custGeom>
              <a:avLst/>
              <a:gdLst>
                <a:gd name="T0" fmla="*/ 35 w 35"/>
                <a:gd name="T1" fmla="*/ 13 h 31"/>
                <a:gd name="T2" fmla="*/ 8 w 35"/>
                <a:gd name="T3" fmla="*/ 31 h 31"/>
                <a:gd name="T4" fmla="*/ 8 w 35"/>
                <a:gd name="T5" fmla="*/ 31 h 31"/>
                <a:gd name="T6" fmla="*/ 0 w 35"/>
                <a:gd name="T7" fmla="*/ 18 h 31"/>
                <a:gd name="T8" fmla="*/ 26 w 35"/>
                <a:gd name="T9" fmla="*/ 0 h 31"/>
                <a:gd name="T10" fmla="*/ 35 w 35"/>
                <a:gd name="T11" fmla="*/ 13 h 31"/>
              </a:gdLst>
              <a:ahLst/>
              <a:cxnLst>
                <a:cxn ang="0">
                  <a:pos x="T0" y="T1"/>
                </a:cxn>
                <a:cxn ang="0">
                  <a:pos x="T2" y="T3"/>
                </a:cxn>
                <a:cxn ang="0">
                  <a:pos x="T4" y="T5"/>
                </a:cxn>
                <a:cxn ang="0">
                  <a:pos x="T6" y="T7"/>
                </a:cxn>
                <a:cxn ang="0">
                  <a:pos x="T8" y="T9"/>
                </a:cxn>
                <a:cxn ang="0">
                  <a:pos x="T10" y="T11"/>
                </a:cxn>
              </a:cxnLst>
              <a:rect l="0" t="0" r="r" b="b"/>
              <a:pathLst>
                <a:path w="35" h="31">
                  <a:moveTo>
                    <a:pt x="35" y="13"/>
                  </a:moveTo>
                  <a:lnTo>
                    <a:pt x="8" y="31"/>
                  </a:lnTo>
                  <a:lnTo>
                    <a:pt x="8" y="31"/>
                  </a:lnTo>
                  <a:lnTo>
                    <a:pt x="0" y="18"/>
                  </a:lnTo>
                  <a:lnTo>
                    <a:pt x="26"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9" name="Freeform 182"/>
            <p:cNvSpPr>
              <a:spLocks/>
            </p:cNvSpPr>
            <p:nvPr userDrawn="1"/>
          </p:nvSpPr>
          <p:spPr bwMode="gray">
            <a:xfrm>
              <a:off x="10753726" y="6081713"/>
              <a:ext cx="58738" cy="50800"/>
            </a:xfrm>
            <a:custGeom>
              <a:avLst/>
              <a:gdLst>
                <a:gd name="T0" fmla="*/ 37 w 37"/>
                <a:gd name="T1" fmla="*/ 14 h 32"/>
                <a:gd name="T2" fmla="*/ 10 w 37"/>
                <a:gd name="T3" fmla="*/ 32 h 32"/>
                <a:gd name="T4" fmla="*/ 0 w 37"/>
                <a:gd name="T5" fmla="*/ 18 h 32"/>
                <a:gd name="T6" fmla="*/ 28 w 37"/>
                <a:gd name="T7" fmla="*/ 0 h 32"/>
                <a:gd name="T8" fmla="*/ 37 w 37"/>
                <a:gd name="T9" fmla="*/ 14 h 32"/>
              </a:gdLst>
              <a:ahLst/>
              <a:cxnLst>
                <a:cxn ang="0">
                  <a:pos x="T0" y="T1"/>
                </a:cxn>
                <a:cxn ang="0">
                  <a:pos x="T2" y="T3"/>
                </a:cxn>
                <a:cxn ang="0">
                  <a:pos x="T4" y="T5"/>
                </a:cxn>
                <a:cxn ang="0">
                  <a:pos x="T6" y="T7"/>
                </a:cxn>
                <a:cxn ang="0">
                  <a:pos x="T8" y="T9"/>
                </a:cxn>
              </a:cxnLst>
              <a:rect l="0" t="0" r="r" b="b"/>
              <a:pathLst>
                <a:path w="37" h="32">
                  <a:moveTo>
                    <a:pt x="37" y="14"/>
                  </a:moveTo>
                  <a:lnTo>
                    <a:pt x="10" y="32"/>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0" name="Freeform 183"/>
            <p:cNvSpPr>
              <a:spLocks/>
            </p:cNvSpPr>
            <p:nvPr userDrawn="1"/>
          </p:nvSpPr>
          <p:spPr bwMode="gray">
            <a:xfrm>
              <a:off x="10725151" y="60372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1" name="Freeform 184"/>
            <p:cNvSpPr>
              <a:spLocks/>
            </p:cNvSpPr>
            <p:nvPr userDrawn="1"/>
          </p:nvSpPr>
          <p:spPr bwMode="gray">
            <a:xfrm>
              <a:off x="10696576" y="5994400"/>
              <a:ext cx="55563" cy="47625"/>
            </a:xfrm>
            <a:custGeom>
              <a:avLst/>
              <a:gdLst>
                <a:gd name="T0" fmla="*/ 35 w 35"/>
                <a:gd name="T1" fmla="*/ 13 h 30"/>
                <a:gd name="T2" fmla="*/ 8 w 35"/>
                <a:gd name="T3" fmla="*/ 30 h 30"/>
                <a:gd name="T4" fmla="*/ 0 w 35"/>
                <a:gd name="T5" fmla="*/ 17 h 30"/>
                <a:gd name="T6" fmla="*/ 27 w 35"/>
                <a:gd name="T7" fmla="*/ 0 h 30"/>
                <a:gd name="T8" fmla="*/ 35 w 35"/>
                <a:gd name="T9" fmla="*/ 13 h 30"/>
              </a:gdLst>
              <a:ahLst/>
              <a:cxnLst>
                <a:cxn ang="0">
                  <a:pos x="T0" y="T1"/>
                </a:cxn>
                <a:cxn ang="0">
                  <a:pos x="T2" y="T3"/>
                </a:cxn>
                <a:cxn ang="0">
                  <a:pos x="T4" y="T5"/>
                </a:cxn>
                <a:cxn ang="0">
                  <a:pos x="T6" y="T7"/>
                </a:cxn>
                <a:cxn ang="0">
                  <a:pos x="T8" y="T9"/>
                </a:cxn>
              </a:cxnLst>
              <a:rect l="0" t="0" r="r" b="b"/>
              <a:pathLst>
                <a:path w="35" h="30">
                  <a:moveTo>
                    <a:pt x="35" y="13"/>
                  </a:moveTo>
                  <a:lnTo>
                    <a:pt x="8" y="30"/>
                  </a:lnTo>
                  <a:lnTo>
                    <a:pt x="0" y="17"/>
                  </a:lnTo>
                  <a:lnTo>
                    <a:pt x="27"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2" name="Freeform 185"/>
            <p:cNvSpPr>
              <a:spLocks/>
            </p:cNvSpPr>
            <p:nvPr userDrawn="1"/>
          </p:nvSpPr>
          <p:spPr bwMode="gray">
            <a:xfrm>
              <a:off x="10666413" y="5949950"/>
              <a:ext cx="57150" cy="49213"/>
            </a:xfrm>
            <a:custGeom>
              <a:avLst/>
              <a:gdLst>
                <a:gd name="T0" fmla="*/ 36 w 36"/>
                <a:gd name="T1" fmla="*/ 13 h 31"/>
                <a:gd name="T2" fmla="*/ 9 w 36"/>
                <a:gd name="T3" fmla="*/ 31 h 31"/>
                <a:gd name="T4" fmla="*/ 9 w 36"/>
                <a:gd name="T5" fmla="*/ 31 h 31"/>
                <a:gd name="T6" fmla="*/ 0 w 36"/>
                <a:gd name="T7" fmla="*/ 18 h 31"/>
                <a:gd name="T8" fmla="*/ 0 w 36"/>
                <a:gd name="T9" fmla="*/ 18 h 31"/>
                <a:gd name="T10" fmla="*/ 27 w 36"/>
                <a:gd name="T11" fmla="*/ 0 h 31"/>
                <a:gd name="T12" fmla="*/ 36 w 36"/>
                <a:gd name="T13" fmla="*/ 13 h 31"/>
              </a:gdLst>
              <a:ahLst/>
              <a:cxnLst>
                <a:cxn ang="0">
                  <a:pos x="T0" y="T1"/>
                </a:cxn>
                <a:cxn ang="0">
                  <a:pos x="T2" y="T3"/>
                </a:cxn>
                <a:cxn ang="0">
                  <a:pos x="T4" y="T5"/>
                </a:cxn>
                <a:cxn ang="0">
                  <a:pos x="T6" y="T7"/>
                </a:cxn>
                <a:cxn ang="0">
                  <a:pos x="T8" y="T9"/>
                </a:cxn>
                <a:cxn ang="0">
                  <a:pos x="T10" y="T11"/>
                </a:cxn>
                <a:cxn ang="0">
                  <a:pos x="T12" y="T13"/>
                </a:cxn>
              </a:cxnLst>
              <a:rect l="0" t="0" r="r" b="b"/>
              <a:pathLst>
                <a:path w="36" h="31">
                  <a:moveTo>
                    <a:pt x="36" y="13"/>
                  </a:moveTo>
                  <a:lnTo>
                    <a:pt x="9" y="31"/>
                  </a:lnTo>
                  <a:lnTo>
                    <a:pt x="9" y="31"/>
                  </a:lnTo>
                  <a:lnTo>
                    <a:pt x="0" y="18"/>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3" name="Freeform 186"/>
            <p:cNvSpPr>
              <a:spLocks/>
            </p:cNvSpPr>
            <p:nvPr userDrawn="1"/>
          </p:nvSpPr>
          <p:spPr bwMode="gray">
            <a:xfrm>
              <a:off x="10637838" y="5903913"/>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4" name="Freeform 187"/>
            <p:cNvSpPr>
              <a:spLocks/>
            </p:cNvSpPr>
            <p:nvPr userDrawn="1"/>
          </p:nvSpPr>
          <p:spPr bwMode="gray">
            <a:xfrm>
              <a:off x="10607676" y="5859463"/>
              <a:ext cx="57150" cy="50800"/>
            </a:xfrm>
            <a:custGeom>
              <a:avLst/>
              <a:gdLst>
                <a:gd name="T0" fmla="*/ 36 w 36"/>
                <a:gd name="T1" fmla="*/ 14 h 32"/>
                <a:gd name="T2" fmla="*/ 8 w 36"/>
                <a:gd name="T3" fmla="*/ 32 h 32"/>
                <a:gd name="T4" fmla="*/ 0 w 36"/>
                <a:gd name="T5" fmla="*/ 18 h 32"/>
                <a:gd name="T6" fmla="*/ 0 w 36"/>
                <a:gd name="T7" fmla="*/ 18 h 32"/>
                <a:gd name="T8" fmla="*/ 28 w 36"/>
                <a:gd name="T9" fmla="*/ 0 h 32"/>
                <a:gd name="T10" fmla="*/ 36 w 36"/>
                <a:gd name="T11" fmla="*/ 14 h 32"/>
              </a:gdLst>
              <a:ahLst/>
              <a:cxnLst>
                <a:cxn ang="0">
                  <a:pos x="T0" y="T1"/>
                </a:cxn>
                <a:cxn ang="0">
                  <a:pos x="T2" y="T3"/>
                </a:cxn>
                <a:cxn ang="0">
                  <a:pos x="T4" y="T5"/>
                </a:cxn>
                <a:cxn ang="0">
                  <a:pos x="T6" y="T7"/>
                </a:cxn>
                <a:cxn ang="0">
                  <a:pos x="T8" y="T9"/>
                </a:cxn>
                <a:cxn ang="0">
                  <a:pos x="T10" y="T11"/>
                </a:cxn>
              </a:cxnLst>
              <a:rect l="0" t="0" r="r" b="b"/>
              <a:pathLst>
                <a:path w="36" h="32">
                  <a:moveTo>
                    <a:pt x="36" y="14"/>
                  </a:moveTo>
                  <a:lnTo>
                    <a:pt x="8" y="32"/>
                  </a:lnTo>
                  <a:lnTo>
                    <a:pt x="0" y="18"/>
                  </a:lnTo>
                  <a:lnTo>
                    <a:pt x="0" y="18"/>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5" name="Freeform 188"/>
            <p:cNvSpPr>
              <a:spLocks/>
            </p:cNvSpPr>
            <p:nvPr userDrawn="1"/>
          </p:nvSpPr>
          <p:spPr bwMode="gray">
            <a:xfrm>
              <a:off x="10577513" y="5815013"/>
              <a:ext cx="57150" cy="49213"/>
            </a:xfrm>
            <a:custGeom>
              <a:avLst/>
              <a:gdLst>
                <a:gd name="T0" fmla="*/ 36 w 36"/>
                <a:gd name="T1" fmla="*/ 13 h 31"/>
                <a:gd name="T2" fmla="*/ 9 w 36"/>
                <a:gd name="T3" fmla="*/ 31 h 31"/>
                <a:gd name="T4" fmla="*/ 9 w 36"/>
                <a:gd name="T5" fmla="*/ 31 h 31"/>
                <a:gd name="T6" fmla="*/ 0 w 36"/>
                <a:gd name="T7" fmla="*/ 18 h 31"/>
                <a:gd name="T8" fmla="*/ 27 w 36"/>
                <a:gd name="T9" fmla="*/ 0 h 31"/>
                <a:gd name="T10" fmla="*/ 36 w 36"/>
                <a:gd name="T11" fmla="*/ 13 h 31"/>
              </a:gdLst>
              <a:ahLst/>
              <a:cxnLst>
                <a:cxn ang="0">
                  <a:pos x="T0" y="T1"/>
                </a:cxn>
                <a:cxn ang="0">
                  <a:pos x="T2" y="T3"/>
                </a:cxn>
                <a:cxn ang="0">
                  <a:pos x="T4" y="T5"/>
                </a:cxn>
                <a:cxn ang="0">
                  <a:pos x="T6" y="T7"/>
                </a:cxn>
                <a:cxn ang="0">
                  <a:pos x="T8" y="T9"/>
                </a:cxn>
                <a:cxn ang="0">
                  <a:pos x="T10" y="T11"/>
                </a:cxn>
              </a:cxnLst>
              <a:rect l="0" t="0" r="r" b="b"/>
              <a:pathLst>
                <a:path w="36" h="31">
                  <a:moveTo>
                    <a:pt x="36" y="13"/>
                  </a:moveTo>
                  <a:lnTo>
                    <a:pt x="9" y="31"/>
                  </a:ln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6" name="Freeform 189"/>
            <p:cNvSpPr>
              <a:spLocks/>
            </p:cNvSpPr>
            <p:nvPr userDrawn="1"/>
          </p:nvSpPr>
          <p:spPr bwMode="gray">
            <a:xfrm>
              <a:off x="10548938" y="5772150"/>
              <a:ext cx="57150" cy="47625"/>
            </a:xfrm>
            <a:custGeom>
              <a:avLst/>
              <a:gdLst>
                <a:gd name="T0" fmla="*/ 36 w 36"/>
                <a:gd name="T1" fmla="*/ 13 h 30"/>
                <a:gd name="T2" fmla="*/ 9 w 36"/>
                <a:gd name="T3" fmla="*/ 30 h 30"/>
                <a:gd name="T4" fmla="*/ 0 w 36"/>
                <a:gd name="T5" fmla="*/ 17 h 30"/>
                <a:gd name="T6" fmla="*/ 27 w 36"/>
                <a:gd name="T7" fmla="*/ 0 h 30"/>
                <a:gd name="T8" fmla="*/ 36 w 36"/>
                <a:gd name="T9" fmla="*/ 13 h 30"/>
              </a:gdLst>
              <a:ahLst/>
              <a:cxnLst>
                <a:cxn ang="0">
                  <a:pos x="T0" y="T1"/>
                </a:cxn>
                <a:cxn ang="0">
                  <a:pos x="T2" y="T3"/>
                </a:cxn>
                <a:cxn ang="0">
                  <a:pos x="T4" y="T5"/>
                </a:cxn>
                <a:cxn ang="0">
                  <a:pos x="T6" y="T7"/>
                </a:cxn>
                <a:cxn ang="0">
                  <a:pos x="T8" y="T9"/>
                </a:cxn>
              </a:cxnLst>
              <a:rect l="0" t="0" r="r" b="b"/>
              <a:pathLst>
                <a:path w="36" h="30">
                  <a:moveTo>
                    <a:pt x="36" y="13"/>
                  </a:moveTo>
                  <a:lnTo>
                    <a:pt x="9" y="30"/>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7" name="Freeform 190"/>
            <p:cNvSpPr>
              <a:spLocks/>
            </p:cNvSpPr>
            <p:nvPr userDrawn="1"/>
          </p:nvSpPr>
          <p:spPr bwMode="gray">
            <a:xfrm>
              <a:off x="10520363" y="5726113"/>
              <a:ext cx="55563" cy="50800"/>
            </a:xfrm>
            <a:custGeom>
              <a:avLst/>
              <a:gdLst>
                <a:gd name="T0" fmla="*/ 35 w 35"/>
                <a:gd name="T1" fmla="*/ 14 h 32"/>
                <a:gd name="T2" fmla="*/ 8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8" name="Freeform 191"/>
            <p:cNvSpPr>
              <a:spLocks/>
            </p:cNvSpPr>
            <p:nvPr userDrawn="1"/>
          </p:nvSpPr>
          <p:spPr bwMode="gray">
            <a:xfrm>
              <a:off x="10488613" y="56816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9" name="Freeform 192"/>
            <p:cNvSpPr>
              <a:spLocks/>
            </p:cNvSpPr>
            <p:nvPr userDrawn="1"/>
          </p:nvSpPr>
          <p:spPr bwMode="gray">
            <a:xfrm>
              <a:off x="10460038" y="563721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0" name="Freeform 193"/>
            <p:cNvSpPr>
              <a:spLocks/>
            </p:cNvSpPr>
            <p:nvPr userDrawn="1"/>
          </p:nvSpPr>
          <p:spPr bwMode="gray">
            <a:xfrm>
              <a:off x="10431463" y="5594350"/>
              <a:ext cx="55563" cy="47625"/>
            </a:xfrm>
            <a:custGeom>
              <a:avLst/>
              <a:gdLst>
                <a:gd name="T0" fmla="*/ 35 w 35"/>
                <a:gd name="T1" fmla="*/ 12 h 30"/>
                <a:gd name="T2" fmla="*/ 9 w 35"/>
                <a:gd name="T3" fmla="*/ 30 h 30"/>
                <a:gd name="T4" fmla="*/ 9 w 35"/>
                <a:gd name="T5" fmla="*/ 30 h 30"/>
                <a:gd name="T6" fmla="*/ 0 w 35"/>
                <a:gd name="T7" fmla="*/ 17 h 30"/>
                <a:gd name="T8" fmla="*/ 0 w 35"/>
                <a:gd name="T9" fmla="*/ 17 h 30"/>
                <a:gd name="T10" fmla="*/ 27 w 35"/>
                <a:gd name="T11" fmla="*/ 0 h 30"/>
                <a:gd name="T12" fmla="*/ 35 w 35"/>
                <a:gd name="T13" fmla="*/ 12 h 30"/>
              </a:gdLst>
              <a:ahLst/>
              <a:cxnLst>
                <a:cxn ang="0">
                  <a:pos x="T0" y="T1"/>
                </a:cxn>
                <a:cxn ang="0">
                  <a:pos x="T2" y="T3"/>
                </a:cxn>
                <a:cxn ang="0">
                  <a:pos x="T4" y="T5"/>
                </a:cxn>
                <a:cxn ang="0">
                  <a:pos x="T6" y="T7"/>
                </a:cxn>
                <a:cxn ang="0">
                  <a:pos x="T8" y="T9"/>
                </a:cxn>
                <a:cxn ang="0">
                  <a:pos x="T10" y="T11"/>
                </a:cxn>
                <a:cxn ang="0">
                  <a:pos x="T12" y="T13"/>
                </a:cxn>
              </a:cxnLst>
              <a:rect l="0" t="0" r="r" b="b"/>
              <a:pathLst>
                <a:path w="35" h="30">
                  <a:moveTo>
                    <a:pt x="35" y="12"/>
                  </a:moveTo>
                  <a:lnTo>
                    <a:pt x="9" y="30"/>
                  </a:lnTo>
                  <a:lnTo>
                    <a:pt x="9" y="30"/>
                  </a:lnTo>
                  <a:lnTo>
                    <a:pt x="0" y="17"/>
                  </a:lnTo>
                  <a:lnTo>
                    <a:pt x="0" y="17"/>
                  </a:lnTo>
                  <a:lnTo>
                    <a:pt x="27" y="0"/>
                  </a:lnTo>
                  <a:lnTo>
                    <a:pt x="35" y="12"/>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1" name="Freeform 194"/>
            <p:cNvSpPr>
              <a:spLocks/>
            </p:cNvSpPr>
            <p:nvPr userDrawn="1"/>
          </p:nvSpPr>
          <p:spPr bwMode="gray">
            <a:xfrm>
              <a:off x="10401301" y="5548313"/>
              <a:ext cx="57150" cy="49213"/>
            </a:xfrm>
            <a:custGeom>
              <a:avLst/>
              <a:gdLst>
                <a:gd name="T0" fmla="*/ 36 w 36"/>
                <a:gd name="T1" fmla="*/ 14 h 31"/>
                <a:gd name="T2" fmla="*/ 9 w 36"/>
                <a:gd name="T3" fmla="*/ 31 h 31"/>
                <a:gd name="T4" fmla="*/ 0 w 36"/>
                <a:gd name="T5" fmla="*/ 18 h 31"/>
                <a:gd name="T6" fmla="*/ 27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9" y="31"/>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2" name="Freeform 195"/>
            <p:cNvSpPr>
              <a:spLocks/>
            </p:cNvSpPr>
            <p:nvPr userDrawn="1"/>
          </p:nvSpPr>
          <p:spPr bwMode="gray">
            <a:xfrm>
              <a:off x="10371138" y="5503863"/>
              <a:ext cx="58738" cy="50800"/>
            </a:xfrm>
            <a:custGeom>
              <a:avLst/>
              <a:gdLst>
                <a:gd name="T0" fmla="*/ 37 w 37"/>
                <a:gd name="T1" fmla="*/ 14 h 32"/>
                <a:gd name="T2" fmla="*/ 9 w 37"/>
                <a:gd name="T3" fmla="*/ 32 h 32"/>
                <a:gd name="T4" fmla="*/ 0 w 37"/>
                <a:gd name="T5" fmla="*/ 18 h 32"/>
                <a:gd name="T6" fmla="*/ 0 w 37"/>
                <a:gd name="T7" fmla="*/ 18 h 32"/>
                <a:gd name="T8" fmla="*/ 28 w 37"/>
                <a:gd name="T9" fmla="*/ 0 h 32"/>
                <a:gd name="T10" fmla="*/ 37 w 37"/>
                <a:gd name="T11" fmla="*/ 14 h 32"/>
              </a:gdLst>
              <a:ahLst/>
              <a:cxnLst>
                <a:cxn ang="0">
                  <a:pos x="T0" y="T1"/>
                </a:cxn>
                <a:cxn ang="0">
                  <a:pos x="T2" y="T3"/>
                </a:cxn>
                <a:cxn ang="0">
                  <a:pos x="T4" y="T5"/>
                </a:cxn>
                <a:cxn ang="0">
                  <a:pos x="T6" y="T7"/>
                </a:cxn>
                <a:cxn ang="0">
                  <a:pos x="T8" y="T9"/>
                </a:cxn>
                <a:cxn ang="0">
                  <a:pos x="T10" y="T11"/>
                </a:cxn>
              </a:cxnLst>
              <a:rect l="0" t="0" r="r" b="b"/>
              <a:pathLst>
                <a:path w="37" h="32">
                  <a:moveTo>
                    <a:pt x="37" y="14"/>
                  </a:move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3" name="Freeform 196"/>
            <p:cNvSpPr>
              <a:spLocks/>
            </p:cNvSpPr>
            <p:nvPr userDrawn="1"/>
          </p:nvSpPr>
          <p:spPr bwMode="gray">
            <a:xfrm>
              <a:off x="10342563" y="5459413"/>
              <a:ext cx="58738" cy="49213"/>
            </a:xfrm>
            <a:custGeom>
              <a:avLst/>
              <a:gdLst>
                <a:gd name="T0" fmla="*/ 37 w 37"/>
                <a:gd name="T1" fmla="*/ 13 h 31"/>
                <a:gd name="T2" fmla="*/ 9 w 37"/>
                <a:gd name="T3" fmla="*/ 31 h 31"/>
                <a:gd name="T4" fmla="*/ 9 w 37"/>
                <a:gd name="T5" fmla="*/ 31 h 31"/>
                <a:gd name="T6" fmla="*/ 0 w 37"/>
                <a:gd name="T7" fmla="*/ 18 h 31"/>
                <a:gd name="T8" fmla="*/ 27 w 37"/>
                <a:gd name="T9" fmla="*/ 0 h 31"/>
                <a:gd name="T10" fmla="*/ 37 w 37"/>
                <a:gd name="T11" fmla="*/ 13 h 31"/>
              </a:gdLst>
              <a:ahLst/>
              <a:cxnLst>
                <a:cxn ang="0">
                  <a:pos x="T0" y="T1"/>
                </a:cxn>
                <a:cxn ang="0">
                  <a:pos x="T2" y="T3"/>
                </a:cxn>
                <a:cxn ang="0">
                  <a:pos x="T4" y="T5"/>
                </a:cxn>
                <a:cxn ang="0">
                  <a:pos x="T6" y="T7"/>
                </a:cxn>
                <a:cxn ang="0">
                  <a:pos x="T8" y="T9"/>
                </a:cxn>
                <a:cxn ang="0">
                  <a:pos x="T10" y="T11"/>
                </a:cxn>
              </a:cxnLst>
              <a:rect l="0" t="0" r="r" b="b"/>
              <a:pathLst>
                <a:path w="37" h="31">
                  <a:moveTo>
                    <a:pt x="37" y="13"/>
                  </a:moveTo>
                  <a:lnTo>
                    <a:pt x="9" y="31"/>
                  </a:ln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4" name="Freeform 197"/>
            <p:cNvSpPr>
              <a:spLocks/>
            </p:cNvSpPr>
            <p:nvPr userDrawn="1"/>
          </p:nvSpPr>
          <p:spPr bwMode="gray">
            <a:xfrm>
              <a:off x="10313988" y="5413375"/>
              <a:ext cx="55563" cy="50800"/>
            </a:xfrm>
            <a:custGeom>
              <a:avLst/>
              <a:gdLst>
                <a:gd name="T0" fmla="*/ 35 w 35"/>
                <a:gd name="T1" fmla="*/ 14 h 32"/>
                <a:gd name="T2" fmla="*/ 8 w 35"/>
                <a:gd name="T3" fmla="*/ 32 h 32"/>
                <a:gd name="T4" fmla="*/ 0 w 35"/>
                <a:gd name="T5" fmla="*/ 19 h 32"/>
                <a:gd name="T6" fmla="*/ 26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9"/>
                  </a:lnTo>
                  <a:lnTo>
                    <a:pt x="26"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5" name="Freeform 198"/>
            <p:cNvSpPr>
              <a:spLocks/>
            </p:cNvSpPr>
            <p:nvPr userDrawn="1"/>
          </p:nvSpPr>
          <p:spPr bwMode="gray">
            <a:xfrm>
              <a:off x="10283826" y="5370513"/>
              <a:ext cx="57150" cy="49213"/>
            </a:xfrm>
            <a:custGeom>
              <a:avLst/>
              <a:gdLst>
                <a:gd name="T0" fmla="*/ 36 w 36"/>
                <a:gd name="T1" fmla="*/ 13 h 31"/>
                <a:gd name="T2" fmla="*/ 9 w 36"/>
                <a:gd name="T3" fmla="*/ 31 h 31"/>
                <a:gd name="T4" fmla="*/ 0 w 36"/>
                <a:gd name="T5" fmla="*/ 17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6" name="Freeform 199"/>
            <p:cNvSpPr>
              <a:spLocks/>
            </p:cNvSpPr>
            <p:nvPr userDrawn="1"/>
          </p:nvSpPr>
          <p:spPr bwMode="gray">
            <a:xfrm>
              <a:off x="10253663" y="5326063"/>
              <a:ext cx="58738" cy="49213"/>
            </a:xfrm>
            <a:custGeom>
              <a:avLst/>
              <a:gdLst>
                <a:gd name="T0" fmla="*/ 37 w 37"/>
                <a:gd name="T1" fmla="*/ 14 h 31"/>
                <a:gd name="T2" fmla="*/ 10 w 37"/>
                <a:gd name="T3" fmla="*/ 31 h 31"/>
                <a:gd name="T4" fmla="*/ 0 w 37"/>
                <a:gd name="T5" fmla="*/ 18 h 31"/>
                <a:gd name="T6" fmla="*/ 28 w 37"/>
                <a:gd name="T7" fmla="*/ 0 h 31"/>
                <a:gd name="T8" fmla="*/ 37 w 37"/>
                <a:gd name="T9" fmla="*/ 14 h 31"/>
              </a:gdLst>
              <a:ahLst/>
              <a:cxnLst>
                <a:cxn ang="0">
                  <a:pos x="T0" y="T1"/>
                </a:cxn>
                <a:cxn ang="0">
                  <a:pos x="T2" y="T3"/>
                </a:cxn>
                <a:cxn ang="0">
                  <a:pos x="T4" y="T5"/>
                </a:cxn>
                <a:cxn ang="0">
                  <a:pos x="T6" y="T7"/>
                </a:cxn>
                <a:cxn ang="0">
                  <a:pos x="T8" y="T9"/>
                </a:cxn>
              </a:cxnLst>
              <a:rect l="0" t="0" r="r" b="b"/>
              <a:pathLst>
                <a:path w="37" h="31">
                  <a:moveTo>
                    <a:pt x="37" y="14"/>
                  </a:moveTo>
                  <a:lnTo>
                    <a:pt x="10" y="31"/>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7" name="Freeform 200"/>
            <p:cNvSpPr>
              <a:spLocks/>
            </p:cNvSpPr>
            <p:nvPr userDrawn="1"/>
          </p:nvSpPr>
          <p:spPr bwMode="gray">
            <a:xfrm>
              <a:off x="10225088" y="5281613"/>
              <a:ext cx="55563" cy="49213"/>
            </a:xfrm>
            <a:custGeom>
              <a:avLst/>
              <a:gdLst>
                <a:gd name="T0" fmla="*/ 35 w 35"/>
                <a:gd name="T1" fmla="*/ 13 h 31"/>
                <a:gd name="T2" fmla="*/ 8 w 35"/>
                <a:gd name="T3" fmla="*/ 31 h 31"/>
                <a:gd name="T4" fmla="*/ 0 w 35"/>
                <a:gd name="T5" fmla="*/ 18 h 31"/>
                <a:gd name="T6" fmla="*/ 28 w 35"/>
                <a:gd name="T7" fmla="*/ 0 h 31"/>
                <a:gd name="T8" fmla="*/ 35 w 35"/>
                <a:gd name="T9" fmla="*/ 13 h 31"/>
              </a:gdLst>
              <a:ahLst/>
              <a:cxnLst>
                <a:cxn ang="0">
                  <a:pos x="T0" y="T1"/>
                </a:cxn>
                <a:cxn ang="0">
                  <a:pos x="T2" y="T3"/>
                </a:cxn>
                <a:cxn ang="0">
                  <a:pos x="T4" y="T5"/>
                </a:cxn>
                <a:cxn ang="0">
                  <a:pos x="T6" y="T7"/>
                </a:cxn>
                <a:cxn ang="0">
                  <a:pos x="T8" y="T9"/>
                </a:cxn>
              </a:cxnLst>
              <a:rect l="0" t="0" r="r" b="b"/>
              <a:pathLst>
                <a:path w="35" h="31">
                  <a:moveTo>
                    <a:pt x="35" y="13"/>
                  </a:moveTo>
                  <a:lnTo>
                    <a:pt x="8" y="31"/>
                  </a:lnTo>
                  <a:lnTo>
                    <a:pt x="0" y="18"/>
                  </a:lnTo>
                  <a:lnTo>
                    <a:pt x="28"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8" name="Freeform 201"/>
            <p:cNvSpPr>
              <a:spLocks/>
            </p:cNvSpPr>
            <p:nvPr userDrawn="1"/>
          </p:nvSpPr>
          <p:spPr bwMode="gray">
            <a:xfrm>
              <a:off x="10194926" y="5235575"/>
              <a:ext cx="57150" cy="50800"/>
            </a:xfrm>
            <a:custGeom>
              <a:avLst/>
              <a:gdLst>
                <a:gd name="T0" fmla="*/ 36 w 36"/>
                <a:gd name="T1" fmla="*/ 14 h 32"/>
                <a:gd name="T2" fmla="*/ 9 w 36"/>
                <a:gd name="T3" fmla="*/ 32 h 32"/>
                <a:gd name="T4" fmla="*/ 9 w 36"/>
                <a:gd name="T5" fmla="*/ 32 h 32"/>
                <a:gd name="T6" fmla="*/ 0 w 36"/>
                <a:gd name="T7" fmla="*/ 19 h 32"/>
                <a:gd name="T8" fmla="*/ 0 w 36"/>
                <a:gd name="T9" fmla="*/ 19 h 32"/>
                <a:gd name="T10" fmla="*/ 27 w 36"/>
                <a:gd name="T11" fmla="*/ 0 h 32"/>
                <a:gd name="T12" fmla="*/ 36 w 36"/>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6" h="32">
                  <a:moveTo>
                    <a:pt x="36" y="14"/>
                  </a:moveTo>
                  <a:lnTo>
                    <a:pt x="9" y="32"/>
                  </a:lnTo>
                  <a:lnTo>
                    <a:pt x="9" y="32"/>
                  </a:lnTo>
                  <a:lnTo>
                    <a:pt x="0" y="19"/>
                  </a:lnTo>
                  <a:lnTo>
                    <a:pt x="0" y="19"/>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9" name="Freeform 202"/>
            <p:cNvSpPr>
              <a:spLocks/>
            </p:cNvSpPr>
            <p:nvPr userDrawn="1"/>
          </p:nvSpPr>
          <p:spPr bwMode="gray">
            <a:xfrm>
              <a:off x="10166351" y="5191125"/>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0" name="Freeform 203"/>
            <p:cNvSpPr>
              <a:spLocks/>
            </p:cNvSpPr>
            <p:nvPr userDrawn="1"/>
          </p:nvSpPr>
          <p:spPr bwMode="gray">
            <a:xfrm>
              <a:off x="10136188" y="5148263"/>
              <a:ext cx="57150" cy="49213"/>
            </a:xfrm>
            <a:custGeom>
              <a:avLst/>
              <a:gdLst>
                <a:gd name="T0" fmla="*/ 36 w 36"/>
                <a:gd name="T1" fmla="*/ 14 h 31"/>
                <a:gd name="T2" fmla="*/ 8 w 36"/>
                <a:gd name="T3" fmla="*/ 31 h 31"/>
                <a:gd name="T4" fmla="*/ 0 w 36"/>
                <a:gd name="T5" fmla="*/ 17 h 31"/>
                <a:gd name="T6" fmla="*/ 28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8" y="31"/>
                  </a:lnTo>
                  <a:lnTo>
                    <a:pt x="0" y="17"/>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1" name="Freeform 204"/>
            <p:cNvSpPr>
              <a:spLocks/>
            </p:cNvSpPr>
            <p:nvPr userDrawn="1"/>
          </p:nvSpPr>
          <p:spPr bwMode="gray">
            <a:xfrm>
              <a:off x="10106026" y="5103813"/>
              <a:ext cx="58738" cy="49213"/>
            </a:xfrm>
            <a:custGeom>
              <a:avLst/>
              <a:gdLst>
                <a:gd name="T0" fmla="*/ 37 w 37"/>
                <a:gd name="T1" fmla="*/ 13 h 31"/>
                <a:gd name="T2" fmla="*/ 9 w 37"/>
                <a:gd name="T3" fmla="*/ 31 h 31"/>
                <a:gd name="T4" fmla="*/ 0 w 37"/>
                <a:gd name="T5" fmla="*/ 18 h 31"/>
                <a:gd name="T6" fmla="*/ 27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2" name="Freeform 206"/>
            <p:cNvSpPr>
              <a:spLocks/>
            </p:cNvSpPr>
            <p:nvPr userDrawn="1"/>
          </p:nvSpPr>
          <p:spPr bwMode="gray">
            <a:xfrm>
              <a:off x="10077450" y="505936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3" name="Freeform 207"/>
            <p:cNvSpPr>
              <a:spLocks/>
            </p:cNvSpPr>
            <p:nvPr userDrawn="1"/>
          </p:nvSpPr>
          <p:spPr bwMode="gray">
            <a:xfrm>
              <a:off x="10048875" y="5013325"/>
              <a:ext cx="55562" cy="50800"/>
            </a:xfrm>
            <a:custGeom>
              <a:avLst/>
              <a:gdLst>
                <a:gd name="T0" fmla="*/ 35 w 35"/>
                <a:gd name="T1" fmla="*/ 14 h 32"/>
                <a:gd name="T2" fmla="*/ 9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9"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4" name="Freeform 208"/>
            <p:cNvSpPr>
              <a:spLocks/>
            </p:cNvSpPr>
            <p:nvPr userDrawn="1"/>
          </p:nvSpPr>
          <p:spPr bwMode="gray">
            <a:xfrm>
              <a:off x="10017125" y="4970463"/>
              <a:ext cx="58737" cy="49213"/>
            </a:xfrm>
            <a:custGeom>
              <a:avLst/>
              <a:gdLst>
                <a:gd name="T0" fmla="*/ 37 w 37"/>
                <a:gd name="T1" fmla="*/ 13 h 31"/>
                <a:gd name="T2" fmla="*/ 10 w 37"/>
                <a:gd name="T3" fmla="*/ 31 h 31"/>
                <a:gd name="T4" fmla="*/ 0 w 37"/>
                <a:gd name="T5" fmla="*/ 17 h 31"/>
                <a:gd name="T6" fmla="*/ 28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10" y="31"/>
                  </a:lnTo>
                  <a:lnTo>
                    <a:pt x="0" y="17"/>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5" name="Freeform 209"/>
            <p:cNvSpPr>
              <a:spLocks/>
            </p:cNvSpPr>
            <p:nvPr userDrawn="1"/>
          </p:nvSpPr>
          <p:spPr bwMode="gray">
            <a:xfrm>
              <a:off x="9988550" y="4926013"/>
              <a:ext cx="58737" cy="47625"/>
            </a:xfrm>
            <a:custGeom>
              <a:avLst/>
              <a:gdLst>
                <a:gd name="T0" fmla="*/ 37 w 37"/>
                <a:gd name="T1" fmla="*/ 13 h 30"/>
                <a:gd name="T2" fmla="*/ 9 w 37"/>
                <a:gd name="T3" fmla="*/ 30 h 30"/>
                <a:gd name="T4" fmla="*/ 0 w 37"/>
                <a:gd name="T5" fmla="*/ 18 h 30"/>
                <a:gd name="T6" fmla="*/ 28 w 37"/>
                <a:gd name="T7" fmla="*/ 0 h 30"/>
                <a:gd name="T8" fmla="*/ 37 w 37"/>
                <a:gd name="T9" fmla="*/ 13 h 30"/>
              </a:gdLst>
              <a:ahLst/>
              <a:cxnLst>
                <a:cxn ang="0">
                  <a:pos x="T0" y="T1"/>
                </a:cxn>
                <a:cxn ang="0">
                  <a:pos x="T2" y="T3"/>
                </a:cxn>
                <a:cxn ang="0">
                  <a:pos x="T4" y="T5"/>
                </a:cxn>
                <a:cxn ang="0">
                  <a:pos x="T6" y="T7"/>
                </a:cxn>
                <a:cxn ang="0">
                  <a:pos x="T8" y="T9"/>
                </a:cxn>
              </a:cxnLst>
              <a:rect l="0" t="0" r="r" b="b"/>
              <a:pathLst>
                <a:path w="37" h="30">
                  <a:moveTo>
                    <a:pt x="37" y="13"/>
                  </a:moveTo>
                  <a:lnTo>
                    <a:pt x="9" y="30"/>
                  </a:lnTo>
                  <a:lnTo>
                    <a:pt x="0" y="18"/>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6" name="Freeform 210"/>
            <p:cNvSpPr>
              <a:spLocks/>
            </p:cNvSpPr>
            <p:nvPr userDrawn="1"/>
          </p:nvSpPr>
          <p:spPr bwMode="gray">
            <a:xfrm>
              <a:off x="10856913" y="6146800"/>
              <a:ext cx="50800" cy="46038"/>
            </a:xfrm>
            <a:custGeom>
              <a:avLst/>
              <a:gdLst>
                <a:gd name="T0" fmla="*/ 32 w 32"/>
                <a:gd name="T1" fmla="*/ 14 h 29"/>
                <a:gd name="T2" fmla="*/ 9 w 32"/>
                <a:gd name="T3" fmla="*/ 29 h 29"/>
                <a:gd name="T4" fmla="*/ 0 w 32"/>
                <a:gd name="T5" fmla="*/ 16 h 29"/>
                <a:gd name="T6" fmla="*/ 24 w 32"/>
                <a:gd name="T7" fmla="*/ 0 h 29"/>
                <a:gd name="T8" fmla="*/ 32 w 32"/>
                <a:gd name="T9" fmla="*/ 14 h 29"/>
              </a:gdLst>
              <a:ahLst/>
              <a:cxnLst>
                <a:cxn ang="0">
                  <a:pos x="T0" y="T1"/>
                </a:cxn>
                <a:cxn ang="0">
                  <a:pos x="T2" y="T3"/>
                </a:cxn>
                <a:cxn ang="0">
                  <a:pos x="T4" y="T5"/>
                </a:cxn>
                <a:cxn ang="0">
                  <a:pos x="T6" y="T7"/>
                </a:cxn>
                <a:cxn ang="0">
                  <a:pos x="T8" y="T9"/>
                </a:cxn>
              </a:cxnLst>
              <a:rect l="0" t="0" r="r" b="b"/>
              <a:pathLst>
                <a:path w="32" h="29">
                  <a:moveTo>
                    <a:pt x="32" y="14"/>
                  </a:moveTo>
                  <a:lnTo>
                    <a:pt x="9" y="29"/>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7" name="Freeform 211"/>
            <p:cNvSpPr>
              <a:spLocks/>
            </p:cNvSpPr>
            <p:nvPr userDrawn="1"/>
          </p:nvSpPr>
          <p:spPr bwMode="gray">
            <a:xfrm>
              <a:off x="10826750" y="61023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8" name="Freeform 212"/>
            <p:cNvSpPr>
              <a:spLocks/>
            </p:cNvSpPr>
            <p:nvPr userDrawn="1"/>
          </p:nvSpPr>
          <p:spPr bwMode="gray">
            <a:xfrm>
              <a:off x="10798175" y="60563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9" name="Freeform 213"/>
            <p:cNvSpPr>
              <a:spLocks/>
            </p:cNvSpPr>
            <p:nvPr userDrawn="1"/>
          </p:nvSpPr>
          <p:spPr bwMode="gray">
            <a:xfrm>
              <a:off x="10769600" y="6013450"/>
              <a:ext cx="52387" cy="46038"/>
            </a:xfrm>
            <a:custGeom>
              <a:avLst/>
              <a:gdLst>
                <a:gd name="T0" fmla="*/ 33 w 33"/>
                <a:gd name="T1" fmla="*/ 14 h 29"/>
                <a:gd name="T2" fmla="*/ 9 w 33"/>
                <a:gd name="T3" fmla="*/ 29 h 29"/>
                <a:gd name="T4" fmla="*/ 0 w 33"/>
                <a:gd name="T5" fmla="*/ 15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5"/>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0" name="Freeform 214"/>
            <p:cNvSpPr>
              <a:spLocks/>
            </p:cNvSpPr>
            <p:nvPr userDrawn="1"/>
          </p:nvSpPr>
          <p:spPr bwMode="gray">
            <a:xfrm>
              <a:off x="10739438" y="5946775"/>
              <a:ext cx="84137" cy="68263"/>
            </a:xfrm>
            <a:custGeom>
              <a:avLst/>
              <a:gdLst>
                <a:gd name="T0" fmla="*/ 53 w 53"/>
                <a:gd name="T1" fmla="*/ 14 h 43"/>
                <a:gd name="T2" fmla="*/ 8 w 53"/>
                <a:gd name="T3" fmla="*/ 43 h 43"/>
                <a:gd name="T4" fmla="*/ 0 w 53"/>
                <a:gd name="T5" fmla="*/ 30 h 43"/>
                <a:gd name="T6" fmla="*/ 45 w 53"/>
                <a:gd name="T7" fmla="*/ 0 h 43"/>
                <a:gd name="T8" fmla="*/ 53 w 53"/>
                <a:gd name="T9" fmla="*/ 14 h 43"/>
              </a:gdLst>
              <a:ahLst/>
              <a:cxnLst>
                <a:cxn ang="0">
                  <a:pos x="T0" y="T1"/>
                </a:cxn>
                <a:cxn ang="0">
                  <a:pos x="T2" y="T3"/>
                </a:cxn>
                <a:cxn ang="0">
                  <a:pos x="T4" y="T5"/>
                </a:cxn>
                <a:cxn ang="0">
                  <a:pos x="T6" y="T7"/>
                </a:cxn>
                <a:cxn ang="0">
                  <a:pos x="T8" y="T9"/>
                </a:cxn>
              </a:cxnLst>
              <a:rect l="0" t="0" r="r" b="b"/>
              <a:pathLst>
                <a:path w="53" h="43">
                  <a:moveTo>
                    <a:pt x="53" y="14"/>
                  </a:moveTo>
                  <a:lnTo>
                    <a:pt x="8" y="43"/>
                  </a:lnTo>
                  <a:lnTo>
                    <a:pt x="0" y="30"/>
                  </a:lnTo>
                  <a:lnTo>
                    <a:pt x="45" y="0"/>
                  </a:lnTo>
                  <a:lnTo>
                    <a:pt x="5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1" name="Freeform 215"/>
            <p:cNvSpPr>
              <a:spLocks/>
            </p:cNvSpPr>
            <p:nvPr userDrawn="1"/>
          </p:nvSpPr>
          <p:spPr bwMode="gray">
            <a:xfrm>
              <a:off x="10709275" y="59245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2" name="Freeform 216"/>
            <p:cNvSpPr>
              <a:spLocks/>
            </p:cNvSpPr>
            <p:nvPr userDrawn="1"/>
          </p:nvSpPr>
          <p:spPr bwMode="gray">
            <a:xfrm>
              <a:off x="10680700" y="58785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3" name="Freeform 217"/>
            <p:cNvSpPr>
              <a:spLocks/>
            </p:cNvSpPr>
            <p:nvPr userDrawn="1"/>
          </p:nvSpPr>
          <p:spPr bwMode="gray">
            <a:xfrm>
              <a:off x="10652125" y="5835650"/>
              <a:ext cx="50800" cy="46038"/>
            </a:xfrm>
            <a:custGeom>
              <a:avLst/>
              <a:gdLst>
                <a:gd name="T0" fmla="*/ 32 w 32"/>
                <a:gd name="T1" fmla="*/ 13 h 29"/>
                <a:gd name="T2" fmla="*/ 8 w 32"/>
                <a:gd name="T3" fmla="*/ 29 h 29"/>
                <a:gd name="T4" fmla="*/ 0 w 32"/>
                <a:gd name="T5" fmla="*/ 15 h 29"/>
                <a:gd name="T6" fmla="*/ 24 w 32"/>
                <a:gd name="T7" fmla="*/ 0 h 29"/>
                <a:gd name="T8" fmla="*/ 32 w 32"/>
                <a:gd name="T9" fmla="*/ 13 h 29"/>
              </a:gdLst>
              <a:ahLst/>
              <a:cxnLst>
                <a:cxn ang="0">
                  <a:pos x="T0" y="T1"/>
                </a:cxn>
                <a:cxn ang="0">
                  <a:pos x="T2" y="T3"/>
                </a:cxn>
                <a:cxn ang="0">
                  <a:pos x="T4" y="T5"/>
                </a:cxn>
                <a:cxn ang="0">
                  <a:pos x="T6" y="T7"/>
                </a:cxn>
                <a:cxn ang="0">
                  <a:pos x="T8" y="T9"/>
                </a:cxn>
              </a:cxnLst>
              <a:rect l="0" t="0" r="r" b="b"/>
              <a:pathLst>
                <a:path w="32" h="29">
                  <a:moveTo>
                    <a:pt x="32" y="13"/>
                  </a:moveTo>
                  <a:lnTo>
                    <a:pt x="8" y="29"/>
                  </a:lnTo>
                  <a:lnTo>
                    <a:pt x="0" y="15"/>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4" name="Freeform 218"/>
            <p:cNvSpPr>
              <a:spLocks/>
            </p:cNvSpPr>
            <p:nvPr userDrawn="1"/>
          </p:nvSpPr>
          <p:spPr bwMode="gray">
            <a:xfrm>
              <a:off x="10620375" y="5791200"/>
              <a:ext cx="52387" cy="44450"/>
            </a:xfrm>
            <a:custGeom>
              <a:avLst/>
              <a:gdLst>
                <a:gd name="T0" fmla="*/ 33 w 33"/>
                <a:gd name="T1" fmla="*/ 14 h 28"/>
                <a:gd name="T2" fmla="*/ 9 w 33"/>
                <a:gd name="T3" fmla="*/ 28 h 28"/>
                <a:gd name="T4" fmla="*/ 0 w 33"/>
                <a:gd name="T5" fmla="*/ 15 h 28"/>
                <a:gd name="T6" fmla="*/ 24 w 33"/>
                <a:gd name="T7" fmla="*/ 0 h 28"/>
                <a:gd name="T8" fmla="*/ 33 w 33"/>
                <a:gd name="T9" fmla="*/ 14 h 28"/>
              </a:gdLst>
              <a:ahLst/>
              <a:cxnLst>
                <a:cxn ang="0">
                  <a:pos x="T0" y="T1"/>
                </a:cxn>
                <a:cxn ang="0">
                  <a:pos x="T2" y="T3"/>
                </a:cxn>
                <a:cxn ang="0">
                  <a:pos x="T4" y="T5"/>
                </a:cxn>
                <a:cxn ang="0">
                  <a:pos x="T6" y="T7"/>
                </a:cxn>
                <a:cxn ang="0">
                  <a:pos x="T8" y="T9"/>
                </a:cxn>
              </a:cxnLst>
              <a:rect l="0" t="0" r="r" b="b"/>
              <a:pathLst>
                <a:path w="33" h="28">
                  <a:moveTo>
                    <a:pt x="33" y="14"/>
                  </a:moveTo>
                  <a:lnTo>
                    <a:pt x="9" y="28"/>
                  </a:lnTo>
                  <a:lnTo>
                    <a:pt x="0" y="15"/>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5" name="Freeform 219"/>
            <p:cNvSpPr>
              <a:spLocks/>
            </p:cNvSpPr>
            <p:nvPr userDrawn="1"/>
          </p:nvSpPr>
          <p:spPr bwMode="gray">
            <a:xfrm>
              <a:off x="10591800" y="5724525"/>
              <a:ext cx="85725" cy="68263"/>
            </a:xfrm>
            <a:custGeom>
              <a:avLst/>
              <a:gdLst>
                <a:gd name="T0" fmla="*/ 54 w 54"/>
                <a:gd name="T1" fmla="*/ 14 h 43"/>
                <a:gd name="T2" fmla="*/ 9 w 54"/>
                <a:gd name="T3" fmla="*/ 43 h 43"/>
                <a:gd name="T4" fmla="*/ 0 w 54"/>
                <a:gd name="T5" fmla="*/ 30 h 43"/>
                <a:gd name="T6" fmla="*/ 44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9" y="43"/>
                  </a:lnTo>
                  <a:lnTo>
                    <a:pt x="0" y="30"/>
                  </a:lnTo>
                  <a:lnTo>
                    <a:pt x="44"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6" name="Freeform 220"/>
            <p:cNvSpPr>
              <a:spLocks/>
            </p:cNvSpPr>
            <p:nvPr userDrawn="1"/>
          </p:nvSpPr>
          <p:spPr bwMode="gray">
            <a:xfrm>
              <a:off x="10563225" y="570071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7" name="Freeform 221"/>
            <p:cNvSpPr>
              <a:spLocks/>
            </p:cNvSpPr>
            <p:nvPr userDrawn="1"/>
          </p:nvSpPr>
          <p:spPr bwMode="gray">
            <a:xfrm>
              <a:off x="10533063" y="5656263"/>
              <a:ext cx="52387" cy="47625"/>
            </a:xfrm>
            <a:custGeom>
              <a:avLst/>
              <a:gdLst>
                <a:gd name="T0" fmla="*/ 33 w 33"/>
                <a:gd name="T1" fmla="*/ 14 h 30"/>
                <a:gd name="T2" fmla="*/ 9 w 33"/>
                <a:gd name="T3" fmla="*/ 30 h 30"/>
                <a:gd name="T4" fmla="*/ 0 w 33"/>
                <a:gd name="T5" fmla="*/ 16 h 30"/>
                <a:gd name="T6" fmla="*/ 23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8" name="Freeform 222"/>
            <p:cNvSpPr>
              <a:spLocks/>
            </p:cNvSpPr>
            <p:nvPr userDrawn="1"/>
          </p:nvSpPr>
          <p:spPr bwMode="gray">
            <a:xfrm>
              <a:off x="10502900" y="5613400"/>
              <a:ext cx="52387" cy="44450"/>
            </a:xfrm>
            <a:custGeom>
              <a:avLst/>
              <a:gdLst>
                <a:gd name="T0" fmla="*/ 33 w 33"/>
                <a:gd name="T1" fmla="*/ 12 h 28"/>
                <a:gd name="T2" fmla="*/ 9 w 33"/>
                <a:gd name="T3" fmla="*/ 28 h 28"/>
                <a:gd name="T4" fmla="*/ 0 w 33"/>
                <a:gd name="T5" fmla="*/ 15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5"/>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9" name="Freeform 223"/>
            <p:cNvSpPr>
              <a:spLocks/>
            </p:cNvSpPr>
            <p:nvPr userDrawn="1"/>
          </p:nvSpPr>
          <p:spPr bwMode="gray">
            <a:xfrm>
              <a:off x="10474325" y="5568950"/>
              <a:ext cx="50800" cy="44450"/>
            </a:xfrm>
            <a:custGeom>
              <a:avLst/>
              <a:gdLst>
                <a:gd name="T0" fmla="*/ 32 w 32"/>
                <a:gd name="T1" fmla="*/ 13 h 28"/>
                <a:gd name="T2" fmla="*/ 8 w 32"/>
                <a:gd name="T3" fmla="*/ 28 h 28"/>
                <a:gd name="T4" fmla="*/ 0 w 32"/>
                <a:gd name="T5" fmla="*/ 16 h 28"/>
                <a:gd name="T6" fmla="*/ 24 w 32"/>
                <a:gd name="T7" fmla="*/ 0 h 28"/>
                <a:gd name="T8" fmla="*/ 32 w 32"/>
                <a:gd name="T9" fmla="*/ 13 h 28"/>
              </a:gdLst>
              <a:ahLst/>
              <a:cxnLst>
                <a:cxn ang="0">
                  <a:pos x="T0" y="T1"/>
                </a:cxn>
                <a:cxn ang="0">
                  <a:pos x="T2" y="T3"/>
                </a:cxn>
                <a:cxn ang="0">
                  <a:pos x="T4" y="T5"/>
                </a:cxn>
                <a:cxn ang="0">
                  <a:pos x="T6" y="T7"/>
                </a:cxn>
                <a:cxn ang="0">
                  <a:pos x="T8" y="T9"/>
                </a:cxn>
              </a:cxnLst>
              <a:rect l="0" t="0" r="r" b="b"/>
              <a:pathLst>
                <a:path w="32" h="28">
                  <a:moveTo>
                    <a:pt x="32" y="13"/>
                  </a:moveTo>
                  <a:lnTo>
                    <a:pt x="8" y="28"/>
                  </a:lnTo>
                  <a:lnTo>
                    <a:pt x="0" y="16"/>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0" name="Freeform 224"/>
            <p:cNvSpPr>
              <a:spLocks/>
            </p:cNvSpPr>
            <p:nvPr userDrawn="1"/>
          </p:nvSpPr>
          <p:spPr bwMode="gray">
            <a:xfrm>
              <a:off x="10444163" y="550227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1" name="Freeform 225"/>
            <p:cNvSpPr>
              <a:spLocks/>
            </p:cNvSpPr>
            <p:nvPr userDrawn="1"/>
          </p:nvSpPr>
          <p:spPr bwMode="gray">
            <a:xfrm>
              <a:off x="10415588" y="547846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2" name="Freeform 226"/>
            <p:cNvSpPr>
              <a:spLocks/>
            </p:cNvSpPr>
            <p:nvPr userDrawn="1"/>
          </p:nvSpPr>
          <p:spPr bwMode="gray">
            <a:xfrm>
              <a:off x="10385425" y="5434013"/>
              <a:ext cx="52387" cy="46038"/>
            </a:xfrm>
            <a:custGeom>
              <a:avLst/>
              <a:gdLst>
                <a:gd name="T0" fmla="*/ 33 w 33"/>
                <a:gd name="T1" fmla="*/ 13 h 29"/>
                <a:gd name="T2" fmla="*/ 10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10"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3" name="Freeform 227"/>
            <p:cNvSpPr>
              <a:spLocks/>
            </p:cNvSpPr>
            <p:nvPr userDrawn="1"/>
          </p:nvSpPr>
          <p:spPr bwMode="gray">
            <a:xfrm>
              <a:off x="10355263" y="5391150"/>
              <a:ext cx="52387" cy="44450"/>
            </a:xfrm>
            <a:custGeom>
              <a:avLst/>
              <a:gdLst>
                <a:gd name="T0" fmla="*/ 33 w 33"/>
                <a:gd name="T1" fmla="*/ 13 h 28"/>
                <a:gd name="T2" fmla="*/ 9 w 33"/>
                <a:gd name="T3" fmla="*/ 28 h 28"/>
                <a:gd name="T4" fmla="*/ 0 w 33"/>
                <a:gd name="T5" fmla="*/ 14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4"/>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4" name="Freeform 228"/>
            <p:cNvSpPr>
              <a:spLocks/>
            </p:cNvSpPr>
            <p:nvPr userDrawn="1"/>
          </p:nvSpPr>
          <p:spPr bwMode="gray">
            <a:xfrm>
              <a:off x="10326688" y="53451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5" name="Freeform 229"/>
            <p:cNvSpPr>
              <a:spLocks/>
            </p:cNvSpPr>
            <p:nvPr userDrawn="1"/>
          </p:nvSpPr>
          <p:spPr bwMode="gray">
            <a:xfrm>
              <a:off x="10298113" y="528002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6" name="Freeform 230"/>
            <p:cNvSpPr>
              <a:spLocks/>
            </p:cNvSpPr>
            <p:nvPr userDrawn="1"/>
          </p:nvSpPr>
          <p:spPr bwMode="gray">
            <a:xfrm>
              <a:off x="10269538" y="5256213"/>
              <a:ext cx="49212" cy="46038"/>
            </a:xfrm>
            <a:custGeom>
              <a:avLst/>
              <a:gdLst>
                <a:gd name="T0" fmla="*/ 31 w 31"/>
                <a:gd name="T1" fmla="*/ 14 h 29"/>
                <a:gd name="T2" fmla="*/ 7 w 31"/>
                <a:gd name="T3" fmla="*/ 29 h 29"/>
                <a:gd name="T4" fmla="*/ 0 w 31"/>
                <a:gd name="T5" fmla="*/ 16 h 29"/>
                <a:gd name="T6" fmla="*/ 23 w 31"/>
                <a:gd name="T7" fmla="*/ 0 h 29"/>
                <a:gd name="T8" fmla="*/ 31 w 31"/>
                <a:gd name="T9" fmla="*/ 14 h 29"/>
              </a:gdLst>
              <a:ahLst/>
              <a:cxnLst>
                <a:cxn ang="0">
                  <a:pos x="T0" y="T1"/>
                </a:cxn>
                <a:cxn ang="0">
                  <a:pos x="T2" y="T3"/>
                </a:cxn>
                <a:cxn ang="0">
                  <a:pos x="T4" y="T5"/>
                </a:cxn>
                <a:cxn ang="0">
                  <a:pos x="T6" y="T7"/>
                </a:cxn>
                <a:cxn ang="0">
                  <a:pos x="T8" y="T9"/>
                </a:cxn>
              </a:cxnLst>
              <a:rect l="0" t="0" r="r" b="b"/>
              <a:pathLst>
                <a:path w="31" h="29">
                  <a:moveTo>
                    <a:pt x="31" y="14"/>
                  </a:moveTo>
                  <a:lnTo>
                    <a:pt x="7" y="29"/>
                  </a:lnTo>
                  <a:lnTo>
                    <a:pt x="0" y="16"/>
                  </a:lnTo>
                  <a:lnTo>
                    <a:pt x="23" y="0"/>
                  </a:lnTo>
                  <a:lnTo>
                    <a:pt x="31"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7" name="Freeform 231"/>
            <p:cNvSpPr>
              <a:spLocks/>
            </p:cNvSpPr>
            <p:nvPr userDrawn="1"/>
          </p:nvSpPr>
          <p:spPr bwMode="gray">
            <a:xfrm>
              <a:off x="10237788" y="5213350"/>
              <a:ext cx="52387" cy="44450"/>
            </a:xfrm>
            <a:custGeom>
              <a:avLst/>
              <a:gdLst>
                <a:gd name="T0" fmla="*/ 33 w 33"/>
                <a:gd name="T1" fmla="*/ 12 h 28"/>
                <a:gd name="T2" fmla="*/ 9 w 33"/>
                <a:gd name="T3" fmla="*/ 28 h 28"/>
                <a:gd name="T4" fmla="*/ 0 w 33"/>
                <a:gd name="T5" fmla="*/ 14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4"/>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8" name="Freeform 232"/>
            <p:cNvSpPr>
              <a:spLocks/>
            </p:cNvSpPr>
            <p:nvPr userDrawn="1"/>
          </p:nvSpPr>
          <p:spPr bwMode="gray">
            <a:xfrm>
              <a:off x="10209213" y="5168900"/>
              <a:ext cx="52387" cy="44450"/>
            </a:xfrm>
            <a:custGeom>
              <a:avLst/>
              <a:gdLst>
                <a:gd name="T0" fmla="*/ 33 w 33"/>
                <a:gd name="T1" fmla="*/ 13 h 28"/>
                <a:gd name="T2" fmla="*/ 9 w 33"/>
                <a:gd name="T3" fmla="*/ 28 h 28"/>
                <a:gd name="T4" fmla="*/ 0 w 33"/>
                <a:gd name="T5" fmla="*/ 15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5"/>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9" name="Freeform 233"/>
            <p:cNvSpPr>
              <a:spLocks/>
            </p:cNvSpPr>
            <p:nvPr userDrawn="1"/>
          </p:nvSpPr>
          <p:spPr bwMode="gray">
            <a:xfrm>
              <a:off x="10180638" y="512286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0" name="Freeform 234"/>
            <p:cNvSpPr>
              <a:spLocks/>
            </p:cNvSpPr>
            <p:nvPr userDrawn="1"/>
          </p:nvSpPr>
          <p:spPr bwMode="gray">
            <a:xfrm>
              <a:off x="10148888" y="5056188"/>
              <a:ext cx="85725" cy="68263"/>
            </a:xfrm>
            <a:custGeom>
              <a:avLst/>
              <a:gdLst>
                <a:gd name="T0" fmla="*/ 54 w 54"/>
                <a:gd name="T1" fmla="*/ 14 h 43"/>
                <a:gd name="T2" fmla="*/ 10 w 54"/>
                <a:gd name="T3" fmla="*/ 43 h 43"/>
                <a:gd name="T4" fmla="*/ 0 w 54"/>
                <a:gd name="T5" fmla="*/ 30 h 43"/>
                <a:gd name="T6" fmla="*/ 45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10" y="43"/>
                  </a:lnTo>
                  <a:lnTo>
                    <a:pt x="0" y="30"/>
                  </a:lnTo>
                  <a:lnTo>
                    <a:pt x="45"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1" name="Freeform 235"/>
            <p:cNvSpPr>
              <a:spLocks/>
            </p:cNvSpPr>
            <p:nvPr userDrawn="1"/>
          </p:nvSpPr>
          <p:spPr bwMode="gray">
            <a:xfrm>
              <a:off x="10120313" y="5033963"/>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2" name="Freeform 236"/>
            <p:cNvSpPr>
              <a:spLocks/>
            </p:cNvSpPr>
            <p:nvPr userDrawn="1"/>
          </p:nvSpPr>
          <p:spPr bwMode="gray">
            <a:xfrm>
              <a:off x="10091738" y="4991100"/>
              <a:ext cx="50800" cy="44450"/>
            </a:xfrm>
            <a:custGeom>
              <a:avLst/>
              <a:gdLst>
                <a:gd name="T0" fmla="*/ 32 w 32"/>
                <a:gd name="T1" fmla="*/ 12 h 28"/>
                <a:gd name="T2" fmla="*/ 8 w 32"/>
                <a:gd name="T3" fmla="*/ 28 h 28"/>
                <a:gd name="T4" fmla="*/ 0 w 32"/>
                <a:gd name="T5" fmla="*/ 14 h 28"/>
                <a:gd name="T6" fmla="*/ 24 w 32"/>
                <a:gd name="T7" fmla="*/ 0 h 28"/>
                <a:gd name="T8" fmla="*/ 32 w 32"/>
                <a:gd name="T9" fmla="*/ 12 h 28"/>
              </a:gdLst>
              <a:ahLst/>
              <a:cxnLst>
                <a:cxn ang="0">
                  <a:pos x="T0" y="T1"/>
                </a:cxn>
                <a:cxn ang="0">
                  <a:pos x="T2" y="T3"/>
                </a:cxn>
                <a:cxn ang="0">
                  <a:pos x="T4" y="T5"/>
                </a:cxn>
                <a:cxn ang="0">
                  <a:pos x="T6" y="T7"/>
                </a:cxn>
                <a:cxn ang="0">
                  <a:pos x="T8" y="T9"/>
                </a:cxn>
              </a:cxnLst>
              <a:rect l="0" t="0" r="r" b="b"/>
              <a:pathLst>
                <a:path w="32" h="28">
                  <a:moveTo>
                    <a:pt x="32" y="12"/>
                  </a:moveTo>
                  <a:lnTo>
                    <a:pt x="8" y="28"/>
                  </a:lnTo>
                  <a:lnTo>
                    <a:pt x="0" y="14"/>
                  </a:lnTo>
                  <a:lnTo>
                    <a:pt x="24" y="0"/>
                  </a:lnTo>
                  <a:lnTo>
                    <a:pt x="32"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3" name="Freeform 237"/>
            <p:cNvSpPr>
              <a:spLocks/>
            </p:cNvSpPr>
            <p:nvPr userDrawn="1"/>
          </p:nvSpPr>
          <p:spPr bwMode="gray">
            <a:xfrm>
              <a:off x="10061575" y="4945063"/>
              <a:ext cx="52387" cy="46038"/>
            </a:xfrm>
            <a:custGeom>
              <a:avLst/>
              <a:gdLst>
                <a:gd name="T0" fmla="*/ 33 w 33"/>
                <a:gd name="T1" fmla="*/ 14 h 29"/>
                <a:gd name="T2" fmla="*/ 9 w 33"/>
                <a:gd name="T3" fmla="*/ 29 h 29"/>
                <a:gd name="T4" fmla="*/ 0 w 33"/>
                <a:gd name="T5" fmla="*/ 16 h 29"/>
                <a:gd name="T6" fmla="*/ 24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4" name="Freeform 238"/>
            <p:cNvSpPr>
              <a:spLocks/>
            </p:cNvSpPr>
            <p:nvPr userDrawn="1"/>
          </p:nvSpPr>
          <p:spPr bwMode="gray">
            <a:xfrm>
              <a:off x="10033000" y="4900613"/>
              <a:ext cx="52387" cy="46038"/>
            </a:xfrm>
            <a:custGeom>
              <a:avLst/>
              <a:gdLst>
                <a:gd name="T0" fmla="*/ 33 w 33"/>
                <a:gd name="T1" fmla="*/ 14 h 29"/>
                <a:gd name="T2" fmla="*/ 9 w 33"/>
                <a:gd name="T3" fmla="*/ 29 h 29"/>
                <a:gd name="T4" fmla="*/ 0 w 33"/>
                <a:gd name="T5" fmla="*/ 16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21516596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p:cSld name="Title square photo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5"/>
            <a:ext cx="4840694" cy="1799462"/>
          </a:xfrm>
          <a:noFill/>
        </p:spPr>
        <p:txBody>
          <a:bodyPr lIns="146304" tIns="91440" rIns="146304" bIns="91440" anchor="t" anchorCtr="0"/>
          <a:lstStyle>
            <a:lvl1pPr>
              <a:defRPr sz="4705" spc="-98"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2" y="3877277"/>
            <a:ext cx="4840694"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367"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sp>
        <p:nvSpPr>
          <p:cNvPr id="8" name="Rectangle 7"/>
          <p:cNvSpPr/>
          <p:nvPr/>
        </p:nvSpPr>
        <p:spPr bwMode="gray">
          <a:xfrm>
            <a:off x="5334973" y="0"/>
            <a:ext cx="6857027"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90" name="MS logo gray - EMF"/>
          <p:cNvPicPr>
            <a:picLocks noChangeAspect="1"/>
          </p:cNvPicPr>
          <p:nvPr/>
        </p:nvPicPr>
        <p:blipFill>
          <a:blip r:embed="rId2"/>
          <a:stretch>
            <a:fillRect/>
          </a:stretch>
        </p:blipFill>
        <p:spPr bwMode="black">
          <a:xfrm>
            <a:off x="454013" y="470067"/>
            <a:ext cx="1423303" cy="304828"/>
          </a:xfrm>
          <a:prstGeom prst="rect">
            <a:avLst/>
          </a:prstGeom>
        </p:spPr>
      </p:pic>
      <p:grpSp>
        <p:nvGrpSpPr>
          <p:cNvPr id="575" name="Group 574"/>
          <p:cNvGrpSpPr>
            <a:grpSpLocks noChangeAspect="1"/>
          </p:cNvGrpSpPr>
          <p:nvPr/>
        </p:nvGrpSpPr>
        <p:grpSpPr bwMode="gray">
          <a:xfrm>
            <a:off x="7440701" y="2676791"/>
            <a:ext cx="4751298" cy="4181209"/>
            <a:chOff x="7670801" y="3252788"/>
            <a:chExt cx="4017963" cy="3535362"/>
          </a:xfrm>
        </p:grpSpPr>
        <p:sp>
          <p:nvSpPr>
            <p:cNvPr id="576" name="Freeform 7"/>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BA8C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7" name="Freeform 8"/>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close/>
                </a:path>
              </a:pathLst>
            </a:custGeom>
            <a:solidFill>
              <a:srgbClr val="5DB1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8" name="Freeform 9"/>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9" name="Freeform 10"/>
            <p:cNvSpPr>
              <a:spLocks/>
            </p:cNvSpPr>
            <p:nvPr userDrawn="1"/>
          </p:nvSpPr>
          <p:spPr bwMode="gray">
            <a:xfrm>
              <a:off x="8637588" y="5445125"/>
              <a:ext cx="465138" cy="623888"/>
            </a:xfrm>
            <a:custGeom>
              <a:avLst/>
              <a:gdLst>
                <a:gd name="T0" fmla="*/ 202 w 257"/>
                <a:gd name="T1" fmla="*/ 3 h 348"/>
                <a:gd name="T2" fmla="*/ 171 w 257"/>
                <a:gd name="T3" fmla="*/ 43 h 348"/>
                <a:gd name="T4" fmla="*/ 245 w 257"/>
                <a:gd name="T5" fmla="*/ 323 h 348"/>
                <a:gd name="T6" fmla="*/ 257 w 257"/>
                <a:gd name="T7" fmla="*/ 329 h 348"/>
                <a:gd name="T8" fmla="*/ 109 w 257"/>
                <a:gd name="T9" fmla="*/ 319 h 348"/>
                <a:gd name="T10" fmla="*/ 47 w 257"/>
                <a:gd name="T11" fmla="*/ 87 h 348"/>
                <a:gd name="T12" fmla="*/ 202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2" y="3"/>
                  </a:moveTo>
                  <a:cubicBezTo>
                    <a:pt x="190" y="15"/>
                    <a:pt x="180" y="28"/>
                    <a:pt x="171" y="43"/>
                  </a:cubicBezTo>
                  <a:cubicBezTo>
                    <a:pt x="114" y="141"/>
                    <a:pt x="148" y="266"/>
                    <a:pt x="245" y="323"/>
                  </a:cubicBezTo>
                  <a:cubicBezTo>
                    <a:pt x="249" y="325"/>
                    <a:pt x="253" y="327"/>
                    <a:pt x="257" y="329"/>
                  </a:cubicBezTo>
                  <a:cubicBezTo>
                    <a:pt x="210" y="348"/>
                    <a:pt x="156" y="346"/>
                    <a:pt x="109" y="319"/>
                  </a:cubicBezTo>
                  <a:cubicBezTo>
                    <a:pt x="28" y="272"/>
                    <a:pt x="0" y="168"/>
                    <a:pt x="47" y="87"/>
                  </a:cubicBezTo>
                  <a:cubicBezTo>
                    <a:pt x="80" y="31"/>
                    <a:pt x="140" y="0"/>
                    <a:pt x="202" y="3"/>
                  </a:cubicBezTo>
                </a:path>
              </a:pathLst>
            </a:custGeom>
            <a:solidFill>
              <a:srgbClr val="0075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0" name="Freeform 11"/>
            <p:cNvSpPr>
              <a:spLocks/>
            </p:cNvSpPr>
            <p:nvPr userDrawn="1"/>
          </p:nvSpPr>
          <p:spPr bwMode="gray">
            <a:xfrm>
              <a:off x="7670801" y="3711575"/>
              <a:ext cx="3227388" cy="2381250"/>
            </a:xfrm>
            <a:custGeom>
              <a:avLst/>
              <a:gdLst>
                <a:gd name="T0" fmla="*/ 0 w 1788"/>
                <a:gd name="T1" fmla="*/ 0 h 1326"/>
                <a:gd name="T2" fmla="*/ 1788 w 1788"/>
                <a:gd name="T3" fmla="*/ 0 h 1326"/>
                <a:gd name="T4" fmla="*/ 1788 w 1788"/>
                <a:gd name="T5" fmla="*/ 1326 h 1326"/>
                <a:gd name="T6" fmla="*/ 101 w 1788"/>
                <a:gd name="T7" fmla="*/ 1326 h 1326"/>
                <a:gd name="T8" fmla="*/ 0 w 1788"/>
                <a:gd name="T9" fmla="*/ 1225 h 1326"/>
                <a:gd name="T10" fmla="*/ 0 w 1788"/>
                <a:gd name="T11" fmla="*/ 0 h 1326"/>
              </a:gdLst>
              <a:ahLst/>
              <a:cxnLst>
                <a:cxn ang="0">
                  <a:pos x="T0" y="T1"/>
                </a:cxn>
                <a:cxn ang="0">
                  <a:pos x="T2" y="T3"/>
                </a:cxn>
                <a:cxn ang="0">
                  <a:pos x="T4" y="T5"/>
                </a:cxn>
                <a:cxn ang="0">
                  <a:pos x="T6" y="T7"/>
                </a:cxn>
                <a:cxn ang="0">
                  <a:pos x="T8" y="T9"/>
                </a:cxn>
                <a:cxn ang="0">
                  <a:pos x="T10" y="T11"/>
                </a:cxn>
              </a:cxnLst>
              <a:rect l="0" t="0" r="r" b="b"/>
              <a:pathLst>
                <a:path w="1788" h="1326">
                  <a:moveTo>
                    <a:pt x="0" y="0"/>
                  </a:moveTo>
                  <a:cubicBezTo>
                    <a:pt x="1788" y="0"/>
                    <a:pt x="1788" y="0"/>
                    <a:pt x="1788" y="0"/>
                  </a:cubicBezTo>
                  <a:cubicBezTo>
                    <a:pt x="1788" y="1326"/>
                    <a:pt x="1788" y="1326"/>
                    <a:pt x="1788" y="1326"/>
                  </a:cubicBezTo>
                  <a:cubicBezTo>
                    <a:pt x="101" y="1326"/>
                    <a:pt x="101" y="1326"/>
                    <a:pt x="101" y="1326"/>
                  </a:cubicBezTo>
                  <a:cubicBezTo>
                    <a:pt x="45" y="1326"/>
                    <a:pt x="0" y="1281"/>
                    <a:pt x="0" y="1225"/>
                  </a:cubicBezTo>
                  <a:cubicBezTo>
                    <a:pt x="0" y="0"/>
                    <a:pt x="0" y="0"/>
                    <a:pt x="0" y="0"/>
                  </a:cubicBezTo>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1" name="Freeform 12"/>
            <p:cNvSpPr>
              <a:spLocks/>
            </p:cNvSpPr>
            <p:nvPr userDrawn="1"/>
          </p:nvSpPr>
          <p:spPr bwMode="gray">
            <a:xfrm>
              <a:off x="7681913" y="3802063"/>
              <a:ext cx="3122613" cy="2201863"/>
            </a:xfrm>
            <a:custGeom>
              <a:avLst/>
              <a:gdLst>
                <a:gd name="T0" fmla="*/ 1730 w 1730"/>
                <a:gd name="T1" fmla="*/ 0 h 1226"/>
                <a:gd name="T2" fmla="*/ 320 w 1730"/>
                <a:gd name="T3" fmla="*/ 0 h 1226"/>
                <a:gd name="T4" fmla="*/ 320 w 1730"/>
                <a:gd name="T5" fmla="*/ 19 h 1226"/>
                <a:gd name="T6" fmla="*/ 1711 w 1730"/>
                <a:gd name="T7" fmla="*/ 19 h 1226"/>
                <a:gd name="T8" fmla="*/ 1711 w 1730"/>
                <a:gd name="T9" fmla="*/ 1207 h 1226"/>
                <a:gd name="T10" fmla="*/ 0 w 1730"/>
                <a:gd name="T11" fmla="*/ 1207 h 1226"/>
                <a:gd name="T12" fmla="*/ 8 w 1730"/>
                <a:gd name="T13" fmla="*/ 1226 h 1226"/>
                <a:gd name="T14" fmla="*/ 1730 w 1730"/>
                <a:gd name="T15" fmla="*/ 1226 h 1226"/>
                <a:gd name="T16" fmla="*/ 1730 w 1730"/>
                <a:gd name="T17" fmla="*/ 0 h 1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0" h="1226">
                  <a:moveTo>
                    <a:pt x="1730" y="0"/>
                  </a:moveTo>
                  <a:cubicBezTo>
                    <a:pt x="320" y="0"/>
                    <a:pt x="320" y="0"/>
                    <a:pt x="320" y="0"/>
                  </a:cubicBezTo>
                  <a:cubicBezTo>
                    <a:pt x="320" y="19"/>
                    <a:pt x="320" y="19"/>
                    <a:pt x="320" y="19"/>
                  </a:cubicBezTo>
                  <a:cubicBezTo>
                    <a:pt x="1711" y="19"/>
                    <a:pt x="1711" y="19"/>
                    <a:pt x="1711" y="19"/>
                  </a:cubicBezTo>
                  <a:cubicBezTo>
                    <a:pt x="1711" y="1207"/>
                    <a:pt x="1711" y="1207"/>
                    <a:pt x="1711" y="1207"/>
                  </a:cubicBezTo>
                  <a:cubicBezTo>
                    <a:pt x="0" y="1207"/>
                    <a:pt x="0" y="1207"/>
                    <a:pt x="0" y="1207"/>
                  </a:cubicBezTo>
                  <a:cubicBezTo>
                    <a:pt x="2" y="1214"/>
                    <a:pt x="5" y="1220"/>
                    <a:pt x="8" y="1226"/>
                  </a:cubicBezTo>
                  <a:cubicBezTo>
                    <a:pt x="1730" y="1226"/>
                    <a:pt x="1730" y="1226"/>
                    <a:pt x="1730" y="1226"/>
                  </a:cubicBezTo>
                  <a:cubicBezTo>
                    <a:pt x="1730" y="0"/>
                    <a:pt x="1730" y="0"/>
                    <a:pt x="1730" y="0"/>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2" name="Freeform 13"/>
            <p:cNvSpPr>
              <a:spLocks/>
            </p:cNvSpPr>
            <p:nvPr userDrawn="1"/>
          </p:nvSpPr>
          <p:spPr bwMode="gray">
            <a:xfrm>
              <a:off x="7670801" y="3711575"/>
              <a:ext cx="585788" cy="2347913"/>
            </a:xfrm>
            <a:custGeom>
              <a:avLst/>
              <a:gdLst>
                <a:gd name="T0" fmla="*/ 325 w 325"/>
                <a:gd name="T1" fmla="*/ 0 h 1307"/>
                <a:gd name="T2" fmla="*/ 325 w 325"/>
                <a:gd name="T3" fmla="*/ 1202 h 1307"/>
                <a:gd name="T4" fmla="*/ 155 w 325"/>
                <a:gd name="T5" fmla="*/ 1202 h 1307"/>
                <a:gd name="T6" fmla="*/ 43 w 325"/>
                <a:gd name="T7" fmla="*/ 1307 h 1307"/>
                <a:gd name="T8" fmla="*/ 1 w 325"/>
                <a:gd name="T9" fmla="*/ 1235 h 1307"/>
                <a:gd name="T10" fmla="*/ 0 w 325"/>
                <a:gd name="T11" fmla="*/ 0 h 1307"/>
                <a:gd name="T12" fmla="*/ 325 w 325"/>
                <a:gd name="T13" fmla="*/ 0 h 1307"/>
              </a:gdLst>
              <a:ahLst/>
              <a:cxnLst>
                <a:cxn ang="0">
                  <a:pos x="T0" y="T1"/>
                </a:cxn>
                <a:cxn ang="0">
                  <a:pos x="T2" y="T3"/>
                </a:cxn>
                <a:cxn ang="0">
                  <a:pos x="T4" y="T5"/>
                </a:cxn>
                <a:cxn ang="0">
                  <a:pos x="T6" y="T7"/>
                </a:cxn>
                <a:cxn ang="0">
                  <a:pos x="T8" y="T9"/>
                </a:cxn>
                <a:cxn ang="0">
                  <a:pos x="T10" y="T11"/>
                </a:cxn>
                <a:cxn ang="0">
                  <a:pos x="T12" y="T13"/>
                </a:cxn>
              </a:cxnLst>
              <a:rect l="0" t="0" r="r" b="b"/>
              <a:pathLst>
                <a:path w="325" h="1307">
                  <a:moveTo>
                    <a:pt x="325" y="0"/>
                  </a:moveTo>
                  <a:cubicBezTo>
                    <a:pt x="325" y="1202"/>
                    <a:pt x="325" y="1202"/>
                    <a:pt x="325" y="1202"/>
                  </a:cubicBezTo>
                  <a:cubicBezTo>
                    <a:pt x="155" y="1202"/>
                    <a:pt x="155" y="1202"/>
                    <a:pt x="155" y="1202"/>
                  </a:cubicBezTo>
                  <a:cubicBezTo>
                    <a:pt x="93" y="1202"/>
                    <a:pt x="43" y="1245"/>
                    <a:pt x="43" y="1307"/>
                  </a:cubicBezTo>
                  <a:cubicBezTo>
                    <a:pt x="43" y="1307"/>
                    <a:pt x="1" y="1281"/>
                    <a:pt x="1" y="1235"/>
                  </a:cubicBezTo>
                  <a:cubicBezTo>
                    <a:pt x="1" y="1103"/>
                    <a:pt x="0" y="0"/>
                    <a:pt x="0" y="0"/>
                  </a:cubicBezTo>
                  <a:lnTo>
                    <a:pt x="325" y="0"/>
                  </a:lnTo>
                  <a:close/>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3" name="Freeform 14"/>
            <p:cNvSpPr>
              <a:spLocks/>
            </p:cNvSpPr>
            <p:nvPr userDrawn="1"/>
          </p:nvSpPr>
          <p:spPr bwMode="gray">
            <a:xfrm>
              <a:off x="7670801" y="3490913"/>
              <a:ext cx="420688" cy="2432050"/>
            </a:xfrm>
            <a:custGeom>
              <a:avLst/>
              <a:gdLst>
                <a:gd name="T0" fmla="*/ 112 w 233"/>
                <a:gd name="T1" fmla="*/ 0 h 1354"/>
                <a:gd name="T2" fmla="*/ 0 w 233"/>
                <a:gd name="T3" fmla="*/ 112 h 1354"/>
                <a:gd name="T4" fmla="*/ 0 w 233"/>
                <a:gd name="T5" fmla="*/ 1354 h 1354"/>
                <a:gd name="T6" fmla="*/ 1 w 233"/>
                <a:gd name="T7" fmla="*/ 1354 h 1354"/>
                <a:gd name="T8" fmla="*/ 112 w 233"/>
                <a:gd name="T9" fmla="*/ 1251 h 1354"/>
                <a:gd name="T10" fmla="*/ 233 w 233"/>
                <a:gd name="T11" fmla="*/ 1251 h 1354"/>
                <a:gd name="T12" fmla="*/ 233 w 233"/>
                <a:gd name="T13" fmla="*/ 0 h 1354"/>
                <a:gd name="T14" fmla="*/ 112 w 233"/>
                <a:gd name="T15" fmla="*/ 0 h 13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 h="1354">
                  <a:moveTo>
                    <a:pt x="112" y="0"/>
                  </a:moveTo>
                  <a:cubicBezTo>
                    <a:pt x="50" y="0"/>
                    <a:pt x="0" y="50"/>
                    <a:pt x="0" y="112"/>
                  </a:cubicBezTo>
                  <a:cubicBezTo>
                    <a:pt x="0" y="1354"/>
                    <a:pt x="0" y="1354"/>
                    <a:pt x="0" y="1354"/>
                  </a:cubicBezTo>
                  <a:cubicBezTo>
                    <a:pt x="1" y="1354"/>
                    <a:pt x="1" y="1354"/>
                    <a:pt x="1" y="1354"/>
                  </a:cubicBezTo>
                  <a:cubicBezTo>
                    <a:pt x="5" y="1296"/>
                    <a:pt x="53" y="1251"/>
                    <a:pt x="112" y="1251"/>
                  </a:cubicBezTo>
                  <a:cubicBezTo>
                    <a:pt x="233" y="1251"/>
                    <a:pt x="233" y="1251"/>
                    <a:pt x="233" y="1251"/>
                  </a:cubicBezTo>
                  <a:cubicBezTo>
                    <a:pt x="233" y="0"/>
                    <a:pt x="233" y="0"/>
                    <a:pt x="233" y="0"/>
                  </a:cubicBezTo>
                  <a:lnTo>
                    <a:pt x="112" y="0"/>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4" name="Freeform 15"/>
            <p:cNvSpPr>
              <a:spLocks noEditPoints="1"/>
            </p:cNvSpPr>
            <p:nvPr userDrawn="1"/>
          </p:nvSpPr>
          <p:spPr bwMode="gray">
            <a:xfrm>
              <a:off x="8848726" y="3952875"/>
              <a:ext cx="1244600" cy="1892300"/>
            </a:xfrm>
            <a:custGeom>
              <a:avLst/>
              <a:gdLst>
                <a:gd name="T0" fmla="*/ 597 w 689"/>
                <a:gd name="T1" fmla="*/ 579 h 1054"/>
                <a:gd name="T2" fmla="*/ 624 w 689"/>
                <a:gd name="T3" fmla="*/ 548 h 1054"/>
                <a:gd name="T4" fmla="*/ 689 w 689"/>
                <a:gd name="T5" fmla="*/ 345 h 1054"/>
                <a:gd name="T6" fmla="*/ 0 w 689"/>
                <a:gd name="T7" fmla="*/ 345 h 1054"/>
                <a:gd name="T8" fmla="*/ 66 w 689"/>
                <a:gd name="T9" fmla="*/ 548 h 1054"/>
                <a:gd name="T10" fmla="*/ 93 w 689"/>
                <a:gd name="T11" fmla="*/ 579 h 1054"/>
                <a:gd name="T12" fmla="*/ 159 w 689"/>
                <a:gd name="T13" fmla="*/ 791 h 1054"/>
                <a:gd name="T14" fmla="*/ 171 w 689"/>
                <a:gd name="T15" fmla="*/ 834 h 1054"/>
                <a:gd name="T16" fmla="*/ 159 w 689"/>
                <a:gd name="T17" fmla="*/ 877 h 1054"/>
                <a:gd name="T18" fmla="*/ 159 w 689"/>
                <a:gd name="T19" fmla="*/ 918 h 1054"/>
                <a:gd name="T20" fmla="*/ 184 w 689"/>
                <a:gd name="T21" fmla="*/ 965 h 1054"/>
                <a:gd name="T22" fmla="*/ 345 w 689"/>
                <a:gd name="T23" fmla="*/ 1054 h 1054"/>
                <a:gd name="T24" fmla="*/ 506 w 689"/>
                <a:gd name="T25" fmla="*/ 965 h 1054"/>
                <a:gd name="T26" fmla="*/ 530 w 689"/>
                <a:gd name="T27" fmla="*/ 918 h 1054"/>
                <a:gd name="T28" fmla="*/ 530 w 689"/>
                <a:gd name="T29" fmla="*/ 877 h 1054"/>
                <a:gd name="T30" fmla="*/ 519 w 689"/>
                <a:gd name="T31" fmla="*/ 834 h 1054"/>
                <a:gd name="T32" fmla="*/ 530 w 689"/>
                <a:gd name="T33" fmla="*/ 791 h 1054"/>
                <a:gd name="T34" fmla="*/ 675 w 689"/>
                <a:gd name="T35" fmla="*/ 345 h 1054"/>
                <a:gd name="T36" fmla="*/ 606 w 689"/>
                <a:gd name="T37" fmla="*/ 546 h 1054"/>
                <a:gd name="T38" fmla="*/ 586 w 689"/>
                <a:gd name="T39" fmla="*/ 570 h 1054"/>
                <a:gd name="T40" fmla="*/ 442 w 689"/>
                <a:gd name="T41" fmla="*/ 767 h 1054"/>
                <a:gd name="T42" fmla="*/ 551 w 689"/>
                <a:gd name="T43" fmla="*/ 555 h 1054"/>
                <a:gd name="T44" fmla="*/ 556 w 689"/>
                <a:gd name="T45" fmla="*/ 549 h 1054"/>
                <a:gd name="T46" fmla="*/ 616 w 689"/>
                <a:gd name="T47" fmla="*/ 412 h 1054"/>
                <a:gd name="T48" fmla="*/ 630 w 689"/>
                <a:gd name="T49" fmla="*/ 398 h 1054"/>
                <a:gd name="T50" fmla="*/ 623 w 689"/>
                <a:gd name="T51" fmla="*/ 345 h 1054"/>
                <a:gd name="T52" fmla="*/ 382 w 689"/>
                <a:gd name="T53" fmla="*/ 16 h 1054"/>
                <a:gd name="T54" fmla="*/ 103 w 689"/>
                <a:gd name="T55" fmla="*/ 570 h 1054"/>
                <a:gd name="T56" fmla="*/ 83 w 689"/>
                <a:gd name="T57" fmla="*/ 546 h 1054"/>
                <a:gd name="T58" fmla="*/ 312 w 689"/>
                <a:gd name="T59" fmla="*/ 16 h 1054"/>
                <a:gd name="T60" fmla="*/ 609 w 689"/>
                <a:gd name="T61" fmla="*/ 345 h 1054"/>
                <a:gd name="T62" fmla="*/ 540 w 689"/>
                <a:gd name="T63" fmla="*/ 546 h 1054"/>
                <a:gd name="T64" fmla="*/ 520 w 689"/>
                <a:gd name="T65" fmla="*/ 570 h 1054"/>
                <a:gd name="T66" fmla="*/ 195 w 689"/>
                <a:gd name="T67" fmla="*/ 767 h 1054"/>
                <a:gd name="T68" fmla="*/ 173 w 689"/>
                <a:gd name="T69" fmla="*/ 791 h 1054"/>
                <a:gd name="T70" fmla="*/ 506 w 689"/>
                <a:gd name="T71" fmla="*/ 781 h 1054"/>
                <a:gd name="T72" fmla="*/ 516 w 689"/>
                <a:gd name="T73" fmla="*/ 813 h 1054"/>
                <a:gd name="T74" fmla="*/ 184 w 689"/>
                <a:gd name="T75" fmla="*/ 823 h 1054"/>
                <a:gd name="T76" fmla="*/ 173 w 689"/>
                <a:gd name="T77" fmla="*/ 791 h 1054"/>
                <a:gd name="T78" fmla="*/ 516 w 689"/>
                <a:gd name="T79" fmla="*/ 855 h 1054"/>
                <a:gd name="T80" fmla="*/ 506 w 689"/>
                <a:gd name="T81" fmla="*/ 887 h 1054"/>
                <a:gd name="T82" fmla="*/ 173 w 689"/>
                <a:gd name="T83" fmla="*/ 877 h 1054"/>
                <a:gd name="T84" fmla="*/ 184 w 689"/>
                <a:gd name="T85" fmla="*/ 844 h 1054"/>
                <a:gd name="T86" fmla="*/ 345 w 689"/>
                <a:gd name="T87" fmla="*/ 1040 h 1054"/>
                <a:gd name="T88" fmla="*/ 463 w 689"/>
                <a:gd name="T89" fmla="*/ 965 h 1054"/>
                <a:gd name="T90" fmla="*/ 516 w 689"/>
                <a:gd name="T91" fmla="*/ 940 h 1054"/>
                <a:gd name="T92" fmla="*/ 184 w 689"/>
                <a:gd name="T93" fmla="*/ 951 h 1054"/>
                <a:gd name="T94" fmla="*/ 173 w 689"/>
                <a:gd name="T95" fmla="*/ 918 h 1054"/>
                <a:gd name="T96" fmla="*/ 506 w 689"/>
                <a:gd name="T97" fmla="*/ 908 h 1054"/>
                <a:gd name="T98" fmla="*/ 516 w 689"/>
                <a:gd name="T99" fmla="*/ 940 h 10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89" h="1054">
                  <a:moveTo>
                    <a:pt x="509" y="767"/>
                  </a:moveTo>
                  <a:cubicBezTo>
                    <a:pt x="514" y="693"/>
                    <a:pt x="566" y="618"/>
                    <a:pt x="597" y="579"/>
                  </a:cubicBezTo>
                  <a:cubicBezTo>
                    <a:pt x="604" y="571"/>
                    <a:pt x="611" y="563"/>
                    <a:pt x="617" y="555"/>
                  </a:cubicBezTo>
                  <a:cubicBezTo>
                    <a:pt x="624" y="548"/>
                    <a:pt x="624" y="548"/>
                    <a:pt x="624" y="548"/>
                  </a:cubicBezTo>
                  <a:cubicBezTo>
                    <a:pt x="623" y="548"/>
                    <a:pt x="623" y="548"/>
                    <a:pt x="623" y="548"/>
                  </a:cubicBezTo>
                  <a:cubicBezTo>
                    <a:pt x="666" y="488"/>
                    <a:pt x="689" y="418"/>
                    <a:pt x="689" y="345"/>
                  </a:cubicBezTo>
                  <a:cubicBezTo>
                    <a:pt x="689" y="155"/>
                    <a:pt x="535" y="0"/>
                    <a:pt x="345" y="0"/>
                  </a:cubicBezTo>
                  <a:cubicBezTo>
                    <a:pt x="155" y="0"/>
                    <a:pt x="0" y="155"/>
                    <a:pt x="0" y="345"/>
                  </a:cubicBezTo>
                  <a:cubicBezTo>
                    <a:pt x="0" y="418"/>
                    <a:pt x="23" y="488"/>
                    <a:pt x="67" y="547"/>
                  </a:cubicBezTo>
                  <a:cubicBezTo>
                    <a:pt x="66" y="548"/>
                    <a:pt x="66" y="548"/>
                    <a:pt x="66" y="548"/>
                  </a:cubicBezTo>
                  <a:cubicBezTo>
                    <a:pt x="72" y="555"/>
                    <a:pt x="72" y="555"/>
                    <a:pt x="72" y="555"/>
                  </a:cubicBezTo>
                  <a:cubicBezTo>
                    <a:pt x="79" y="563"/>
                    <a:pt x="85" y="571"/>
                    <a:pt x="93" y="579"/>
                  </a:cubicBezTo>
                  <a:cubicBezTo>
                    <a:pt x="123" y="618"/>
                    <a:pt x="175" y="693"/>
                    <a:pt x="181" y="767"/>
                  </a:cubicBezTo>
                  <a:cubicBezTo>
                    <a:pt x="165" y="768"/>
                    <a:pt x="159" y="782"/>
                    <a:pt x="159" y="791"/>
                  </a:cubicBezTo>
                  <a:cubicBezTo>
                    <a:pt x="159" y="813"/>
                    <a:pt x="159" y="813"/>
                    <a:pt x="159" y="813"/>
                  </a:cubicBezTo>
                  <a:cubicBezTo>
                    <a:pt x="159" y="824"/>
                    <a:pt x="164" y="830"/>
                    <a:pt x="171" y="834"/>
                  </a:cubicBezTo>
                  <a:cubicBezTo>
                    <a:pt x="163" y="839"/>
                    <a:pt x="159" y="848"/>
                    <a:pt x="159" y="855"/>
                  </a:cubicBezTo>
                  <a:cubicBezTo>
                    <a:pt x="159" y="877"/>
                    <a:pt x="159" y="877"/>
                    <a:pt x="159" y="877"/>
                  </a:cubicBezTo>
                  <a:cubicBezTo>
                    <a:pt x="159" y="887"/>
                    <a:pt x="164" y="894"/>
                    <a:pt x="171" y="897"/>
                  </a:cubicBezTo>
                  <a:cubicBezTo>
                    <a:pt x="163" y="902"/>
                    <a:pt x="159" y="911"/>
                    <a:pt x="159" y="918"/>
                  </a:cubicBezTo>
                  <a:cubicBezTo>
                    <a:pt x="159" y="940"/>
                    <a:pt x="159" y="940"/>
                    <a:pt x="159" y="940"/>
                  </a:cubicBezTo>
                  <a:cubicBezTo>
                    <a:pt x="159" y="958"/>
                    <a:pt x="174" y="965"/>
                    <a:pt x="184" y="965"/>
                  </a:cubicBezTo>
                  <a:cubicBezTo>
                    <a:pt x="212" y="965"/>
                    <a:pt x="212" y="965"/>
                    <a:pt x="212" y="965"/>
                  </a:cubicBezTo>
                  <a:cubicBezTo>
                    <a:pt x="226" y="1022"/>
                    <a:pt x="273" y="1054"/>
                    <a:pt x="345" y="1054"/>
                  </a:cubicBezTo>
                  <a:cubicBezTo>
                    <a:pt x="417" y="1054"/>
                    <a:pt x="464" y="1022"/>
                    <a:pt x="478" y="965"/>
                  </a:cubicBezTo>
                  <a:cubicBezTo>
                    <a:pt x="506" y="965"/>
                    <a:pt x="506" y="965"/>
                    <a:pt x="506" y="965"/>
                  </a:cubicBezTo>
                  <a:cubicBezTo>
                    <a:pt x="524" y="965"/>
                    <a:pt x="530" y="950"/>
                    <a:pt x="530" y="940"/>
                  </a:cubicBezTo>
                  <a:cubicBezTo>
                    <a:pt x="530" y="918"/>
                    <a:pt x="530" y="918"/>
                    <a:pt x="530" y="918"/>
                  </a:cubicBezTo>
                  <a:cubicBezTo>
                    <a:pt x="530" y="908"/>
                    <a:pt x="525" y="901"/>
                    <a:pt x="519" y="898"/>
                  </a:cubicBezTo>
                  <a:cubicBezTo>
                    <a:pt x="527" y="893"/>
                    <a:pt x="530" y="883"/>
                    <a:pt x="530" y="877"/>
                  </a:cubicBezTo>
                  <a:cubicBezTo>
                    <a:pt x="530" y="855"/>
                    <a:pt x="530" y="855"/>
                    <a:pt x="530" y="855"/>
                  </a:cubicBezTo>
                  <a:cubicBezTo>
                    <a:pt x="530" y="844"/>
                    <a:pt x="525" y="838"/>
                    <a:pt x="519" y="834"/>
                  </a:cubicBezTo>
                  <a:cubicBezTo>
                    <a:pt x="527" y="829"/>
                    <a:pt x="530" y="820"/>
                    <a:pt x="530" y="813"/>
                  </a:cubicBezTo>
                  <a:cubicBezTo>
                    <a:pt x="530" y="791"/>
                    <a:pt x="530" y="791"/>
                    <a:pt x="530" y="791"/>
                  </a:cubicBezTo>
                  <a:cubicBezTo>
                    <a:pt x="530" y="775"/>
                    <a:pt x="518" y="768"/>
                    <a:pt x="509" y="767"/>
                  </a:cubicBezTo>
                  <a:close/>
                  <a:moveTo>
                    <a:pt x="675" y="345"/>
                  </a:moveTo>
                  <a:cubicBezTo>
                    <a:pt x="675" y="418"/>
                    <a:pt x="652" y="487"/>
                    <a:pt x="607" y="546"/>
                  </a:cubicBezTo>
                  <a:cubicBezTo>
                    <a:pt x="606" y="546"/>
                    <a:pt x="606" y="546"/>
                    <a:pt x="606" y="546"/>
                  </a:cubicBezTo>
                  <a:cubicBezTo>
                    <a:pt x="600" y="554"/>
                    <a:pt x="594" y="562"/>
                    <a:pt x="587" y="570"/>
                  </a:cubicBezTo>
                  <a:cubicBezTo>
                    <a:pt x="586" y="570"/>
                    <a:pt x="586" y="570"/>
                    <a:pt x="586" y="570"/>
                  </a:cubicBezTo>
                  <a:cubicBezTo>
                    <a:pt x="554" y="610"/>
                    <a:pt x="500" y="689"/>
                    <a:pt x="495" y="767"/>
                  </a:cubicBezTo>
                  <a:cubicBezTo>
                    <a:pt x="442" y="767"/>
                    <a:pt x="442" y="767"/>
                    <a:pt x="442" y="767"/>
                  </a:cubicBezTo>
                  <a:cubicBezTo>
                    <a:pt x="448" y="693"/>
                    <a:pt x="499" y="618"/>
                    <a:pt x="530" y="579"/>
                  </a:cubicBezTo>
                  <a:cubicBezTo>
                    <a:pt x="537" y="571"/>
                    <a:pt x="544" y="563"/>
                    <a:pt x="551" y="555"/>
                  </a:cubicBezTo>
                  <a:cubicBezTo>
                    <a:pt x="551" y="555"/>
                    <a:pt x="551" y="554"/>
                    <a:pt x="551" y="554"/>
                  </a:cubicBezTo>
                  <a:cubicBezTo>
                    <a:pt x="556" y="549"/>
                    <a:pt x="556" y="549"/>
                    <a:pt x="556" y="549"/>
                  </a:cubicBezTo>
                  <a:cubicBezTo>
                    <a:pt x="555" y="549"/>
                    <a:pt x="555" y="549"/>
                    <a:pt x="555" y="549"/>
                  </a:cubicBezTo>
                  <a:cubicBezTo>
                    <a:pt x="586" y="508"/>
                    <a:pt x="606" y="461"/>
                    <a:pt x="616" y="412"/>
                  </a:cubicBezTo>
                  <a:cubicBezTo>
                    <a:pt x="630" y="412"/>
                    <a:pt x="630" y="412"/>
                    <a:pt x="630" y="412"/>
                  </a:cubicBezTo>
                  <a:cubicBezTo>
                    <a:pt x="630" y="398"/>
                    <a:pt x="630" y="398"/>
                    <a:pt x="630" y="398"/>
                  </a:cubicBezTo>
                  <a:cubicBezTo>
                    <a:pt x="619" y="398"/>
                    <a:pt x="619" y="398"/>
                    <a:pt x="619" y="398"/>
                  </a:cubicBezTo>
                  <a:cubicBezTo>
                    <a:pt x="621" y="380"/>
                    <a:pt x="623" y="363"/>
                    <a:pt x="623" y="345"/>
                  </a:cubicBezTo>
                  <a:cubicBezTo>
                    <a:pt x="623" y="259"/>
                    <a:pt x="591" y="176"/>
                    <a:pt x="533" y="113"/>
                  </a:cubicBezTo>
                  <a:cubicBezTo>
                    <a:pt x="492" y="67"/>
                    <a:pt x="440" y="35"/>
                    <a:pt x="382" y="16"/>
                  </a:cubicBezTo>
                  <a:cubicBezTo>
                    <a:pt x="547" y="35"/>
                    <a:pt x="675" y="175"/>
                    <a:pt x="675" y="345"/>
                  </a:cubicBezTo>
                  <a:close/>
                  <a:moveTo>
                    <a:pt x="103" y="570"/>
                  </a:moveTo>
                  <a:cubicBezTo>
                    <a:pt x="96" y="562"/>
                    <a:pt x="89" y="554"/>
                    <a:pt x="83" y="546"/>
                  </a:cubicBezTo>
                  <a:cubicBezTo>
                    <a:pt x="83" y="546"/>
                    <a:pt x="83" y="546"/>
                    <a:pt x="83" y="546"/>
                  </a:cubicBezTo>
                  <a:cubicBezTo>
                    <a:pt x="38" y="487"/>
                    <a:pt x="14" y="418"/>
                    <a:pt x="14" y="345"/>
                  </a:cubicBezTo>
                  <a:cubicBezTo>
                    <a:pt x="14" y="174"/>
                    <a:pt x="145" y="33"/>
                    <a:pt x="312" y="16"/>
                  </a:cubicBezTo>
                  <a:cubicBezTo>
                    <a:pt x="392" y="24"/>
                    <a:pt x="467" y="62"/>
                    <a:pt x="522" y="122"/>
                  </a:cubicBezTo>
                  <a:cubicBezTo>
                    <a:pt x="578" y="183"/>
                    <a:pt x="609" y="262"/>
                    <a:pt x="609" y="345"/>
                  </a:cubicBezTo>
                  <a:cubicBezTo>
                    <a:pt x="609" y="418"/>
                    <a:pt x="585" y="487"/>
                    <a:pt x="541" y="546"/>
                  </a:cubicBezTo>
                  <a:cubicBezTo>
                    <a:pt x="540" y="546"/>
                    <a:pt x="540" y="546"/>
                    <a:pt x="540" y="546"/>
                  </a:cubicBezTo>
                  <a:cubicBezTo>
                    <a:pt x="534" y="554"/>
                    <a:pt x="527" y="562"/>
                    <a:pt x="520" y="570"/>
                  </a:cubicBezTo>
                  <a:cubicBezTo>
                    <a:pt x="520" y="570"/>
                    <a:pt x="520" y="570"/>
                    <a:pt x="520" y="570"/>
                  </a:cubicBezTo>
                  <a:cubicBezTo>
                    <a:pt x="487" y="611"/>
                    <a:pt x="434" y="689"/>
                    <a:pt x="428" y="767"/>
                  </a:cubicBezTo>
                  <a:cubicBezTo>
                    <a:pt x="195" y="767"/>
                    <a:pt x="195" y="767"/>
                    <a:pt x="195" y="767"/>
                  </a:cubicBezTo>
                  <a:cubicBezTo>
                    <a:pt x="189" y="689"/>
                    <a:pt x="135" y="610"/>
                    <a:pt x="103" y="570"/>
                  </a:cubicBezTo>
                  <a:close/>
                  <a:moveTo>
                    <a:pt x="173" y="791"/>
                  </a:moveTo>
                  <a:cubicBezTo>
                    <a:pt x="173" y="789"/>
                    <a:pt x="174" y="781"/>
                    <a:pt x="184" y="781"/>
                  </a:cubicBezTo>
                  <a:cubicBezTo>
                    <a:pt x="506" y="781"/>
                    <a:pt x="506" y="781"/>
                    <a:pt x="506" y="781"/>
                  </a:cubicBezTo>
                  <a:cubicBezTo>
                    <a:pt x="508" y="781"/>
                    <a:pt x="516" y="781"/>
                    <a:pt x="516" y="791"/>
                  </a:cubicBezTo>
                  <a:cubicBezTo>
                    <a:pt x="516" y="813"/>
                    <a:pt x="516" y="813"/>
                    <a:pt x="516" y="813"/>
                  </a:cubicBezTo>
                  <a:cubicBezTo>
                    <a:pt x="516" y="816"/>
                    <a:pt x="515" y="823"/>
                    <a:pt x="506" y="823"/>
                  </a:cubicBezTo>
                  <a:cubicBezTo>
                    <a:pt x="184" y="823"/>
                    <a:pt x="184" y="823"/>
                    <a:pt x="184" y="823"/>
                  </a:cubicBezTo>
                  <a:cubicBezTo>
                    <a:pt x="182" y="823"/>
                    <a:pt x="173" y="823"/>
                    <a:pt x="173" y="813"/>
                  </a:cubicBezTo>
                  <a:lnTo>
                    <a:pt x="173" y="791"/>
                  </a:lnTo>
                  <a:close/>
                  <a:moveTo>
                    <a:pt x="506" y="844"/>
                  </a:moveTo>
                  <a:cubicBezTo>
                    <a:pt x="509" y="844"/>
                    <a:pt x="516" y="845"/>
                    <a:pt x="516" y="855"/>
                  </a:cubicBezTo>
                  <a:cubicBezTo>
                    <a:pt x="516" y="877"/>
                    <a:pt x="516" y="877"/>
                    <a:pt x="516" y="877"/>
                  </a:cubicBezTo>
                  <a:cubicBezTo>
                    <a:pt x="516" y="878"/>
                    <a:pt x="516" y="887"/>
                    <a:pt x="506" y="887"/>
                  </a:cubicBezTo>
                  <a:cubicBezTo>
                    <a:pt x="184" y="887"/>
                    <a:pt x="184" y="887"/>
                    <a:pt x="184" y="887"/>
                  </a:cubicBezTo>
                  <a:cubicBezTo>
                    <a:pt x="182" y="887"/>
                    <a:pt x="173" y="887"/>
                    <a:pt x="173" y="877"/>
                  </a:cubicBezTo>
                  <a:cubicBezTo>
                    <a:pt x="173" y="855"/>
                    <a:pt x="173" y="855"/>
                    <a:pt x="173" y="855"/>
                  </a:cubicBezTo>
                  <a:cubicBezTo>
                    <a:pt x="173" y="852"/>
                    <a:pt x="174" y="844"/>
                    <a:pt x="184" y="844"/>
                  </a:cubicBezTo>
                  <a:lnTo>
                    <a:pt x="506" y="844"/>
                  </a:lnTo>
                  <a:close/>
                  <a:moveTo>
                    <a:pt x="345" y="1040"/>
                  </a:moveTo>
                  <a:cubicBezTo>
                    <a:pt x="280" y="1040"/>
                    <a:pt x="240" y="1014"/>
                    <a:pt x="226" y="965"/>
                  </a:cubicBezTo>
                  <a:cubicBezTo>
                    <a:pt x="463" y="965"/>
                    <a:pt x="463" y="965"/>
                    <a:pt x="463" y="965"/>
                  </a:cubicBezTo>
                  <a:cubicBezTo>
                    <a:pt x="450" y="1014"/>
                    <a:pt x="409" y="1040"/>
                    <a:pt x="345" y="1040"/>
                  </a:cubicBezTo>
                  <a:close/>
                  <a:moveTo>
                    <a:pt x="516" y="940"/>
                  </a:moveTo>
                  <a:cubicBezTo>
                    <a:pt x="516" y="942"/>
                    <a:pt x="516" y="951"/>
                    <a:pt x="506" y="951"/>
                  </a:cubicBezTo>
                  <a:cubicBezTo>
                    <a:pt x="184" y="951"/>
                    <a:pt x="184" y="951"/>
                    <a:pt x="184" y="951"/>
                  </a:cubicBezTo>
                  <a:cubicBezTo>
                    <a:pt x="182" y="951"/>
                    <a:pt x="173" y="950"/>
                    <a:pt x="173" y="940"/>
                  </a:cubicBezTo>
                  <a:cubicBezTo>
                    <a:pt x="173" y="918"/>
                    <a:pt x="173" y="918"/>
                    <a:pt x="173" y="918"/>
                  </a:cubicBezTo>
                  <a:cubicBezTo>
                    <a:pt x="173" y="917"/>
                    <a:pt x="174" y="908"/>
                    <a:pt x="184" y="908"/>
                  </a:cubicBezTo>
                  <a:cubicBezTo>
                    <a:pt x="506" y="908"/>
                    <a:pt x="506" y="908"/>
                    <a:pt x="506" y="908"/>
                  </a:cubicBezTo>
                  <a:cubicBezTo>
                    <a:pt x="508" y="908"/>
                    <a:pt x="516" y="908"/>
                    <a:pt x="516" y="918"/>
                  </a:cubicBezTo>
                  <a:lnTo>
                    <a:pt x="516" y="94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5" name="Rectangle 16"/>
            <p:cNvSpPr>
              <a:spLocks noChangeArrowheads="1"/>
            </p:cNvSpPr>
            <p:nvPr userDrawn="1"/>
          </p:nvSpPr>
          <p:spPr bwMode="gray">
            <a:xfrm>
              <a:off x="9882188" y="5368925"/>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6" name="Rectangle 17"/>
            <p:cNvSpPr>
              <a:spLocks noChangeArrowheads="1"/>
            </p:cNvSpPr>
            <p:nvPr userDrawn="1"/>
          </p:nvSpPr>
          <p:spPr bwMode="gray">
            <a:xfrm>
              <a:off x="9950451" y="54943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7" name="Rectangle 18"/>
            <p:cNvSpPr>
              <a:spLocks noChangeArrowheads="1"/>
            </p:cNvSpPr>
            <p:nvPr userDrawn="1"/>
          </p:nvSpPr>
          <p:spPr bwMode="gray">
            <a:xfrm>
              <a:off x="9950451" y="55610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8" name="Rectangle 19"/>
            <p:cNvSpPr>
              <a:spLocks noChangeArrowheads="1"/>
            </p:cNvSpPr>
            <p:nvPr userDrawn="1"/>
          </p:nvSpPr>
          <p:spPr bwMode="gray">
            <a:xfrm>
              <a:off x="9950451" y="5426075"/>
              <a:ext cx="25400" cy="34925"/>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9" name="Rectangle 20"/>
            <p:cNvSpPr>
              <a:spLocks noChangeArrowheads="1"/>
            </p:cNvSpPr>
            <p:nvPr userDrawn="1"/>
          </p:nvSpPr>
          <p:spPr bwMode="gray">
            <a:xfrm>
              <a:off x="9950451" y="56276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0" name="Rectangle 21"/>
            <p:cNvSpPr>
              <a:spLocks noChangeArrowheads="1"/>
            </p:cNvSpPr>
            <p:nvPr userDrawn="1"/>
          </p:nvSpPr>
          <p:spPr bwMode="gray">
            <a:xfrm>
              <a:off x="9950451" y="57610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1" name="Rectangle 22"/>
            <p:cNvSpPr>
              <a:spLocks noChangeArrowheads="1"/>
            </p:cNvSpPr>
            <p:nvPr userDrawn="1"/>
          </p:nvSpPr>
          <p:spPr bwMode="gray">
            <a:xfrm>
              <a:off x="9950451" y="569436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2" name="Rectangle 23"/>
            <p:cNvSpPr>
              <a:spLocks noChangeArrowheads="1"/>
            </p:cNvSpPr>
            <p:nvPr userDrawn="1"/>
          </p:nvSpPr>
          <p:spPr bwMode="gray">
            <a:xfrm>
              <a:off x="9882188" y="5827713"/>
              <a:ext cx="161925" cy="238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3" name="Rectangle 24"/>
            <p:cNvSpPr>
              <a:spLocks noChangeArrowheads="1"/>
            </p:cNvSpPr>
            <p:nvPr userDrawn="1"/>
          </p:nvSpPr>
          <p:spPr bwMode="gray">
            <a:xfrm>
              <a:off x="8451851" y="41084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4" name="Rectangle 25"/>
            <p:cNvSpPr>
              <a:spLocks noChangeArrowheads="1"/>
            </p:cNvSpPr>
            <p:nvPr userDrawn="1"/>
          </p:nvSpPr>
          <p:spPr bwMode="gray">
            <a:xfrm>
              <a:off x="8451851" y="48180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5" name="Rectangle 26"/>
            <p:cNvSpPr>
              <a:spLocks noChangeArrowheads="1"/>
            </p:cNvSpPr>
            <p:nvPr userDrawn="1"/>
          </p:nvSpPr>
          <p:spPr bwMode="gray">
            <a:xfrm>
              <a:off x="8451851" y="46243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6" name="Rectangle 27"/>
            <p:cNvSpPr>
              <a:spLocks noChangeArrowheads="1"/>
            </p:cNvSpPr>
            <p:nvPr userDrawn="1"/>
          </p:nvSpPr>
          <p:spPr bwMode="gray">
            <a:xfrm>
              <a:off x="8451851" y="47529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7" name="Rectangle 28"/>
            <p:cNvSpPr>
              <a:spLocks noChangeArrowheads="1"/>
            </p:cNvSpPr>
            <p:nvPr userDrawn="1"/>
          </p:nvSpPr>
          <p:spPr bwMode="gray">
            <a:xfrm>
              <a:off x="8451851" y="46878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8" name="Rectangle 29"/>
            <p:cNvSpPr>
              <a:spLocks noChangeArrowheads="1"/>
            </p:cNvSpPr>
            <p:nvPr userDrawn="1"/>
          </p:nvSpPr>
          <p:spPr bwMode="gray">
            <a:xfrm>
              <a:off x="8451851" y="4560888"/>
              <a:ext cx="25400" cy="3016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9" name="Rectangle 30"/>
            <p:cNvSpPr>
              <a:spLocks noChangeArrowheads="1"/>
            </p:cNvSpPr>
            <p:nvPr userDrawn="1"/>
          </p:nvSpPr>
          <p:spPr bwMode="gray">
            <a:xfrm>
              <a:off x="8451851" y="430212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0" name="Rectangle 31"/>
            <p:cNvSpPr>
              <a:spLocks noChangeArrowheads="1"/>
            </p:cNvSpPr>
            <p:nvPr userDrawn="1"/>
          </p:nvSpPr>
          <p:spPr bwMode="gray">
            <a:xfrm>
              <a:off x="8451851" y="41735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1" name="Rectangle 32"/>
            <p:cNvSpPr>
              <a:spLocks noChangeArrowheads="1"/>
            </p:cNvSpPr>
            <p:nvPr userDrawn="1"/>
          </p:nvSpPr>
          <p:spPr bwMode="gray">
            <a:xfrm>
              <a:off x="8451851" y="449580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2" name="Rectangle 33"/>
            <p:cNvSpPr>
              <a:spLocks noChangeArrowheads="1"/>
            </p:cNvSpPr>
            <p:nvPr userDrawn="1"/>
          </p:nvSpPr>
          <p:spPr bwMode="gray">
            <a:xfrm>
              <a:off x="8451851" y="42386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3" name="Rectangle 34"/>
            <p:cNvSpPr>
              <a:spLocks noChangeArrowheads="1"/>
            </p:cNvSpPr>
            <p:nvPr userDrawn="1"/>
          </p:nvSpPr>
          <p:spPr bwMode="gray">
            <a:xfrm>
              <a:off x="8451851" y="43672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4" name="Rectangle 35"/>
            <p:cNvSpPr>
              <a:spLocks noChangeArrowheads="1"/>
            </p:cNvSpPr>
            <p:nvPr userDrawn="1"/>
          </p:nvSpPr>
          <p:spPr bwMode="gray">
            <a:xfrm>
              <a:off x="8451851" y="48831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5" name="Rectangle 36"/>
            <p:cNvSpPr>
              <a:spLocks noChangeArrowheads="1"/>
            </p:cNvSpPr>
            <p:nvPr userDrawn="1"/>
          </p:nvSpPr>
          <p:spPr bwMode="gray">
            <a:xfrm>
              <a:off x="8451851" y="44323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6" name="Rectangle 37"/>
            <p:cNvSpPr>
              <a:spLocks noChangeArrowheads="1"/>
            </p:cNvSpPr>
            <p:nvPr userDrawn="1"/>
          </p:nvSpPr>
          <p:spPr bwMode="gray">
            <a:xfrm>
              <a:off x="8451851" y="54641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7" name="Rectangle 38"/>
            <p:cNvSpPr>
              <a:spLocks noChangeArrowheads="1"/>
            </p:cNvSpPr>
            <p:nvPr userDrawn="1"/>
          </p:nvSpPr>
          <p:spPr bwMode="gray">
            <a:xfrm>
              <a:off x="8451851" y="53990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8" name="Rectangle 39"/>
            <p:cNvSpPr>
              <a:spLocks noChangeArrowheads="1"/>
            </p:cNvSpPr>
            <p:nvPr userDrawn="1"/>
          </p:nvSpPr>
          <p:spPr bwMode="gray">
            <a:xfrm>
              <a:off x="8451851" y="55292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9" name="Rectangle 40"/>
            <p:cNvSpPr>
              <a:spLocks noChangeArrowheads="1"/>
            </p:cNvSpPr>
            <p:nvPr userDrawn="1"/>
          </p:nvSpPr>
          <p:spPr bwMode="gray">
            <a:xfrm>
              <a:off x="8451851" y="55943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0" name="Rectangle 41"/>
            <p:cNvSpPr>
              <a:spLocks noChangeArrowheads="1"/>
            </p:cNvSpPr>
            <p:nvPr userDrawn="1"/>
          </p:nvSpPr>
          <p:spPr bwMode="gray">
            <a:xfrm>
              <a:off x="8451851" y="494665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1" name="Rectangle 42"/>
            <p:cNvSpPr>
              <a:spLocks noChangeArrowheads="1"/>
            </p:cNvSpPr>
            <p:nvPr userDrawn="1"/>
          </p:nvSpPr>
          <p:spPr bwMode="gray">
            <a:xfrm>
              <a:off x="8451851" y="53355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2" name="Rectangle 43"/>
            <p:cNvSpPr>
              <a:spLocks noChangeArrowheads="1"/>
            </p:cNvSpPr>
            <p:nvPr userDrawn="1"/>
          </p:nvSpPr>
          <p:spPr bwMode="gray">
            <a:xfrm>
              <a:off x="8451851" y="56578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3" name="Rectangle 44"/>
            <p:cNvSpPr>
              <a:spLocks noChangeArrowheads="1"/>
            </p:cNvSpPr>
            <p:nvPr userDrawn="1"/>
          </p:nvSpPr>
          <p:spPr bwMode="gray">
            <a:xfrm>
              <a:off x="8451851" y="52705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4" name="Rectangle 45"/>
            <p:cNvSpPr>
              <a:spLocks noChangeArrowheads="1"/>
            </p:cNvSpPr>
            <p:nvPr userDrawn="1"/>
          </p:nvSpPr>
          <p:spPr bwMode="gray">
            <a:xfrm>
              <a:off x="8451851" y="50768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5" name="Rectangle 46"/>
            <p:cNvSpPr>
              <a:spLocks noChangeArrowheads="1"/>
            </p:cNvSpPr>
            <p:nvPr userDrawn="1"/>
          </p:nvSpPr>
          <p:spPr bwMode="gray">
            <a:xfrm>
              <a:off x="8451851" y="50117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6" name="Rectangle 47"/>
            <p:cNvSpPr>
              <a:spLocks noChangeArrowheads="1"/>
            </p:cNvSpPr>
            <p:nvPr userDrawn="1"/>
          </p:nvSpPr>
          <p:spPr bwMode="gray">
            <a:xfrm>
              <a:off x="8451851" y="51419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7" name="Rectangle 48"/>
            <p:cNvSpPr>
              <a:spLocks noChangeArrowheads="1"/>
            </p:cNvSpPr>
            <p:nvPr userDrawn="1"/>
          </p:nvSpPr>
          <p:spPr bwMode="gray">
            <a:xfrm>
              <a:off x="8451851" y="52054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8" name="Rectangle 49"/>
            <p:cNvSpPr>
              <a:spLocks noChangeArrowheads="1"/>
            </p:cNvSpPr>
            <p:nvPr userDrawn="1"/>
          </p:nvSpPr>
          <p:spPr bwMode="gray">
            <a:xfrm>
              <a:off x="8383588" y="572135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9" name="Rectangle 50"/>
            <p:cNvSpPr>
              <a:spLocks noChangeArrowheads="1"/>
            </p:cNvSpPr>
            <p:nvPr userDrawn="1"/>
          </p:nvSpPr>
          <p:spPr bwMode="gray">
            <a:xfrm>
              <a:off x="8383588" y="405130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0" name="Rectangle 51"/>
            <p:cNvSpPr>
              <a:spLocks noChangeArrowheads="1"/>
            </p:cNvSpPr>
            <p:nvPr userDrawn="1"/>
          </p:nvSpPr>
          <p:spPr bwMode="gray">
            <a:xfrm>
              <a:off x="98186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1" name="Rectangle 52"/>
            <p:cNvSpPr>
              <a:spLocks noChangeArrowheads="1"/>
            </p:cNvSpPr>
            <p:nvPr userDrawn="1"/>
          </p:nvSpPr>
          <p:spPr bwMode="gray">
            <a:xfrm>
              <a:off x="988536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2" name="Rectangle 53"/>
            <p:cNvSpPr>
              <a:spLocks noChangeArrowheads="1"/>
            </p:cNvSpPr>
            <p:nvPr userDrawn="1"/>
          </p:nvSpPr>
          <p:spPr bwMode="gray">
            <a:xfrm>
              <a:off x="97520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3" name="Rectangle 54"/>
            <p:cNvSpPr>
              <a:spLocks noChangeArrowheads="1"/>
            </p:cNvSpPr>
            <p:nvPr userDrawn="1"/>
          </p:nvSpPr>
          <p:spPr bwMode="gray">
            <a:xfrm>
              <a:off x="95519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4" name="Rectangle 55"/>
            <p:cNvSpPr>
              <a:spLocks noChangeArrowheads="1"/>
            </p:cNvSpPr>
            <p:nvPr userDrawn="1"/>
          </p:nvSpPr>
          <p:spPr bwMode="gray">
            <a:xfrm>
              <a:off x="968533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5" name="Rectangle 56"/>
            <p:cNvSpPr>
              <a:spLocks noChangeArrowheads="1"/>
            </p:cNvSpPr>
            <p:nvPr userDrawn="1"/>
          </p:nvSpPr>
          <p:spPr bwMode="gray">
            <a:xfrm>
              <a:off x="96186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6" name="Rectangle 57"/>
            <p:cNvSpPr>
              <a:spLocks noChangeArrowheads="1"/>
            </p:cNvSpPr>
            <p:nvPr userDrawn="1"/>
          </p:nvSpPr>
          <p:spPr bwMode="gray">
            <a:xfrm>
              <a:off x="102885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7" name="Rectangle 58"/>
            <p:cNvSpPr>
              <a:spLocks noChangeArrowheads="1"/>
            </p:cNvSpPr>
            <p:nvPr userDrawn="1"/>
          </p:nvSpPr>
          <p:spPr bwMode="gray">
            <a:xfrm>
              <a:off x="10356851"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8" name="Rectangle 59"/>
            <p:cNvSpPr>
              <a:spLocks noChangeArrowheads="1"/>
            </p:cNvSpPr>
            <p:nvPr userDrawn="1"/>
          </p:nvSpPr>
          <p:spPr bwMode="gray">
            <a:xfrm>
              <a:off x="100218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9" name="Rectangle 60"/>
            <p:cNvSpPr>
              <a:spLocks noChangeArrowheads="1"/>
            </p:cNvSpPr>
            <p:nvPr userDrawn="1"/>
          </p:nvSpPr>
          <p:spPr bwMode="gray">
            <a:xfrm>
              <a:off x="102219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0" name="Rectangle 61"/>
            <p:cNvSpPr>
              <a:spLocks noChangeArrowheads="1"/>
            </p:cNvSpPr>
            <p:nvPr userDrawn="1"/>
          </p:nvSpPr>
          <p:spPr bwMode="gray">
            <a:xfrm>
              <a:off x="10155238"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1" name="Rectangle 62"/>
            <p:cNvSpPr>
              <a:spLocks noChangeArrowheads="1"/>
            </p:cNvSpPr>
            <p:nvPr userDrawn="1"/>
          </p:nvSpPr>
          <p:spPr bwMode="gray">
            <a:xfrm>
              <a:off x="100885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2" name="Rectangle 63"/>
            <p:cNvSpPr>
              <a:spLocks noChangeArrowheads="1"/>
            </p:cNvSpPr>
            <p:nvPr userDrawn="1"/>
          </p:nvSpPr>
          <p:spPr bwMode="gray">
            <a:xfrm>
              <a:off x="9491663"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3" name="Rectangle 64"/>
            <p:cNvSpPr>
              <a:spLocks noChangeArrowheads="1"/>
            </p:cNvSpPr>
            <p:nvPr userDrawn="1"/>
          </p:nvSpPr>
          <p:spPr bwMode="gray">
            <a:xfrm>
              <a:off x="10423526"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4" name="Freeform 65"/>
            <p:cNvSpPr>
              <a:spLocks/>
            </p:cNvSpPr>
            <p:nvPr userDrawn="1"/>
          </p:nvSpPr>
          <p:spPr bwMode="gray">
            <a:xfrm>
              <a:off x="9024938" y="4117975"/>
              <a:ext cx="474663" cy="471488"/>
            </a:xfrm>
            <a:custGeom>
              <a:avLst/>
              <a:gdLst>
                <a:gd name="T0" fmla="*/ 249 w 263"/>
                <a:gd name="T1" fmla="*/ 14 h 263"/>
                <a:gd name="T2" fmla="*/ 256 w 263"/>
                <a:gd name="T3" fmla="*/ 14 h 263"/>
                <a:gd name="T4" fmla="*/ 263 w 263"/>
                <a:gd name="T5" fmla="*/ 8 h 263"/>
                <a:gd name="T6" fmla="*/ 256 w 263"/>
                <a:gd name="T7" fmla="*/ 0 h 263"/>
                <a:gd name="T8" fmla="*/ 249 w 263"/>
                <a:gd name="T9" fmla="*/ 0 h 263"/>
                <a:gd name="T10" fmla="*/ 0 w 263"/>
                <a:gd name="T11" fmla="*/ 250 h 263"/>
                <a:gd name="T12" fmla="*/ 0 w 263"/>
                <a:gd name="T13" fmla="*/ 256 h 263"/>
                <a:gd name="T14" fmla="*/ 7 w 263"/>
                <a:gd name="T15" fmla="*/ 263 h 263"/>
                <a:gd name="T16" fmla="*/ 7 w 263"/>
                <a:gd name="T17" fmla="*/ 263 h 263"/>
                <a:gd name="T18" fmla="*/ 14 w 263"/>
                <a:gd name="T19" fmla="*/ 255 h 263"/>
                <a:gd name="T20" fmla="*/ 14 w 263"/>
                <a:gd name="T21" fmla="*/ 250 h 263"/>
                <a:gd name="T22" fmla="*/ 249 w 263"/>
                <a:gd name="T23" fmla="*/ 14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3" h="263">
                  <a:moveTo>
                    <a:pt x="249" y="14"/>
                  </a:moveTo>
                  <a:cubicBezTo>
                    <a:pt x="252" y="14"/>
                    <a:pt x="254" y="14"/>
                    <a:pt x="256" y="14"/>
                  </a:cubicBezTo>
                  <a:cubicBezTo>
                    <a:pt x="260" y="14"/>
                    <a:pt x="263" y="11"/>
                    <a:pt x="263" y="8"/>
                  </a:cubicBezTo>
                  <a:cubicBezTo>
                    <a:pt x="263" y="4"/>
                    <a:pt x="260" y="1"/>
                    <a:pt x="256" y="0"/>
                  </a:cubicBezTo>
                  <a:cubicBezTo>
                    <a:pt x="254" y="0"/>
                    <a:pt x="252" y="0"/>
                    <a:pt x="249" y="0"/>
                  </a:cubicBezTo>
                  <a:cubicBezTo>
                    <a:pt x="112" y="0"/>
                    <a:pt x="0" y="112"/>
                    <a:pt x="0" y="250"/>
                  </a:cubicBezTo>
                  <a:cubicBezTo>
                    <a:pt x="0" y="252"/>
                    <a:pt x="0" y="254"/>
                    <a:pt x="0" y="256"/>
                  </a:cubicBezTo>
                  <a:cubicBezTo>
                    <a:pt x="0" y="260"/>
                    <a:pt x="3" y="263"/>
                    <a:pt x="7" y="263"/>
                  </a:cubicBezTo>
                  <a:cubicBezTo>
                    <a:pt x="7" y="263"/>
                    <a:pt x="7" y="263"/>
                    <a:pt x="7" y="263"/>
                  </a:cubicBezTo>
                  <a:cubicBezTo>
                    <a:pt x="11" y="263"/>
                    <a:pt x="14" y="259"/>
                    <a:pt x="14" y="255"/>
                  </a:cubicBezTo>
                  <a:cubicBezTo>
                    <a:pt x="14" y="254"/>
                    <a:pt x="14" y="252"/>
                    <a:pt x="14" y="250"/>
                  </a:cubicBezTo>
                  <a:cubicBezTo>
                    <a:pt x="14" y="120"/>
                    <a:pt x="119" y="14"/>
                    <a:pt x="249" y="14"/>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5" name="Freeform 66"/>
            <p:cNvSpPr>
              <a:spLocks/>
            </p:cNvSpPr>
            <p:nvPr userDrawn="1"/>
          </p:nvSpPr>
          <p:spPr bwMode="gray">
            <a:xfrm>
              <a:off x="8502651" y="5741988"/>
              <a:ext cx="112713" cy="114300"/>
            </a:xfrm>
            <a:custGeom>
              <a:avLst/>
              <a:gdLst>
                <a:gd name="T0" fmla="*/ 53 w 62"/>
                <a:gd name="T1" fmla="*/ 47 h 63"/>
                <a:gd name="T2" fmla="*/ 15 w 62"/>
                <a:gd name="T3" fmla="*/ 54 h 63"/>
                <a:gd name="T4" fmla="*/ 8 w 62"/>
                <a:gd name="T5" fmla="*/ 16 h 63"/>
                <a:gd name="T6" fmla="*/ 46 w 62"/>
                <a:gd name="T7" fmla="*/ 9 h 63"/>
                <a:gd name="T8" fmla="*/ 53 w 62"/>
                <a:gd name="T9" fmla="*/ 47 h 63"/>
              </a:gdLst>
              <a:ahLst/>
              <a:cxnLst>
                <a:cxn ang="0">
                  <a:pos x="T0" y="T1"/>
                </a:cxn>
                <a:cxn ang="0">
                  <a:pos x="T2" y="T3"/>
                </a:cxn>
                <a:cxn ang="0">
                  <a:pos x="T4" y="T5"/>
                </a:cxn>
                <a:cxn ang="0">
                  <a:pos x="T6" y="T7"/>
                </a:cxn>
                <a:cxn ang="0">
                  <a:pos x="T8" y="T9"/>
                </a:cxn>
              </a:cxnLst>
              <a:rect l="0" t="0" r="r" b="b"/>
              <a:pathLst>
                <a:path w="62" h="63">
                  <a:moveTo>
                    <a:pt x="53" y="47"/>
                  </a:moveTo>
                  <a:cubicBezTo>
                    <a:pt x="45" y="60"/>
                    <a:pt x="28" y="63"/>
                    <a:pt x="15" y="54"/>
                  </a:cubicBezTo>
                  <a:cubicBezTo>
                    <a:pt x="3" y="46"/>
                    <a:pt x="0" y="29"/>
                    <a:pt x="8" y="16"/>
                  </a:cubicBezTo>
                  <a:cubicBezTo>
                    <a:pt x="17" y="4"/>
                    <a:pt x="34" y="0"/>
                    <a:pt x="46" y="9"/>
                  </a:cubicBezTo>
                  <a:cubicBezTo>
                    <a:pt x="59" y="18"/>
                    <a:pt x="62" y="35"/>
                    <a:pt x="53" y="47"/>
                  </a:cubicBezTo>
                  <a:close/>
                </a:path>
              </a:pathLst>
            </a:custGeom>
            <a:solidFill>
              <a:srgbClr val="7A5E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6" name="Freeform 67"/>
            <p:cNvSpPr>
              <a:spLocks/>
            </p:cNvSpPr>
            <p:nvPr userDrawn="1"/>
          </p:nvSpPr>
          <p:spPr bwMode="gray">
            <a:xfrm>
              <a:off x="8559801" y="5329238"/>
              <a:ext cx="855663" cy="849313"/>
            </a:xfrm>
            <a:custGeom>
              <a:avLst/>
              <a:gdLst>
                <a:gd name="T0" fmla="*/ 57 w 473"/>
                <a:gd name="T1" fmla="*/ 132 h 473"/>
                <a:gd name="T2" fmla="*/ 133 w 473"/>
                <a:gd name="T3" fmla="*/ 415 h 473"/>
                <a:gd name="T4" fmla="*/ 416 w 473"/>
                <a:gd name="T5" fmla="*/ 340 h 473"/>
                <a:gd name="T6" fmla="*/ 340 w 473"/>
                <a:gd name="T7" fmla="*/ 57 h 473"/>
                <a:gd name="T8" fmla="*/ 57 w 473"/>
                <a:gd name="T9" fmla="*/ 132 h 473"/>
              </a:gdLst>
              <a:ahLst/>
              <a:cxnLst>
                <a:cxn ang="0">
                  <a:pos x="T0" y="T1"/>
                </a:cxn>
                <a:cxn ang="0">
                  <a:pos x="T2" y="T3"/>
                </a:cxn>
                <a:cxn ang="0">
                  <a:pos x="T4" y="T5"/>
                </a:cxn>
                <a:cxn ang="0">
                  <a:pos x="T6" y="T7"/>
                </a:cxn>
                <a:cxn ang="0">
                  <a:pos x="T8" y="T9"/>
                </a:cxn>
              </a:cxnLst>
              <a:rect l="0" t="0" r="r" b="b"/>
              <a:pathLst>
                <a:path w="473" h="473">
                  <a:moveTo>
                    <a:pt x="57" y="132"/>
                  </a:moveTo>
                  <a:cubicBezTo>
                    <a:pt x="0" y="231"/>
                    <a:pt x="34" y="358"/>
                    <a:pt x="133" y="415"/>
                  </a:cubicBezTo>
                  <a:cubicBezTo>
                    <a:pt x="232" y="473"/>
                    <a:pt x="358" y="439"/>
                    <a:pt x="416" y="340"/>
                  </a:cubicBezTo>
                  <a:cubicBezTo>
                    <a:pt x="473" y="241"/>
                    <a:pt x="439" y="114"/>
                    <a:pt x="340" y="57"/>
                  </a:cubicBezTo>
                  <a:cubicBezTo>
                    <a:pt x="241" y="0"/>
                    <a:pt x="115" y="33"/>
                    <a:pt x="57" y="132"/>
                  </a:cubicBezTo>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7" name="Freeform 68"/>
            <p:cNvSpPr>
              <a:spLocks/>
            </p:cNvSpPr>
            <p:nvPr userDrawn="1"/>
          </p:nvSpPr>
          <p:spPr bwMode="gray">
            <a:xfrm>
              <a:off x="8637588" y="5407025"/>
              <a:ext cx="700088" cy="695325"/>
            </a:xfrm>
            <a:custGeom>
              <a:avLst/>
              <a:gdLst>
                <a:gd name="T0" fmla="*/ 47 w 387"/>
                <a:gd name="T1" fmla="*/ 108 h 387"/>
                <a:gd name="T2" fmla="*/ 109 w 387"/>
                <a:gd name="T3" fmla="*/ 340 h 387"/>
                <a:gd name="T4" fmla="*/ 340 w 387"/>
                <a:gd name="T5" fmla="*/ 278 h 387"/>
                <a:gd name="T6" fmla="*/ 279 w 387"/>
                <a:gd name="T7" fmla="*/ 47 h 387"/>
                <a:gd name="T8" fmla="*/ 47 w 387"/>
                <a:gd name="T9" fmla="*/ 108 h 387"/>
              </a:gdLst>
              <a:ahLst/>
              <a:cxnLst>
                <a:cxn ang="0">
                  <a:pos x="T0" y="T1"/>
                </a:cxn>
                <a:cxn ang="0">
                  <a:pos x="T2" y="T3"/>
                </a:cxn>
                <a:cxn ang="0">
                  <a:pos x="T4" y="T5"/>
                </a:cxn>
                <a:cxn ang="0">
                  <a:pos x="T6" y="T7"/>
                </a:cxn>
                <a:cxn ang="0">
                  <a:pos x="T8" y="T9"/>
                </a:cxn>
              </a:cxnLst>
              <a:rect l="0" t="0" r="r" b="b"/>
              <a:pathLst>
                <a:path w="387" h="387">
                  <a:moveTo>
                    <a:pt x="47" y="108"/>
                  </a:moveTo>
                  <a:cubicBezTo>
                    <a:pt x="0" y="189"/>
                    <a:pt x="28" y="293"/>
                    <a:pt x="109" y="340"/>
                  </a:cubicBezTo>
                  <a:cubicBezTo>
                    <a:pt x="190" y="387"/>
                    <a:pt x="293" y="359"/>
                    <a:pt x="340" y="278"/>
                  </a:cubicBezTo>
                  <a:cubicBezTo>
                    <a:pt x="387" y="197"/>
                    <a:pt x="359" y="94"/>
                    <a:pt x="279" y="47"/>
                  </a:cubicBezTo>
                  <a:cubicBezTo>
                    <a:pt x="198" y="0"/>
                    <a:pt x="94" y="27"/>
                    <a:pt x="47" y="108"/>
                  </a:cubicBezTo>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8" name="Freeform 69"/>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7043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9" name="Freeform 70"/>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301D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0" name="Freeform 71"/>
            <p:cNvSpPr>
              <a:spLocks/>
            </p:cNvSpPr>
            <p:nvPr userDrawn="1"/>
          </p:nvSpPr>
          <p:spPr bwMode="gray">
            <a:xfrm>
              <a:off x="10391776" y="5581650"/>
              <a:ext cx="106363" cy="104775"/>
            </a:xfrm>
            <a:custGeom>
              <a:avLst/>
              <a:gdLst>
                <a:gd name="T0" fmla="*/ 4 w 59"/>
                <a:gd name="T1" fmla="*/ 37 h 59"/>
                <a:gd name="T2" fmla="*/ 37 w 59"/>
                <a:gd name="T3" fmla="*/ 55 h 59"/>
                <a:gd name="T4" fmla="*/ 55 w 59"/>
                <a:gd name="T5" fmla="*/ 23 h 59"/>
                <a:gd name="T6" fmla="*/ 23 w 59"/>
                <a:gd name="T7" fmla="*/ 4 h 59"/>
                <a:gd name="T8" fmla="*/ 4 w 59"/>
                <a:gd name="T9" fmla="*/ 37 h 59"/>
              </a:gdLst>
              <a:ahLst/>
              <a:cxnLst>
                <a:cxn ang="0">
                  <a:pos x="T0" y="T1"/>
                </a:cxn>
                <a:cxn ang="0">
                  <a:pos x="T2" y="T3"/>
                </a:cxn>
                <a:cxn ang="0">
                  <a:pos x="T4" y="T5"/>
                </a:cxn>
                <a:cxn ang="0">
                  <a:pos x="T6" y="T7"/>
                </a:cxn>
                <a:cxn ang="0">
                  <a:pos x="T8" y="T9"/>
                </a:cxn>
              </a:cxnLst>
              <a:rect l="0" t="0" r="r" b="b"/>
              <a:pathLst>
                <a:path w="59" h="59">
                  <a:moveTo>
                    <a:pt x="4" y="37"/>
                  </a:moveTo>
                  <a:cubicBezTo>
                    <a:pt x="8" y="51"/>
                    <a:pt x="23" y="59"/>
                    <a:pt x="37" y="55"/>
                  </a:cubicBezTo>
                  <a:cubicBezTo>
                    <a:pt x="51" y="51"/>
                    <a:pt x="59" y="37"/>
                    <a:pt x="55" y="23"/>
                  </a:cubicBezTo>
                  <a:cubicBezTo>
                    <a:pt x="52" y="8"/>
                    <a:pt x="37" y="0"/>
                    <a:pt x="23" y="4"/>
                  </a:cubicBezTo>
                  <a:cubicBezTo>
                    <a:pt x="9" y="8"/>
                    <a:pt x="0" y="23"/>
                    <a:pt x="4" y="37"/>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1" name="Freeform 72"/>
            <p:cNvSpPr>
              <a:spLocks/>
            </p:cNvSpPr>
            <p:nvPr userDrawn="1"/>
          </p:nvSpPr>
          <p:spPr bwMode="gray">
            <a:xfrm>
              <a:off x="10474326" y="5751513"/>
              <a:ext cx="111125" cy="107950"/>
            </a:xfrm>
            <a:custGeom>
              <a:avLst/>
              <a:gdLst>
                <a:gd name="T0" fmla="*/ 7 w 61"/>
                <a:gd name="T1" fmla="*/ 42 h 60"/>
                <a:gd name="T2" fmla="*/ 42 w 61"/>
                <a:gd name="T3" fmla="*/ 54 h 60"/>
                <a:gd name="T4" fmla="*/ 55 w 61"/>
                <a:gd name="T5" fmla="*/ 19 h 60"/>
                <a:gd name="T6" fmla="*/ 19 w 61"/>
                <a:gd name="T7" fmla="*/ 6 h 60"/>
                <a:gd name="T8" fmla="*/ 7 w 61"/>
                <a:gd name="T9" fmla="*/ 42 h 60"/>
              </a:gdLst>
              <a:ahLst/>
              <a:cxnLst>
                <a:cxn ang="0">
                  <a:pos x="T0" y="T1"/>
                </a:cxn>
                <a:cxn ang="0">
                  <a:pos x="T2" y="T3"/>
                </a:cxn>
                <a:cxn ang="0">
                  <a:pos x="T4" y="T5"/>
                </a:cxn>
                <a:cxn ang="0">
                  <a:pos x="T6" y="T7"/>
                </a:cxn>
                <a:cxn ang="0">
                  <a:pos x="T8" y="T9"/>
                </a:cxn>
              </a:cxnLst>
              <a:rect l="0" t="0" r="r" b="b"/>
              <a:pathLst>
                <a:path w="61" h="60">
                  <a:moveTo>
                    <a:pt x="7" y="42"/>
                  </a:moveTo>
                  <a:cubicBezTo>
                    <a:pt x="13" y="55"/>
                    <a:pt x="29" y="60"/>
                    <a:pt x="42" y="54"/>
                  </a:cubicBezTo>
                  <a:cubicBezTo>
                    <a:pt x="55" y="48"/>
                    <a:pt x="61" y="32"/>
                    <a:pt x="55" y="19"/>
                  </a:cubicBezTo>
                  <a:cubicBezTo>
                    <a:pt x="48" y="6"/>
                    <a:pt x="33" y="0"/>
                    <a:pt x="19" y="6"/>
                  </a:cubicBezTo>
                  <a:cubicBezTo>
                    <a:pt x="6" y="13"/>
                    <a:pt x="0" y="28"/>
                    <a:pt x="7"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2" name="Freeform 73"/>
            <p:cNvSpPr>
              <a:spLocks/>
            </p:cNvSpPr>
            <p:nvPr userDrawn="1"/>
          </p:nvSpPr>
          <p:spPr bwMode="gray">
            <a:xfrm>
              <a:off x="10537826" y="5837238"/>
              <a:ext cx="109538" cy="109538"/>
            </a:xfrm>
            <a:custGeom>
              <a:avLst/>
              <a:gdLst>
                <a:gd name="T0" fmla="*/ 6 w 61"/>
                <a:gd name="T1" fmla="*/ 42 h 61"/>
                <a:gd name="T2" fmla="*/ 42 w 61"/>
                <a:gd name="T3" fmla="*/ 55 h 61"/>
                <a:gd name="T4" fmla="*/ 54 w 61"/>
                <a:gd name="T5" fmla="*/ 19 h 61"/>
                <a:gd name="T6" fmla="*/ 19 w 61"/>
                <a:gd name="T7" fmla="*/ 7 h 61"/>
                <a:gd name="T8" fmla="*/ 6 w 61"/>
                <a:gd name="T9" fmla="*/ 42 h 61"/>
              </a:gdLst>
              <a:ahLst/>
              <a:cxnLst>
                <a:cxn ang="0">
                  <a:pos x="T0" y="T1"/>
                </a:cxn>
                <a:cxn ang="0">
                  <a:pos x="T2" y="T3"/>
                </a:cxn>
                <a:cxn ang="0">
                  <a:pos x="T4" y="T5"/>
                </a:cxn>
                <a:cxn ang="0">
                  <a:pos x="T6" y="T7"/>
                </a:cxn>
                <a:cxn ang="0">
                  <a:pos x="T8" y="T9"/>
                </a:cxn>
              </a:cxnLst>
              <a:rect l="0" t="0" r="r" b="b"/>
              <a:pathLst>
                <a:path w="61" h="61">
                  <a:moveTo>
                    <a:pt x="6" y="42"/>
                  </a:moveTo>
                  <a:cubicBezTo>
                    <a:pt x="13" y="55"/>
                    <a:pt x="28" y="61"/>
                    <a:pt x="42" y="55"/>
                  </a:cubicBezTo>
                  <a:cubicBezTo>
                    <a:pt x="55" y="48"/>
                    <a:pt x="61" y="33"/>
                    <a:pt x="54" y="19"/>
                  </a:cubicBezTo>
                  <a:cubicBezTo>
                    <a:pt x="48" y="6"/>
                    <a:pt x="32" y="0"/>
                    <a:pt x="19" y="7"/>
                  </a:cubicBezTo>
                  <a:cubicBezTo>
                    <a:pt x="6" y="13"/>
                    <a:pt x="0" y="29"/>
                    <a:pt x="6"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3" name="Freeform 74"/>
            <p:cNvSpPr>
              <a:spLocks/>
            </p:cNvSpPr>
            <p:nvPr userDrawn="1"/>
          </p:nvSpPr>
          <p:spPr bwMode="gray">
            <a:xfrm>
              <a:off x="10617201" y="5916613"/>
              <a:ext cx="107950" cy="107950"/>
            </a:xfrm>
            <a:custGeom>
              <a:avLst/>
              <a:gdLst>
                <a:gd name="T0" fmla="*/ 6 w 60"/>
                <a:gd name="T1" fmla="*/ 41 h 60"/>
                <a:gd name="T2" fmla="*/ 41 w 60"/>
                <a:gd name="T3" fmla="*/ 54 h 60"/>
                <a:gd name="T4" fmla="*/ 54 w 60"/>
                <a:gd name="T5" fmla="*/ 19 h 60"/>
                <a:gd name="T6" fmla="*/ 18 w 60"/>
                <a:gd name="T7" fmla="*/ 6 h 60"/>
                <a:gd name="T8" fmla="*/ 6 w 60"/>
                <a:gd name="T9" fmla="*/ 41 h 60"/>
              </a:gdLst>
              <a:ahLst/>
              <a:cxnLst>
                <a:cxn ang="0">
                  <a:pos x="T0" y="T1"/>
                </a:cxn>
                <a:cxn ang="0">
                  <a:pos x="T2" y="T3"/>
                </a:cxn>
                <a:cxn ang="0">
                  <a:pos x="T4" y="T5"/>
                </a:cxn>
                <a:cxn ang="0">
                  <a:pos x="T6" y="T7"/>
                </a:cxn>
                <a:cxn ang="0">
                  <a:pos x="T8" y="T9"/>
                </a:cxn>
              </a:cxnLst>
              <a:rect l="0" t="0" r="r" b="b"/>
              <a:pathLst>
                <a:path w="60" h="60">
                  <a:moveTo>
                    <a:pt x="6" y="41"/>
                  </a:moveTo>
                  <a:cubicBezTo>
                    <a:pt x="12" y="55"/>
                    <a:pt x="28" y="60"/>
                    <a:pt x="41" y="54"/>
                  </a:cubicBezTo>
                  <a:cubicBezTo>
                    <a:pt x="54" y="48"/>
                    <a:pt x="60" y="32"/>
                    <a:pt x="54" y="19"/>
                  </a:cubicBezTo>
                  <a:cubicBezTo>
                    <a:pt x="47" y="5"/>
                    <a:pt x="32" y="0"/>
                    <a:pt x="18" y="6"/>
                  </a:cubicBezTo>
                  <a:cubicBezTo>
                    <a:pt x="5" y="12"/>
                    <a:pt x="0" y="28"/>
                    <a:pt x="6" y="41"/>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4" name="Freeform 75"/>
            <p:cNvSpPr>
              <a:spLocks/>
            </p:cNvSpPr>
            <p:nvPr userDrawn="1"/>
          </p:nvSpPr>
          <p:spPr bwMode="gray">
            <a:xfrm>
              <a:off x="9932988" y="4719638"/>
              <a:ext cx="1179513" cy="1587500"/>
            </a:xfrm>
            <a:custGeom>
              <a:avLst/>
              <a:gdLst>
                <a:gd name="T0" fmla="*/ 142 w 743"/>
                <a:gd name="T1" fmla="*/ 0 h 1000"/>
                <a:gd name="T2" fmla="*/ 743 w 743"/>
                <a:gd name="T3" fmla="*/ 907 h 1000"/>
                <a:gd name="T4" fmla="*/ 599 w 743"/>
                <a:gd name="T5" fmla="*/ 1000 h 1000"/>
                <a:gd name="T6" fmla="*/ 0 w 743"/>
                <a:gd name="T7" fmla="*/ 94 h 1000"/>
                <a:gd name="T8" fmla="*/ 142 w 743"/>
                <a:gd name="T9" fmla="*/ 0 h 1000"/>
              </a:gdLst>
              <a:ahLst/>
              <a:cxnLst>
                <a:cxn ang="0">
                  <a:pos x="T0" y="T1"/>
                </a:cxn>
                <a:cxn ang="0">
                  <a:pos x="T2" y="T3"/>
                </a:cxn>
                <a:cxn ang="0">
                  <a:pos x="T4" y="T5"/>
                </a:cxn>
                <a:cxn ang="0">
                  <a:pos x="T6" y="T7"/>
                </a:cxn>
                <a:cxn ang="0">
                  <a:pos x="T8" y="T9"/>
                </a:cxn>
              </a:cxnLst>
              <a:rect l="0" t="0" r="r" b="b"/>
              <a:pathLst>
                <a:path w="743" h="1000">
                  <a:moveTo>
                    <a:pt x="142" y="0"/>
                  </a:moveTo>
                  <a:lnTo>
                    <a:pt x="743" y="907"/>
                  </a:lnTo>
                  <a:lnTo>
                    <a:pt x="599" y="1000"/>
                  </a:lnTo>
                  <a:lnTo>
                    <a:pt x="0" y="94"/>
                  </a:lnTo>
                  <a:lnTo>
                    <a:pt x="142"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5" name="Freeform 76"/>
            <p:cNvSpPr>
              <a:spLocks/>
            </p:cNvSpPr>
            <p:nvPr userDrawn="1"/>
          </p:nvSpPr>
          <p:spPr bwMode="gray">
            <a:xfrm>
              <a:off x="10506076" y="5421313"/>
              <a:ext cx="739775" cy="496888"/>
            </a:xfrm>
            <a:custGeom>
              <a:avLst/>
              <a:gdLst>
                <a:gd name="T0" fmla="*/ 23 w 410"/>
                <a:gd name="T1" fmla="*/ 0 h 277"/>
                <a:gd name="T2" fmla="*/ 160 w 410"/>
                <a:gd name="T3" fmla="*/ 20 h 277"/>
                <a:gd name="T4" fmla="*/ 378 w 410"/>
                <a:gd name="T5" fmla="*/ 89 h 277"/>
                <a:gd name="T6" fmla="*/ 332 w 410"/>
                <a:gd name="T7" fmla="*/ 269 h 277"/>
                <a:gd name="T8" fmla="*/ 161 w 410"/>
                <a:gd name="T9" fmla="*/ 101 h 277"/>
                <a:gd name="T10" fmla="*/ 105 w 410"/>
                <a:gd name="T11" fmla="*/ 88 h 277"/>
                <a:gd name="T12" fmla="*/ 23 w 410"/>
                <a:gd name="T13" fmla="*/ 0 h 277"/>
              </a:gdLst>
              <a:ahLst/>
              <a:cxnLst>
                <a:cxn ang="0">
                  <a:pos x="T0" y="T1"/>
                </a:cxn>
                <a:cxn ang="0">
                  <a:pos x="T2" y="T3"/>
                </a:cxn>
                <a:cxn ang="0">
                  <a:pos x="T4" y="T5"/>
                </a:cxn>
                <a:cxn ang="0">
                  <a:pos x="T6" y="T7"/>
                </a:cxn>
                <a:cxn ang="0">
                  <a:pos x="T8" y="T9"/>
                </a:cxn>
                <a:cxn ang="0">
                  <a:pos x="T10" y="T11"/>
                </a:cxn>
                <a:cxn ang="0">
                  <a:pos x="T12" y="T13"/>
                </a:cxn>
              </a:cxnLst>
              <a:rect l="0" t="0" r="r" b="b"/>
              <a:pathLst>
                <a:path w="410" h="277">
                  <a:moveTo>
                    <a:pt x="23" y="0"/>
                  </a:moveTo>
                  <a:cubicBezTo>
                    <a:pt x="101" y="20"/>
                    <a:pt x="160" y="20"/>
                    <a:pt x="160" y="20"/>
                  </a:cubicBezTo>
                  <a:cubicBezTo>
                    <a:pt x="378" y="89"/>
                    <a:pt x="378" y="89"/>
                    <a:pt x="378" y="89"/>
                  </a:cubicBezTo>
                  <a:cubicBezTo>
                    <a:pt x="378" y="89"/>
                    <a:pt x="410" y="277"/>
                    <a:pt x="332" y="269"/>
                  </a:cubicBezTo>
                  <a:cubicBezTo>
                    <a:pt x="254" y="260"/>
                    <a:pt x="161" y="101"/>
                    <a:pt x="161" y="101"/>
                  </a:cubicBezTo>
                  <a:cubicBezTo>
                    <a:pt x="161" y="101"/>
                    <a:pt x="130" y="88"/>
                    <a:pt x="105" y="88"/>
                  </a:cubicBezTo>
                  <a:cubicBezTo>
                    <a:pt x="36" y="96"/>
                    <a:pt x="0" y="30"/>
                    <a:pt x="23" y="0"/>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6" name="Freeform 77"/>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7" name="Freeform 78"/>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8" name="Freeform 79"/>
            <p:cNvSpPr>
              <a:spLocks/>
            </p:cNvSpPr>
            <p:nvPr userDrawn="1"/>
          </p:nvSpPr>
          <p:spPr bwMode="gray">
            <a:xfrm>
              <a:off x="11279191" y="5591948"/>
              <a:ext cx="409572" cy="58265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9" name="Freeform 80"/>
            <p:cNvSpPr>
              <a:spLocks/>
            </p:cNvSpPr>
            <p:nvPr userDrawn="1"/>
          </p:nvSpPr>
          <p:spPr bwMode="gray">
            <a:xfrm>
              <a:off x="11291888" y="5602288"/>
              <a:ext cx="368300" cy="56197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0" name="Freeform 81"/>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1" name="Freeform 82"/>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2" name="Freeform 83"/>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close/>
                </a:path>
              </a:pathLst>
            </a:custGeom>
            <a:solidFill>
              <a:srgbClr val="5737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3" name="Freeform 84"/>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4" name="Freeform 85"/>
            <p:cNvSpPr>
              <a:spLocks/>
            </p:cNvSpPr>
            <p:nvPr userDrawn="1"/>
          </p:nvSpPr>
          <p:spPr bwMode="gray">
            <a:xfrm>
              <a:off x="11294610" y="5905501"/>
              <a:ext cx="362859" cy="258762"/>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close/>
                </a:path>
              </a:pathLst>
            </a:custGeom>
            <a:solidFill>
              <a:srgbClr val="0E6F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5" name="Freeform 86"/>
            <p:cNvSpPr>
              <a:spLocks/>
            </p:cNvSpPr>
            <p:nvPr userDrawn="1"/>
          </p:nvSpPr>
          <p:spPr bwMode="gray">
            <a:xfrm>
              <a:off x="11291888" y="5905500"/>
              <a:ext cx="368300" cy="258763"/>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6" name="Freeform 87"/>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F8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7" name="Freeform 88"/>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8" name="Freeform 89"/>
            <p:cNvSpPr>
              <a:spLocks/>
            </p:cNvSpPr>
            <p:nvPr userDrawn="1"/>
          </p:nvSpPr>
          <p:spPr bwMode="gray">
            <a:xfrm>
              <a:off x="9871076" y="3697288"/>
              <a:ext cx="849313" cy="573088"/>
            </a:xfrm>
            <a:custGeom>
              <a:avLst/>
              <a:gdLst>
                <a:gd name="T0" fmla="*/ 0 w 470"/>
                <a:gd name="T1" fmla="*/ 134 h 319"/>
                <a:gd name="T2" fmla="*/ 42 w 470"/>
                <a:gd name="T3" fmla="*/ 197 h 319"/>
                <a:gd name="T4" fmla="*/ 147 w 470"/>
                <a:gd name="T5" fmla="*/ 123 h 319"/>
                <a:gd name="T6" fmla="*/ 221 w 470"/>
                <a:gd name="T7" fmla="*/ 270 h 319"/>
                <a:gd name="T8" fmla="*/ 300 w 470"/>
                <a:gd name="T9" fmla="*/ 319 h 319"/>
                <a:gd name="T10" fmla="*/ 427 w 470"/>
                <a:gd name="T11" fmla="*/ 174 h 319"/>
                <a:gd name="T12" fmla="*/ 470 w 470"/>
                <a:gd name="T13" fmla="*/ 171 h 319"/>
                <a:gd name="T14" fmla="*/ 468 w 470"/>
                <a:gd name="T15" fmla="*/ 2 h 319"/>
                <a:gd name="T16" fmla="*/ 312 w 470"/>
                <a:gd name="T17" fmla="*/ 30 h 319"/>
                <a:gd name="T18" fmla="*/ 127 w 470"/>
                <a:gd name="T19" fmla="*/ 20 h 319"/>
                <a:gd name="T20" fmla="*/ 0 w 470"/>
                <a:gd name="T21" fmla="*/ 134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0" h="319">
                  <a:moveTo>
                    <a:pt x="0" y="134"/>
                  </a:moveTo>
                  <a:cubicBezTo>
                    <a:pt x="0" y="134"/>
                    <a:pt x="13" y="192"/>
                    <a:pt x="42" y="197"/>
                  </a:cubicBezTo>
                  <a:cubicBezTo>
                    <a:pt x="68" y="201"/>
                    <a:pt x="146" y="130"/>
                    <a:pt x="147" y="123"/>
                  </a:cubicBezTo>
                  <a:cubicBezTo>
                    <a:pt x="261" y="161"/>
                    <a:pt x="221" y="270"/>
                    <a:pt x="221" y="270"/>
                  </a:cubicBezTo>
                  <a:cubicBezTo>
                    <a:pt x="221" y="270"/>
                    <a:pt x="227" y="279"/>
                    <a:pt x="300" y="319"/>
                  </a:cubicBezTo>
                  <a:cubicBezTo>
                    <a:pt x="440" y="276"/>
                    <a:pt x="427" y="174"/>
                    <a:pt x="427" y="174"/>
                  </a:cubicBezTo>
                  <a:cubicBezTo>
                    <a:pt x="470" y="171"/>
                    <a:pt x="470" y="171"/>
                    <a:pt x="470" y="171"/>
                  </a:cubicBezTo>
                  <a:cubicBezTo>
                    <a:pt x="468" y="2"/>
                    <a:pt x="468" y="2"/>
                    <a:pt x="468" y="2"/>
                  </a:cubicBezTo>
                  <a:cubicBezTo>
                    <a:pt x="312" y="30"/>
                    <a:pt x="312" y="30"/>
                    <a:pt x="312" y="30"/>
                  </a:cubicBezTo>
                  <a:cubicBezTo>
                    <a:pt x="312" y="30"/>
                    <a:pt x="145" y="0"/>
                    <a:pt x="127" y="20"/>
                  </a:cubicBezTo>
                  <a:cubicBezTo>
                    <a:pt x="116" y="33"/>
                    <a:pt x="0" y="134"/>
                    <a:pt x="0" y="134"/>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9" name="Freeform 90"/>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0" name="Freeform 91"/>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1" name="Freeform 92"/>
            <p:cNvSpPr>
              <a:spLocks/>
            </p:cNvSpPr>
            <p:nvPr userDrawn="1"/>
          </p:nvSpPr>
          <p:spPr bwMode="gray">
            <a:xfrm>
              <a:off x="10188576" y="3733800"/>
              <a:ext cx="176213" cy="254000"/>
            </a:xfrm>
            <a:custGeom>
              <a:avLst/>
              <a:gdLst>
                <a:gd name="T0" fmla="*/ 31 w 97"/>
                <a:gd name="T1" fmla="*/ 142 h 142"/>
                <a:gd name="T2" fmla="*/ 97 w 97"/>
                <a:gd name="T3" fmla="*/ 4 h 142"/>
                <a:gd name="T4" fmla="*/ 72 w 97"/>
                <a:gd name="T5" fmla="*/ 0 h 142"/>
                <a:gd name="T6" fmla="*/ 3 w 97"/>
                <a:gd name="T7" fmla="*/ 118 h 142"/>
                <a:gd name="T8" fmla="*/ 31 w 97"/>
                <a:gd name="T9" fmla="*/ 142 h 142"/>
              </a:gdLst>
              <a:ahLst/>
              <a:cxnLst>
                <a:cxn ang="0">
                  <a:pos x="T0" y="T1"/>
                </a:cxn>
                <a:cxn ang="0">
                  <a:pos x="T2" y="T3"/>
                </a:cxn>
                <a:cxn ang="0">
                  <a:pos x="T4" y="T5"/>
                </a:cxn>
                <a:cxn ang="0">
                  <a:pos x="T6" y="T7"/>
                </a:cxn>
                <a:cxn ang="0">
                  <a:pos x="T8" y="T9"/>
                </a:cxn>
              </a:cxnLst>
              <a:rect l="0" t="0" r="r" b="b"/>
              <a:pathLst>
                <a:path w="97" h="142">
                  <a:moveTo>
                    <a:pt x="31" y="142"/>
                  </a:moveTo>
                  <a:cubicBezTo>
                    <a:pt x="97" y="4"/>
                    <a:pt x="97" y="4"/>
                    <a:pt x="97" y="4"/>
                  </a:cubicBezTo>
                  <a:cubicBezTo>
                    <a:pt x="90" y="2"/>
                    <a:pt x="81" y="1"/>
                    <a:pt x="72" y="0"/>
                  </a:cubicBezTo>
                  <a:cubicBezTo>
                    <a:pt x="72" y="0"/>
                    <a:pt x="0" y="115"/>
                    <a:pt x="3" y="118"/>
                  </a:cubicBezTo>
                  <a:cubicBezTo>
                    <a:pt x="15" y="125"/>
                    <a:pt x="24" y="134"/>
                    <a:pt x="31" y="142"/>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2" name="Freeform 93"/>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3" name="Freeform 94"/>
            <p:cNvSpPr>
              <a:spLocks/>
            </p:cNvSpPr>
            <p:nvPr userDrawn="1"/>
          </p:nvSpPr>
          <p:spPr bwMode="gray">
            <a:xfrm>
              <a:off x="9872663" y="3540125"/>
              <a:ext cx="525463" cy="860425"/>
            </a:xfrm>
            <a:custGeom>
              <a:avLst/>
              <a:gdLst>
                <a:gd name="T0" fmla="*/ 331 w 331"/>
                <a:gd name="T1" fmla="*/ 29 h 542"/>
                <a:gd name="T2" fmla="*/ 295 w 331"/>
                <a:gd name="T3" fmla="*/ 10 h 542"/>
                <a:gd name="T4" fmla="*/ 277 w 331"/>
                <a:gd name="T5" fmla="*/ 0 h 542"/>
                <a:gd name="T6" fmla="*/ 0 w 331"/>
                <a:gd name="T7" fmla="*/ 513 h 542"/>
                <a:gd name="T8" fmla="*/ 19 w 331"/>
                <a:gd name="T9" fmla="*/ 523 h 542"/>
                <a:gd name="T10" fmla="*/ 55 w 331"/>
                <a:gd name="T11" fmla="*/ 542 h 542"/>
                <a:gd name="T12" fmla="*/ 331 w 331"/>
                <a:gd name="T13" fmla="*/ 29 h 542"/>
              </a:gdLst>
              <a:ahLst/>
              <a:cxnLst>
                <a:cxn ang="0">
                  <a:pos x="T0" y="T1"/>
                </a:cxn>
                <a:cxn ang="0">
                  <a:pos x="T2" y="T3"/>
                </a:cxn>
                <a:cxn ang="0">
                  <a:pos x="T4" y="T5"/>
                </a:cxn>
                <a:cxn ang="0">
                  <a:pos x="T6" y="T7"/>
                </a:cxn>
                <a:cxn ang="0">
                  <a:pos x="T8" y="T9"/>
                </a:cxn>
                <a:cxn ang="0">
                  <a:pos x="T10" y="T11"/>
                </a:cxn>
                <a:cxn ang="0">
                  <a:pos x="T12" y="T13"/>
                </a:cxn>
              </a:cxnLst>
              <a:rect l="0" t="0" r="r" b="b"/>
              <a:pathLst>
                <a:path w="331" h="542">
                  <a:moveTo>
                    <a:pt x="331" y="29"/>
                  </a:moveTo>
                  <a:lnTo>
                    <a:pt x="295" y="10"/>
                  </a:lnTo>
                  <a:lnTo>
                    <a:pt x="277" y="0"/>
                  </a:lnTo>
                  <a:lnTo>
                    <a:pt x="0" y="513"/>
                  </a:lnTo>
                  <a:lnTo>
                    <a:pt x="19" y="523"/>
                  </a:lnTo>
                  <a:lnTo>
                    <a:pt x="55" y="542"/>
                  </a:lnTo>
                  <a:lnTo>
                    <a:pt x="331" y="29"/>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4" name="Freeform 95"/>
            <p:cNvSpPr>
              <a:spLocks/>
            </p:cNvSpPr>
            <p:nvPr userDrawn="1"/>
          </p:nvSpPr>
          <p:spPr bwMode="gray">
            <a:xfrm>
              <a:off x="9869488" y="4354513"/>
              <a:ext cx="90488" cy="111125"/>
            </a:xfrm>
            <a:custGeom>
              <a:avLst/>
              <a:gdLst>
                <a:gd name="T0" fmla="*/ 2 w 57"/>
                <a:gd name="T1" fmla="*/ 0 h 70"/>
                <a:gd name="T2" fmla="*/ 0 w 57"/>
                <a:gd name="T3" fmla="*/ 70 h 70"/>
                <a:gd name="T4" fmla="*/ 57 w 57"/>
                <a:gd name="T5" fmla="*/ 29 h 70"/>
                <a:gd name="T6" fmla="*/ 2 w 57"/>
                <a:gd name="T7" fmla="*/ 0 h 70"/>
              </a:gdLst>
              <a:ahLst/>
              <a:cxnLst>
                <a:cxn ang="0">
                  <a:pos x="T0" y="T1"/>
                </a:cxn>
                <a:cxn ang="0">
                  <a:pos x="T2" y="T3"/>
                </a:cxn>
                <a:cxn ang="0">
                  <a:pos x="T4" y="T5"/>
                </a:cxn>
                <a:cxn ang="0">
                  <a:pos x="T6" y="T7"/>
                </a:cxn>
              </a:cxnLst>
              <a:rect l="0" t="0" r="r" b="b"/>
              <a:pathLst>
                <a:path w="57" h="70">
                  <a:moveTo>
                    <a:pt x="2" y="0"/>
                  </a:moveTo>
                  <a:lnTo>
                    <a:pt x="0" y="70"/>
                  </a:lnTo>
                  <a:lnTo>
                    <a:pt x="57" y="29"/>
                  </a:lnTo>
                  <a:lnTo>
                    <a:pt x="2"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5" name="Freeform 96"/>
            <p:cNvSpPr>
              <a:spLocks/>
            </p:cNvSpPr>
            <p:nvPr userDrawn="1"/>
          </p:nvSpPr>
          <p:spPr bwMode="gray">
            <a:xfrm>
              <a:off x="9869488" y="4410075"/>
              <a:ext cx="46038" cy="55563"/>
            </a:xfrm>
            <a:custGeom>
              <a:avLst/>
              <a:gdLst>
                <a:gd name="T0" fmla="*/ 29 w 29"/>
                <a:gd name="T1" fmla="*/ 15 h 35"/>
                <a:gd name="T2" fmla="*/ 0 w 29"/>
                <a:gd name="T3" fmla="*/ 35 h 35"/>
                <a:gd name="T4" fmla="*/ 1 w 29"/>
                <a:gd name="T5" fmla="*/ 0 h 35"/>
                <a:gd name="T6" fmla="*/ 29 w 29"/>
                <a:gd name="T7" fmla="*/ 15 h 35"/>
              </a:gdLst>
              <a:ahLst/>
              <a:cxnLst>
                <a:cxn ang="0">
                  <a:pos x="T0" y="T1"/>
                </a:cxn>
                <a:cxn ang="0">
                  <a:pos x="T2" y="T3"/>
                </a:cxn>
                <a:cxn ang="0">
                  <a:pos x="T4" y="T5"/>
                </a:cxn>
                <a:cxn ang="0">
                  <a:pos x="T6" y="T7"/>
                </a:cxn>
              </a:cxnLst>
              <a:rect l="0" t="0" r="r" b="b"/>
              <a:pathLst>
                <a:path w="29" h="35">
                  <a:moveTo>
                    <a:pt x="29" y="15"/>
                  </a:moveTo>
                  <a:lnTo>
                    <a:pt x="0" y="35"/>
                  </a:lnTo>
                  <a:lnTo>
                    <a:pt x="1" y="0"/>
                  </a:lnTo>
                  <a:lnTo>
                    <a:pt x="29" y="15"/>
                  </a:lnTo>
                  <a:close/>
                </a:path>
              </a:pathLst>
            </a:custGeom>
            <a:solidFill>
              <a:srgbClr val="798C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6" name="Freeform 97"/>
            <p:cNvSpPr>
              <a:spLocks/>
            </p:cNvSpPr>
            <p:nvPr userDrawn="1"/>
          </p:nvSpPr>
          <p:spPr bwMode="gray">
            <a:xfrm>
              <a:off x="10340976" y="3521075"/>
              <a:ext cx="76200" cy="65088"/>
            </a:xfrm>
            <a:custGeom>
              <a:avLst/>
              <a:gdLst>
                <a:gd name="T0" fmla="*/ 13 w 48"/>
                <a:gd name="T1" fmla="*/ 0 h 41"/>
                <a:gd name="T2" fmla="*/ 0 w 48"/>
                <a:gd name="T3" fmla="*/ 22 h 41"/>
                <a:gd name="T4" fmla="*/ 36 w 48"/>
                <a:gd name="T5" fmla="*/ 41 h 41"/>
                <a:gd name="T6" fmla="*/ 48 w 48"/>
                <a:gd name="T7" fmla="*/ 19 h 41"/>
                <a:gd name="T8" fmla="*/ 13 w 48"/>
                <a:gd name="T9" fmla="*/ 0 h 41"/>
              </a:gdLst>
              <a:ahLst/>
              <a:cxnLst>
                <a:cxn ang="0">
                  <a:pos x="T0" y="T1"/>
                </a:cxn>
                <a:cxn ang="0">
                  <a:pos x="T2" y="T3"/>
                </a:cxn>
                <a:cxn ang="0">
                  <a:pos x="T4" y="T5"/>
                </a:cxn>
                <a:cxn ang="0">
                  <a:pos x="T6" y="T7"/>
                </a:cxn>
                <a:cxn ang="0">
                  <a:pos x="T8" y="T9"/>
                </a:cxn>
              </a:cxnLst>
              <a:rect l="0" t="0" r="r" b="b"/>
              <a:pathLst>
                <a:path w="48" h="41">
                  <a:moveTo>
                    <a:pt x="13" y="0"/>
                  </a:moveTo>
                  <a:lnTo>
                    <a:pt x="0" y="22"/>
                  </a:lnTo>
                  <a:lnTo>
                    <a:pt x="36" y="41"/>
                  </a:lnTo>
                  <a:lnTo>
                    <a:pt x="48" y="19"/>
                  </a:lnTo>
                  <a:lnTo>
                    <a:pt x="13"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7" name="Freeform 98"/>
            <p:cNvSpPr>
              <a:spLocks/>
            </p:cNvSpPr>
            <p:nvPr userDrawn="1"/>
          </p:nvSpPr>
          <p:spPr bwMode="gray">
            <a:xfrm>
              <a:off x="10312401" y="3505200"/>
              <a:ext cx="49213" cy="50800"/>
            </a:xfrm>
            <a:custGeom>
              <a:avLst/>
              <a:gdLst>
                <a:gd name="T0" fmla="*/ 31 w 31"/>
                <a:gd name="T1" fmla="*/ 10 h 32"/>
                <a:gd name="T2" fmla="*/ 18 w 31"/>
                <a:gd name="T3" fmla="*/ 32 h 32"/>
                <a:gd name="T4" fmla="*/ 0 w 31"/>
                <a:gd name="T5" fmla="*/ 22 h 32"/>
                <a:gd name="T6" fmla="*/ 12 w 31"/>
                <a:gd name="T7" fmla="*/ 0 h 32"/>
                <a:gd name="T8" fmla="*/ 31 w 31"/>
                <a:gd name="T9" fmla="*/ 10 h 32"/>
              </a:gdLst>
              <a:ahLst/>
              <a:cxnLst>
                <a:cxn ang="0">
                  <a:pos x="T0" y="T1"/>
                </a:cxn>
                <a:cxn ang="0">
                  <a:pos x="T2" y="T3"/>
                </a:cxn>
                <a:cxn ang="0">
                  <a:pos x="T4" y="T5"/>
                </a:cxn>
                <a:cxn ang="0">
                  <a:pos x="T6" y="T7"/>
                </a:cxn>
                <a:cxn ang="0">
                  <a:pos x="T8" y="T9"/>
                </a:cxn>
              </a:cxnLst>
              <a:rect l="0" t="0" r="r" b="b"/>
              <a:pathLst>
                <a:path w="31" h="32">
                  <a:moveTo>
                    <a:pt x="31" y="10"/>
                  </a:moveTo>
                  <a:lnTo>
                    <a:pt x="18" y="32"/>
                  </a:lnTo>
                  <a:lnTo>
                    <a:pt x="0" y="22"/>
                  </a:lnTo>
                  <a:lnTo>
                    <a:pt x="12" y="0"/>
                  </a:lnTo>
                  <a:lnTo>
                    <a:pt x="31" y="1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8" name="Freeform 99"/>
            <p:cNvSpPr>
              <a:spLocks/>
            </p:cNvSpPr>
            <p:nvPr userDrawn="1"/>
          </p:nvSpPr>
          <p:spPr bwMode="gray">
            <a:xfrm>
              <a:off x="10328276" y="3449638"/>
              <a:ext cx="117475" cy="106363"/>
            </a:xfrm>
            <a:custGeom>
              <a:avLst/>
              <a:gdLst>
                <a:gd name="T0" fmla="*/ 63 w 65"/>
                <a:gd name="T1" fmla="*/ 31 h 59"/>
                <a:gd name="T2" fmla="*/ 60 w 65"/>
                <a:gd name="T3" fmla="*/ 21 h 59"/>
                <a:gd name="T4" fmla="*/ 42 w 65"/>
                <a:gd name="T5" fmla="*/ 11 h 59"/>
                <a:gd name="T6" fmla="*/ 35 w 65"/>
                <a:gd name="T7" fmla="*/ 7 h 59"/>
                <a:gd name="T8" fmla="*/ 28 w 65"/>
                <a:gd name="T9" fmla="*/ 3 h 59"/>
                <a:gd name="T10" fmla="*/ 26 w 65"/>
                <a:gd name="T11" fmla="*/ 2 h 59"/>
                <a:gd name="T12" fmla="*/ 15 w 65"/>
                <a:gd name="T13" fmla="*/ 6 h 59"/>
                <a:gd name="T14" fmla="*/ 0 w 65"/>
                <a:gd name="T15" fmla="*/ 33 h 59"/>
                <a:gd name="T16" fmla="*/ 16 w 65"/>
                <a:gd name="T17" fmla="*/ 42 h 59"/>
                <a:gd name="T18" fmla="*/ 48 w 65"/>
                <a:gd name="T19" fmla="*/ 59 h 59"/>
                <a:gd name="T20" fmla="*/ 63 w 65"/>
                <a:gd name="T21" fmla="*/ 31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 h="59">
                  <a:moveTo>
                    <a:pt x="63" y="31"/>
                  </a:moveTo>
                  <a:cubicBezTo>
                    <a:pt x="65" y="27"/>
                    <a:pt x="64" y="23"/>
                    <a:pt x="60" y="21"/>
                  </a:cubicBezTo>
                  <a:cubicBezTo>
                    <a:pt x="42" y="11"/>
                    <a:pt x="42" y="11"/>
                    <a:pt x="42" y="11"/>
                  </a:cubicBezTo>
                  <a:cubicBezTo>
                    <a:pt x="40" y="10"/>
                    <a:pt x="37" y="9"/>
                    <a:pt x="35" y="7"/>
                  </a:cubicBezTo>
                  <a:cubicBezTo>
                    <a:pt x="32" y="6"/>
                    <a:pt x="30" y="5"/>
                    <a:pt x="28" y="3"/>
                  </a:cubicBezTo>
                  <a:cubicBezTo>
                    <a:pt x="26" y="2"/>
                    <a:pt x="26" y="2"/>
                    <a:pt x="26" y="2"/>
                  </a:cubicBezTo>
                  <a:cubicBezTo>
                    <a:pt x="22" y="0"/>
                    <a:pt x="17" y="2"/>
                    <a:pt x="15" y="6"/>
                  </a:cubicBezTo>
                  <a:cubicBezTo>
                    <a:pt x="0" y="33"/>
                    <a:pt x="0" y="33"/>
                    <a:pt x="0" y="33"/>
                  </a:cubicBezTo>
                  <a:cubicBezTo>
                    <a:pt x="16" y="42"/>
                    <a:pt x="16" y="42"/>
                    <a:pt x="16" y="42"/>
                  </a:cubicBezTo>
                  <a:cubicBezTo>
                    <a:pt x="48" y="59"/>
                    <a:pt x="48" y="59"/>
                    <a:pt x="48" y="59"/>
                  </a:cubicBezTo>
                  <a:lnTo>
                    <a:pt x="63" y="31"/>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9" name="Freeform 100"/>
            <p:cNvSpPr>
              <a:spLocks/>
            </p:cNvSpPr>
            <p:nvPr userDrawn="1"/>
          </p:nvSpPr>
          <p:spPr bwMode="gray">
            <a:xfrm>
              <a:off x="10328276" y="3449638"/>
              <a:ext cx="63500" cy="74613"/>
            </a:xfrm>
            <a:custGeom>
              <a:avLst/>
              <a:gdLst>
                <a:gd name="T0" fmla="*/ 16 w 35"/>
                <a:gd name="T1" fmla="*/ 42 h 42"/>
                <a:gd name="T2" fmla="*/ 35 w 35"/>
                <a:gd name="T3" fmla="*/ 7 h 42"/>
                <a:gd name="T4" fmla="*/ 28 w 35"/>
                <a:gd name="T5" fmla="*/ 3 h 42"/>
                <a:gd name="T6" fmla="*/ 26 w 35"/>
                <a:gd name="T7" fmla="*/ 2 h 42"/>
                <a:gd name="T8" fmla="*/ 15 w 35"/>
                <a:gd name="T9" fmla="*/ 6 h 42"/>
                <a:gd name="T10" fmla="*/ 0 w 35"/>
                <a:gd name="T11" fmla="*/ 33 h 42"/>
                <a:gd name="T12" fmla="*/ 16 w 35"/>
                <a:gd name="T13" fmla="*/ 42 h 42"/>
              </a:gdLst>
              <a:ahLst/>
              <a:cxnLst>
                <a:cxn ang="0">
                  <a:pos x="T0" y="T1"/>
                </a:cxn>
                <a:cxn ang="0">
                  <a:pos x="T2" y="T3"/>
                </a:cxn>
                <a:cxn ang="0">
                  <a:pos x="T4" y="T5"/>
                </a:cxn>
                <a:cxn ang="0">
                  <a:pos x="T6" y="T7"/>
                </a:cxn>
                <a:cxn ang="0">
                  <a:pos x="T8" y="T9"/>
                </a:cxn>
                <a:cxn ang="0">
                  <a:pos x="T10" y="T11"/>
                </a:cxn>
                <a:cxn ang="0">
                  <a:pos x="T12" y="T13"/>
                </a:cxn>
              </a:cxnLst>
              <a:rect l="0" t="0" r="r" b="b"/>
              <a:pathLst>
                <a:path w="35" h="42">
                  <a:moveTo>
                    <a:pt x="16" y="42"/>
                  </a:moveTo>
                  <a:cubicBezTo>
                    <a:pt x="35" y="7"/>
                    <a:pt x="35" y="7"/>
                    <a:pt x="35" y="7"/>
                  </a:cubicBezTo>
                  <a:cubicBezTo>
                    <a:pt x="32" y="6"/>
                    <a:pt x="30" y="5"/>
                    <a:pt x="28" y="3"/>
                  </a:cubicBezTo>
                  <a:cubicBezTo>
                    <a:pt x="26" y="2"/>
                    <a:pt x="26" y="2"/>
                    <a:pt x="26" y="2"/>
                  </a:cubicBezTo>
                  <a:cubicBezTo>
                    <a:pt x="22" y="0"/>
                    <a:pt x="17" y="2"/>
                    <a:pt x="15" y="6"/>
                  </a:cubicBezTo>
                  <a:cubicBezTo>
                    <a:pt x="0" y="33"/>
                    <a:pt x="0" y="33"/>
                    <a:pt x="0" y="33"/>
                  </a:cubicBezTo>
                  <a:lnTo>
                    <a:pt x="16" y="42"/>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0" name="Freeform 101"/>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1" name="Freeform 102"/>
            <p:cNvSpPr>
              <a:spLocks/>
            </p:cNvSpPr>
            <p:nvPr userDrawn="1"/>
          </p:nvSpPr>
          <p:spPr bwMode="gray">
            <a:xfrm>
              <a:off x="9855201" y="3914775"/>
              <a:ext cx="155575" cy="368300"/>
            </a:xfrm>
            <a:custGeom>
              <a:avLst/>
              <a:gdLst>
                <a:gd name="T0" fmla="*/ 56 w 86"/>
                <a:gd name="T1" fmla="*/ 203 h 205"/>
                <a:gd name="T2" fmla="*/ 21 w 86"/>
                <a:gd name="T3" fmla="*/ 175 h 205"/>
                <a:gd name="T4" fmla="*/ 2 w 86"/>
                <a:gd name="T5" fmla="*/ 37 h 205"/>
                <a:gd name="T6" fmla="*/ 30 w 86"/>
                <a:gd name="T7" fmla="*/ 2 h 205"/>
                <a:gd name="T8" fmla="*/ 65 w 86"/>
                <a:gd name="T9" fmla="*/ 30 h 205"/>
                <a:gd name="T10" fmla="*/ 84 w 86"/>
                <a:gd name="T11" fmla="*/ 168 h 205"/>
                <a:gd name="T12" fmla="*/ 56 w 86"/>
                <a:gd name="T13" fmla="*/ 203 h 205"/>
              </a:gdLst>
              <a:ahLst/>
              <a:cxnLst>
                <a:cxn ang="0">
                  <a:pos x="T0" y="T1"/>
                </a:cxn>
                <a:cxn ang="0">
                  <a:pos x="T2" y="T3"/>
                </a:cxn>
                <a:cxn ang="0">
                  <a:pos x="T4" y="T5"/>
                </a:cxn>
                <a:cxn ang="0">
                  <a:pos x="T6" y="T7"/>
                </a:cxn>
                <a:cxn ang="0">
                  <a:pos x="T8" y="T9"/>
                </a:cxn>
                <a:cxn ang="0">
                  <a:pos x="T10" y="T11"/>
                </a:cxn>
                <a:cxn ang="0">
                  <a:pos x="T12" y="T13"/>
                </a:cxn>
              </a:cxnLst>
              <a:rect l="0" t="0" r="r" b="b"/>
              <a:pathLst>
                <a:path w="86" h="205">
                  <a:moveTo>
                    <a:pt x="56" y="203"/>
                  </a:moveTo>
                  <a:cubicBezTo>
                    <a:pt x="38" y="205"/>
                    <a:pt x="23" y="193"/>
                    <a:pt x="21" y="175"/>
                  </a:cubicBezTo>
                  <a:cubicBezTo>
                    <a:pt x="2" y="37"/>
                    <a:pt x="2" y="37"/>
                    <a:pt x="2" y="37"/>
                  </a:cubicBezTo>
                  <a:cubicBezTo>
                    <a:pt x="0" y="20"/>
                    <a:pt x="12" y="4"/>
                    <a:pt x="30" y="2"/>
                  </a:cubicBezTo>
                  <a:cubicBezTo>
                    <a:pt x="47" y="0"/>
                    <a:pt x="63" y="13"/>
                    <a:pt x="65" y="30"/>
                  </a:cubicBezTo>
                  <a:cubicBezTo>
                    <a:pt x="84" y="168"/>
                    <a:pt x="84" y="168"/>
                    <a:pt x="84" y="168"/>
                  </a:cubicBezTo>
                  <a:cubicBezTo>
                    <a:pt x="86" y="186"/>
                    <a:pt x="73" y="201"/>
                    <a:pt x="56" y="203"/>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2" name="Freeform 103"/>
            <p:cNvSpPr>
              <a:spLocks/>
            </p:cNvSpPr>
            <p:nvPr userDrawn="1"/>
          </p:nvSpPr>
          <p:spPr bwMode="gray">
            <a:xfrm>
              <a:off x="9996488" y="4116388"/>
              <a:ext cx="479425" cy="258763"/>
            </a:xfrm>
            <a:custGeom>
              <a:avLst/>
              <a:gdLst>
                <a:gd name="T0" fmla="*/ 6 w 266"/>
                <a:gd name="T1" fmla="*/ 109 h 144"/>
                <a:gd name="T2" fmla="*/ 35 w 266"/>
                <a:gd name="T3" fmla="*/ 58 h 144"/>
                <a:gd name="T4" fmla="*/ 209 w 266"/>
                <a:gd name="T5" fmla="*/ 6 h 144"/>
                <a:gd name="T6" fmla="*/ 260 w 266"/>
                <a:gd name="T7" fmla="*/ 35 h 144"/>
                <a:gd name="T8" fmla="*/ 231 w 266"/>
                <a:gd name="T9" fmla="*/ 86 h 144"/>
                <a:gd name="T10" fmla="*/ 57 w 266"/>
                <a:gd name="T11" fmla="*/ 138 h 144"/>
                <a:gd name="T12" fmla="*/ 6 w 266"/>
                <a:gd name="T13" fmla="*/ 109 h 144"/>
              </a:gdLst>
              <a:ahLst/>
              <a:cxnLst>
                <a:cxn ang="0">
                  <a:pos x="T0" y="T1"/>
                </a:cxn>
                <a:cxn ang="0">
                  <a:pos x="T2" y="T3"/>
                </a:cxn>
                <a:cxn ang="0">
                  <a:pos x="T4" y="T5"/>
                </a:cxn>
                <a:cxn ang="0">
                  <a:pos x="T6" y="T7"/>
                </a:cxn>
                <a:cxn ang="0">
                  <a:pos x="T8" y="T9"/>
                </a:cxn>
                <a:cxn ang="0">
                  <a:pos x="T10" y="T11"/>
                </a:cxn>
                <a:cxn ang="0">
                  <a:pos x="T12" y="T13"/>
                </a:cxn>
              </a:cxnLst>
              <a:rect l="0" t="0" r="r" b="b"/>
              <a:pathLst>
                <a:path w="266" h="144">
                  <a:moveTo>
                    <a:pt x="6" y="109"/>
                  </a:moveTo>
                  <a:cubicBezTo>
                    <a:pt x="0" y="87"/>
                    <a:pt x="13" y="64"/>
                    <a:pt x="35" y="58"/>
                  </a:cubicBezTo>
                  <a:cubicBezTo>
                    <a:pt x="209" y="6"/>
                    <a:pt x="209" y="6"/>
                    <a:pt x="209" y="6"/>
                  </a:cubicBezTo>
                  <a:cubicBezTo>
                    <a:pt x="231" y="0"/>
                    <a:pt x="254" y="13"/>
                    <a:pt x="260" y="35"/>
                  </a:cubicBezTo>
                  <a:cubicBezTo>
                    <a:pt x="266" y="57"/>
                    <a:pt x="253" y="79"/>
                    <a:pt x="231" y="86"/>
                  </a:cubicBezTo>
                  <a:cubicBezTo>
                    <a:pt x="57" y="138"/>
                    <a:pt x="57" y="138"/>
                    <a:pt x="57" y="138"/>
                  </a:cubicBezTo>
                  <a:cubicBezTo>
                    <a:pt x="35" y="144"/>
                    <a:pt x="12" y="131"/>
                    <a:pt x="6" y="109"/>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3" name="Freeform 104"/>
            <p:cNvSpPr>
              <a:spLocks/>
            </p:cNvSpPr>
            <p:nvPr userDrawn="1"/>
          </p:nvSpPr>
          <p:spPr bwMode="gray">
            <a:xfrm>
              <a:off x="10028238" y="4011613"/>
              <a:ext cx="627063" cy="358775"/>
            </a:xfrm>
            <a:custGeom>
              <a:avLst/>
              <a:gdLst>
                <a:gd name="T0" fmla="*/ 120 w 347"/>
                <a:gd name="T1" fmla="*/ 151 h 200"/>
                <a:gd name="T2" fmla="*/ 0 w 347"/>
                <a:gd name="T3" fmla="*/ 187 h 200"/>
                <a:gd name="T4" fmla="*/ 39 w 347"/>
                <a:gd name="T5" fmla="*/ 196 h 200"/>
                <a:gd name="T6" fmla="*/ 213 w 347"/>
                <a:gd name="T7" fmla="*/ 144 h 200"/>
                <a:gd name="T8" fmla="*/ 340 w 347"/>
                <a:gd name="T9" fmla="*/ 0 h 200"/>
                <a:gd name="T10" fmla="*/ 120 w 347"/>
                <a:gd name="T11" fmla="*/ 151 h 200"/>
              </a:gdLst>
              <a:ahLst/>
              <a:cxnLst>
                <a:cxn ang="0">
                  <a:pos x="T0" y="T1"/>
                </a:cxn>
                <a:cxn ang="0">
                  <a:pos x="T2" y="T3"/>
                </a:cxn>
                <a:cxn ang="0">
                  <a:pos x="T4" y="T5"/>
                </a:cxn>
                <a:cxn ang="0">
                  <a:pos x="T6" y="T7"/>
                </a:cxn>
                <a:cxn ang="0">
                  <a:pos x="T8" y="T9"/>
                </a:cxn>
                <a:cxn ang="0">
                  <a:pos x="T10" y="T11"/>
                </a:cxn>
              </a:cxnLst>
              <a:rect l="0" t="0" r="r" b="b"/>
              <a:pathLst>
                <a:path w="347" h="200">
                  <a:moveTo>
                    <a:pt x="120" y="151"/>
                  </a:moveTo>
                  <a:cubicBezTo>
                    <a:pt x="0" y="187"/>
                    <a:pt x="0" y="187"/>
                    <a:pt x="0" y="187"/>
                  </a:cubicBezTo>
                  <a:cubicBezTo>
                    <a:pt x="10" y="196"/>
                    <a:pt x="25" y="200"/>
                    <a:pt x="39" y="196"/>
                  </a:cubicBezTo>
                  <a:cubicBezTo>
                    <a:pt x="213" y="144"/>
                    <a:pt x="213" y="144"/>
                    <a:pt x="213" y="144"/>
                  </a:cubicBezTo>
                  <a:cubicBezTo>
                    <a:pt x="347" y="103"/>
                    <a:pt x="341" y="8"/>
                    <a:pt x="340" y="0"/>
                  </a:cubicBezTo>
                  <a:cubicBezTo>
                    <a:pt x="340" y="0"/>
                    <a:pt x="321" y="97"/>
                    <a:pt x="120" y="151"/>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4" name="Freeform 105"/>
            <p:cNvSpPr>
              <a:spLocks/>
            </p:cNvSpPr>
            <p:nvPr userDrawn="1"/>
          </p:nvSpPr>
          <p:spPr bwMode="gray">
            <a:xfrm>
              <a:off x="10750551" y="3465513"/>
              <a:ext cx="938213" cy="588963"/>
            </a:xfrm>
            <a:custGeom>
              <a:avLst/>
              <a:gdLst>
                <a:gd name="T0" fmla="*/ 519 w 519"/>
                <a:gd name="T1" fmla="*/ 0 h 328"/>
                <a:gd name="T2" fmla="*/ 0 w 519"/>
                <a:gd name="T3" fmla="*/ 83 h 328"/>
                <a:gd name="T4" fmla="*/ 12 w 519"/>
                <a:gd name="T5" fmla="*/ 328 h 328"/>
                <a:gd name="T6" fmla="*/ 519 w 519"/>
                <a:gd name="T7" fmla="*/ 323 h 328"/>
                <a:gd name="T8" fmla="*/ 519 w 519"/>
                <a:gd name="T9" fmla="*/ 0 h 328"/>
              </a:gdLst>
              <a:ahLst/>
              <a:cxnLst>
                <a:cxn ang="0">
                  <a:pos x="T0" y="T1"/>
                </a:cxn>
                <a:cxn ang="0">
                  <a:pos x="T2" y="T3"/>
                </a:cxn>
                <a:cxn ang="0">
                  <a:pos x="T4" y="T5"/>
                </a:cxn>
                <a:cxn ang="0">
                  <a:pos x="T6" y="T7"/>
                </a:cxn>
                <a:cxn ang="0">
                  <a:pos x="T8" y="T9"/>
                </a:cxn>
              </a:cxnLst>
              <a:rect l="0" t="0" r="r" b="b"/>
              <a:pathLst>
                <a:path w="519" h="328">
                  <a:moveTo>
                    <a:pt x="519" y="0"/>
                  </a:moveTo>
                  <a:cubicBezTo>
                    <a:pt x="382" y="22"/>
                    <a:pt x="0" y="83"/>
                    <a:pt x="0" y="83"/>
                  </a:cubicBezTo>
                  <a:cubicBezTo>
                    <a:pt x="12" y="328"/>
                    <a:pt x="12" y="328"/>
                    <a:pt x="12" y="328"/>
                  </a:cubicBezTo>
                  <a:cubicBezTo>
                    <a:pt x="12" y="328"/>
                    <a:pt x="391" y="326"/>
                    <a:pt x="519" y="323"/>
                  </a:cubicBezTo>
                  <a:cubicBezTo>
                    <a:pt x="519" y="0"/>
                    <a:pt x="519" y="0"/>
                    <a:pt x="519" y="0"/>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5" name="Freeform 106"/>
            <p:cNvSpPr>
              <a:spLocks/>
            </p:cNvSpPr>
            <p:nvPr userDrawn="1"/>
          </p:nvSpPr>
          <p:spPr bwMode="gray">
            <a:xfrm>
              <a:off x="10898188" y="3973513"/>
              <a:ext cx="790575" cy="80963"/>
            </a:xfrm>
            <a:custGeom>
              <a:avLst/>
              <a:gdLst>
                <a:gd name="T0" fmla="*/ 437 w 437"/>
                <a:gd name="T1" fmla="*/ 0 h 45"/>
                <a:gd name="T2" fmla="*/ 437 w 437"/>
                <a:gd name="T3" fmla="*/ 0 h 45"/>
                <a:gd name="T4" fmla="*/ 437 w 437"/>
                <a:gd name="T5" fmla="*/ 40 h 45"/>
                <a:gd name="T6" fmla="*/ 0 w 437"/>
                <a:gd name="T7" fmla="*/ 45 h 45"/>
                <a:gd name="T8" fmla="*/ 0 w 437"/>
                <a:gd name="T9" fmla="*/ 45 h 45"/>
                <a:gd name="T10" fmla="*/ 437 w 437"/>
                <a:gd name="T11" fmla="*/ 43 h 45"/>
                <a:gd name="T12" fmla="*/ 437 w 437"/>
                <a:gd name="T13" fmla="*/ 0 h 45"/>
              </a:gdLst>
              <a:ahLst/>
              <a:cxnLst>
                <a:cxn ang="0">
                  <a:pos x="T0" y="T1"/>
                </a:cxn>
                <a:cxn ang="0">
                  <a:pos x="T2" y="T3"/>
                </a:cxn>
                <a:cxn ang="0">
                  <a:pos x="T4" y="T5"/>
                </a:cxn>
                <a:cxn ang="0">
                  <a:pos x="T6" y="T7"/>
                </a:cxn>
                <a:cxn ang="0">
                  <a:pos x="T8" y="T9"/>
                </a:cxn>
                <a:cxn ang="0">
                  <a:pos x="T10" y="T11"/>
                </a:cxn>
                <a:cxn ang="0">
                  <a:pos x="T12" y="T13"/>
                </a:cxn>
              </a:cxnLst>
              <a:rect l="0" t="0" r="r" b="b"/>
              <a:pathLst>
                <a:path w="437" h="45">
                  <a:moveTo>
                    <a:pt x="437" y="0"/>
                  </a:moveTo>
                  <a:cubicBezTo>
                    <a:pt x="437" y="0"/>
                    <a:pt x="437" y="0"/>
                    <a:pt x="437" y="0"/>
                  </a:cubicBezTo>
                  <a:cubicBezTo>
                    <a:pt x="437" y="40"/>
                    <a:pt x="437" y="40"/>
                    <a:pt x="437" y="40"/>
                  </a:cubicBezTo>
                  <a:cubicBezTo>
                    <a:pt x="344" y="42"/>
                    <a:pt x="116" y="44"/>
                    <a:pt x="0" y="45"/>
                  </a:cubicBezTo>
                  <a:cubicBezTo>
                    <a:pt x="0" y="45"/>
                    <a:pt x="0" y="45"/>
                    <a:pt x="0" y="45"/>
                  </a:cubicBezTo>
                  <a:cubicBezTo>
                    <a:pt x="437" y="43"/>
                    <a:pt x="437" y="43"/>
                    <a:pt x="437" y="43"/>
                  </a:cubicBezTo>
                  <a:cubicBezTo>
                    <a:pt x="437" y="0"/>
                    <a:pt x="437" y="0"/>
                    <a:pt x="437" y="0"/>
                  </a:cubicBezTo>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6" name="Freeform 107"/>
            <p:cNvSpPr>
              <a:spLocks/>
            </p:cNvSpPr>
            <p:nvPr userDrawn="1"/>
          </p:nvSpPr>
          <p:spPr bwMode="gray">
            <a:xfrm>
              <a:off x="10804526" y="4054475"/>
              <a:ext cx="93663" cy="0"/>
            </a:xfrm>
            <a:custGeom>
              <a:avLst/>
              <a:gdLst>
                <a:gd name="T0" fmla="*/ 52 w 52"/>
                <a:gd name="T1" fmla="*/ 0 w 52"/>
                <a:gd name="T2" fmla="*/ 0 w 52"/>
                <a:gd name="T3" fmla="*/ 52 w 52"/>
                <a:gd name="T4" fmla="*/ 52 w 52"/>
              </a:gdLst>
              <a:ahLst/>
              <a:cxnLst>
                <a:cxn ang="0">
                  <a:pos x="T0" y="0"/>
                </a:cxn>
                <a:cxn ang="0">
                  <a:pos x="T1" y="0"/>
                </a:cxn>
                <a:cxn ang="0">
                  <a:pos x="T2" y="0"/>
                </a:cxn>
                <a:cxn ang="0">
                  <a:pos x="T3" y="0"/>
                </a:cxn>
                <a:cxn ang="0">
                  <a:pos x="T4" y="0"/>
                </a:cxn>
              </a:cxnLst>
              <a:rect l="0" t="0" r="r" b="b"/>
              <a:pathLst>
                <a:path w="52">
                  <a:moveTo>
                    <a:pt x="52" y="0"/>
                  </a:moveTo>
                  <a:cubicBezTo>
                    <a:pt x="30" y="0"/>
                    <a:pt x="12" y="0"/>
                    <a:pt x="0" y="0"/>
                  </a:cubicBezTo>
                  <a:cubicBezTo>
                    <a:pt x="0" y="0"/>
                    <a:pt x="0" y="0"/>
                    <a:pt x="0" y="0"/>
                  </a:cubicBezTo>
                  <a:cubicBezTo>
                    <a:pt x="52" y="0"/>
                    <a:pt x="52" y="0"/>
                    <a:pt x="52" y="0"/>
                  </a:cubicBezTo>
                  <a:cubicBezTo>
                    <a:pt x="52" y="0"/>
                    <a:pt x="52" y="0"/>
                    <a:pt x="52" y="0"/>
                  </a:cubicBezTo>
                </a:path>
              </a:pathLst>
            </a:custGeom>
            <a:solidFill>
              <a:srgbClr val="A7C2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7" name="Freeform 108"/>
            <p:cNvSpPr>
              <a:spLocks/>
            </p:cNvSpPr>
            <p:nvPr userDrawn="1"/>
          </p:nvSpPr>
          <p:spPr bwMode="gray">
            <a:xfrm>
              <a:off x="10771188" y="4025900"/>
              <a:ext cx="33338" cy="28575"/>
            </a:xfrm>
            <a:custGeom>
              <a:avLst/>
              <a:gdLst>
                <a:gd name="T0" fmla="*/ 0 w 19"/>
                <a:gd name="T1" fmla="*/ 0 h 16"/>
                <a:gd name="T2" fmla="*/ 0 w 19"/>
                <a:gd name="T3" fmla="*/ 0 h 16"/>
                <a:gd name="T4" fmla="*/ 1 w 19"/>
                <a:gd name="T5" fmla="*/ 16 h 16"/>
                <a:gd name="T6" fmla="*/ 19 w 19"/>
                <a:gd name="T7" fmla="*/ 16 h 16"/>
                <a:gd name="T8" fmla="*/ 19 w 19"/>
                <a:gd name="T9" fmla="*/ 16 h 16"/>
                <a:gd name="T10" fmla="*/ 1 w 19"/>
                <a:gd name="T11" fmla="*/ 16 h 16"/>
                <a:gd name="T12" fmla="*/ 0 w 19"/>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19" h="16">
                  <a:moveTo>
                    <a:pt x="0" y="0"/>
                  </a:moveTo>
                  <a:cubicBezTo>
                    <a:pt x="0" y="0"/>
                    <a:pt x="0" y="0"/>
                    <a:pt x="0" y="0"/>
                  </a:cubicBezTo>
                  <a:cubicBezTo>
                    <a:pt x="1" y="16"/>
                    <a:pt x="1" y="16"/>
                    <a:pt x="1" y="16"/>
                  </a:cubicBezTo>
                  <a:cubicBezTo>
                    <a:pt x="19" y="16"/>
                    <a:pt x="19" y="16"/>
                    <a:pt x="19" y="16"/>
                  </a:cubicBezTo>
                  <a:cubicBezTo>
                    <a:pt x="19" y="16"/>
                    <a:pt x="19" y="16"/>
                    <a:pt x="19" y="16"/>
                  </a:cubicBezTo>
                  <a:cubicBezTo>
                    <a:pt x="7" y="16"/>
                    <a:pt x="1" y="16"/>
                    <a:pt x="1" y="16"/>
                  </a:cubicBezTo>
                  <a:cubicBezTo>
                    <a:pt x="0" y="0"/>
                    <a:pt x="0" y="0"/>
                    <a:pt x="0" y="0"/>
                  </a:cubicBezTo>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8" name="Rectangle 109"/>
            <p:cNvSpPr>
              <a:spLocks noChangeArrowheads="1"/>
            </p:cNvSpPr>
            <p:nvPr userDrawn="1"/>
          </p:nvSpPr>
          <p:spPr bwMode="gray">
            <a:xfrm>
              <a:off x="10771188" y="3998913"/>
              <a:ext cx="1588" cy="26988"/>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9" name="Rectangle 110"/>
            <p:cNvSpPr>
              <a:spLocks noChangeArrowheads="1"/>
            </p:cNvSpPr>
            <p:nvPr userDrawn="1"/>
          </p:nvSpPr>
          <p:spPr bwMode="gray">
            <a:xfrm>
              <a:off x="10771188" y="3998913"/>
              <a:ext cx="1588" cy="2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0" name="Freeform 111"/>
            <p:cNvSpPr>
              <a:spLocks/>
            </p:cNvSpPr>
            <p:nvPr userDrawn="1"/>
          </p:nvSpPr>
          <p:spPr bwMode="gray">
            <a:xfrm>
              <a:off x="10771188" y="3973513"/>
              <a:ext cx="917575" cy="80963"/>
            </a:xfrm>
            <a:custGeom>
              <a:avLst/>
              <a:gdLst>
                <a:gd name="T0" fmla="*/ 508 w 508"/>
                <a:gd name="T1" fmla="*/ 0 h 45"/>
                <a:gd name="T2" fmla="*/ 0 w 508"/>
                <a:gd name="T3" fmla="*/ 14 h 45"/>
                <a:gd name="T4" fmla="*/ 0 w 508"/>
                <a:gd name="T5" fmla="*/ 29 h 45"/>
                <a:gd name="T6" fmla="*/ 1 w 508"/>
                <a:gd name="T7" fmla="*/ 45 h 45"/>
                <a:gd name="T8" fmla="*/ 19 w 508"/>
                <a:gd name="T9" fmla="*/ 45 h 45"/>
                <a:gd name="T10" fmla="*/ 71 w 508"/>
                <a:gd name="T11" fmla="*/ 45 h 45"/>
                <a:gd name="T12" fmla="*/ 508 w 508"/>
                <a:gd name="T13" fmla="*/ 40 h 45"/>
                <a:gd name="T14" fmla="*/ 508 w 508"/>
                <a:gd name="T15" fmla="*/ 0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8" h="45">
                  <a:moveTo>
                    <a:pt x="508" y="0"/>
                  </a:moveTo>
                  <a:cubicBezTo>
                    <a:pt x="0" y="14"/>
                    <a:pt x="0" y="14"/>
                    <a:pt x="0" y="14"/>
                  </a:cubicBezTo>
                  <a:cubicBezTo>
                    <a:pt x="0" y="29"/>
                    <a:pt x="0" y="29"/>
                    <a:pt x="0" y="29"/>
                  </a:cubicBezTo>
                  <a:cubicBezTo>
                    <a:pt x="1" y="45"/>
                    <a:pt x="1" y="45"/>
                    <a:pt x="1" y="45"/>
                  </a:cubicBezTo>
                  <a:cubicBezTo>
                    <a:pt x="1" y="45"/>
                    <a:pt x="7" y="45"/>
                    <a:pt x="19" y="45"/>
                  </a:cubicBezTo>
                  <a:cubicBezTo>
                    <a:pt x="31" y="45"/>
                    <a:pt x="49" y="45"/>
                    <a:pt x="71" y="45"/>
                  </a:cubicBezTo>
                  <a:cubicBezTo>
                    <a:pt x="187" y="44"/>
                    <a:pt x="415" y="42"/>
                    <a:pt x="508" y="40"/>
                  </a:cubicBezTo>
                  <a:cubicBezTo>
                    <a:pt x="508" y="0"/>
                    <a:pt x="508" y="0"/>
                    <a:pt x="508"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1" name="Freeform 112"/>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close/>
                  <a:moveTo>
                    <a:pt x="297" y="136"/>
                  </a:moveTo>
                  <a:lnTo>
                    <a:pt x="605" y="243"/>
                  </a:lnTo>
                  <a:lnTo>
                    <a:pt x="190" y="443"/>
                  </a:lnTo>
                  <a:lnTo>
                    <a:pt x="297" y="136"/>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2" name="Freeform 113"/>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moveTo>
                    <a:pt x="297" y="136"/>
                  </a:moveTo>
                  <a:lnTo>
                    <a:pt x="605" y="243"/>
                  </a:lnTo>
                  <a:lnTo>
                    <a:pt x="190" y="443"/>
                  </a:lnTo>
                  <a:lnTo>
                    <a:pt x="297" y="13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3" name="Freeform 114"/>
            <p:cNvSpPr>
              <a:spLocks/>
            </p:cNvSpPr>
            <p:nvPr userDrawn="1"/>
          </p:nvSpPr>
          <p:spPr bwMode="gray">
            <a:xfrm>
              <a:off x="8405813" y="4202113"/>
              <a:ext cx="52388" cy="58738"/>
            </a:xfrm>
            <a:custGeom>
              <a:avLst/>
              <a:gdLst>
                <a:gd name="T0" fmla="*/ 33 w 33"/>
                <a:gd name="T1" fmla="*/ 28 h 37"/>
                <a:gd name="T2" fmla="*/ 13 w 33"/>
                <a:gd name="T3" fmla="*/ 37 h 37"/>
                <a:gd name="T4" fmla="*/ 0 w 33"/>
                <a:gd name="T5" fmla="*/ 9 h 37"/>
                <a:gd name="T6" fmla="*/ 18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8"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4" name="Freeform 115"/>
            <p:cNvSpPr>
              <a:spLocks/>
            </p:cNvSpPr>
            <p:nvPr userDrawn="1"/>
          </p:nvSpPr>
          <p:spPr bwMode="gray">
            <a:xfrm>
              <a:off x="8464551" y="417353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5" name="Freeform 116"/>
            <p:cNvSpPr>
              <a:spLocks/>
            </p:cNvSpPr>
            <p:nvPr userDrawn="1"/>
          </p:nvSpPr>
          <p:spPr bwMode="gray">
            <a:xfrm>
              <a:off x="8526463" y="41449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6" name="Freeform 117"/>
            <p:cNvSpPr>
              <a:spLocks/>
            </p:cNvSpPr>
            <p:nvPr userDrawn="1"/>
          </p:nvSpPr>
          <p:spPr bwMode="gray">
            <a:xfrm>
              <a:off x="8585201" y="4116388"/>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7" name="Freeform 118"/>
            <p:cNvSpPr>
              <a:spLocks/>
            </p:cNvSpPr>
            <p:nvPr userDrawn="1"/>
          </p:nvSpPr>
          <p:spPr bwMode="gray">
            <a:xfrm>
              <a:off x="8645526" y="4084638"/>
              <a:ext cx="52388" cy="61913"/>
            </a:xfrm>
            <a:custGeom>
              <a:avLst/>
              <a:gdLst>
                <a:gd name="T0" fmla="*/ 33 w 33"/>
                <a:gd name="T1" fmla="*/ 30 h 39"/>
                <a:gd name="T2" fmla="*/ 14 w 33"/>
                <a:gd name="T3" fmla="*/ 39 h 39"/>
                <a:gd name="T4" fmla="*/ 0 w 33"/>
                <a:gd name="T5" fmla="*/ 9 h 39"/>
                <a:gd name="T6" fmla="*/ 19 w 33"/>
                <a:gd name="T7" fmla="*/ 0 h 39"/>
                <a:gd name="T8" fmla="*/ 33 w 33"/>
                <a:gd name="T9" fmla="*/ 30 h 39"/>
              </a:gdLst>
              <a:ahLst/>
              <a:cxnLst>
                <a:cxn ang="0">
                  <a:pos x="T0" y="T1"/>
                </a:cxn>
                <a:cxn ang="0">
                  <a:pos x="T2" y="T3"/>
                </a:cxn>
                <a:cxn ang="0">
                  <a:pos x="T4" y="T5"/>
                </a:cxn>
                <a:cxn ang="0">
                  <a:pos x="T6" y="T7"/>
                </a:cxn>
                <a:cxn ang="0">
                  <a:pos x="T8" y="T9"/>
                </a:cxn>
              </a:cxnLst>
              <a:rect l="0" t="0" r="r" b="b"/>
              <a:pathLst>
                <a:path w="33" h="39">
                  <a:moveTo>
                    <a:pt x="33" y="30"/>
                  </a:moveTo>
                  <a:lnTo>
                    <a:pt x="14" y="39"/>
                  </a:lnTo>
                  <a:lnTo>
                    <a:pt x="0" y="9"/>
                  </a:lnTo>
                  <a:lnTo>
                    <a:pt x="19" y="0"/>
                  </a:lnTo>
                  <a:lnTo>
                    <a:pt x="33" y="3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8" name="Freeform 119"/>
            <p:cNvSpPr>
              <a:spLocks/>
            </p:cNvSpPr>
            <p:nvPr userDrawn="1"/>
          </p:nvSpPr>
          <p:spPr bwMode="gray">
            <a:xfrm>
              <a:off x="8707438" y="4056063"/>
              <a:ext cx="49213" cy="60325"/>
            </a:xfrm>
            <a:custGeom>
              <a:avLst/>
              <a:gdLst>
                <a:gd name="T0" fmla="*/ 31 w 31"/>
                <a:gd name="T1" fmla="*/ 29 h 38"/>
                <a:gd name="T2" fmla="*/ 13 w 31"/>
                <a:gd name="T3" fmla="*/ 38 h 38"/>
                <a:gd name="T4" fmla="*/ 0 w 31"/>
                <a:gd name="T5" fmla="*/ 9 h 38"/>
                <a:gd name="T6" fmla="*/ 18 w 31"/>
                <a:gd name="T7" fmla="*/ 0 h 38"/>
                <a:gd name="T8" fmla="*/ 31 w 31"/>
                <a:gd name="T9" fmla="*/ 29 h 38"/>
              </a:gdLst>
              <a:ahLst/>
              <a:cxnLst>
                <a:cxn ang="0">
                  <a:pos x="T0" y="T1"/>
                </a:cxn>
                <a:cxn ang="0">
                  <a:pos x="T2" y="T3"/>
                </a:cxn>
                <a:cxn ang="0">
                  <a:pos x="T4" y="T5"/>
                </a:cxn>
                <a:cxn ang="0">
                  <a:pos x="T6" y="T7"/>
                </a:cxn>
                <a:cxn ang="0">
                  <a:pos x="T8" y="T9"/>
                </a:cxn>
              </a:cxnLst>
              <a:rect l="0" t="0" r="r" b="b"/>
              <a:pathLst>
                <a:path w="31" h="38">
                  <a:moveTo>
                    <a:pt x="31" y="29"/>
                  </a:moveTo>
                  <a:lnTo>
                    <a:pt x="13" y="38"/>
                  </a:lnTo>
                  <a:lnTo>
                    <a:pt x="0" y="9"/>
                  </a:lnTo>
                  <a:lnTo>
                    <a:pt x="18" y="0"/>
                  </a:lnTo>
                  <a:lnTo>
                    <a:pt x="31"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9" name="Freeform 120"/>
            <p:cNvSpPr>
              <a:spLocks/>
            </p:cNvSpPr>
            <p:nvPr userDrawn="1"/>
          </p:nvSpPr>
          <p:spPr bwMode="gray">
            <a:xfrm>
              <a:off x="8766176" y="4027488"/>
              <a:ext cx="52388" cy="60325"/>
            </a:xfrm>
            <a:custGeom>
              <a:avLst/>
              <a:gdLst>
                <a:gd name="T0" fmla="*/ 33 w 33"/>
                <a:gd name="T1" fmla="*/ 28 h 38"/>
                <a:gd name="T2" fmla="*/ 14 w 33"/>
                <a:gd name="T3" fmla="*/ 38 h 38"/>
                <a:gd name="T4" fmla="*/ 0 w 33"/>
                <a:gd name="T5" fmla="*/ 9 h 38"/>
                <a:gd name="T6" fmla="*/ 18 w 33"/>
                <a:gd name="T7" fmla="*/ 0 h 38"/>
                <a:gd name="T8" fmla="*/ 33 w 33"/>
                <a:gd name="T9" fmla="*/ 28 h 38"/>
              </a:gdLst>
              <a:ahLst/>
              <a:cxnLst>
                <a:cxn ang="0">
                  <a:pos x="T0" y="T1"/>
                </a:cxn>
                <a:cxn ang="0">
                  <a:pos x="T2" y="T3"/>
                </a:cxn>
                <a:cxn ang="0">
                  <a:pos x="T4" y="T5"/>
                </a:cxn>
                <a:cxn ang="0">
                  <a:pos x="T6" y="T7"/>
                </a:cxn>
                <a:cxn ang="0">
                  <a:pos x="T8" y="T9"/>
                </a:cxn>
              </a:cxnLst>
              <a:rect l="0" t="0" r="r" b="b"/>
              <a:pathLst>
                <a:path w="33" h="38">
                  <a:moveTo>
                    <a:pt x="33" y="28"/>
                  </a:moveTo>
                  <a:lnTo>
                    <a:pt x="14" y="38"/>
                  </a:lnTo>
                  <a:lnTo>
                    <a:pt x="0" y="9"/>
                  </a:lnTo>
                  <a:lnTo>
                    <a:pt x="18"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0" name="Freeform 121"/>
            <p:cNvSpPr>
              <a:spLocks/>
            </p:cNvSpPr>
            <p:nvPr userDrawn="1"/>
          </p:nvSpPr>
          <p:spPr bwMode="gray">
            <a:xfrm>
              <a:off x="8826501" y="3998913"/>
              <a:ext cx="52388" cy="58738"/>
            </a:xfrm>
            <a:custGeom>
              <a:avLst/>
              <a:gdLst>
                <a:gd name="T0" fmla="*/ 33 w 33"/>
                <a:gd name="T1" fmla="*/ 28 h 37"/>
                <a:gd name="T2" fmla="*/ 13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9"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1" name="Freeform 122"/>
            <p:cNvSpPr>
              <a:spLocks/>
            </p:cNvSpPr>
            <p:nvPr userDrawn="1"/>
          </p:nvSpPr>
          <p:spPr bwMode="gray">
            <a:xfrm>
              <a:off x="8886826" y="3970338"/>
              <a:ext cx="50800" cy="58738"/>
            </a:xfrm>
            <a:custGeom>
              <a:avLst/>
              <a:gdLst>
                <a:gd name="T0" fmla="*/ 32 w 32"/>
                <a:gd name="T1" fmla="*/ 28 h 37"/>
                <a:gd name="T2" fmla="*/ 14 w 32"/>
                <a:gd name="T3" fmla="*/ 37 h 37"/>
                <a:gd name="T4" fmla="*/ 0 w 32"/>
                <a:gd name="T5" fmla="*/ 9 h 37"/>
                <a:gd name="T6" fmla="*/ 19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9"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2" name="Freeform 123"/>
            <p:cNvSpPr>
              <a:spLocks/>
            </p:cNvSpPr>
            <p:nvPr userDrawn="1"/>
          </p:nvSpPr>
          <p:spPr bwMode="gray">
            <a:xfrm>
              <a:off x="8947151" y="39417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3" name="Freeform 124"/>
            <p:cNvSpPr>
              <a:spLocks/>
            </p:cNvSpPr>
            <p:nvPr userDrawn="1"/>
          </p:nvSpPr>
          <p:spPr bwMode="gray">
            <a:xfrm>
              <a:off x="9005888" y="3913188"/>
              <a:ext cx="52388" cy="58738"/>
            </a:xfrm>
            <a:custGeom>
              <a:avLst/>
              <a:gdLst>
                <a:gd name="T0" fmla="*/ 33 w 33"/>
                <a:gd name="T1" fmla="*/ 28 h 37"/>
                <a:gd name="T2" fmla="*/ 14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4" name="Freeform 125"/>
            <p:cNvSpPr>
              <a:spLocks/>
            </p:cNvSpPr>
            <p:nvPr userDrawn="1"/>
          </p:nvSpPr>
          <p:spPr bwMode="gray">
            <a:xfrm>
              <a:off x="9067801" y="3883025"/>
              <a:ext cx="50800" cy="60325"/>
            </a:xfrm>
            <a:custGeom>
              <a:avLst/>
              <a:gdLst>
                <a:gd name="T0" fmla="*/ 32 w 32"/>
                <a:gd name="T1" fmla="*/ 29 h 38"/>
                <a:gd name="T2" fmla="*/ 14 w 32"/>
                <a:gd name="T3" fmla="*/ 38 h 38"/>
                <a:gd name="T4" fmla="*/ 0 w 32"/>
                <a:gd name="T5" fmla="*/ 9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9"/>
                  </a:lnTo>
                  <a:lnTo>
                    <a:pt x="18" y="0"/>
                  </a:lnTo>
                  <a:lnTo>
                    <a:pt x="32"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5" name="Freeform 126"/>
            <p:cNvSpPr>
              <a:spLocks/>
            </p:cNvSpPr>
            <p:nvPr userDrawn="1"/>
          </p:nvSpPr>
          <p:spPr bwMode="gray">
            <a:xfrm>
              <a:off x="9128126" y="3852863"/>
              <a:ext cx="50800" cy="60325"/>
            </a:xfrm>
            <a:custGeom>
              <a:avLst/>
              <a:gdLst>
                <a:gd name="T0" fmla="*/ 32 w 32"/>
                <a:gd name="T1" fmla="*/ 29 h 38"/>
                <a:gd name="T2" fmla="*/ 13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3" y="38"/>
                  </a:lnTo>
                  <a:lnTo>
                    <a:pt x="0" y="10"/>
                  </a:lnTo>
                  <a:lnTo>
                    <a:pt x="18" y="0"/>
                  </a:lnTo>
                  <a:lnTo>
                    <a:pt x="32"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6" name="Freeform 127"/>
            <p:cNvSpPr>
              <a:spLocks/>
            </p:cNvSpPr>
            <p:nvPr userDrawn="1"/>
          </p:nvSpPr>
          <p:spPr bwMode="gray">
            <a:xfrm>
              <a:off x="9186863" y="3824288"/>
              <a:ext cx="52388" cy="60325"/>
            </a:xfrm>
            <a:custGeom>
              <a:avLst/>
              <a:gdLst>
                <a:gd name="T0" fmla="*/ 33 w 33"/>
                <a:gd name="T1" fmla="*/ 29 h 38"/>
                <a:gd name="T2" fmla="*/ 14 w 33"/>
                <a:gd name="T3" fmla="*/ 38 h 38"/>
                <a:gd name="T4" fmla="*/ 0 w 33"/>
                <a:gd name="T5" fmla="*/ 9 h 38"/>
                <a:gd name="T6" fmla="*/ 20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4" y="38"/>
                  </a:lnTo>
                  <a:lnTo>
                    <a:pt x="0" y="9"/>
                  </a:lnTo>
                  <a:lnTo>
                    <a:pt x="20" y="0"/>
                  </a:lnTo>
                  <a:lnTo>
                    <a:pt x="33"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7" name="Freeform 128"/>
            <p:cNvSpPr>
              <a:spLocks/>
            </p:cNvSpPr>
            <p:nvPr userDrawn="1"/>
          </p:nvSpPr>
          <p:spPr bwMode="gray">
            <a:xfrm>
              <a:off x="9247188" y="3795713"/>
              <a:ext cx="52388" cy="60325"/>
            </a:xfrm>
            <a:custGeom>
              <a:avLst/>
              <a:gdLst>
                <a:gd name="T0" fmla="*/ 33 w 33"/>
                <a:gd name="T1" fmla="*/ 29 h 38"/>
                <a:gd name="T2" fmla="*/ 15 w 33"/>
                <a:gd name="T3" fmla="*/ 38 h 38"/>
                <a:gd name="T4" fmla="*/ 0 w 33"/>
                <a:gd name="T5" fmla="*/ 9 h 38"/>
                <a:gd name="T6" fmla="*/ 19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5" y="38"/>
                  </a:lnTo>
                  <a:lnTo>
                    <a:pt x="0" y="9"/>
                  </a:lnTo>
                  <a:lnTo>
                    <a:pt x="19" y="0"/>
                  </a:lnTo>
                  <a:lnTo>
                    <a:pt x="33"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8" name="Freeform 129"/>
            <p:cNvSpPr>
              <a:spLocks/>
            </p:cNvSpPr>
            <p:nvPr userDrawn="1"/>
          </p:nvSpPr>
          <p:spPr bwMode="gray">
            <a:xfrm>
              <a:off x="9307513" y="3767138"/>
              <a:ext cx="50800" cy="60325"/>
            </a:xfrm>
            <a:custGeom>
              <a:avLst/>
              <a:gdLst>
                <a:gd name="T0" fmla="*/ 32 w 32"/>
                <a:gd name="T1" fmla="*/ 28 h 38"/>
                <a:gd name="T2" fmla="*/ 14 w 32"/>
                <a:gd name="T3" fmla="*/ 38 h 38"/>
                <a:gd name="T4" fmla="*/ 0 w 32"/>
                <a:gd name="T5" fmla="*/ 9 h 38"/>
                <a:gd name="T6" fmla="*/ 19 w 32"/>
                <a:gd name="T7" fmla="*/ 0 h 38"/>
                <a:gd name="T8" fmla="*/ 32 w 32"/>
                <a:gd name="T9" fmla="*/ 28 h 38"/>
              </a:gdLst>
              <a:ahLst/>
              <a:cxnLst>
                <a:cxn ang="0">
                  <a:pos x="T0" y="T1"/>
                </a:cxn>
                <a:cxn ang="0">
                  <a:pos x="T2" y="T3"/>
                </a:cxn>
                <a:cxn ang="0">
                  <a:pos x="T4" y="T5"/>
                </a:cxn>
                <a:cxn ang="0">
                  <a:pos x="T6" y="T7"/>
                </a:cxn>
                <a:cxn ang="0">
                  <a:pos x="T8" y="T9"/>
                </a:cxn>
              </a:cxnLst>
              <a:rect l="0" t="0" r="r" b="b"/>
              <a:pathLst>
                <a:path w="32" h="38">
                  <a:moveTo>
                    <a:pt x="32" y="28"/>
                  </a:moveTo>
                  <a:lnTo>
                    <a:pt x="14" y="38"/>
                  </a:lnTo>
                  <a:lnTo>
                    <a:pt x="0" y="9"/>
                  </a:lnTo>
                  <a:lnTo>
                    <a:pt x="19"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9" name="Freeform 130"/>
            <p:cNvSpPr>
              <a:spLocks/>
            </p:cNvSpPr>
            <p:nvPr userDrawn="1"/>
          </p:nvSpPr>
          <p:spPr bwMode="gray">
            <a:xfrm>
              <a:off x="9367838" y="3738563"/>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0" name="Freeform 131"/>
            <p:cNvSpPr>
              <a:spLocks/>
            </p:cNvSpPr>
            <p:nvPr userDrawn="1"/>
          </p:nvSpPr>
          <p:spPr bwMode="gray">
            <a:xfrm>
              <a:off x="9426576" y="370998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1" name="Freeform 132"/>
            <p:cNvSpPr>
              <a:spLocks/>
            </p:cNvSpPr>
            <p:nvPr userDrawn="1"/>
          </p:nvSpPr>
          <p:spPr bwMode="gray">
            <a:xfrm>
              <a:off x="9488488" y="3681413"/>
              <a:ext cx="50800" cy="58738"/>
            </a:xfrm>
            <a:custGeom>
              <a:avLst/>
              <a:gdLst>
                <a:gd name="T0" fmla="*/ 32 w 32"/>
                <a:gd name="T1" fmla="*/ 28 h 37"/>
                <a:gd name="T2" fmla="*/ 14 w 32"/>
                <a:gd name="T3" fmla="*/ 37 h 37"/>
                <a:gd name="T4" fmla="*/ 0 w 32"/>
                <a:gd name="T5" fmla="*/ 8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8"/>
                  </a:lnTo>
                  <a:lnTo>
                    <a:pt x="18"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2" name="Freeform 133"/>
            <p:cNvSpPr>
              <a:spLocks/>
            </p:cNvSpPr>
            <p:nvPr userDrawn="1"/>
          </p:nvSpPr>
          <p:spPr bwMode="gray">
            <a:xfrm>
              <a:off x="9548813" y="3651250"/>
              <a:ext cx="52388" cy="58738"/>
            </a:xfrm>
            <a:custGeom>
              <a:avLst/>
              <a:gdLst>
                <a:gd name="T0" fmla="*/ 33 w 33"/>
                <a:gd name="T1" fmla="*/ 29 h 37"/>
                <a:gd name="T2" fmla="*/ 13 w 33"/>
                <a:gd name="T3" fmla="*/ 37 h 37"/>
                <a:gd name="T4" fmla="*/ 0 w 33"/>
                <a:gd name="T5" fmla="*/ 9 h 37"/>
                <a:gd name="T6" fmla="*/ 18 w 33"/>
                <a:gd name="T7" fmla="*/ 0 h 37"/>
                <a:gd name="T8" fmla="*/ 33 w 33"/>
                <a:gd name="T9" fmla="*/ 29 h 37"/>
              </a:gdLst>
              <a:ahLst/>
              <a:cxnLst>
                <a:cxn ang="0">
                  <a:pos x="T0" y="T1"/>
                </a:cxn>
                <a:cxn ang="0">
                  <a:pos x="T2" y="T3"/>
                </a:cxn>
                <a:cxn ang="0">
                  <a:pos x="T4" y="T5"/>
                </a:cxn>
                <a:cxn ang="0">
                  <a:pos x="T6" y="T7"/>
                </a:cxn>
                <a:cxn ang="0">
                  <a:pos x="T8" y="T9"/>
                </a:cxn>
              </a:cxnLst>
              <a:rect l="0" t="0" r="r" b="b"/>
              <a:pathLst>
                <a:path w="33" h="37">
                  <a:moveTo>
                    <a:pt x="33" y="29"/>
                  </a:moveTo>
                  <a:lnTo>
                    <a:pt x="13" y="37"/>
                  </a:lnTo>
                  <a:lnTo>
                    <a:pt x="0" y="9"/>
                  </a:lnTo>
                  <a:lnTo>
                    <a:pt x="18" y="0"/>
                  </a:lnTo>
                  <a:lnTo>
                    <a:pt x="33"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3" name="Freeform 134"/>
            <p:cNvSpPr>
              <a:spLocks/>
            </p:cNvSpPr>
            <p:nvPr userDrawn="1"/>
          </p:nvSpPr>
          <p:spPr bwMode="gray">
            <a:xfrm>
              <a:off x="9607551" y="3622675"/>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4" name="Freeform 135"/>
            <p:cNvSpPr>
              <a:spLocks/>
            </p:cNvSpPr>
            <p:nvPr userDrawn="1"/>
          </p:nvSpPr>
          <p:spPr bwMode="gray">
            <a:xfrm>
              <a:off x="9669463" y="3592513"/>
              <a:ext cx="50800" cy="60325"/>
            </a:xfrm>
            <a:custGeom>
              <a:avLst/>
              <a:gdLst>
                <a:gd name="T0" fmla="*/ 32 w 32"/>
                <a:gd name="T1" fmla="*/ 29 h 38"/>
                <a:gd name="T2" fmla="*/ 14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10"/>
                  </a:lnTo>
                  <a:lnTo>
                    <a:pt x="18" y="0"/>
                  </a:lnTo>
                  <a:lnTo>
                    <a:pt x="32"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5" name="Freeform 136"/>
            <p:cNvSpPr>
              <a:spLocks/>
            </p:cNvSpPr>
            <p:nvPr userDrawn="1"/>
          </p:nvSpPr>
          <p:spPr bwMode="gray">
            <a:xfrm>
              <a:off x="8372476" y="3711575"/>
              <a:ext cx="1233488" cy="590550"/>
            </a:xfrm>
            <a:custGeom>
              <a:avLst/>
              <a:gdLst>
                <a:gd name="T0" fmla="*/ 5 w 777"/>
                <a:gd name="T1" fmla="*/ 372 h 372"/>
                <a:gd name="T2" fmla="*/ 0 w 777"/>
                <a:gd name="T3" fmla="*/ 363 h 372"/>
                <a:gd name="T4" fmla="*/ 752 w 777"/>
                <a:gd name="T5" fmla="*/ 0 h 372"/>
                <a:gd name="T6" fmla="*/ 777 w 777"/>
                <a:gd name="T7" fmla="*/ 0 h 372"/>
                <a:gd name="T8" fmla="*/ 5 w 777"/>
                <a:gd name="T9" fmla="*/ 372 h 372"/>
              </a:gdLst>
              <a:ahLst/>
              <a:cxnLst>
                <a:cxn ang="0">
                  <a:pos x="T0" y="T1"/>
                </a:cxn>
                <a:cxn ang="0">
                  <a:pos x="T2" y="T3"/>
                </a:cxn>
                <a:cxn ang="0">
                  <a:pos x="T4" y="T5"/>
                </a:cxn>
                <a:cxn ang="0">
                  <a:pos x="T6" y="T7"/>
                </a:cxn>
                <a:cxn ang="0">
                  <a:pos x="T8" y="T9"/>
                </a:cxn>
              </a:cxnLst>
              <a:rect l="0" t="0" r="r" b="b"/>
              <a:pathLst>
                <a:path w="777" h="372">
                  <a:moveTo>
                    <a:pt x="5" y="372"/>
                  </a:moveTo>
                  <a:lnTo>
                    <a:pt x="0" y="363"/>
                  </a:lnTo>
                  <a:lnTo>
                    <a:pt x="752" y="0"/>
                  </a:lnTo>
                  <a:lnTo>
                    <a:pt x="777" y="0"/>
                  </a:lnTo>
                  <a:lnTo>
                    <a:pt x="5" y="372"/>
                  </a:lnTo>
                  <a:close/>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6" name="Freeform 137"/>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7" name="Freeform 138"/>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8" name="Freeform 139"/>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close/>
                </a:path>
              </a:pathLst>
            </a:custGeom>
            <a:solidFill>
              <a:srgbClr val="0E6F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9" name="Freeform 140"/>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0" name="Freeform 150"/>
            <p:cNvSpPr>
              <a:spLocks/>
            </p:cNvSpPr>
            <p:nvPr userDrawn="1"/>
          </p:nvSpPr>
          <p:spPr bwMode="gray">
            <a:xfrm>
              <a:off x="8634413" y="5446713"/>
              <a:ext cx="463550" cy="623888"/>
            </a:xfrm>
            <a:custGeom>
              <a:avLst/>
              <a:gdLst>
                <a:gd name="T0" fmla="*/ 201 w 257"/>
                <a:gd name="T1" fmla="*/ 3 h 348"/>
                <a:gd name="T2" fmla="*/ 171 w 257"/>
                <a:gd name="T3" fmla="*/ 43 h 348"/>
                <a:gd name="T4" fmla="*/ 245 w 257"/>
                <a:gd name="T5" fmla="*/ 322 h 348"/>
                <a:gd name="T6" fmla="*/ 257 w 257"/>
                <a:gd name="T7" fmla="*/ 329 h 348"/>
                <a:gd name="T8" fmla="*/ 109 w 257"/>
                <a:gd name="T9" fmla="*/ 318 h 348"/>
                <a:gd name="T10" fmla="*/ 47 w 257"/>
                <a:gd name="T11" fmla="*/ 87 h 348"/>
                <a:gd name="T12" fmla="*/ 201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1" y="3"/>
                  </a:moveTo>
                  <a:cubicBezTo>
                    <a:pt x="190" y="15"/>
                    <a:pt x="179" y="28"/>
                    <a:pt x="171" y="43"/>
                  </a:cubicBezTo>
                  <a:cubicBezTo>
                    <a:pt x="114" y="141"/>
                    <a:pt x="147" y="266"/>
                    <a:pt x="245" y="322"/>
                  </a:cubicBezTo>
                  <a:cubicBezTo>
                    <a:pt x="249" y="325"/>
                    <a:pt x="253" y="327"/>
                    <a:pt x="257" y="329"/>
                  </a:cubicBezTo>
                  <a:cubicBezTo>
                    <a:pt x="210" y="348"/>
                    <a:pt x="156" y="346"/>
                    <a:pt x="109" y="318"/>
                  </a:cubicBezTo>
                  <a:cubicBezTo>
                    <a:pt x="28" y="271"/>
                    <a:pt x="0" y="168"/>
                    <a:pt x="47" y="87"/>
                  </a:cubicBezTo>
                  <a:cubicBezTo>
                    <a:pt x="80" y="30"/>
                    <a:pt x="140" y="0"/>
                    <a:pt x="201" y="3"/>
                  </a:cubicBezTo>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1" name="Freeform 151"/>
            <p:cNvSpPr>
              <a:spLocks noEditPoints="1"/>
            </p:cNvSpPr>
            <p:nvPr userDrawn="1"/>
          </p:nvSpPr>
          <p:spPr bwMode="gray">
            <a:xfrm>
              <a:off x="8702676" y="5491163"/>
              <a:ext cx="561975" cy="528638"/>
            </a:xfrm>
            <a:custGeom>
              <a:avLst/>
              <a:gdLst>
                <a:gd name="T0" fmla="*/ 160 w 311"/>
                <a:gd name="T1" fmla="*/ 63 h 294"/>
                <a:gd name="T2" fmla="*/ 137 w 311"/>
                <a:gd name="T3" fmla="*/ 9 h 294"/>
                <a:gd name="T4" fmla="*/ 133 w 311"/>
                <a:gd name="T5" fmla="*/ 67 h 294"/>
                <a:gd name="T6" fmla="*/ 178 w 311"/>
                <a:gd name="T7" fmla="*/ 44 h 294"/>
                <a:gd name="T8" fmla="*/ 133 w 311"/>
                <a:gd name="T9" fmla="*/ 120 h 294"/>
                <a:gd name="T10" fmla="*/ 178 w 311"/>
                <a:gd name="T11" fmla="*/ 174 h 294"/>
                <a:gd name="T12" fmla="*/ 142 w 311"/>
                <a:gd name="T13" fmla="*/ 174 h 294"/>
                <a:gd name="T14" fmla="*/ 236 w 311"/>
                <a:gd name="T15" fmla="*/ 0 h 294"/>
                <a:gd name="T16" fmla="*/ 208 w 311"/>
                <a:gd name="T17" fmla="*/ 72 h 294"/>
                <a:gd name="T18" fmla="*/ 236 w 311"/>
                <a:gd name="T19" fmla="*/ 0 h 294"/>
                <a:gd name="T20" fmla="*/ 236 w 311"/>
                <a:gd name="T21" fmla="*/ 9 h 294"/>
                <a:gd name="T22" fmla="*/ 199 w 311"/>
                <a:gd name="T23" fmla="*/ 120 h 294"/>
                <a:gd name="T24" fmla="*/ 245 w 311"/>
                <a:gd name="T25" fmla="*/ 174 h 294"/>
                <a:gd name="T26" fmla="*/ 208 w 311"/>
                <a:gd name="T27" fmla="*/ 174 h 294"/>
                <a:gd name="T28" fmla="*/ 240 w 311"/>
                <a:gd name="T29" fmla="*/ 261 h 294"/>
                <a:gd name="T30" fmla="*/ 227 w 311"/>
                <a:gd name="T31" fmla="*/ 222 h 294"/>
                <a:gd name="T32" fmla="*/ 217 w 311"/>
                <a:gd name="T33" fmla="*/ 231 h 294"/>
                <a:gd name="T34" fmla="*/ 204 w 311"/>
                <a:gd name="T35" fmla="*/ 294 h 294"/>
                <a:gd name="T36" fmla="*/ 244 w 311"/>
                <a:gd name="T37" fmla="*/ 291 h 294"/>
                <a:gd name="T38" fmla="*/ 302 w 311"/>
                <a:gd name="T39" fmla="*/ 62 h 294"/>
                <a:gd name="T40" fmla="*/ 284 w 311"/>
                <a:gd name="T41" fmla="*/ 36 h 294"/>
                <a:gd name="T42" fmla="*/ 270 w 311"/>
                <a:gd name="T43" fmla="*/ 72 h 294"/>
                <a:gd name="T44" fmla="*/ 307 w 311"/>
                <a:gd name="T45" fmla="*/ 150 h 294"/>
                <a:gd name="T46" fmla="*/ 293 w 311"/>
                <a:gd name="T47" fmla="*/ 111 h 294"/>
                <a:gd name="T48" fmla="*/ 284 w 311"/>
                <a:gd name="T49" fmla="*/ 120 h 294"/>
                <a:gd name="T50" fmla="*/ 270 w 311"/>
                <a:gd name="T51" fmla="*/ 183 h 294"/>
                <a:gd name="T52" fmla="*/ 307 w 311"/>
                <a:gd name="T53" fmla="*/ 150 h 294"/>
                <a:gd name="T54" fmla="*/ 266 w 311"/>
                <a:gd name="T55" fmla="*/ 231 h 294"/>
                <a:gd name="T56" fmla="*/ 302 w 311"/>
                <a:gd name="T57" fmla="*/ 231 h 294"/>
                <a:gd name="T58" fmla="*/ 36 w 311"/>
                <a:gd name="T59" fmla="*/ 44 h 294"/>
                <a:gd name="T60" fmla="*/ 18 w 311"/>
                <a:gd name="T61" fmla="*/ 48 h 294"/>
                <a:gd name="T62" fmla="*/ 4 w 311"/>
                <a:gd name="T63" fmla="*/ 72 h 294"/>
                <a:gd name="T64" fmla="*/ 41 w 311"/>
                <a:gd name="T65" fmla="*/ 39 h 294"/>
                <a:gd name="T66" fmla="*/ 0 w 311"/>
                <a:gd name="T67" fmla="*/ 174 h 294"/>
                <a:gd name="T68" fmla="*/ 45 w 311"/>
                <a:gd name="T69" fmla="*/ 120 h 294"/>
                <a:gd name="T70" fmla="*/ 9 w 311"/>
                <a:gd name="T71" fmla="*/ 120 h 294"/>
                <a:gd name="T72" fmla="*/ 9 w 311"/>
                <a:gd name="T73" fmla="*/ 222 h 294"/>
                <a:gd name="T74" fmla="*/ 36 w 311"/>
                <a:gd name="T75" fmla="*/ 231 h 294"/>
                <a:gd name="T76" fmla="*/ 36 w 311"/>
                <a:gd name="T77" fmla="*/ 222 h 294"/>
                <a:gd name="T78" fmla="*/ 66 w 311"/>
                <a:gd name="T79" fmla="*/ 63 h 294"/>
                <a:gd name="T80" fmla="*/ 112 w 311"/>
                <a:gd name="T81" fmla="*/ 9 h 294"/>
                <a:gd name="T82" fmla="*/ 75 w 311"/>
                <a:gd name="T83" fmla="*/ 9 h 294"/>
                <a:gd name="T84" fmla="*/ 103 w 311"/>
                <a:gd name="T85" fmla="*/ 155 h 294"/>
                <a:gd name="T86" fmla="*/ 71 w 311"/>
                <a:gd name="T87" fmla="*/ 111 h 294"/>
                <a:gd name="T88" fmla="*/ 84 w 311"/>
                <a:gd name="T89" fmla="*/ 174 h 294"/>
                <a:gd name="T90" fmla="*/ 107 w 311"/>
                <a:gd name="T91" fmla="*/ 183 h 294"/>
                <a:gd name="T92" fmla="*/ 103 w 311"/>
                <a:gd name="T93" fmla="*/ 222 h 294"/>
                <a:gd name="T94" fmla="*/ 75 w 311"/>
                <a:gd name="T95" fmla="*/ 294 h 294"/>
                <a:gd name="T96" fmla="*/ 103 w 311"/>
                <a:gd name="T97" fmla="*/ 222 h 294"/>
                <a:gd name="T98" fmla="*/ 103 w 311"/>
                <a:gd name="T99" fmla="*/ 231 h 294"/>
                <a:gd name="T100" fmla="*/ 169 w 311"/>
                <a:gd name="T101" fmla="*/ 284 h 294"/>
                <a:gd name="T102" fmla="*/ 133 w 311"/>
                <a:gd name="T103" fmla="*/ 226 h 294"/>
                <a:gd name="T104" fmla="*/ 137 w 311"/>
                <a:gd name="T105" fmla="*/ 284 h 294"/>
                <a:gd name="T106" fmla="*/ 178 w 311"/>
                <a:gd name="T107" fmla="*/ 28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11" h="294">
                  <a:moveTo>
                    <a:pt x="174" y="39"/>
                  </a:moveTo>
                  <a:cubicBezTo>
                    <a:pt x="170" y="39"/>
                    <a:pt x="169" y="41"/>
                    <a:pt x="169" y="44"/>
                  </a:cubicBezTo>
                  <a:cubicBezTo>
                    <a:pt x="169" y="63"/>
                    <a:pt x="169" y="63"/>
                    <a:pt x="169" y="63"/>
                  </a:cubicBezTo>
                  <a:cubicBezTo>
                    <a:pt x="160" y="63"/>
                    <a:pt x="160" y="63"/>
                    <a:pt x="160" y="63"/>
                  </a:cubicBezTo>
                  <a:cubicBezTo>
                    <a:pt x="160" y="0"/>
                    <a:pt x="160" y="0"/>
                    <a:pt x="160" y="0"/>
                  </a:cubicBezTo>
                  <a:cubicBezTo>
                    <a:pt x="137" y="0"/>
                    <a:pt x="137" y="0"/>
                    <a:pt x="137" y="0"/>
                  </a:cubicBezTo>
                  <a:cubicBezTo>
                    <a:pt x="135" y="0"/>
                    <a:pt x="133" y="1"/>
                    <a:pt x="133" y="5"/>
                  </a:cubicBezTo>
                  <a:cubicBezTo>
                    <a:pt x="133" y="8"/>
                    <a:pt x="135" y="9"/>
                    <a:pt x="137" y="9"/>
                  </a:cubicBezTo>
                  <a:cubicBezTo>
                    <a:pt x="151" y="9"/>
                    <a:pt x="151" y="9"/>
                    <a:pt x="151" y="9"/>
                  </a:cubicBezTo>
                  <a:cubicBezTo>
                    <a:pt x="151" y="63"/>
                    <a:pt x="151" y="63"/>
                    <a:pt x="151" y="63"/>
                  </a:cubicBezTo>
                  <a:cubicBezTo>
                    <a:pt x="137" y="63"/>
                    <a:pt x="137" y="63"/>
                    <a:pt x="137" y="63"/>
                  </a:cubicBezTo>
                  <a:cubicBezTo>
                    <a:pt x="135" y="63"/>
                    <a:pt x="133" y="64"/>
                    <a:pt x="133" y="67"/>
                  </a:cubicBezTo>
                  <a:cubicBezTo>
                    <a:pt x="133" y="71"/>
                    <a:pt x="135" y="72"/>
                    <a:pt x="137" y="72"/>
                  </a:cubicBezTo>
                  <a:cubicBezTo>
                    <a:pt x="174" y="72"/>
                    <a:pt x="174" y="72"/>
                    <a:pt x="174" y="72"/>
                  </a:cubicBezTo>
                  <a:cubicBezTo>
                    <a:pt x="176" y="72"/>
                    <a:pt x="178" y="71"/>
                    <a:pt x="178" y="67"/>
                  </a:cubicBezTo>
                  <a:cubicBezTo>
                    <a:pt x="178" y="44"/>
                    <a:pt x="178" y="44"/>
                    <a:pt x="178" y="44"/>
                  </a:cubicBezTo>
                  <a:cubicBezTo>
                    <a:pt x="178" y="41"/>
                    <a:pt x="177" y="39"/>
                    <a:pt x="174" y="39"/>
                  </a:cubicBezTo>
                  <a:close/>
                  <a:moveTo>
                    <a:pt x="169" y="111"/>
                  </a:moveTo>
                  <a:cubicBezTo>
                    <a:pt x="142" y="111"/>
                    <a:pt x="142" y="111"/>
                    <a:pt x="142" y="111"/>
                  </a:cubicBezTo>
                  <a:cubicBezTo>
                    <a:pt x="137" y="111"/>
                    <a:pt x="133" y="115"/>
                    <a:pt x="133" y="120"/>
                  </a:cubicBezTo>
                  <a:cubicBezTo>
                    <a:pt x="133" y="174"/>
                    <a:pt x="133" y="174"/>
                    <a:pt x="133" y="174"/>
                  </a:cubicBezTo>
                  <a:cubicBezTo>
                    <a:pt x="133" y="179"/>
                    <a:pt x="137" y="183"/>
                    <a:pt x="142" y="183"/>
                  </a:cubicBezTo>
                  <a:cubicBezTo>
                    <a:pt x="169" y="183"/>
                    <a:pt x="169" y="183"/>
                    <a:pt x="169" y="183"/>
                  </a:cubicBezTo>
                  <a:cubicBezTo>
                    <a:pt x="174" y="183"/>
                    <a:pt x="178" y="179"/>
                    <a:pt x="178" y="174"/>
                  </a:cubicBezTo>
                  <a:cubicBezTo>
                    <a:pt x="178" y="120"/>
                    <a:pt x="178" y="120"/>
                    <a:pt x="178" y="120"/>
                  </a:cubicBezTo>
                  <a:cubicBezTo>
                    <a:pt x="178" y="115"/>
                    <a:pt x="174" y="111"/>
                    <a:pt x="169" y="111"/>
                  </a:cubicBezTo>
                  <a:close/>
                  <a:moveTo>
                    <a:pt x="169" y="174"/>
                  </a:moveTo>
                  <a:cubicBezTo>
                    <a:pt x="142" y="174"/>
                    <a:pt x="142" y="174"/>
                    <a:pt x="142" y="174"/>
                  </a:cubicBezTo>
                  <a:cubicBezTo>
                    <a:pt x="142" y="120"/>
                    <a:pt x="142" y="120"/>
                    <a:pt x="142" y="120"/>
                  </a:cubicBezTo>
                  <a:cubicBezTo>
                    <a:pt x="169" y="120"/>
                    <a:pt x="169" y="120"/>
                    <a:pt x="169" y="120"/>
                  </a:cubicBezTo>
                  <a:lnTo>
                    <a:pt x="169" y="174"/>
                  </a:lnTo>
                  <a:close/>
                  <a:moveTo>
                    <a:pt x="236" y="0"/>
                  </a:moveTo>
                  <a:cubicBezTo>
                    <a:pt x="208" y="0"/>
                    <a:pt x="208" y="0"/>
                    <a:pt x="208" y="0"/>
                  </a:cubicBezTo>
                  <a:cubicBezTo>
                    <a:pt x="203" y="0"/>
                    <a:pt x="199" y="4"/>
                    <a:pt x="199" y="9"/>
                  </a:cubicBezTo>
                  <a:cubicBezTo>
                    <a:pt x="199" y="63"/>
                    <a:pt x="199" y="63"/>
                    <a:pt x="199" y="63"/>
                  </a:cubicBezTo>
                  <a:cubicBezTo>
                    <a:pt x="199" y="68"/>
                    <a:pt x="203" y="72"/>
                    <a:pt x="208" y="72"/>
                  </a:cubicBezTo>
                  <a:cubicBezTo>
                    <a:pt x="236" y="72"/>
                    <a:pt x="236" y="72"/>
                    <a:pt x="236" y="72"/>
                  </a:cubicBezTo>
                  <a:cubicBezTo>
                    <a:pt x="241" y="72"/>
                    <a:pt x="245" y="68"/>
                    <a:pt x="245" y="63"/>
                  </a:cubicBezTo>
                  <a:cubicBezTo>
                    <a:pt x="245" y="9"/>
                    <a:pt x="245" y="9"/>
                    <a:pt x="245" y="9"/>
                  </a:cubicBezTo>
                  <a:cubicBezTo>
                    <a:pt x="245" y="4"/>
                    <a:pt x="241" y="0"/>
                    <a:pt x="236" y="0"/>
                  </a:cubicBezTo>
                  <a:close/>
                  <a:moveTo>
                    <a:pt x="236" y="63"/>
                  </a:moveTo>
                  <a:cubicBezTo>
                    <a:pt x="208" y="63"/>
                    <a:pt x="208" y="63"/>
                    <a:pt x="208" y="63"/>
                  </a:cubicBezTo>
                  <a:cubicBezTo>
                    <a:pt x="208" y="9"/>
                    <a:pt x="208" y="9"/>
                    <a:pt x="208" y="9"/>
                  </a:cubicBezTo>
                  <a:cubicBezTo>
                    <a:pt x="236" y="9"/>
                    <a:pt x="236" y="9"/>
                    <a:pt x="236" y="9"/>
                  </a:cubicBezTo>
                  <a:lnTo>
                    <a:pt x="236" y="63"/>
                  </a:lnTo>
                  <a:close/>
                  <a:moveTo>
                    <a:pt x="236" y="111"/>
                  </a:moveTo>
                  <a:cubicBezTo>
                    <a:pt x="208" y="111"/>
                    <a:pt x="208" y="111"/>
                    <a:pt x="208" y="111"/>
                  </a:cubicBezTo>
                  <a:cubicBezTo>
                    <a:pt x="203" y="111"/>
                    <a:pt x="199" y="115"/>
                    <a:pt x="199" y="120"/>
                  </a:cubicBezTo>
                  <a:cubicBezTo>
                    <a:pt x="199" y="174"/>
                    <a:pt x="199" y="174"/>
                    <a:pt x="199" y="174"/>
                  </a:cubicBezTo>
                  <a:cubicBezTo>
                    <a:pt x="199" y="179"/>
                    <a:pt x="203" y="183"/>
                    <a:pt x="208" y="183"/>
                  </a:cubicBezTo>
                  <a:cubicBezTo>
                    <a:pt x="236" y="183"/>
                    <a:pt x="236" y="183"/>
                    <a:pt x="236" y="183"/>
                  </a:cubicBezTo>
                  <a:cubicBezTo>
                    <a:pt x="241" y="183"/>
                    <a:pt x="245" y="179"/>
                    <a:pt x="245" y="174"/>
                  </a:cubicBezTo>
                  <a:cubicBezTo>
                    <a:pt x="245" y="120"/>
                    <a:pt x="245" y="120"/>
                    <a:pt x="245" y="120"/>
                  </a:cubicBezTo>
                  <a:cubicBezTo>
                    <a:pt x="245" y="115"/>
                    <a:pt x="241" y="111"/>
                    <a:pt x="236" y="111"/>
                  </a:cubicBezTo>
                  <a:close/>
                  <a:moveTo>
                    <a:pt x="236" y="174"/>
                  </a:moveTo>
                  <a:cubicBezTo>
                    <a:pt x="208" y="174"/>
                    <a:pt x="208" y="174"/>
                    <a:pt x="208" y="174"/>
                  </a:cubicBezTo>
                  <a:cubicBezTo>
                    <a:pt x="208" y="120"/>
                    <a:pt x="208" y="120"/>
                    <a:pt x="208" y="120"/>
                  </a:cubicBezTo>
                  <a:cubicBezTo>
                    <a:pt x="236" y="120"/>
                    <a:pt x="236" y="120"/>
                    <a:pt x="236" y="120"/>
                  </a:cubicBezTo>
                  <a:lnTo>
                    <a:pt x="236" y="174"/>
                  </a:lnTo>
                  <a:close/>
                  <a:moveTo>
                    <a:pt x="240" y="261"/>
                  </a:moveTo>
                  <a:cubicBezTo>
                    <a:pt x="237" y="261"/>
                    <a:pt x="236" y="263"/>
                    <a:pt x="236" y="266"/>
                  </a:cubicBezTo>
                  <a:cubicBezTo>
                    <a:pt x="235" y="284"/>
                    <a:pt x="235" y="284"/>
                    <a:pt x="235" y="284"/>
                  </a:cubicBezTo>
                  <a:cubicBezTo>
                    <a:pt x="227" y="284"/>
                    <a:pt x="227" y="284"/>
                    <a:pt x="227" y="284"/>
                  </a:cubicBezTo>
                  <a:cubicBezTo>
                    <a:pt x="227" y="222"/>
                    <a:pt x="227" y="222"/>
                    <a:pt x="227" y="222"/>
                  </a:cubicBezTo>
                  <a:cubicBezTo>
                    <a:pt x="204" y="222"/>
                    <a:pt x="204" y="222"/>
                    <a:pt x="204" y="222"/>
                  </a:cubicBezTo>
                  <a:cubicBezTo>
                    <a:pt x="201" y="222"/>
                    <a:pt x="199" y="223"/>
                    <a:pt x="199" y="226"/>
                  </a:cubicBezTo>
                  <a:cubicBezTo>
                    <a:pt x="199" y="230"/>
                    <a:pt x="201" y="231"/>
                    <a:pt x="204" y="231"/>
                  </a:cubicBezTo>
                  <a:cubicBezTo>
                    <a:pt x="217" y="231"/>
                    <a:pt x="217" y="231"/>
                    <a:pt x="217" y="231"/>
                  </a:cubicBezTo>
                  <a:cubicBezTo>
                    <a:pt x="217" y="284"/>
                    <a:pt x="217" y="284"/>
                    <a:pt x="217" y="284"/>
                  </a:cubicBezTo>
                  <a:cubicBezTo>
                    <a:pt x="204" y="284"/>
                    <a:pt x="204" y="284"/>
                    <a:pt x="204" y="284"/>
                  </a:cubicBezTo>
                  <a:cubicBezTo>
                    <a:pt x="201" y="284"/>
                    <a:pt x="199" y="286"/>
                    <a:pt x="199" y="289"/>
                  </a:cubicBezTo>
                  <a:cubicBezTo>
                    <a:pt x="199" y="292"/>
                    <a:pt x="201" y="294"/>
                    <a:pt x="204" y="294"/>
                  </a:cubicBezTo>
                  <a:cubicBezTo>
                    <a:pt x="240" y="294"/>
                    <a:pt x="240" y="294"/>
                    <a:pt x="240" y="294"/>
                  </a:cubicBezTo>
                  <a:cubicBezTo>
                    <a:pt x="240" y="294"/>
                    <a:pt x="240" y="294"/>
                    <a:pt x="240" y="294"/>
                  </a:cubicBezTo>
                  <a:cubicBezTo>
                    <a:pt x="242" y="294"/>
                    <a:pt x="244" y="293"/>
                    <a:pt x="244" y="291"/>
                  </a:cubicBezTo>
                  <a:cubicBezTo>
                    <a:pt x="244" y="291"/>
                    <a:pt x="244" y="291"/>
                    <a:pt x="244" y="291"/>
                  </a:cubicBezTo>
                  <a:cubicBezTo>
                    <a:pt x="245" y="290"/>
                    <a:pt x="245" y="290"/>
                    <a:pt x="245" y="289"/>
                  </a:cubicBezTo>
                  <a:cubicBezTo>
                    <a:pt x="245" y="266"/>
                    <a:pt x="245" y="266"/>
                    <a:pt x="245" y="266"/>
                  </a:cubicBezTo>
                  <a:cubicBezTo>
                    <a:pt x="245" y="263"/>
                    <a:pt x="243" y="261"/>
                    <a:pt x="240" y="261"/>
                  </a:cubicBezTo>
                  <a:close/>
                  <a:moveTo>
                    <a:pt x="302" y="62"/>
                  </a:moveTo>
                  <a:cubicBezTo>
                    <a:pt x="302" y="63"/>
                    <a:pt x="302" y="63"/>
                    <a:pt x="302" y="63"/>
                  </a:cubicBezTo>
                  <a:cubicBezTo>
                    <a:pt x="293" y="63"/>
                    <a:pt x="293" y="63"/>
                    <a:pt x="293" y="63"/>
                  </a:cubicBezTo>
                  <a:cubicBezTo>
                    <a:pt x="293" y="48"/>
                    <a:pt x="293" y="48"/>
                    <a:pt x="293" y="48"/>
                  </a:cubicBezTo>
                  <a:cubicBezTo>
                    <a:pt x="290" y="44"/>
                    <a:pt x="287" y="40"/>
                    <a:pt x="284" y="36"/>
                  </a:cubicBezTo>
                  <a:cubicBezTo>
                    <a:pt x="284" y="63"/>
                    <a:pt x="284" y="63"/>
                    <a:pt x="284" y="63"/>
                  </a:cubicBezTo>
                  <a:cubicBezTo>
                    <a:pt x="270" y="63"/>
                    <a:pt x="270" y="63"/>
                    <a:pt x="270" y="63"/>
                  </a:cubicBezTo>
                  <a:cubicBezTo>
                    <a:pt x="268" y="63"/>
                    <a:pt x="266" y="64"/>
                    <a:pt x="266" y="67"/>
                  </a:cubicBezTo>
                  <a:cubicBezTo>
                    <a:pt x="266" y="71"/>
                    <a:pt x="268" y="72"/>
                    <a:pt x="270" y="72"/>
                  </a:cubicBezTo>
                  <a:cubicBezTo>
                    <a:pt x="307" y="72"/>
                    <a:pt x="307" y="72"/>
                    <a:pt x="307" y="72"/>
                  </a:cubicBezTo>
                  <a:cubicBezTo>
                    <a:pt x="307" y="72"/>
                    <a:pt x="307" y="72"/>
                    <a:pt x="307" y="72"/>
                  </a:cubicBezTo>
                  <a:cubicBezTo>
                    <a:pt x="306" y="69"/>
                    <a:pt x="304" y="65"/>
                    <a:pt x="302" y="62"/>
                  </a:cubicBezTo>
                  <a:close/>
                  <a:moveTo>
                    <a:pt x="307" y="150"/>
                  </a:moveTo>
                  <a:cubicBezTo>
                    <a:pt x="303" y="150"/>
                    <a:pt x="302" y="152"/>
                    <a:pt x="302" y="155"/>
                  </a:cubicBezTo>
                  <a:cubicBezTo>
                    <a:pt x="302" y="174"/>
                    <a:pt x="302" y="174"/>
                    <a:pt x="302" y="174"/>
                  </a:cubicBezTo>
                  <a:cubicBezTo>
                    <a:pt x="293" y="174"/>
                    <a:pt x="293" y="174"/>
                    <a:pt x="293" y="174"/>
                  </a:cubicBezTo>
                  <a:cubicBezTo>
                    <a:pt x="293" y="111"/>
                    <a:pt x="293" y="111"/>
                    <a:pt x="293" y="111"/>
                  </a:cubicBezTo>
                  <a:cubicBezTo>
                    <a:pt x="270" y="111"/>
                    <a:pt x="270" y="111"/>
                    <a:pt x="270" y="111"/>
                  </a:cubicBezTo>
                  <a:cubicBezTo>
                    <a:pt x="268" y="111"/>
                    <a:pt x="266" y="112"/>
                    <a:pt x="266" y="116"/>
                  </a:cubicBezTo>
                  <a:cubicBezTo>
                    <a:pt x="266" y="119"/>
                    <a:pt x="268" y="120"/>
                    <a:pt x="270" y="120"/>
                  </a:cubicBezTo>
                  <a:cubicBezTo>
                    <a:pt x="284" y="120"/>
                    <a:pt x="284" y="120"/>
                    <a:pt x="284" y="120"/>
                  </a:cubicBezTo>
                  <a:cubicBezTo>
                    <a:pt x="284" y="174"/>
                    <a:pt x="284" y="174"/>
                    <a:pt x="284" y="174"/>
                  </a:cubicBezTo>
                  <a:cubicBezTo>
                    <a:pt x="270" y="174"/>
                    <a:pt x="270" y="174"/>
                    <a:pt x="270" y="174"/>
                  </a:cubicBezTo>
                  <a:cubicBezTo>
                    <a:pt x="268" y="174"/>
                    <a:pt x="266" y="175"/>
                    <a:pt x="266" y="178"/>
                  </a:cubicBezTo>
                  <a:cubicBezTo>
                    <a:pt x="266" y="182"/>
                    <a:pt x="268" y="183"/>
                    <a:pt x="270" y="183"/>
                  </a:cubicBezTo>
                  <a:cubicBezTo>
                    <a:pt x="307" y="183"/>
                    <a:pt x="307" y="183"/>
                    <a:pt x="307" y="183"/>
                  </a:cubicBezTo>
                  <a:cubicBezTo>
                    <a:pt x="309" y="183"/>
                    <a:pt x="311" y="182"/>
                    <a:pt x="311" y="178"/>
                  </a:cubicBezTo>
                  <a:cubicBezTo>
                    <a:pt x="311" y="155"/>
                    <a:pt x="311" y="155"/>
                    <a:pt x="311" y="155"/>
                  </a:cubicBezTo>
                  <a:cubicBezTo>
                    <a:pt x="311" y="152"/>
                    <a:pt x="310" y="150"/>
                    <a:pt x="307" y="150"/>
                  </a:cubicBezTo>
                  <a:close/>
                  <a:moveTo>
                    <a:pt x="307" y="223"/>
                  </a:moveTo>
                  <a:cubicBezTo>
                    <a:pt x="305" y="222"/>
                    <a:pt x="304" y="222"/>
                    <a:pt x="302" y="222"/>
                  </a:cubicBezTo>
                  <a:cubicBezTo>
                    <a:pt x="275" y="222"/>
                    <a:pt x="275" y="222"/>
                    <a:pt x="275" y="222"/>
                  </a:cubicBezTo>
                  <a:cubicBezTo>
                    <a:pt x="270" y="222"/>
                    <a:pt x="266" y="226"/>
                    <a:pt x="266" y="231"/>
                  </a:cubicBezTo>
                  <a:cubicBezTo>
                    <a:pt x="266" y="276"/>
                    <a:pt x="266" y="276"/>
                    <a:pt x="266" y="276"/>
                  </a:cubicBezTo>
                  <a:cubicBezTo>
                    <a:pt x="269" y="273"/>
                    <a:pt x="272" y="270"/>
                    <a:pt x="275" y="267"/>
                  </a:cubicBezTo>
                  <a:cubicBezTo>
                    <a:pt x="275" y="231"/>
                    <a:pt x="275" y="231"/>
                    <a:pt x="275" y="231"/>
                  </a:cubicBezTo>
                  <a:cubicBezTo>
                    <a:pt x="302" y="231"/>
                    <a:pt x="302" y="231"/>
                    <a:pt x="302" y="231"/>
                  </a:cubicBezTo>
                  <a:cubicBezTo>
                    <a:pt x="302" y="232"/>
                    <a:pt x="302" y="232"/>
                    <a:pt x="302" y="232"/>
                  </a:cubicBezTo>
                  <a:cubicBezTo>
                    <a:pt x="304" y="229"/>
                    <a:pt x="305" y="226"/>
                    <a:pt x="307" y="223"/>
                  </a:cubicBezTo>
                  <a:close/>
                  <a:moveTo>
                    <a:pt x="41" y="39"/>
                  </a:moveTo>
                  <a:cubicBezTo>
                    <a:pt x="37" y="39"/>
                    <a:pt x="36" y="41"/>
                    <a:pt x="36" y="44"/>
                  </a:cubicBezTo>
                  <a:cubicBezTo>
                    <a:pt x="36" y="63"/>
                    <a:pt x="36" y="63"/>
                    <a:pt x="36" y="63"/>
                  </a:cubicBezTo>
                  <a:cubicBezTo>
                    <a:pt x="27" y="63"/>
                    <a:pt x="27" y="63"/>
                    <a:pt x="27" y="63"/>
                  </a:cubicBezTo>
                  <a:cubicBezTo>
                    <a:pt x="27" y="37"/>
                    <a:pt x="27" y="37"/>
                    <a:pt x="27" y="37"/>
                  </a:cubicBezTo>
                  <a:cubicBezTo>
                    <a:pt x="24" y="40"/>
                    <a:pt x="21" y="44"/>
                    <a:pt x="18" y="48"/>
                  </a:cubicBezTo>
                  <a:cubicBezTo>
                    <a:pt x="18" y="63"/>
                    <a:pt x="18" y="63"/>
                    <a:pt x="18" y="63"/>
                  </a:cubicBezTo>
                  <a:cubicBezTo>
                    <a:pt x="9" y="63"/>
                    <a:pt x="9" y="63"/>
                    <a:pt x="9" y="63"/>
                  </a:cubicBezTo>
                  <a:cubicBezTo>
                    <a:pt x="7" y="66"/>
                    <a:pt x="5" y="69"/>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9" y="270"/>
                    <a:pt x="42" y="273"/>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6"/>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55"/>
                    <a:pt x="112" y="155"/>
                    <a:pt x="112" y="155"/>
                  </a:cubicBezTo>
                  <a:cubicBezTo>
                    <a:pt x="112" y="152"/>
                    <a:pt x="111" y="150"/>
                    <a:pt x="107" y="150"/>
                  </a:cubicBezTo>
                  <a:close/>
                  <a:moveTo>
                    <a:pt x="103" y="222"/>
                  </a:moveTo>
                  <a:cubicBezTo>
                    <a:pt x="75" y="222"/>
                    <a:pt x="75" y="222"/>
                    <a:pt x="75" y="222"/>
                  </a:cubicBezTo>
                  <a:cubicBezTo>
                    <a:pt x="70" y="222"/>
                    <a:pt x="66" y="226"/>
                    <a:pt x="66" y="231"/>
                  </a:cubicBezTo>
                  <a:cubicBezTo>
                    <a:pt x="66" y="284"/>
                    <a:pt x="66" y="284"/>
                    <a:pt x="66" y="284"/>
                  </a:cubicBezTo>
                  <a:cubicBezTo>
                    <a:pt x="66" y="290"/>
                    <a:pt x="70" y="294"/>
                    <a:pt x="75" y="294"/>
                  </a:cubicBezTo>
                  <a:cubicBezTo>
                    <a:pt x="103" y="294"/>
                    <a:pt x="103" y="294"/>
                    <a:pt x="103" y="294"/>
                  </a:cubicBezTo>
                  <a:cubicBezTo>
                    <a:pt x="108" y="294"/>
                    <a:pt x="112" y="290"/>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74" y="261"/>
                  </a:moveTo>
                  <a:cubicBezTo>
                    <a:pt x="170" y="261"/>
                    <a:pt x="169" y="263"/>
                    <a:pt x="169" y="266"/>
                  </a:cubicBezTo>
                  <a:cubicBezTo>
                    <a:pt x="169" y="284"/>
                    <a:pt x="169" y="284"/>
                    <a:pt x="169" y="284"/>
                  </a:cubicBezTo>
                  <a:cubicBezTo>
                    <a:pt x="160" y="284"/>
                    <a:pt x="160" y="284"/>
                    <a:pt x="160" y="284"/>
                  </a:cubicBezTo>
                  <a:cubicBezTo>
                    <a:pt x="160" y="222"/>
                    <a:pt x="160" y="222"/>
                    <a:pt x="160" y="222"/>
                  </a:cubicBezTo>
                  <a:cubicBezTo>
                    <a:pt x="137" y="222"/>
                    <a:pt x="137" y="222"/>
                    <a:pt x="137" y="222"/>
                  </a:cubicBezTo>
                  <a:cubicBezTo>
                    <a:pt x="135" y="222"/>
                    <a:pt x="133" y="223"/>
                    <a:pt x="133" y="226"/>
                  </a:cubicBezTo>
                  <a:cubicBezTo>
                    <a:pt x="133" y="230"/>
                    <a:pt x="135" y="231"/>
                    <a:pt x="137" y="231"/>
                  </a:cubicBezTo>
                  <a:cubicBezTo>
                    <a:pt x="151" y="231"/>
                    <a:pt x="151" y="231"/>
                    <a:pt x="151" y="231"/>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66"/>
                    <a:pt x="178" y="266"/>
                    <a:pt x="178" y="266"/>
                  </a:cubicBezTo>
                  <a:cubicBezTo>
                    <a:pt x="178" y="263"/>
                    <a:pt x="177" y="261"/>
                    <a:pt x="174" y="261"/>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2" name="Freeform 152"/>
            <p:cNvSpPr>
              <a:spLocks noEditPoints="1"/>
            </p:cNvSpPr>
            <p:nvPr userDrawn="1"/>
          </p:nvSpPr>
          <p:spPr bwMode="gray">
            <a:xfrm>
              <a:off x="8702676" y="5491163"/>
              <a:ext cx="322263" cy="528638"/>
            </a:xfrm>
            <a:custGeom>
              <a:avLst/>
              <a:gdLst>
                <a:gd name="T0" fmla="*/ 133 w 178"/>
                <a:gd name="T1" fmla="*/ 5 h 294"/>
                <a:gd name="T2" fmla="*/ 138 w 178"/>
                <a:gd name="T3" fmla="*/ 9 h 294"/>
                <a:gd name="T4" fmla="*/ 137 w 178"/>
                <a:gd name="T5" fmla="*/ 0 h 294"/>
                <a:gd name="T6" fmla="*/ 36 w 178"/>
                <a:gd name="T7" fmla="*/ 44 h 294"/>
                <a:gd name="T8" fmla="*/ 27 w 178"/>
                <a:gd name="T9" fmla="*/ 63 h 294"/>
                <a:gd name="T10" fmla="*/ 22 w 178"/>
                <a:gd name="T11" fmla="*/ 43 h 294"/>
                <a:gd name="T12" fmla="*/ 18 w 178"/>
                <a:gd name="T13" fmla="*/ 48 h 294"/>
                <a:gd name="T14" fmla="*/ 9 w 178"/>
                <a:gd name="T15" fmla="*/ 63 h 294"/>
                <a:gd name="T16" fmla="*/ 4 w 178"/>
                <a:gd name="T17" fmla="*/ 72 h 294"/>
                <a:gd name="T18" fmla="*/ 4 w 178"/>
                <a:gd name="T19" fmla="*/ 72 h 294"/>
                <a:gd name="T20" fmla="*/ 45 w 178"/>
                <a:gd name="T21" fmla="*/ 67 h 294"/>
                <a:gd name="T22" fmla="*/ 41 w 178"/>
                <a:gd name="T23" fmla="*/ 39 h 294"/>
                <a:gd name="T24" fmla="*/ 9 w 178"/>
                <a:gd name="T25" fmla="*/ 111 h 294"/>
                <a:gd name="T26" fmla="*/ 0 w 178"/>
                <a:gd name="T27" fmla="*/ 174 h 294"/>
                <a:gd name="T28" fmla="*/ 36 w 178"/>
                <a:gd name="T29" fmla="*/ 183 h 294"/>
                <a:gd name="T30" fmla="*/ 45 w 178"/>
                <a:gd name="T31" fmla="*/ 120 h 294"/>
                <a:gd name="T32" fmla="*/ 36 w 178"/>
                <a:gd name="T33" fmla="*/ 174 h 294"/>
                <a:gd name="T34" fmla="*/ 9 w 178"/>
                <a:gd name="T35" fmla="*/ 120 h 294"/>
                <a:gd name="T36" fmla="*/ 36 w 178"/>
                <a:gd name="T37" fmla="*/ 174 h 294"/>
                <a:gd name="T38" fmla="*/ 9 w 178"/>
                <a:gd name="T39" fmla="*/ 222 h 294"/>
                <a:gd name="T40" fmla="*/ 4 w 178"/>
                <a:gd name="T41" fmla="*/ 223 h 294"/>
                <a:gd name="T42" fmla="*/ 9 w 178"/>
                <a:gd name="T43" fmla="*/ 231 h 294"/>
                <a:gd name="T44" fmla="*/ 36 w 178"/>
                <a:gd name="T45" fmla="*/ 267 h 294"/>
                <a:gd name="T46" fmla="*/ 45 w 178"/>
                <a:gd name="T47" fmla="*/ 275 h 294"/>
                <a:gd name="T48" fmla="*/ 36 w 178"/>
                <a:gd name="T49" fmla="*/ 222 h 294"/>
                <a:gd name="T50" fmla="*/ 75 w 178"/>
                <a:gd name="T51" fmla="*/ 0 h 294"/>
                <a:gd name="T52" fmla="*/ 66 w 178"/>
                <a:gd name="T53" fmla="*/ 63 h 294"/>
                <a:gd name="T54" fmla="*/ 103 w 178"/>
                <a:gd name="T55" fmla="*/ 72 h 294"/>
                <a:gd name="T56" fmla="*/ 112 w 178"/>
                <a:gd name="T57" fmla="*/ 9 h 294"/>
                <a:gd name="T58" fmla="*/ 103 w 178"/>
                <a:gd name="T59" fmla="*/ 63 h 294"/>
                <a:gd name="T60" fmla="*/ 75 w 178"/>
                <a:gd name="T61" fmla="*/ 9 h 294"/>
                <a:gd name="T62" fmla="*/ 103 w 178"/>
                <a:gd name="T63" fmla="*/ 63 h 294"/>
                <a:gd name="T64" fmla="*/ 107 w 178"/>
                <a:gd name="T65" fmla="*/ 150 h 294"/>
                <a:gd name="T66" fmla="*/ 103 w 178"/>
                <a:gd name="T67" fmla="*/ 174 h 294"/>
                <a:gd name="T68" fmla="*/ 94 w 178"/>
                <a:gd name="T69" fmla="*/ 111 h 294"/>
                <a:gd name="T70" fmla="*/ 66 w 178"/>
                <a:gd name="T71" fmla="*/ 115 h 294"/>
                <a:gd name="T72" fmla="*/ 84 w 178"/>
                <a:gd name="T73" fmla="*/ 120 h 294"/>
                <a:gd name="T74" fmla="*/ 71 w 178"/>
                <a:gd name="T75" fmla="*/ 174 h 294"/>
                <a:gd name="T76" fmla="*/ 71 w 178"/>
                <a:gd name="T77" fmla="*/ 183 h 294"/>
                <a:gd name="T78" fmla="*/ 112 w 178"/>
                <a:gd name="T79" fmla="*/ 178 h 294"/>
                <a:gd name="T80" fmla="*/ 107 w 178"/>
                <a:gd name="T81" fmla="*/ 150 h 294"/>
                <a:gd name="T82" fmla="*/ 75 w 178"/>
                <a:gd name="T83" fmla="*/ 222 h 294"/>
                <a:gd name="T84" fmla="*/ 66 w 178"/>
                <a:gd name="T85" fmla="*/ 284 h 294"/>
                <a:gd name="T86" fmla="*/ 103 w 178"/>
                <a:gd name="T87" fmla="*/ 294 h 294"/>
                <a:gd name="T88" fmla="*/ 112 w 178"/>
                <a:gd name="T89" fmla="*/ 231 h 294"/>
                <a:gd name="T90" fmla="*/ 103 w 178"/>
                <a:gd name="T91" fmla="*/ 284 h 294"/>
                <a:gd name="T92" fmla="*/ 75 w 178"/>
                <a:gd name="T93" fmla="*/ 231 h 294"/>
                <a:gd name="T94" fmla="*/ 103 w 178"/>
                <a:gd name="T95" fmla="*/ 284 h 294"/>
                <a:gd name="T96" fmla="*/ 133 w 178"/>
                <a:gd name="T97" fmla="*/ 226 h 294"/>
                <a:gd name="T98" fmla="*/ 138 w 178"/>
                <a:gd name="T99" fmla="*/ 231 h 294"/>
                <a:gd name="T100" fmla="*/ 169 w 178"/>
                <a:gd name="T101" fmla="*/ 269 h 294"/>
                <a:gd name="T102" fmla="*/ 160 w 178"/>
                <a:gd name="T103" fmla="*/ 284 h 294"/>
                <a:gd name="T104" fmla="*/ 151 w 178"/>
                <a:gd name="T105" fmla="*/ 249 h 294"/>
                <a:gd name="T106" fmla="*/ 137 w 178"/>
                <a:gd name="T107" fmla="*/ 284 h 294"/>
                <a:gd name="T108" fmla="*/ 137 w 178"/>
                <a:gd name="T109" fmla="*/ 294 h 294"/>
                <a:gd name="T110" fmla="*/ 178 w 178"/>
                <a:gd name="T111" fmla="*/ 289 h 294"/>
                <a:gd name="T112" fmla="*/ 169 w 178"/>
                <a:gd name="T113" fmla="*/ 26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8" h="294">
                  <a:moveTo>
                    <a:pt x="137" y="0"/>
                  </a:moveTo>
                  <a:cubicBezTo>
                    <a:pt x="135" y="0"/>
                    <a:pt x="133" y="1"/>
                    <a:pt x="133" y="5"/>
                  </a:cubicBezTo>
                  <a:cubicBezTo>
                    <a:pt x="133" y="8"/>
                    <a:pt x="135" y="9"/>
                    <a:pt x="137" y="9"/>
                  </a:cubicBezTo>
                  <a:cubicBezTo>
                    <a:pt x="138" y="9"/>
                    <a:pt x="138" y="9"/>
                    <a:pt x="138" y="9"/>
                  </a:cubicBezTo>
                  <a:cubicBezTo>
                    <a:pt x="140" y="6"/>
                    <a:pt x="142" y="3"/>
                    <a:pt x="144" y="0"/>
                  </a:cubicBezTo>
                  <a:lnTo>
                    <a:pt x="137" y="0"/>
                  </a:lnTo>
                  <a:close/>
                  <a:moveTo>
                    <a:pt x="41" y="39"/>
                  </a:moveTo>
                  <a:cubicBezTo>
                    <a:pt x="37" y="39"/>
                    <a:pt x="36" y="41"/>
                    <a:pt x="36" y="44"/>
                  </a:cubicBezTo>
                  <a:cubicBezTo>
                    <a:pt x="36" y="63"/>
                    <a:pt x="36" y="63"/>
                    <a:pt x="36" y="63"/>
                  </a:cubicBezTo>
                  <a:cubicBezTo>
                    <a:pt x="27" y="63"/>
                    <a:pt x="27" y="63"/>
                    <a:pt x="27" y="63"/>
                  </a:cubicBezTo>
                  <a:cubicBezTo>
                    <a:pt x="27" y="36"/>
                    <a:pt x="27" y="36"/>
                    <a:pt x="27" y="36"/>
                  </a:cubicBezTo>
                  <a:cubicBezTo>
                    <a:pt x="25" y="38"/>
                    <a:pt x="24" y="40"/>
                    <a:pt x="22" y="43"/>
                  </a:cubicBezTo>
                  <a:cubicBezTo>
                    <a:pt x="22" y="43"/>
                    <a:pt x="21" y="43"/>
                    <a:pt x="21" y="44"/>
                  </a:cubicBezTo>
                  <a:cubicBezTo>
                    <a:pt x="20" y="45"/>
                    <a:pt x="19" y="47"/>
                    <a:pt x="18" y="48"/>
                  </a:cubicBezTo>
                  <a:cubicBezTo>
                    <a:pt x="18" y="63"/>
                    <a:pt x="18" y="63"/>
                    <a:pt x="18" y="63"/>
                  </a:cubicBezTo>
                  <a:cubicBezTo>
                    <a:pt x="9" y="63"/>
                    <a:pt x="9" y="63"/>
                    <a:pt x="9" y="63"/>
                  </a:cubicBezTo>
                  <a:cubicBezTo>
                    <a:pt x="8" y="63"/>
                    <a:pt x="8" y="63"/>
                    <a:pt x="8" y="63"/>
                  </a:cubicBezTo>
                  <a:cubicBezTo>
                    <a:pt x="7" y="66"/>
                    <a:pt x="5" y="69"/>
                    <a:pt x="4" y="72"/>
                  </a:cubicBezTo>
                  <a:cubicBezTo>
                    <a:pt x="4" y="72"/>
                    <a:pt x="4" y="72"/>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4" y="223"/>
                    <a:pt x="4" y="223"/>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8" y="269"/>
                    <a:pt x="40" y="271"/>
                    <a:pt x="42" y="273"/>
                  </a:cubicBezTo>
                  <a:cubicBezTo>
                    <a:pt x="43" y="274"/>
                    <a:pt x="44" y="274"/>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7" y="150"/>
                    <a:pt x="107" y="150"/>
                    <a:pt x="107" y="150"/>
                  </a:cubicBez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5"/>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72"/>
                    <a:pt x="112" y="172"/>
                    <a:pt x="112" y="172"/>
                  </a:cubicBezTo>
                  <a:cubicBezTo>
                    <a:pt x="110" y="165"/>
                    <a:pt x="108" y="158"/>
                    <a:pt x="107" y="150"/>
                  </a:cubicBezTo>
                  <a:close/>
                  <a:moveTo>
                    <a:pt x="103" y="222"/>
                  </a:moveTo>
                  <a:cubicBezTo>
                    <a:pt x="75" y="222"/>
                    <a:pt x="75" y="222"/>
                    <a:pt x="75" y="222"/>
                  </a:cubicBezTo>
                  <a:cubicBezTo>
                    <a:pt x="70" y="222"/>
                    <a:pt x="66" y="226"/>
                    <a:pt x="66" y="231"/>
                  </a:cubicBezTo>
                  <a:cubicBezTo>
                    <a:pt x="66" y="284"/>
                    <a:pt x="66" y="284"/>
                    <a:pt x="66" y="284"/>
                  </a:cubicBezTo>
                  <a:cubicBezTo>
                    <a:pt x="66" y="289"/>
                    <a:pt x="70" y="294"/>
                    <a:pt x="75" y="294"/>
                  </a:cubicBezTo>
                  <a:cubicBezTo>
                    <a:pt x="103" y="294"/>
                    <a:pt x="103" y="294"/>
                    <a:pt x="103" y="294"/>
                  </a:cubicBezTo>
                  <a:cubicBezTo>
                    <a:pt x="108" y="294"/>
                    <a:pt x="112" y="289"/>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33" y="224"/>
                  </a:moveTo>
                  <a:cubicBezTo>
                    <a:pt x="133" y="224"/>
                    <a:pt x="133" y="225"/>
                    <a:pt x="133" y="226"/>
                  </a:cubicBezTo>
                  <a:cubicBezTo>
                    <a:pt x="133" y="230"/>
                    <a:pt x="135" y="231"/>
                    <a:pt x="137" y="231"/>
                  </a:cubicBezTo>
                  <a:cubicBezTo>
                    <a:pt x="138" y="231"/>
                    <a:pt x="138" y="231"/>
                    <a:pt x="138" y="231"/>
                  </a:cubicBezTo>
                  <a:cubicBezTo>
                    <a:pt x="136" y="229"/>
                    <a:pt x="135" y="226"/>
                    <a:pt x="133" y="224"/>
                  </a:cubicBezTo>
                  <a:close/>
                  <a:moveTo>
                    <a:pt x="169" y="269"/>
                  </a:moveTo>
                  <a:cubicBezTo>
                    <a:pt x="169" y="284"/>
                    <a:pt x="169" y="284"/>
                    <a:pt x="169" y="284"/>
                  </a:cubicBezTo>
                  <a:cubicBezTo>
                    <a:pt x="160" y="284"/>
                    <a:pt x="160" y="284"/>
                    <a:pt x="160" y="284"/>
                  </a:cubicBezTo>
                  <a:cubicBezTo>
                    <a:pt x="160" y="260"/>
                    <a:pt x="160" y="260"/>
                    <a:pt x="160" y="260"/>
                  </a:cubicBezTo>
                  <a:cubicBezTo>
                    <a:pt x="157" y="256"/>
                    <a:pt x="154" y="253"/>
                    <a:pt x="151" y="249"/>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77"/>
                    <a:pt x="178" y="277"/>
                    <a:pt x="178" y="277"/>
                  </a:cubicBezTo>
                  <a:cubicBezTo>
                    <a:pt x="175" y="274"/>
                    <a:pt x="172" y="272"/>
                    <a:pt x="169" y="269"/>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3" name="Freeform 153"/>
            <p:cNvSpPr>
              <a:spLocks/>
            </p:cNvSpPr>
            <p:nvPr userDrawn="1"/>
          </p:nvSpPr>
          <p:spPr bwMode="gray">
            <a:xfrm>
              <a:off x="11164888" y="5548313"/>
              <a:ext cx="73025" cy="74613"/>
            </a:xfrm>
            <a:custGeom>
              <a:avLst/>
              <a:gdLst>
                <a:gd name="T0" fmla="*/ 40 w 41"/>
                <a:gd name="T1" fmla="*/ 23 h 41"/>
                <a:gd name="T2" fmla="*/ 19 w 41"/>
                <a:gd name="T3" fmla="*/ 40 h 41"/>
                <a:gd name="T4" fmla="*/ 2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9" y="40"/>
                  </a:cubicBezTo>
                  <a:cubicBezTo>
                    <a:pt x="8" y="39"/>
                    <a:pt x="0" y="29"/>
                    <a:pt x="2" y="18"/>
                  </a:cubicBezTo>
                  <a:cubicBezTo>
                    <a:pt x="3" y="8"/>
                    <a:pt x="12" y="0"/>
                    <a:pt x="23" y="1"/>
                  </a:cubicBezTo>
                  <a:cubicBezTo>
                    <a:pt x="34"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4" name="Freeform 154"/>
            <p:cNvSpPr>
              <a:spLocks/>
            </p:cNvSpPr>
            <p:nvPr userDrawn="1"/>
          </p:nvSpPr>
          <p:spPr bwMode="gray">
            <a:xfrm>
              <a:off x="11156951" y="5618163"/>
              <a:ext cx="74613" cy="73025"/>
            </a:xfrm>
            <a:custGeom>
              <a:avLst/>
              <a:gdLst>
                <a:gd name="T0" fmla="*/ 40 w 41"/>
                <a:gd name="T1" fmla="*/ 22 h 40"/>
                <a:gd name="T2" fmla="*/ 19 w 41"/>
                <a:gd name="T3" fmla="*/ 39 h 40"/>
                <a:gd name="T4" fmla="*/ 1 w 41"/>
                <a:gd name="T5" fmla="*/ 18 h 40"/>
                <a:gd name="T6" fmla="*/ 23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9" y="33"/>
                    <a:pt x="29" y="40"/>
                    <a:pt x="19" y="39"/>
                  </a:cubicBezTo>
                  <a:cubicBezTo>
                    <a:pt x="8" y="38"/>
                    <a:pt x="0" y="29"/>
                    <a:pt x="1" y="18"/>
                  </a:cubicBezTo>
                  <a:cubicBezTo>
                    <a:pt x="3" y="7"/>
                    <a:pt x="12" y="0"/>
                    <a:pt x="23"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5" name="Freeform 155"/>
            <p:cNvSpPr>
              <a:spLocks/>
            </p:cNvSpPr>
            <p:nvPr userDrawn="1"/>
          </p:nvSpPr>
          <p:spPr bwMode="gray">
            <a:xfrm>
              <a:off x="11150601" y="5686425"/>
              <a:ext cx="73025" cy="74613"/>
            </a:xfrm>
            <a:custGeom>
              <a:avLst/>
              <a:gdLst>
                <a:gd name="T0" fmla="*/ 40 w 41"/>
                <a:gd name="T1" fmla="*/ 23 h 41"/>
                <a:gd name="T2" fmla="*/ 18 w 41"/>
                <a:gd name="T3" fmla="*/ 40 h 41"/>
                <a:gd name="T4" fmla="*/ 1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8" y="40"/>
                  </a:cubicBezTo>
                  <a:cubicBezTo>
                    <a:pt x="8" y="39"/>
                    <a:pt x="0" y="29"/>
                    <a:pt x="1" y="18"/>
                  </a:cubicBezTo>
                  <a:cubicBezTo>
                    <a:pt x="2" y="8"/>
                    <a:pt x="12" y="0"/>
                    <a:pt x="23" y="1"/>
                  </a:cubicBezTo>
                  <a:cubicBezTo>
                    <a:pt x="33"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6" name="Freeform 156"/>
            <p:cNvSpPr>
              <a:spLocks/>
            </p:cNvSpPr>
            <p:nvPr userDrawn="1"/>
          </p:nvSpPr>
          <p:spPr bwMode="gray">
            <a:xfrm>
              <a:off x="11142663" y="5757863"/>
              <a:ext cx="74613" cy="71438"/>
            </a:xfrm>
            <a:custGeom>
              <a:avLst/>
              <a:gdLst>
                <a:gd name="T0" fmla="*/ 40 w 41"/>
                <a:gd name="T1" fmla="*/ 22 h 40"/>
                <a:gd name="T2" fmla="*/ 18 w 41"/>
                <a:gd name="T3" fmla="*/ 39 h 40"/>
                <a:gd name="T4" fmla="*/ 1 w 41"/>
                <a:gd name="T5" fmla="*/ 18 h 40"/>
                <a:gd name="T6" fmla="*/ 22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8" y="33"/>
                    <a:pt x="29" y="40"/>
                    <a:pt x="18" y="39"/>
                  </a:cubicBezTo>
                  <a:cubicBezTo>
                    <a:pt x="8" y="38"/>
                    <a:pt x="0" y="29"/>
                    <a:pt x="1" y="18"/>
                  </a:cubicBezTo>
                  <a:cubicBezTo>
                    <a:pt x="2" y="7"/>
                    <a:pt x="12" y="0"/>
                    <a:pt x="22"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7" name="Freeform 157"/>
            <p:cNvSpPr>
              <a:spLocks/>
            </p:cNvSpPr>
            <p:nvPr userDrawn="1"/>
          </p:nvSpPr>
          <p:spPr bwMode="gray">
            <a:xfrm>
              <a:off x="11136313" y="5826125"/>
              <a:ext cx="73025" cy="73025"/>
            </a:xfrm>
            <a:custGeom>
              <a:avLst/>
              <a:gdLst>
                <a:gd name="T0" fmla="*/ 39 w 41"/>
                <a:gd name="T1" fmla="*/ 23 h 41"/>
                <a:gd name="T2" fmla="*/ 18 w 41"/>
                <a:gd name="T3" fmla="*/ 40 h 41"/>
                <a:gd name="T4" fmla="*/ 1 w 41"/>
                <a:gd name="T5" fmla="*/ 18 h 41"/>
                <a:gd name="T6" fmla="*/ 22 w 41"/>
                <a:gd name="T7" fmla="*/ 1 h 41"/>
                <a:gd name="T8" fmla="*/ 39 w 41"/>
                <a:gd name="T9" fmla="*/ 23 h 41"/>
              </a:gdLst>
              <a:ahLst/>
              <a:cxnLst>
                <a:cxn ang="0">
                  <a:pos x="T0" y="T1"/>
                </a:cxn>
                <a:cxn ang="0">
                  <a:pos x="T2" y="T3"/>
                </a:cxn>
                <a:cxn ang="0">
                  <a:pos x="T4" y="T5"/>
                </a:cxn>
                <a:cxn ang="0">
                  <a:pos x="T6" y="T7"/>
                </a:cxn>
                <a:cxn ang="0">
                  <a:pos x="T8" y="T9"/>
                </a:cxn>
              </a:cxnLst>
              <a:rect l="0" t="0" r="r" b="b"/>
              <a:pathLst>
                <a:path w="41" h="41">
                  <a:moveTo>
                    <a:pt x="39" y="23"/>
                  </a:moveTo>
                  <a:cubicBezTo>
                    <a:pt x="38" y="33"/>
                    <a:pt x="29" y="41"/>
                    <a:pt x="18" y="40"/>
                  </a:cubicBezTo>
                  <a:cubicBezTo>
                    <a:pt x="7" y="39"/>
                    <a:pt x="0" y="29"/>
                    <a:pt x="1" y="18"/>
                  </a:cubicBezTo>
                  <a:cubicBezTo>
                    <a:pt x="2" y="8"/>
                    <a:pt x="12" y="0"/>
                    <a:pt x="22" y="1"/>
                  </a:cubicBezTo>
                  <a:cubicBezTo>
                    <a:pt x="33" y="2"/>
                    <a:pt x="41" y="12"/>
                    <a:pt x="39"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8" name="Freeform 158"/>
            <p:cNvSpPr>
              <a:spLocks/>
            </p:cNvSpPr>
            <p:nvPr userDrawn="1"/>
          </p:nvSpPr>
          <p:spPr bwMode="gray">
            <a:xfrm>
              <a:off x="11128376" y="5895975"/>
              <a:ext cx="71438" cy="71438"/>
            </a:xfrm>
            <a:custGeom>
              <a:avLst/>
              <a:gdLst>
                <a:gd name="T0" fmla="*/ 39 w 40"/>
                <a:gd name="T1" fmla="*/ 22 h 40"/>
                <a:gd name="T2" fmla="*/ 18 w 40"/>
                <a:gd name="T3" fmla="*/ 39 h 40"/>
                <a:gd name="T4" fmla="*/ 1 w 40"/>
                <a:gd name="T5" fmla="*/ 18 h 40"/>
                <a:gd name="T6" fmla="*/ 22 w 40"/>
                <a:gd name="T7" fmla="*/ 1 h 40"/>
                <a:gd name="T8" fmla="*/ 39 w 40"/>
                <a:gd name="T9" fmla="*/ 22 h 40"/>
              </a:gdLst>
              <a:ahLst/>
              <a:cxnLst>
                <a:cxn ang="0">
                  <a:pos x="T0" y="T1"/>
                </a:cxn>
                <a:cxn ang="0">
                  <a:pos x="T2" y="T3"/>
                </a:cxn>
                <a:cxn ang="0">
                  <a:pos x="T4" y="T5"/>
                </a:cxn>
                <a:cxn ang="0">
                  <a:pos x="T6" y="T7"/>
                </a:cxn>
                <a:cxn ang="0">
                  <a:pos x="T8" y="T9"/>
                </a:cxn>
              </a:cxnLst>
              <a:rect l="0" t="0" r="r" b="b"/>
              <a:pathLst>
                <a:path w="40" h="40">
                  <a:moveTo>
                    <a:pt x="39" y="22"/>
                  </a:moveTo>
                  <a:cubicBezTo>
                    <a:pt x="38" y="33"/>
                    <a:pt x="29" y="40"/>
                    <a:pt x="18" y="39"/>
                  </a:cubicBezTo>
                  <a:cubicBezTo>
                    <a:pt x="7" y="38"/>
                    <a:pt x="0" y="29"/>
                    <a:pt x="1" y="18"/>
                  </a:cubicBezTo>
                  <a:cubicBezTo>
                    <a:pt x="2" y="7"/>
                    <a:pt x="11" y="0"/>
                    <a:pt x="22" y="1"/>
                  </a:cubicBezTo>
                  <a:cubicBezTo>
                    <a:pt x="33" y="2"/>
                    <a:pt x="40" y="11"/>
                    <a:pt x="39"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9" name="Freeform 159"/>
            <p:cNvSpPr>
              <a:spLocks/>
            </p:cNvSpPr>
            <p:nvPr userDrawn="1"/>
          </p:nvSpPr>
          <p:spPr bwMode="gray">
            <a:xfrm>
              <a:off x="8037513" y="5781675"/>
              <a:ext cx="649288" cy="263525"/>
            </a:xfrm>
            <a:custGeom>
              <a:avLst/>
              <a:gdLst>
                <a:gd name="T0" fmla="*/ 39 w 360"/>
                <a:gd name="T1" fmla="*/ 142 h 146"/>
                <a:gd name="T2" fmla="*/ 360 w 360"/>
                <a:gd name="T3" fmla="*/ 55 h 146"/>
                <a:gd name="T4" fmla="*/ 345 w 360"/>
                <a:gd name="T5" fmla="*/ 0 h 146"/>
                <a:gd name="T6" fmla="*/ 25 w 360"/>
                <a:gd name="T7" fmla="*/ 87 h 146"/>
                <a:gd name="T8" fmla="*/ 4 w 360"/>
                <a:gd name="T9" fmla="*/ 121 h 146"/>
                <a:gd name="T10" fmla="*/ 39 w 360"/>
                <a:gd name="T11" fmla="*/ 142 h 146"/>
              </a:gdLst>
              <a:ahLst/>
              <a:cxnLst>
                <a:cxn ang="0">
                  <a:pos x="T0" y="T1"/>
                </a:cxn>
                <a:cxn ang="0">
                  <a:pos x="T2" y="T3"/>
                </a:cxn>
                <a:cxn ang="0">
                  <a:pos x="T4" y="T5"/>
                </a:cxn>
                <a:cxn ang="0">
                  <a:pos x="T6" y="T7"/>
                </a:cxn>
                <a:cxn ang="0">
                  <a:pos x="T8" y="T9"/>
                </a:cxn>
                <a:cxn ang="0">
                  <a:pos x="T10" y="T11"/>
                </a:cxn>
              </a:cxnLst>
              <a:rect l="0" t="0" r="r" b="b"/>
              <a:pathLst>
                <a:path w="360" h="146">
                  <a:moveTo>
                    <a:pt x="39" y="142"/>
                  </a:moveTo>
                  <a:cubicBezTo>
                    <a:pt x="360" y="55"/>
                    <a:pt x="360" y="55"/>
                    <a:pt x="360" y="55"/>
                  </a:cubicBezTo>
                  <a:cubicBezTo>
                    <a:pt x="345" y="0"/>
                    <a:pt x="345" y="0"/>
                    <a:pt x="345" y="0"/>
                  </a:cubicBezTo>
                  <a:cubicBezTo>
                    <a:pt x="25" y="87"/>
                    <a:pt x="25" y="87"/>
                    <a:pt x="25" y="87"/>
                  </a:cubicBezTo>
                  <a:cubicBezTo>
                    <a:pt x="9" y="91"/>
                    <a:pt x="0" y="106"/>
                    <a:pt x="4" y="121"/>
                  </a:cubicBezTo>
                  <a:cubicBezTo>
                    <a:pt x="9" y="137"/>
                    <a:pt x="24" y="146"/>
                    <a:pt x="39" y="142"/>
                  </a:cubicBezTo>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0" name="Freeform 160"/>
            <p:cNvSpPr>
              <a:spLocks/>
            </p:cNvSpPr>
            <p:nvPr userDrawn="1"/>
          </p:nvSpPr>
          <p:spPr bwMode="gray">
            <a:xfrm>
              <a:off x="8070851" y="5924550"/>
              <a:ext cx="90488" cy="114300"/>
            </a:xfrm>
            <a:custGeom>
              <a:avLst/>
              <a:gdLst>
                <a:gd name="T0" fmla="*/ 33 w 50"/>
                <a:gd name="T1" fmla="*/ 0 h 64"/>
                <a:gd name="T2" fmla="*/ 6 w 50"/>
                <a:gd name="T3" fmla="*/ 8 h 64"/>
                <a:gd name="T4" fmla="*/ 3 w 50"/>
                <a:gd name="T5" fmla="*/ 8 h 64"/>
                <a:gd name="T6" fmla="*/ 3 w 50"/>
                <a:gd name="T7" fmla="*/ 8 h 64"/>
                <a:gd name="T8" fmla="*/ 0 w 50"/>
                <a:gd name="T9" fmla="*/ 10 h 64"/>
                <a:gd name="T10" fmla="*/ 10 w 50"/>
                <a:gd name="T11" fmla="*/ 63 h 64"/>
                <a:gd name="T12" fmla="*/ 15 w 50"/>
                <a:gd name="T13" fmla="*/ 64 h 64"/>
                <a:gd name="T14" fmla="*/ 16 w 50"/>
                <a:gd name="T15" fmla="*/ 63 h 64"/>
                <a:gd name="T16" fmla="*/ 18 w 50"/>
                <a:gd name="T17" fmla="*/ 63 h 64"/>
                <a:gd name="T18" fmla="*/ 20 w 50"/>
                <a:gd name="T19" fmla="*/ 63 h 64"/>
                <a:gd name="T20" fmla="*/ 50 w 50"/>
                <a:gd name="T21" fmla="*/ 55 h 64"/>
                <a:gd name="T22" fmla="*/ 33 w 50"/>
                <a:gd name="T23"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64">
                  <a:moveTo>
                    <a:pt x="33" y="0"/>
                  </a:moveTo>
                  <a:cubicBezTo>
                    <a:pt x="6" y="8"/>
                    <a:pt x="6" y="8"/>
                    <a:pt x="6" y="8"/>
                  </a:cubicBezTo>
                  <a:cubicBezTo>
                    <a:pt x="5" y="8"/>
                    <a:pt x="4" y="8"/>
                    <a:pt x="3" y="8"/>
                  </a:cubicBezTo>
                  <a:cubicBezTo>
                    <a:pt x="3" y="8"/>
                    <a:pt x="3" y="8"/>
                    <a:pt x="3" y="8"/>
                  </a:cubicBezTo>
                  <a:cubicBezTo>
                    <a:pt x="2" y="9"/>
                    <a:pt x="1" y="9"/>
                    <a:pt x="0" y="10"/>
                  </a:cubicBezTo>
                  <a:cubicBezTo>
                    <a:pt x="10" y="63"/>
                    <a:pt x="10" y="63"/>
                    <a:pt x="10" y="63"/>
                  </a:cubicBezTo>
                  <a:cubicBezTo>
                    <a:pt x="12" y="64"/>
                    <a:pt x="13" y="64"/>
                    <a:pt x="15" y="64"/>
                  </a:cubicBezTo>
                  <a:cubicBezTo>
                    <a:pt x="16" y="63"/>
                    <a:pt x="16" y="63"/>
                    <a:pt x="16" y="63"/>
                  </a:cubicBezTo>
                  <a:cubicBezTo>
                    <a:pt x="16" y="63"/>
                    <a:pt x="17" y="63"/>
                    <a:pt x="18" y="63"/>
                  </a:cubicBezTo>
                  <a:cubicBezTo>
                    <a:pt x="19" y="63"/>
                    <a:pt x="19" y="63"/>
                    <a:pt x="20" y="63"/>
                  </a:cubicBezTo>
                  <a:cubicBezTo>
                    <a:pt x="50" y="55"/>
                    <a:pt x="50" y="55"/>
                    <a:pt x="50" y="55"/>
                  </a:cubicBezTo>
                  <a:lnTo>
                    <a:pt x="33" y="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1" name="Freeform 161"/>
            <p:cNvSpPr>
              <a:spLocks/>
            </p:cNvSpPr>
            <p:nvPr userDrawn="1"/>
          </p:nvSpPr>
          <p:spPr bwMode="gray">
            <a:xfrm>
              <a:off x="8091488" y="5668963"/>
              <a:ext cx="554038" cy="960438"/>
            </a:xfrm>
            <a:custGeom>
              <a:avLst/>
              <a:gdLst>
                <a:gd name="T0" fmla="*/ 238 w 307"/>
                <a:gd name="T1" fmla="*/ 303 h 535"/>
                <a:gd name="T2" fmla="*/ 278 w 307"/>
                <a:gd name="T3" fmla="*/ 206 h 535"/>
                <a:gd name="T4" fmla="*/ 281 w 307"/>
                <a:gd name="T5" fmla="*/ 159 h 535"/>
                <a:gd name="T6" fmla="*/ 244 w 307"/>
                <a:gd name="T7" fmla="*/ 27 h 535"/>
                <a:gd name="T8" fmla="*/ 243 w 307"/>
                <a:gd name="T9" fmla="*/ 27 h 535"/>
                <a:gd name="T10" fmla="*/ 206 w 307"/>
                <a:gd name="T11" fmla="*/ 3 h 535"/>
                <a:gd name="T12" fmla="*/ 177 w 307"/>
                <a:gd name="T13" fmla="*/ 41 h 535"/>
                <a:gd name="T14" fmla="*/ 178 w 307"/>
                <a:gd name="T15" fmla="*/ 43 h 535"/>
                <a:gd name="T16" fmla="*/ 178 w 307"/>
                <a:gd name="T17" fmla="*/ 43 h 535"/>
                <a:gd name="T18" fmla="*/ 142 w 307"/>
                <a:gd name="T19" fmla="*/ 23 h 535"/>
                <a:gd name="T20" fmla="*/ 113 w 307"/>
                <a:gd name="T21" fmla="*/ 59 h 535"/>
                <a:gd name="T22" fmla="*/ 78 w 307"/>
                <a:gd name="T23" fmla="*/ 41 h 535"/>
                <a:gd name="T24" fmla="*/ 49 w 307"/>
                <a:gd name="T25" fmla="*/ 80 h 535"/>
                <a:gd name="T26" fmla="*/ 55 w 307"/>
                <a:gd name="T27" fmla="*/ 95 h 535"/>
                <a:gd name="T28" fmla="*/ 32 w 307"/>
                <a:gd name="T29" fmla="*/ 90 h 535"/>
                <a:gd name="T30" fmla="*/ 3 w 307"/>
                <a:gd name="T31" fmla="*/ 128 h 535"/>
                <a:gd name="T32" fmla="*/ 3 w 307"/>
                <a:gd name="T33" fmla="*/ 129 h 535"/>
                <a:gd name="T34" fmla="*/ 3 w 307"/>
                <a:gd name="T35" fmla="*/ 129 h 535"/>
                <a:gd name="T36" fmla="*/ 46 w 307"/>
                <a:gd name="T37" fmla="*/ 364 h 535"/>
                <a:gd name="T38" fmla="*/ 94 w 307"/>
                <a:gd name="T39" fmla="*/ 535 h 535"/>
                <a:gd name="T40" fmla="*/ 307 w 307"/>
                <a:gd name="T41" fmla="*/ 528 h 535"/>
                <a:gd name="T42" fmla="*/ 238 w 307"/>
                <a:gd name="T43" fmla="*/ 303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7" h="535">
                  <a:moveTo>
                    <a:pt x="238" y="303"/>
                  </a:moveTo>
                  <a:cubicBezTo>
                    <a:pt x="278" y="206"/>
                    <a:pt x="278" y="206"/>
                    <a:pt x="278" y="206"/>
                  </a:cubicBezTo>
                  <a:cubicBezTo>
                    <a:pt x="285" y="192"/>
                    <a:pt x="286" y="175"/>
                    <a:pt x="281" y="159"/>
                  </a:cubicBezTo>
                  <a:cubicBezTo>
                    <a:pt x="244" y="27"/>
                    <a:pt x="244" y="27"/>
                    <a:pt x="244" y="27"/>
                  </a:cubicBezTo>
                  <a:cubicBezTo>
                    <a:pt x="243" y="27"/>
                    <a:pt x="243" y="27"/>
                    <a:pt x="243" y="27"/>
                  </a:cubicBezTo>
                  <a:cubicBezTo>
                    <a:pt x="239" y="11"/>
                    <a:pt x="223" y="0"/>
                    <a:pt x="206" y="3"/>
                  </a:cubicBezTo>
                  <a:cubicBezTo>
                    <a:pt x="188" y="5"/>
                    <a:pt x="175" y="22"/>
                    <a:pt x="177" y="41"/>
                  </a:cubicBezTo>
                  <a:cubicBezTo>
                    <a:pt x="177" y="42"/>
                    <a:pt x="178" y="42"/>
                    <a:pt x="178" y="43"/>
                  </a:cubicBezTo>
                  <a:cubicBezTo>
                    <a:pt x="178" y="43"/>
                    <a:pt x="178" y="43"/>
                    <a:pt x="178" y="43"/>
                  </a:cubicBezTo>
                  <a:cubicBezTo>
                    <a:pt x="172" y="29"/>
                    <a:pt x="157" y="20"/>
                    <a:pt x="142" y="23"/>
                  </a:cubicBezTo>
                  <a:cubicBezTo>
                    <a:pt x="124" y="25"/>
                    <a:pt x="111" y="41"/>
                    <a:pt x="113" y="59"/>
                  </a:cubicBezTo>
                  <a:cubicBezTo>
                    <a:pt x="106" y="47"/>
                    <a:pt x="93" y="39"/>
                    <a:pt x="78" y="41"/>
                  </a:cubicBezTo>
                  <a:cubicBezTo>
                    <a:pt x="59" y="44"/>
                    <a:pt x="47" y="61"/>
                    <a:pt x="49" y="80"/>
                  </a:cubicBezTo>
                  <a:cubicBezTo>
                    <a:pt x="50" y="86"/>
                    <a:pt x="52" y="91"/>
                    <a:pt x="55" y="95"/>
                  </a:cubicBezTo>
                  <a:cubicBezTo>
                    <a:pt x="49" y="91"/>
                    <a:pt x="40" y="88"/>
                    <a:pt x="32" y="90"/>
                  </a:cubicBezTo>
                  <a:cubicBezTo>
                    <a:pt x="13" y="92"/>
                    <a:pt x="0" y="109"/>
                    <a:pt x="3" y="128"/>
                  </a:cubicBezTo>
                  <a:cubicBezTo>
                    <a:pt x="3" y="128"/>
                    <a:pt x="3" y="129"/>
                    <a:pt x="3" y="129"/>
                  </a:cubicBezTo>
                  <a:cubicBezTo>
                    <a:pt x="3" y="129"/>
                    <a:pt x="3" y="129"/>
                    <a:pt x="3" y="129"/>
                  </a:cubicBezTo>
                  <a:cubicBezTo>
                    <a:pt x="46" y="364"/>
                    <a:pt x="46" y="364"/>
                    <a:pt x="46" y="364"/>
                  </a:cubicBezTo>
                  <a:cubicBezTo>
                    <a:pt x="49" y="368"/>
                    <a:pt x="94" y="535"/>
                    <a:pt x="94" y="535"/>
                  </a:cubicBezTo>
                  <a:cubicBezTo>
                    <a:pt x="307" y="528"/>
                    <a:pt x="307" y="528"/>
                    <a:pt x="307" y="528"/>
                  </a:cubicBezTo>
                  <a:cubicBezTo>
                    <a:pt x="238" y="303"/>
                    <a:pt x="238" y="303"/>
                    <a:pt x="238" y="303"/>
                  </a:cubicBezTo>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2" name="Freeform 162"/>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AB84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3" name="Freeform 163"/>
            <p:cNvSpPr>
              <a:spLocks/>
            </p:cNvSpPr>
            <p:nvPr userDrawn="1"/>
          </p:nvSpPr>
          <p:spPr bwMode="gray">
            <a:xfrm>
              <a:off x="8150226" y="6272213"/>
              <a:ext cx="477838" cy="203200"/>
            </a:xfrm>
            <a:custGeom>
              <a:avLst/>
              <a:gdLst>
                <a:gd name="T0" fmla="*/ 263 w 264"/>
                <a:gd name="T1" fmla="*/ 58 h 113"/>
                <a:gd name="T2" fmla="*/ 256 w 264"/>
                <a:gd name="T3" fmla="*/ 69 h 113"/>
                <a:gd name="T4" fmla="*/ 21 w 264"/>
                <a:gd name="T5" fmla="*/ 112 h 113"/>
                <a:gd name="T6" fmla="*/ 10 w 264"/>
                <a:gd name="T7" fmla="*/ 105 h 113"/>
                <a:gd name="T8" fmla="*/ 1 w 264"/>
                <a:gd name="T9" fmla="*/ 55 h 113"/>
                <a:gd name="T10" fmla="*/ 8 w 264"/>
                <a:gd name="T11" fmla="*/ 44 h 113"/>
                <a:gd name="T12" fmla="*/ 243 w 264"/>
                <a:gd name="T13" fmla="*/ 1 h 113"/>
                <a:gd name="T14" fmla="*/ 254 w 264"/>
                <a:gd name="T15" fmla="*/ 8 h 113"/>
                <a:gd name="T16" fmla="*/ 263 w 264"/>
                <a:gd name="T17" fmla="*/ 5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4" h="113">
                  <a:moveTo>
                    <a:pt x="263" y="58"/>
                  </a:moveTo>
                  <a:cubicBezTo>
                    <a:pt x="264" y="63"/>
                    <a:pt x="261" y="68"/>
                    <a:pt x="256" y="69"/>
                  </a:cubicBezTo>
                  <a:cubicBezTo>
                    <a:pt x="21" y="112"/>
                    <a:pt x="21" y="112"/>
                    <a:pt x="21" y="112"/>
                  </a:cubicBezTo>
                  <a:cubicBezTo>
                    <a:pt x="16" y="113"/>
                    <a:pt x="11" y="110"/>
                    <a:pt x="10" y="105"/>
                  </a:cubicBezTo>
                  <a:cubicBezTo>
                    <a:pt x="1" y="55"/>
                    <a:pt x="1" y="55"/>
                    <a:pt x="1" y="55"/>
                  </a:cubicBezTo>
                  <a:cubicBezTo>
                    <a:pt x="0" y="50"/>
                    <a:pt x="3" y="45"/>
                    <a:pt x="8" y="44"/>
                  </a:cubicBezTo>
                  <a:cubicBezTo>
                    <a:pt x="243" y="1"/>
                    <a:pt x="243" y="1"/>
                    <a:pt x="243" y="1"/>
                  </a:cubicBezTo>
                  <a:cubicBezTo>
                    <a:pt x="248" y="0"/>
                    <a:pt x="253" y="3"/>
                    <a:pt x="254" y="8"/>
                  </a:cubicBezTo>
                  <a:cubicBezTo>
                    <a:pt x="263" y="58"/>
                    <a:pt x="263" y="58"/>
                    <a:pt x="263" y="5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4" name="Freeform 164"/>
            <p:cNvSpPr>
              <a:spLocks/>
            </p:cNvSpPr>
            <p:nvPr userDrawn="1"/>
          </p:nvSpPr>
          <p:spPr bwMode="gray">
            <a:xfrm>
              <a:off x="8151813" y="6272213"/>
              <a:ext cx="473075" cy="203200"/>
            </a:xfrm>
            <a:custGeom>
              <a:avLst/>
              <a:gdLst>
                <a:gd name="T0" fmla="*/ 244 w 262"/>
                <a:gd name="T1" fmla="*/ 0 h 113"/>
                <a:gd name="T2" fmla="*/ 242 w 262"/>
                <a:gd name="T3" fmla="*/ 1 h 113"/>
                <a:gd name="T4" fmla="*/ 76 w 262"/>
                <a:gd name="T5" fmla="*/ 31 h 113"/>
                <a:gd name="T6" fmla="*/ 16 w 262"/>
                <a:gd name="T7" fmla="*/ 42 h 113"/>
                <a:gd name="T8" fmla="*/ 7 w 262"/>
                <a:gd name="T9" fmla="*/ 44 h 113"/>
                <a:gd name="T10" fmla="*/ 0 w 262"/>
                <a:gd name="T11" fmla="*/ 53 h 113"/>
                <a:gd name="T12" fmla="*/ 0 w 262"/>
                <a:gd name="T13" fmla="*/ 55 h 113"/>
                <a:gd name="T14" fmla="*/ 9 w 262"/>
                <a:gd name="T15" fmla="*/ 105 h 113"/>
                <a:gd name="T16" fmla="*/ 18 w 262"/>
                <a:gd name="T17" fmla="*/ 113 h 113"/>
                <a:gd name="T18" fmla="*/ 20 w 262"/>
                <a:gd name="T19" fmla="*/ 112 h 113"/>
                <a:gd name="T20" fmla="*/ 255 w 262"/>
                <a:gd name="T21" fmla="*/ 69 h 113"/>
                <a:gd name="T22" fmla="*/ 262 w 262"/>
                <a:gd name="T23" fmla="*/ 60 h 113"/>
                <a:gd name="T24" fmla="*/ 262 w 262"/>
                <a:gd name="T25" fmla="*/ 58 h 113"/>
                <a:gd name="T26" fmla="*/ 253 w 262"/>
                <a:gd name="T27" fmla="*/ 8 h 113"/>
                <a:gd name="T28" fmla="*/ 244 w 262"/>
                <a:gd name="T29"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2" h="113">
                  <a:moveTo>
                    <a:pt x="244" y="0"/>
                  </a:moveTo>
                  <a:cubicBezTo>
                    <a:pt x="243" y="0"/>
                    <a:pt x="243" y="1"/>
                    <a:pt x="242" y="1"/>
                  </a:cubicBezTo>
                  <a:cubicBezTo>
                    <a:pt x="76" y="31"/>
                    <a:pt x="76" y="31"/>
                    <a:pt x="76" y="31"/>
                  </a:cubicBezTo>
                  <a:cubicBezTo>
                    <a:pt x="16" y="42"/>
                    <a:pt x="16" y="42"/>
                    <a:pt x="16" y="42"/>
                  </a:cubicBezTo>
                  <a:cubicBezTo>
                    <a:pt x="7" y="44"/>
                    <a:pt x="7" y="44"/>
                    <a:pt x="7" y="44"/>
                  </a:cubicBezTo>
                  <a:cubicBezTo>
                    <a:pt x="3" y="45"/>
                    <a:pt x="0" y="49"/>
                    <a:pt x="0" y="53"/>
                  </a:cubicBezTo>
                  <a:cubicBezTo>
                    <a:pt x="0" y="54"/>
                    <a:pt x="0" y="54"/>
                    <a:pt x="0" y="55"/>
                  </a:cubicBezTo>
                  <a:cubicBezTo>
                    <a:pt x="9" y="105"/>
                    <a:pt x="9" y="105"/>
                    <a:pt x="9" y="105"/>
                  </a:cubicBezTo>
                  <a:cubicBezTo>
                    <a:pt x="10" y="109"/>
                    <a:pt x="14" y="113"/>
                    <a:pt x="18" y="113"/>
                  </a:cubicBezTo>
                  <a:cubicBezTo>
                    <a:pt x="19" y="113"/>
                    <a:pt x="19" y="113"/>
                    <a:pt x="20" y="112"/>
                  </a:cubicBezTo>
                  <a:cubicBezTo>
                    <a:pt x="255" y="69"/>
                    <a:pt x="255" y="69"/>
                    <a:pt x="255" y="69"/>
                  </a:cubicBezTo>
                  <a:cubicBezTo>
                    <a:pt x="259" y="68"/>
                    <a:pt x="262" y="64"/>
                    <a:pt x="262" y="60"/>
                  </a:cubicBezTo>
                  <a:cubicBezTo>
                    <a:pt x="262" y="59"/>
                    <a:pt x="262" y="59"/>
                    <a:pt x="262" y="58"/>
                  </a:cubicBezTo>
                  <a:cubicBezTo>
                    <a:pt x="253" y="8"/>
                    <a:pt x="253" y="8"/>
                    <a:pt x="253" y="8"/>
                  </a:cubicBezTo>
                  <a:cubicBezTo>
                    <a:pt x="252" y="4"/>
                    <a:pt x="248" y="0"/>
                    <a:pt x="244"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5" name="Freeform 165"/>
            <p:cNvSpPr>
              <a:spLocks/>
            </p:cNvSpPr>
            <p:nvPr userDrawn="1"/>
          </p:nvSpPr>
          <p:spPr bwMode="gray">
            <a:xfrm>
              <a:off x="8235951" y="6286500"/>
              <a:ext cx="306388" cy="174625"/>
            </a:xfrm>
            <a:custGeom>
              <a:avLst/>
              <a:gdLst>
                <a:gd name="T0" fmla="*/ 193 w 193"/>
                <a:gd name="T1" fmla="*/ 77 h 110"/>
                <a:gd name="T2" fmla="*/ 13 w 193"/>
                <a:gd name="T3" fmla="*/ 110 h 110"/>
                <a:gd name="T4" fmla="*/ 0 w 193"/>
                <a:gd name="T5" fmla="*/ 33 h 110"/>
                <a:gd name="T6" fmla="*/ 179 w 193"/>
                <a:gd name="T7" fmla="*/ 0 h 110"/>
                <a:gd name="T8" fmla="*/ 193 w 193"/>
                <a:gd name="T9" fmla="*/ 77 h 110"/>
              </a:gdLst>
              <a:ahLst/>
              <a:cxnLst>
                <a:cxn ang="0">
                  <a:pos x="T0" y="T1"/>
                </a:cxn>
                <a:cxn ang="0">
                  <a:pos x="T2" y="T3"/>
                </a:cxn>
                <a:cxn ang="0">
                  <a:pos x="T4" y="T5"/>
                </a:cxn>
                <a:cxn ang="0">
                  <a:pos x="T6" y="T7"/>
                </a:cxn>
                <a:cxn ang="0">
                  <a:pos x="T8" y="T9"/>
                </a:cxn>
              </a:cxnLst>
              <a:rect l="0" t="0" r="r" b="b"/>
              <a:pathLst>
                <a:path w="193" h="110">
                  <a:moveTo>
                    <a:pt x="193" y="77"/>
                  </a:moveTo>
                  <a:lnTo>
                    <a:pt x="13" y="110"/>
                  </a:lnTo>
                  <a:lnTo>
                    <a:pt x="0" y="33"/>
                  </a:lnTo>
                  <a:lnTo>
                    <a:pt x="179" y="0"/>
                  </a:lnTo>
                  <a:lnTo>
                    <a:pt x="193" y="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6" name="Freeform 166"/>
            <p:cNvSpPr>
              <a:spLocks/>
            </p:cNvSpPr>
            <p:nvPr userDrawn="1"/>
          </p:nvSpPr>
          <p:spPr bwMode="gray">
            <a:xfrm>
              <a:off x="8421688" y="6315075"/>
              <a:ext cx="84138" cy="90488"/>
            </a:xfrm>
            <a:custGeom>
              <a:avLst/>
              <a:gdLst>
                <a:gd name="T0" fmla="*/ 53 w 53"/>
                <a:gd name="T1" fmla="*/ 49 h 57"/>
                <a:gd name="T2" fmla="*/ 9 w 53"/>
                <a:gd name="T3" fmla="*/ 57 h 57"/>
                <a:gd name="T4" fmla="*/ 0 w 53"/>
                <a:gd name="T5" fmla="*/ 8 h 57"/>
                <a:gd name="T6" fmla="*/ 44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4" y="0"/>
                  </a:lnTo>
                  <a:lnTo>
                    <a:pt x="53" y="49"/>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7" name="Freeform 167"/>
            <p:cNvSpPr>
              <a:spLocks/>
            </p:cNvSpPr>
            <p:nvPr userDrawn="1"/>
          </p:nvSpPr>
          <p:spPr bwMode="gray">
            <a:xfrm>
              <a:off x="8447088" y="6346825"/>
              <a:ext cx="36513" cy="36513"/>
            </a:xfrm>
            <a:custGeom>
              <a:avLst/>
              <a:gdLst>
                <a:gd name="T0" fmla="*/ 15 w 23"/>
                <a:gd name="T1" fmla="*/ 1 h 23"/>
                <a:gd name="T2" fmla="*/ 4 w 23"/>
                <a:gd name="T3" fmla="*/ 0 h 23"/>
                <a:gd name="T4" fmla="*/ 4 w 23"/>
                <a:gd name="T5" fmla="*/ 7 h 23"/>
                <a:gd name="T6" fmla="*/ 7 w 23"/>
                <a:gd name="T7" fmla="*/ 7 h 23"/>
                <a:gd name="T8" fmla="*/ 7 w 23"/>
                <a:gd name="T9" fmla="*/ 4 h 23"/>
                <a:gd name="T10" fmla="*/ 10 w 23"/>
                <a:gd name="T11" fmla="*/ 4 h 23"/>
                <a:gd name="T12" fmla="*/ 8 w 23"/>
                <a:gd name="T13" fmla="*/ 12 h 23"/>
                <a:gd name="T14" fmla="*/ 7 w 23"/>
                <a:gd name="T15" fmla="*/ 18 h 23"/>
                <a:gd name="T16" fmla="*/ 0 w 23"/>
                <a:gd name="T17" fmla="*/ 21 h 23"/>
                <a:gd name="T18" fmla="*/ 1 w 23"/>
                <a:gd name="T19" fmla="*/ 23 h 23"/>
                <a:gd name="T20" fmla="*/ 9 w 23"/>
                <a:gd name="T21" fmla="*/ 20 h 23"/>
                <a:gd name="T22" fmla="*/ 11 w 23"/>
                <a:gd name="T23" fmla="*/ 12 h 23"/>
                <a:gd name="T24" fmla="*/ 16 w 23"/>
                <a:gd name="T25" fmla="*/ 15 h 23"/>
                <a:gd name="T26" fmla="*/ 13 w 23"/>
                <a:gd name="T27" fmla="*/ 22 h 23"/>
                <a:gd name="T28" fmla="*/ 16 w 23"/>
                <a:gd name="T29" fmla="*/ 22 h 23"/>
                <a:gd name="T30" fmla="*/ 19 w 23"/>
                <a:gd name="T31" fmla="*/ 14 h 23"/>
                <a:gd name="T32" fmla="*/ 13 w 23"/>
                <a:gd name="T33" fmla="*/ 11 h 23"/>
                <a:gd name="T34" fmla="*/ 15 w 23"/>
                <a:gd name="T35" fmla="*/ 5 h 23"/>
                <a:gd name="T36" fmla="*/ 18 w 23"/>
                <a:gd name="T37" fmla="*/ 9 h 23"/>
                <a:gd name="T38" fmla="*/ 23 w 23"/>
                <a:gd name="T39" fmla="*/ 6 h 23"/>
                <a:gd name="T40" fmla="*/ 20 w 23"/>
                <a:gd name="T41" fmla="*/ 4 h 23"/>
                <a:gd name="T42" fmla="*/ 18 w 23"/>
                <a:gd name="T43" fmla="*/ 5 h 23"/>
                <a:gd name="T44" fmla="*/ 15 w 23"/>
                <a:gd name="T45"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23">
                  <a:moveTo>
                    <a:pt x="15" y="1"/>
                  </a:moveTo>
                  <a:lnTo>
                    <a:pt x="4" y="0"/>
                  </a:lnTo>
                  <a:lnTo>
                    <a:pt x="4" y="7"/>
                  </a:lnTo>
                  <a:lnTo>
                    <a:pt x="7" y="7"/>
                  </a:lnTo>
                  <a:lnTo>
                    <a:pt x="7" y="4"/>
                  </a:lnTo>
                  <a:lnTo>
                    <a:pt x="10" y="4"/>
                  </a:lnTo>
                  <a:lnTo>
                    <a:pt x="8" y="12"/>
                  </a:lnTo>
                  <a:lnTo>
                    <a:pt x="7" y="18"/>
                  </a:lnTo>
                  <a:lnTo>
                    <a:pt x="0" y="21"/>
                  </a:lnTo>
                  <a:lnTo>
                    <a:pt x="1" y="23"/>
                  </a:lnTo>
                  <a:lnTo>
                    <a:pt x="9" y="20"/>
                  </a:lnTo>
                  <a:lnTo>
                    <a:pt x="11" y="12"/>
                  </a:lnTo>
                  <a:lnTo>
                    <a:pt x="16" y="15"/>
                  </a:lnTo>
                  <a:lnTo>
                    <a:pt x="13" y="22"/>
                  </a:lnTo>
                  <a:lnTo>
                    <a:pt x="16" y="22"/>
                  </a:lnTo>
                  <a:lnTo>
                    <a:pt x="19" y="14"/>
                  </a:lnTo>
                  <a:lnTo>
                    <a:pt x="13" y="11"/>
                  </a:lnTo>
                  <a:lnTo>
                    <a:pt x="15" y="5"/>
                  </a:lnTo>
                  <a:lnTo>
                    <a:pt x="18" y="9"/>
                  </a:lnTo>
                  <a:lnTo>
                    <a:pt x="23" y="6"/>
                  </a:lnTo>
                  <a:lnTo>
                    <a:pt x="20" y="4"/>
                  </a:lnTo>
                  <a:lnTo>
                    <a:pt x="18" y="5"/>
                  </a:lnTo>
                  <a:lnTo>
                    <a:pt x="15" y="1"/>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8" name="Freeform 168"/>
            <p:cNvSpPr>
              <a:spLocks/>
            </p:cNvSpPr>
            <p:nvPr userDrawn="1"/>
          </p:nvSpPr>
          <p:spPr bwMode="gray">
            <a:xfrm>
              <a:off x="8462963" y="6335713"/>
              <a:ext cx="11113" cy="11113"/>
            </a:xfrm>
            <a:custGeom>
              <a:avLst/>
              <a:gdLst>
                <a:gd name="T0" fmla="*/ 6 w 6"/>
                <a:gd name="T1" fmla="*/ 3 h 6"/>
                <a:gd name="T2" fmla="*/ 3 w 6"/>
                <a:gd name="T3" fmla="*/ 6 h 6"/>
                <a:gd name="T4" fmla="*/ 0 w 6"/>
                <a:gd name="T5" fmla="*/ 3 h 6"/>
                <a:gd name="T6" fmla="*/ 3 w 6"/>
                <a:gd name="T7" fmla="*/ 0 h 6"/>
                <a:gd name="T8" fmla="*/ 6 w 6"/>
                <a:gd name="T9" fmla="*/ 3 h 6"/>
              </a:gdLst>
              <a:ahLst/>
              <a:cxnLst>
                <a:cxn ang="0">
                  <a:pos x="T0" y="T1"/>
                </a:cxn>
                <a:cxn ang="0">
                  <a:pos x="T2" y="T3"/>
                </a:cxn>
                <a:cxn ang="0">
                  <a:pos x="T4" y="T5"/>
                </a:cxn>
                <a:cxn ang="0">
                  <a:pos x="T6" y="T7"/>
                </a:cxn>
                <a:cxn ang="0">
                  <a:pos x="T8" y="T9"/>
                </a:cxn>
              </a:cxnLst>
              <a:rect l="0" t="0" r="r" b="b"/>
              <a:pathLst>
                <a:path w="6" h="6">
                  <a:moveTo>
                    <a:pt x="6" y="3"/>
                  </a:moveTo>
                  <a:cubicBezTo>
                    <a:pt x="5" y="5"/>
                    <a:pt x="4" y="6"/>
                    <a:pt x="3" y="6"/>
                  </a:cubicBezTo>
                  <a:cubicBezTo>
                    <a:pt x="1" y="5"/>
                    <a:pt x="0" y="4"/>
                    <a:pt x="0" y="3"/>
                  </a:cubicBezTo>
                  <a:cubicBezTo>
                    <a:pt x="0" y="1"/>
                    <a:pt x="2" y="0"/>
                    <a:pt x="3" y="0"/>
                  </a:cubicBezTo>
                  <a:cubicBezTo>
                    <a:pt x="5" y="0"/>
                    <a:pt x="6" y="2"/>
                    <a:pt x="6" y="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9" name="Freeform 169"/>
            <p:cNvSpPr>
              <a:spLocks/>
            </p:cNvSpPr>
            <p:nvPr userDrawn="1"/>
          </p:nvSpPr>
          <p:spPr bwMode="gray">
            <a:xfrm>
              <a:off x="8347076" y="6327775"/>
              <a:ext cx="85725" cy="92075"/>
            </a:xfrm>
            <a:custGeom>
              <a:avLst/>
              <a:gdLst>
                <a:gd name="T0" fmla="*/ 54 w 54"/>
                <a:gd name="T1" fmla="*/ 49 h 58"/>
                <a:gd name="T2" fmla="*/ 8 w 54"/>
                <a:gd name="T3" fmla="*/ 58 h 58"/>
                <a:gd name="T4" fmla="*/ 0 w 54"/>
                <a:gd name="T5" fmla="*/ 9 h 58"/>
                <a:gd name="T6" fmla="*/ 45 w 54"/>
                <a:gd name="T7" fmla="*/ 0 h 58"/>
                <a:gd name="T8" fmla="*/ 54 w 54"/>
                <a:gd name="T9" fmla="*/ 49 h 58"/>
              </a:gdLst>
              <a:ahLst/>
              <a:cxnLst>
                <a:cxn ang="0">
                  <a:pos x="T0" y="T1"/>
                </a:cxn>
                <a:cxn ang="0">
                  <a:pos x="T2" y="T3"/>
                </a:cxn>
                <a:cxn ang="0">
                  <a:pos x="T4" y="T5"/>
                </a:cxn>
                <a:cxn ang="0">
                  <a:pos x="T6" y="T7"/>
                </a:cxn>
                <a:cxn ang="0">
                  <a:pos x="T8" y="T9"/>
                </a:cxn>
              </a:cxnLst>
              <a:rect l="0" t="0" r="r" b="b"/>
              <a:pathLst>
                <a:path w="54" h="58">
                  <a:moveTo>
                    <a:pt x="54" y="49"/>
                  </a:moveTo>
                  <a:lnTo>
                    <a:pt x="8" y="58"/>
                  </a:lnTo>
                  <a:lnTo>
                    <a:pt x="0" y="9"/>
                  </a:lnTo>
                  <a:lnTo>
                    <a:pt x="45" y="0"/>
                  </a:lnTo>
                  <a:lnTo>
                    <a:pt x="54" y="49"/>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0" name="Freeform 170"/>
            <p:cNvSpPr>
              <a:spLocks/>
            </p:cNvSpPr>
            <p:nvPr userDrawn="1"/>
          </p:nvSpPr>
          <p:spPr bwMode="gray">
            <a:xfrm>
              <a:off x="8366126" y="6361113"/>
              <a:ext cx="46038" cy="31750"/>
            </a:xfrm>
            <a:custGeom>
              <a:avLst/>
              <a:gdLst>
                <a:gd name="T0" fmla="*/ 0 w 29"/>
                <a:gd name="T1" fmla="*/ 4 h 20"/>
                <a:gd name="T2" fmla="*/ 3 w 29"/>
                <a:gd name="T3" fmla="*/ 20 h 20"/>
                <a:gd name="T4" fmla="*/ 29 w 29"/>
                <a:gd name="T5" fmla="*/ 15 h 20"/>
                <a:gd name="T6" fmla="*/ 27 w 29"/>
                <a:gd name="T7" fmla="*/ 0 h 20"/>
                <a:gd name="T8" fmla="*/ 16 w 29"/>
                <a:gd name="T9" fmla="*/ 12 h 20"/>
                <a:gd name="T10" fmla="*/ 0 w 29"/>
                <a:gd name="T11" fmla="*/ 4 h 20"/>
              </a:gdLst>
              <a:ahLst/>
              <a:cxnLst>
                <a:cxn ang="0">
                  <a:pos x="T0" y="T1"/>
                </a:cxn>
                <a:cxn ang="0">
                  <a:pos x="T2" y="T3"/>
                </a:cxn>
                <a:cxn ang="0">
                  <a:pos x="T4" y="T5"/>
                </a:cxn>
                <a:cxn ang="0">
                  <a:pos x="T6" y="T7"/>
                </a:cxn>
                <a:cxn ang="0">
                  <a:pos x="T8" y="T9"/>
                </a:cxn>
                <a:cxn ang="0">
                  <a:pos x="T10" y="T11"/>
                </a:cxn>
              </a:cxnLst>
              <a:rect l="0" t="0" r="r" b="b"/>
              <a:pathLst>
                <a:path w="29" h="20">
                  <a:moveTo>
                    <a:pt x="0" y="4"/>
                  </a:moveTo>
                  <a:lnTo>
                    <a:pt x="3" y="20"/>
                  </a:lnTo>
                  <a:lnTo>
                    <a:pt x="29" y="15"/>
                  </a:lnTo>
                  <a:lnTo>
                    <a:pt x="27" y="0"/>
                  </a:lnTo>
                  <a:lnTo>
                    <a:pt x="16" y="12"/>
                  </a:lnTo>
                  <a:lnTo>
                    <a:pt x="0" y="4"/>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1" name="Freeform 171"/>
            <p:cNvSpPr>
              <a:spLocks/>
            </p:cNvSpPr>
            <p:nvPr userDrawn="1"/>
          </p:nvSpPr>
          <p:spPr bwMode="gray">
            <a:xfrm>
              <a:off x="8366126" y="6354763"/>
              <a:ext cx="41275" cy="22225"/>
            </a:xfrm>
            <a:custGeom>
              <a:avLst/>
              <a:gdLst>
                <a:gd name="T0" fmla="*/ 0 w 26"/>
                <a:gd name="T1" fmla="*/ 5 h 14"/>
                <a:gd name="T2" fmla="*/ 0 w 26"/>
                <a:gd name="T3" fmla="*/ 6 h 14"/>
                <a:gd name="T4" fmla="*/ 14 w 26"/>
                <a:gd name="T5" fmla="*/ 14 h 14"/>
                <a:gd name="T6" fmla="*/ 26 w 26"/>
                <a:gd name="T7" fmla="*/ 1 h 14"/>
                <a:gd name="T8" fmla="*/ 26 w 26"/>
                <a:gd name="T9" fmla="*/ 0 h 14"/>
                <a:gd name="T10" fmla="*/ 0 w 26"/>
                <a:gd name="T11" fmla="*/ 5 h 14"/>
              </a:gdLst>
              <a:ahLst/>
              <a:cxnLst>
                <a:cxn ang="0">
                  <a:pos x="T0" y="T1"/>
                </a:cxn>
                <a:cxn ang="0">
                  <a:pos x="T2" y="T3"/>
                </a:cxn>
                <a:cxn ang="0">
                  <a:pos x="T4" y="T5"/>
                </a:cxn>
                <a:cxn ang="0">
                  <a:pos x="T6" y="T7"/>
                </a:cxn>
                <a:cxn ang="0">
                  <a:pos x="T8" y="T9"/>
                </a:cxn>
                <a:cxn ang="0">
                  <a:pos x="T10" y="T11"/>
                </a:cxn>
              </a:cxnLst>
              <a:rect l="0" t="0" r="r" b="b"/>
              <a:pathLst>
                <a:path w="26" h="14">
                  <a:moveTo>
                    <a:pt x="0" y="5"/>
                  </a:moveTo>
                  <a:lnTo>
                    <a:pt x="0" y="6"/>
                  </a:lnTo>
                  <a:lnTo>
                    <a:pt x="14" y="14"/>
                  </a:lnTo>
                  <a:lnTo>
                    <a:pt x="26" y="1"/>
                  </a:lnTo>
                  <a:lnTo>
                    <a:pt x="26" y="0"/>
                  </a:lnTo>
                  <a:lnTo>
                    <a:pt x="0" y="5"/>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2" name="Freeform 172"/>
            <p:cNvSpPr>
              <a:spLocks/>
            </p:cNvSpPr>
            <p:nvPr userDrawn="1"/>
          </p:nvSpPr>
          <p:spPr bwMode="gray">
            <a:xfrm>
              <a:off x="8272463" y="6342063"/>
              <a:ext cx="84138" cy="90488"/>
            </a:xfrm>
            <a:custGeom>
              <a:avLst/>
              <a:gdLst>
                <a:gd name="T0" fmla="*/ 53 w 53"/>
                <a:gd name="T1" fmla="*/ 49 h 57"/>
                <a:gd name="T2" fmla="*/ 9 w 53"/>
                <a:gd name="T3" fmla="*/ 57 h 57"/>
                <a:gd name="T4" fmla="*/ 0 w 53"/>
                <a:gd name="T5" fmla="*/ 8 h 57"/>
                <a:gd name="T6" fmla="*/ 45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5" y="0"/>
                  </a:lnTo>
                  <a:lnTo>
                    <a:pt x="53" y="49"/>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3" name="Freeform 173"/>
            <p:cNvSpPr>
              <a:spLocks/>
            </p:cNvSpPr>
            <p:nvPr userDrawn="1"/>
          </p:nvSpPr>
          <p:spPr bwMode="gray">
            <a:xfrm>
              <a:off x="8293101" y="6367463"/>
              <a:ext cx="41275" cy="38100"/>
            </a:xfrm>
            <a:custGeom>
              <a:avLst/>
              <a:gdLst>
                <a:gd name="T0" fmla="*/ 22 w 23"/>
                <a:gd name="T1" fmla="*/ 5 h 21"/>
                <a:gd name="T2" fmla="*/ 15 w 23"/>
                <a:gd name="T3" fmla="*/ 1 h 21"/>
                <a:gd name="T4" fmla="*/ 11 w 23"/>
                <a:gd name="T5" fmla="*/ 4 h 21"/>
                <a:gd name="T6" fmla="*/ 5 w 23"/>
                <a:gd name="T7" fmla="*/ 2 h 21"/>
                <a:gd name="T8" fmla="*/ 0 w 23"/>
                <a:gd name="T9" fmla="*/ 9 h 21"/>
                <a:gd name="T10" fmla="*/ 14 w 23"/>
                <a:gd name="T11" fmla="*/ 21 h 21"/>
                <a:gd name="T12" fmla="*/ 22 w 23"/>
                <a:gd name="T13" fmla="*/ 5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2" y="5"/>
                  </a:moveTo>
                  <a:cubicBezTo>
                    <a:pt x="22" y="2"/>
                    <a:pt x="19" y="0"/>
                    <a:pt x="15" y="1"/>
                  </a:cubicBezTo>
                  <a:cubicBezTo>
                    <a:pt x="13" y="1"/>
                    <a:pt x="11" y="2"/>
                    <a:pt x="11" y="4"/>
                  </a:cubicBezTo>
                  <a:cubicBezTo>
                    <a:pt x="9" y="3"/>
                    <a:pt x="8" y="2"/>
                    <a:pt x="5" y="2"/>
                  </a:cubicBezTo>
                  <a:cubicBezTo>
                    <a:pt x="2" y="3"/>
                    <a:pt x="0" y="6"/>
                    <a:pt x="0" y="9"/>
                  </a:cubicBezTo>
                  <a:cubicBezTo>
                    <a:pt x="1" y="15"/>
                    <a:pt x="10" y="19"/>
                    <a:pt x="14" y="21"/>
                  </a:cubicBezTo>
                  <a:cubicBezTo>
                    <a:pt x="17" y="17"/>
                    <a:pt x="23" y="11"/>
                    <a:pt x="22" y="5"/>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4" name="Freeform 174"/>
            <p:cNvSpPr>
              <a:spLocks/>
            </p:cNvSpPr>
            <p:nvPr userDrawn="1"/>
          </p:nvSpPr>
          <p:spPr bwMode="gray">
            <a:xfrm>
              <a:off x="8240713" y="6521450"/>
              <a:ext cx="466725" cy="266700"/>
            </a:xfrm>
            <a:custGeom>
              <a:avLst/>
              <a:gdLst>
                <a:gd name="T0" fmla="*/ 294 w 294"/>
                <a:gd name="T1" fmla="*/ 168 h 168"/>
                <a:gd name="T2" fmla="*/ 245 w 294"/>
                <a:gd name="T3" fmla="*/ 0 h 168"/>
                <a:gd name="T4" fmla="*/ 0 w 294"/>
                <a:gd name="T5" fmla="*/ 38 h 168"/>
                <a:gd name="T6" fmla="*/ 18 w 294"/>
                <a:gd name="T7" fmla="*/ 168 h 168"/>
                <a:gd name="T8" fmla="*/ 294 w 294"/>
                <a:gd name="T9" fmla="*/ 168 h 168"/>
              </a:gdLst>
              <a:ahLst/>
              <a:cxnLst>
                <a:cxn ang="0">
                  <a:pos x="T0" y="T1"/>
                </a:cxn>
                <a:cxn ang="0">
                  <a:pos x="T2" y="T3"/>
                </a:cxn>
                <a:cxn ang="0">
                  <a:pos x="T4" y="T5"/>
                </a:cxn>
                <a:cxn ang="0">
                  <a:pos x="T6" y="T7"/>
                </a:cxn>
                <a:cxn ang="0">
                  <a:pos x="T8" y="T9"/>
                </a:cxn>
              </a:cxnLst>
              <a:rect l="0" t="0" r="r" b="b"/>
              <a:pathLst>
                <a:path w="294" h="168">
                  <a:moveTo>
                    <a:pt x="294" y="168"/>
                  </a:moveTo>
                  <a:lnTo>
                    <a:pt x="245" y="0"/>
                  </a:lnTo>
                  <a:lnTo>
                    <a:pt x="0" y="38"/>
                  </a:lnTo>
                  <a:lnTo>
                    <a:pt x="18" y="168"/>
                  </a:lnTo>
                  <a:lnTo>
                    <a:pt x="294" y="168"/>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5" name="Freeform 175"/>
            <p:cNvSpPr>
              <a:spLocks/>
            </p:cNvSpPr>
            <p:nvPr userDrawn="1"/>
          </p:nvSpPr>
          <p:spPr bwMode="gray">
            <a:xfrm>
              <a:off x="8240713" y="6562725"/>
              <a:ext cx="198438" cy="225425"/>
            </a:xfrm>
            <a:custGeom>
              <a:avLst/>
              <a:gdLst>
                <a:gd name="T0" fmla="*/ 125 w 125"/>
                <a:gd name="T1" fmla="*/ 142 h 142"/>
                <a:gd name="T2" fmla="*/ 18 w 125"/>
                <a:gd name="T3" fmla="*/ 142 h 142"/>
                <a:gd name="T4" fmla="*/ 0 w 125"/>
                <a:gd name="T5" fmla="*/ 12 h 142"/>
                <a:gd name="T6" fmla="*/ 76 w 125"/>
                <a:gd name="T7" fmla="*/ 0 h 142"/>
                <a:gd name="T8" fmla="*/ 125 w 125"/>
                <a:gd name="T9" fmla="*/ 142 h 142"/>
              </a:gdLst>
              <a:ahLst/>
              <a:cxnLst>
                <a:cxn ang="0">
                  <a:pos x="T0" y="T1"/>
                </a:cxn>
                <a:cxn ang="0">
                  <a:pos x="T2" y="T3"/>
                </a:cxn>
                <a:cxn ang="0">
                  <a:pos x="T4" y="T5"/>
                </a:cxn>
                <a:cxn ang="0">
                  <a:pos x="T6" y="T7"/>
                </a:cxn>
                <a:cxn ang="0">
                  <a:pos x="T8" y="T9"/>
                </a:cxn>
              </a:cxnLst>
              <a:rect l="0" t="0" r="r" b="b"/>
              <a:pathLst>
                <a:path w="125" h="142">
                  <a:moveTo>
                    <a:pt x="125" y="142"/>
                  </a:moveTo>
                  <a:lnTo>
                    <a:pt x="18" y="142"/>
                  </a:lnTo>
                  <a:lnTo>
                    <a:pt x="0" y="12"/>
                  </a:lnTo>
                  <a:lnTo>
                    <a:pt x="76" y="0"/>
                  </a:lnTo>
                  <a:lnTo>
                    <a:pt x="125" y="142"/>
                  </a:lnTo>
                  <a:close/>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6" name="Rectangle 176"/>
            <p:cNvSpPr>
              <a:spLocks noChangeArrowheads="1"/>
            </p:cNvSpPr>
            <p:nvPr userDrawn="1"/>
          </p:nvSpPr>
          <p:spPr bwMode="gray">
            <a:xfrm>
              <a:off x="8091488" y="3802063"/>
              <a:ext cx="168275" cy="33338"/>
            </a:xfrm>
            <a:prstGeom prst="rect">
              <a:avLst/>
            </a:prstGeom>
            <a:solidFill>
              <a:srgbClr val="BAD8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7" name="Freeform 177"/>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8" name="Freeform 178"/>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9" name="Freeform 179"/>
            <p:cNvSpPr>
              <a:spLocks/>
            </p:cNvSpPr>
            <p:nvPr userDrawn="1"/>
          </p:nvSpPr>
          <p:spPr bwMode="gray">
            <a:xfrm>
              <a:off x="9932988" y="4840288"/>
              <a:ext cx="995363" cy="1466850"/>
            </a:xfrm>
            <a:custGeom>
              <a:avLst/>
              <a:gdLst>
                <a:gd name="T0" fmla="*/ 26 w 627"/>
                <a:gd name="T1" fmla="*/ 0 h 924"/>
                <a:gd name="T2" fmla="*/ 0 w 627"/>
                <a:gd name="T3" fmla="*/ 18 h 924"/>
                <a:gd name="T4" fmla="*/ 248 w 627"/>
                <a:gd name="T5" fmla="*/ 393 h 924"/>
                <a:gd name="T6" fmla="*/ 599 w 627"/>
                <a:gd name="T7" fmla="*/ 924 h 924"/>
                <a:gd name="T8" fmla="*/ 627 w 627"/>
                <a:gd name="T9" fmla="*/ 907 h 924"/>
                <a:gd name="T10" fmla="*/ 26 w 627"/>
                <a:gd name="T11" fmla="*/ 0 h 924"/>
              </a:gdLst>
              <a:ahLst/>
              <a:cxnLst>
                <a:cxn ang="0">
                  <a:pos x="T0" y="T1"/>
                </a:cxn>
                <a:cxn ang="0">
                  <a:pos x="T2" y="T3"/>
                </a:cxn>
                <a:cxn ang="0">
                  <a:pos x="T4" y="T5"/>
                </a:cxn>
                <a:cxn ang="0">
                  <a:pos x="T6" y="T7"/>
                </a:cxn>
                <a:cxn ang="0">
                  <a:pos x="T8" y="T9"/>
                </a:cxn>
                <a:cxn ang="0">
                  <a:pos x="T10" y="T11"/>
                </a:cxn>
              </a:cxnLst>
              <a:rect l="0" t="0" r="r" b="b"/>
              <a:pathLst>
                <a:path w="627" h="924">
                  <a:moveTo>
                    <a:pt x="26" y="0"/>
                  </a:moveTo>
                  <a:lnTo>
                    <a:pt x="0" y="18"/>
                  </a:lnTo>
                  <a:lnTo>
                    <a:pt x="248" y="393"/>
                  </a:lnTo>
                  <a:lnTo>
                    <a:pt x="599" y="924"/>
                  </a:lnTo>
                  <a:lnTo>
                    <a:pt x="627" y="907"/>
                  </a:lnTo>
                  <a:lnTo>
                    <a:pt x="26" y="0"/>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0" name="Freeform 180"/>
            <p:cNvSpPr>
              <a:spLocks/>
            </p:cNvSpPr>
            <p:nvPr userDrawn="1"/>
          </p:nvSpPr>
          <p:spPr bwMode="gray">
            <a:xfrm>
              <a:off x="10814051" y="6172200"/>
              <a:ext cx="57150" cy="47625"/>
            </a:xfrm>
            <a:custGeom>
              <a:avLst/>
              <a:gdLst>
                <a:gd name="T0" fmla="*/ 36 w 36"/>
                <a:gd name="T1" fmla="*/ 13 h 30"/>
                <a:gd name="T2" fmla="*/ 9 w 36"/>
                <a:gd name="T3" fmla="*/ 30 h 30"/>
                <a:gd name="T4" fmla="*/ 9 w 36"/>
                <a:gd name="T5" fmla="*/ 30 h 30"/>
                <a:gd name="T6" fmla="*/ 0 w 36"/>
                <a:gd name="T7" fmla="*/ 18 h 30"/>
                <a:gd name="T8" fmla="*/ 27 w 36"/>
                <a:gd name="T9" fmla="*/ 0 h 30"/>
                <a:gd name="T10" fmla="*/ 36 w 36"/>
                <a:gd name="T11" fmla="*/ 13 h 30"/>
              </a:gdLst>
              <a:ahLst/>
              <a:cxnLst>
                <a:cxn ang="0">
                  <a:pos x="T0" y="T1"/>
                </a:cxn>
                <a:cxn ang="0">
                  <a:pos x="T2" y="T3"/>
                </a:cxn>
                <a:cxn ang="0">
                  <a:pos x="T4" y="T5"/>
                </a:cxn>
                <a:cxn ang="0">
                  <a:pos x="T6" y="T7"/>
                </a:cxn>
                <a:cxn ang="0">
                  <a:pos x="T8" y="T9"/>
                </a:cxn>
                <a:cxn ang="0">
                  <a:pos x="T10" y="T11"/>
                </a:cxn>
              </a:cxnLst>
              <a:rect l="0" t="0" r="r" b="b"/>
              <a:pathLst>
                <a:path w="36" h="30">
                  <a:moveTo>
                    <a:pt x="36" y="13"/>
                  </a:moveTo>
                  <a:lnTo>
                    <a:pt x="9" y="30"/>
                  </a:lnTo>
                  <a:lnTo>
                    <a:pt x="9" y="30"/>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1" name="Freeform 181"/>
            <p:cNvSpPr>
              <a:spLocks/>
            </p:cNvSpPr>
            <p:nvPr userDrawn="1"/>
          </p:nvSpPr>
          <p:spPr bwMode="gray">
            <a:xfrm>
              <a:off x="10785476" y="6127750"/>
              <a:ext cx="55563" cy="49213"/>
            </a:xfrm>
            <a:custGeom>
              <a:avLst/>
              <a:gdLst>
                <a:gd name="T0" fmla="*/ 35 w 35"/>
                <a:gd name="T1" fmla="*/ 13 h 31"/>
                <a:gd name="T2" fmla="*/ 8 w 35"/>
                <a:gd name="T3" fmla="*/ 31 h 31"/>
                <a:gd name="T4" fmla="*/ 8 w 35"/>
                <a:gd name="T5" fmla="*/ 31 h 31"/>
                <a:gd name="T6" fmla="*/ 0 w 35"/>
                <a:gd name="T7" fmla="*/ 18 h 31"/>
                <a:gd name="T8" fmla="*/ 26 w 35"/>
                <a:gd name="T9" fmla="*/ 0 h 31"/>
                <a:gd name="T10" fmla="*/ 35 w 35"/>
                <a:gd name="T11" fmla="*/ 13 h 31"/>
              </a:gdLst>
              <a:ahLst/>
              <a:cxnLst>
                <a:cxn ang="0">
                  <a:pos x="T0" y="T1"/>
                </a:cxn>
                <a:cxn ang="0">
                  <a:pos x="T2" y="T3"/>
                </a:cxn>
                <a:cxn ang="0">
                  <a:pos x="T4" y="T5"/>
                </a:cxn>
                <a:cxn ang="0">
                  <a:pos x="T6" y="T7"/>
                </a:cxn>
                <a:cxn ang="0">
                  <a:pos x="T8" y="T9"/>
                </a:cxn>
                <a:cxn ang="0">
                  <a:pos x="T10" y="T11"/>
                </a:cxn>
              </a:cxnLst>
              <a:rect l="0" t="0" r="r" b="b"/>
              <a:pathLst>
                <a:path w="35" h="31">
                  <a:moveTo>
                    <a:pt x="35" y="13"/>
                  </a:moveTo>
                  <a:lnTo>
                    <a:pt x="8" y="31"/>
                  </a:lnTo>
                  <a:lnTo>
                    <a:pt x="8" y="31"/>
                  </a:lnTo>
                  <a:lnTo>
                    <a:pt x="0" y="18"/>
                  </a:lnTo>
                  <a:lnTo>
                    <a:pt x="26"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2" name="Freeform 182"/>
            <p:cNvSpPr>
              <a:spLocks/>
            </p:cNvSpPr>
            <p:nvPr userDrawn="1"/>
          </p:nvSpPr>
          <p:spPr bwMode="gray">
            <a:xfrm>
              <a:off x="10753726" y="6081713"/>
              <a:ext cx="58738" cy="50800"/>
            </a:xfrm>
            <a:custGeom>
              <a:avLst/>
              <a:gdLst>
                <a:gd name="T0" fmla="*/ 37 w 37"/>
                <a:gd name="T1" fmla="*/ 14 h 32"/>
                <a:gd name="T2" fmla="*/ 10 w 37"/>
                <a:gd name="T3" fmla="*/ 32 h 32"/>
                <a:gd name="T4" fmla="*/ 0 w 37"/>
                <a:gd name="T5" fmla="*/ 18 h 32"/>
                <a:gd name="T6" fmla="*/ 28 w 37"/>
                <a:gd name="T7" fmla="*/ 0 h 32"/>
                <a:gd name="T8" fmla="*/ 37 w 37"/>
                <a:gd name="T9" fmla="*/ 14 h 32"/>
              </a:gdLst>
              <a:ahLst/>
              <a:cxnLst>
                <a:cxn ang="0">
                  <a:pos x="T0" y="T1"/>
                </a:cxn>
                <a:cxn ang="0">
                  <a:pos x="T2" y="T3"/>
                </a:cxn>
                <a:cxn ang="0">
                  <a:pos x="T4" y="T5"/>
                </a:cxn>
                <a:cxn ang="0">
                  <a:pos x="T6" y="T7"/>
                </a:cxn>
                <a:cxn ang="0">
                  <a:pos x="T8" y="T9"/>
                </a:cxn>
              </a:cxnLst>
              <a:rect l="0" t="0" r="r" b="b"/>
              <a:pathLst>
                <a:path w="37" h="32">
                  <a:moveTo>
                    <a:pt x="37" y="14"/>
                  </a:moveTo>
                  <a:lnTo>
                    <a:pt x="10" y="32"/>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3" name="Freeform 183"/>
            <p:cNvSpPr>
              <a:spLocks/>
            </p:cNvSpPr>
            <p:nvPr userDrawn="1"/>
          </p:nvSpPr>
          <p:spPr bwMode="gray">
            <a:xfrm>
              <a:off x="10725151" y="60372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4" name="Freeform 184"/>
            <p:cNvSpPr>
              <a:spLocks/>
            </p:cNvSpPr>
            <p:nvPr userDrawn="1"/>
          </p:nvSpPr>
          <p:spPr bwMode="gray">
            <a:xfrm>
              <a:off x="10696576" y="5994400"/>
              <a:ext cx="55563" cy="47625"/>
            </a:xfrm>
            <a:custGeom>
              <a:avLst/>
              <a:gdLst>
                <a:gd name="T0" fmla="*/ 35 w 35"/>
                <a:gd name="T1" fmla="*/ 13 h 30"/>
                <a:gd name="T2" fmla="*/ 8 w 35"/>
                <a:gd name="T3" fmla="*/ 30 h 30"/>
                <a:gd name="T4" fmla="*/ 0 w 35"/>
                <a:gd name="T5" fmla="*/ 17 h 30"/>
                <a:gd name="T6" fmla="*/ 27 w 35"/>
                <a:gd name="T7" fmla="*/ 0 h 30"/>
                <a:gd name="T8" fmla="*/ 35 w 35"/>
                <a:gd name="T9" fmla="*/ 13 h 30"/>
              </a:gdLst>
              <a:ahLst/>
              <a:cxnLst>
                <a:cxn ang="0">
                  <a:pos x="T0" y="T1"/>
                </a:cxn>
                <a:cxn ang="0">
                  <a:pos x="T2" y="T3"/>
                </a:cxn>
                <a:cxn ang="0">
                  <a:pos x="T4" y="T5"/>
                </a:cxn>
                <a:cxn ang="0">
                  <a:pos x="T6" y="T7"/>
                </a:cxn>
                <a:cxn ang="0">
                  <a:pos x="T8" y="T9"/>
                </a:cxn>
              </a:cxnLst>
              <a:rect l="0" t="0" r="r" b="b"/>
              <a:pathLst>
                <a:path w="35" h="30">
                  <a:moveTo>
                    <a:pt x="35" y="13"/>
                  </a:moveTo>
                  <a:lnTo>
                    <a:pt x="8" y="30"/>
                  </a:lnTo>
                  <a:lnTo>
                    <a:pt x="0" y="17"/>
                  </a:lnTo>
                  <a:lnTo>
                    <a:pt x="27"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5" name="Freeform 185"/>
            <p:cNvSpPr>
              <a:spLocks/>
            </p:cNvSpPr>
            <p:nvPr userDrawn="1"/>
          </p:nvSpPr>
          <p:spPr bwMode="gray">
            <a:xfrm>
              <a:off x="10666413" y="5949950"/>
              <a:ext cx="57150" cy="49213"/>
            </a:xfrm>
            <a:custGeom>
              <a:avLst/>
              <a:gdLst>
                <a:gd name="T0" fmla="*/ 36 w 36"/>
                <a:gd name="T1" fmla="*/ 13 h 31"/>
                <a:gd name="T2" fmla="*/ 9 w 36"/>
                <a:gd name="T3" fmla="*/ 31 h 31"/>
                <a:gd name="T4" fmla="*/ 9 w 36"/>
                <a:gd name="T5" fmla="*/ 31 h 31"/>
                <a:gd name="T6" fmla="*/ 0 w 36"/>
                <a:gd name="T7" fmla="*/ 18 h 31"/>
                <a:gd name="T8" fmla="*/ 0 w 36"/>
                <a:gd name="T9" fmla="*/ 18 h 31"/>
                <a:gd name="T10" fmla="*/ 27 w 36"/>
                <a:gd name="T11" fmla="*/ 0 h 31"/>
                <a:gd name="T12" fmla="*/ 36 w 36"/>
                <a:gd name="T13" fmla="*/ 13 h 31"/>
              </a:gdLst>
              <a:ahLst/>
              <a:cxnLst>
                <a:cxn ang="0">
                  <a:pos x="T0" y="T1"/>
                </a:cxn>
                <a:cxn ang="0">
                  <a:pos x="T2" y="T3"/>
                </a:cxn>
                <a:cxn ang="0">
                  <a:pos x="T4" y="T5"/>
                </a:cxn>
                <a:cxn ang="0">
                  <a:pos x="T6" y="T7"/>
                </a:cxn>
                <a:cxn ang="0">
                  <a:pos x="T8" y="T9"/>
                </a:cxn>
                <a:cxn ang="0">
                  <a:pos x="T10" y="T11"/>
                </a:cxn>
                <a:cxn ang="0">
                  <a:pos x="T12" y="T13"/>
                </a:cxn>
              </a:cxnLst>
              <a:rect l="0" t="0" r="r" b="b"/>
              <a:pathLst>
                <a:path w="36" h="31">
                  <a:moveTo>
                    <a:pt x="36" y="13"/>
                  </a:moveTo>
                  <a:lnTo>
                    <a:pt x="9" y="31"/>
                  </a:lnTo>
                  <a:lnTo>
                    <a:pt x="9" y="31"/>
                  </a:lnTo>
                  <a:lnTo>
                    <a:pt x="0" y="18"/>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6" name="Freeform 186"/>
            <p:cNvSpPr>
              <a:spLocks/>
            </p:cNvSpPr>
            <p:nvPr userDrawn="1"/>
          </p:nvSpPr>
          <p:spPr bwMode="gray">
            <a:xfrm>
              <a:off x="10637838" y="5903913"/>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7" name="Freeform 187"/>
            <p:cNvSpPr>
              <a:spLocks/>
            </p:cNvSpPr>
            <p:nvPr userDrawn="1"/>
          </p:nvSpPr>
          <p:spPr bwMode="gray">
            <a:xfrm>
              <a:off x="10607676" y="5859463"/>
              <a:ext cx="57150" cy="50800"/>
            </a:xfrm>
            <a:custGeom>
              <a:avLst/>
              <a:gdLst>
                <a:gd name="T0" fmla="*/ 36 w 36"/>
                <a:gd name="T1" fmla="*/ 14 h 32"/>
                <a:gd name="T2" fmla="*/ 8 w 36"/>
                <a:gd name="T3" fmla="*/ 32 h 32"/>
                <a:gd name="T4" fmla="*/ 0 w 36"/>
                <a:gd name="T5" fmla="*/ 18 h 32"/>
                <a:gd name="T6" fmla="*/ 0 w 36"/>
                <a:gd name="T7" fmla="*/ 18 h 32"/>
                <a:gd name="T8" fmla="*/ 28 w 36"/>
                <a:gd name="T9" fmla="*/ 0 h 32"/>
                <a:gd name="T10" fmla="*/ 36 w 36"/>
                <a:gd name="T11" fmla="*/ 14 h 32"/>
              </a:gdLst>
              <a:ahLst/>
              <a:cxnLst>
                <a:cxn ang="0">
                  <a:pos x="T0" y="T1"/>
                </a:cxn>
                <a:cxn ang="0">
                  <a:pos x="T2" y="T3"/>
                </a:cxn>
                <a:cxn ang="0">
                  <a:pos x="T4" y="T5"/>
                </a:cxn>
                <a:cxn ang="0">
                  <a:pos x="T6" y="T7"/>
                </a:cxn>
                <a:cxn ang="0">
                  <a:pos x="T8" y="T9"/>
                </a:cxn>
                <a:cxn ang="0">
                  <a:pos x="T10" y="T11"/>
                </a:cxn>
              </a:cxnLst>
              <a:rect l="0" t="0" r="r" b="b"/>
              <a:pathLst>
                <a:path w="36" h="32">
                  <a:moveTo>
                    <a:pt x="36" y="14"/>
                  </a:moveTo>
                  <a:lnTo>
                    <a:pt x="8" y="32"/>
                  </a:lnTo>
                  <a:lnTo>
                    <a:pt x="0" y="18"/>
                  </a:lnTo>
                  <a:lnTo>
                    <a:pt x="0" y="18"/>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8" name="Freeform 188"/>
            <p:cNvSpPr>
              <a:spLocks/>
            </p:cNvSpPr>
            <p:nvPr userDrawn="1"/>
          </p:nvSpPr>
          <p:spPr bwMode="gray">
            <a:xfrm>
              <a:off x="10577513" y="5815013"/>
              <a:ext cx="57150" cy="49213"/>
            </a:xfrm>
            <a:custGeom>
              <a:avLst/>
              <a:gdLst>
                <a:gd name="T0" fmla="*/ 36 w 36"/>
                <a:gd name="T1" fmla="*/ 13 h 31"/>
                <a:gd name="T2" fmla="*/ 9 w 36"/>
                <a:gd name="T3" fmla="*/ 31 h 31"/>
                <a:gd name="T4" fmla="*/ 9 w 36"/>
                <a:gd name="T5" fmla="*/ 31 h 31"/>
                <a:gd name="T6" fmla="*/ 0 w 36"/>
                <a:gd name="T7" fmla="*/ 18 h 31"/>
                <a:gd name="T8" fmla="*/ 27 w 36"/>
                <a:gd name="T9" fmla="*/ 0 h 31"/>
                <a:gd name="T10" fmla="*/ 36 w 36"/>
                <a:gd name="T11" fmla="*/ 13 h 31"/>
              </a:gdLst>
              <a:ahLst/>
              <a:cxnLst>
                <a:cxn ang="0">
                  <a:pos x="T0" y="T1"/>
                </a:cxn>
                <a:cxn ang="0">
                  <a:pos x="T2" y="T3"/>
                </a:cxn>
                <a:cxn ang="0">
                  <a:pos x="T4" y="T5"/>
                </a:cxn>
                <a:cxn ang="0">
                  <a:pos x="T6" y="T7"/>
                </a:cxn>
                <a:cxn ang="0">
                  <a:pos x="T8" y="T9"/>
                </a:cxn>
                <a:cxn ang="0">
                  <a:pos x="T10" y="T11"/>
                </a:cxn>
              </a:cxnLst>
              <a:rect l="0" t="0" r="r" b="b"/>
              <a:pathLst>
                <a:path w="36" h="31">
                  <a:moveTo>
                    <a:pt x="36" y="13"/>
                  </a:moveTo>
                  <a:lnTo>
                    <a:pt x="9" y="31"/>
                  </a:ln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9" name="Freeform 189"/>
            <p:cNvSpPr>
              <a:spLocks/>
            </p:cNvSpPr>
            <p:nvPr userDrawn="1"/>
          </p:nvSpPr>
          <p:spPr bwMode="gray">
            <a:xfrm>
              <a:off x="10548938" y="5772150"/>
              <a:ext cx="57150" cy="47625"/>
            </a:xfrm>
            <a:custGeom>
              <a:avLst/>
              <a:gdLst>
                <a:gd name="T0" fmla="*/ 36 w 36"/>
                <a:gd name="T1" fmla="*/ 13 h 30"/>
                <a:gd name="T2" fmla="*/ 9 w 36"/>
                <a:gd name="T3" fmla="*/ 30 h 30"/>
                <a:gd name="T4" fmla="*/ 0 w 36"/>
                <a:gd name="T5" fmla="*/ 17 h 30"/>
                <a:gd name="T6" fmla="*/ 27 w 36"/>
                <a:gd name="T7" fmla="*/ 0 h 30"/>
                <a:gd name="T8" fmla="*/ 36 w 36"/>
                <a:gd name="T9" fmla="*/ 13 h 30"/>
              </a:gdLst>
              <a:ahLst/>
              <a:cxnLst>
                <a:cxn ang="0">
                  <a:pos x="T0" y="T1"/>
                </a:cxn>
                <a:cxn ang="0">
                  <a:pos x="T2" y="T3"/>
                </a:cxn>
                <a:cxn ang="0">
                  <a:pos x="T4" y="T5"/>
                </a:cxn>
                <a:cxn ang="0">
                  <a:pos x="T6" y="T7"/>
                </a:cxn>
                <a:cxn ang="0">
                  <a:pos x="T8" y="T9"/>
                </a:cxn>
              </a:cxnLst>
              <a:rect l="0" t="0" r="r" b="b"/>
              <a:pathLst>
                <a:path w="36" h="30">
                  <a:moveTo>
                    <a:pt x="36" y="13"/>
                  </a:moveTo>
                  <a:lnTo>
                    <a:pt x="9" y="30"/>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0" name="Freeform 190"/>
            <p:cNvSpPr>
              <a:spLocks/>
            </p:cNvSpPr>
            <p:nvPr userDrawn="1"/>
          </p:nvSpPr>
          <p:spPr bwMode="gray">
            <a:xfrm>
              <a:off x="10520363" y="5726113"/>
              <a:ext cx="55563" cy="50800"/>
            </a:xfrm>
            <a:custGeom>
              <a:avLst/>
              <a:gdLst>
                <a:gd name="T0" fmla="*/ 35 w 35"/>
                <a:gd name="T1" fmla="*/ 14 h 32"/>
                <a:gd name="T2" fmla="*/ 8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1" name="Freeform 191"/>
            <p:cNvSpPr>
              <a:spLocks/>
            </p:cNvSpPr>
            <p:nvPr userDrawn="1"/>
          </p:nvSpPr>
          <p:spPr bwMode="gray">
            <a:xfrm>
              <a:off x="10488613" y="56816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2" name="Freeform 192"/>
            <p:cNvSpPr>
              <a:spLocks/>
            </p:cNvSpPr>
            <p:nvPr userDrawn="1"/>
          </p:nvSpPr>
          <p:spPr bwMode="gray">
            <a:xfrm>
              <a:off x="10460038" y="563721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3" name="Freeform 193"/>
            <p:cNvSpPr>
              <a:spLocks/>
            </p:cNvSpPr>
            <p:nvPr userDrawn="1"/>
          </p:nvSpPr>
          <p:spPr bwMode="gray">
            <a:xfrm>
              <a:off x="10431463" y="5594350"/>
              <a:ext cx="55563" cy="47625"/>
            </a:xfrm>
            <a:custGeom>
              <a:avLst/>
              <a:gdLst>
                <a:gd name="T0" fmla="*/ 35 w 35"/>
                <a:gd name="T1" fmla="*/ 12 h 30"/>
                <a:gd name="T2" fmla="*/ 9 w 35"/>
                <a:gd name="T3" fmla="*/ 30 h 30"/>
                <a:gd name="T4" fmla="*/ 9 w 35"/>
                <a:gd name="T5" fmla="*/ 30 h 30"/>
                <a:gd name="T6" fmla="*/ 0 w 35"/>
                <a:gd name="T7" fmla="*/ 17 h 30"/>
                <a:gd name="T8" fmla="*/ 0 w 35"/>
                <a:gd name="T9" fmla="*/ 17 h 30"/>
                <a:gd name="T10" fmla="*/ 27 w 35"/>
                <a:gd name="T11" fmla="*/ 0 h 30"/>
                <a:gd name="T12" fmla="*/ 35 w 35"/>
                <a:gd name="T13" fmla="*/ 12 h 30"/>
              </a:gdLst>
              <a:ahLst/>
              <a:cxnLst>
                <a:cxn ang="0">
                  <a:pos x="T0" y="T1"/>
                </a:cxn>
                <a:cxn ang="0">
                  <a:pos x="T2" y="T3"/>
                </a:cxn>
                <a:cxn ang="0">
                  <a:pos x="T4" y="T5"/>
                </a:cxn>
                <a:cxn ang="0">
                  <a:pos x="T6" y="T7"/>
                </a:cxn>
                <a:cxn ang="0">
                  <a:pos x="T8" y="T9"/>
                </a:cxn>
                <a:cxn ang="0">
                  <a:pos x="T10" y="T11"/>
                </a:cxn>
                <a:cxn ang="0">
                  <a:pos x="T12" y="T13"/>
                </a:cxn>
              </a:cxnLst>
              <a:rect l="0" t="0" r="r" b="b"/>
              <a:pathLst>
                <a:path w="35" h="30">
                  <a:moveTo>
                    <a:pt x="35" y="12"/>
                  </a:moveTo>
                  <a:lnTo>
                    <a:pt x="9" y="30"/>
                  </a:lnTo>
                  <a:lnTo>
                    <a:pt x="9" y="30"/>
                  </a:lnTo>
                  <a:lnTo>
                    <a:pt x="0" y="17"/>
                  </a:lnTo>
                  <a:lnTo>
                    <a:pt x="0" y="17"/>
                  </a:lnTo>
                  <a:lnTo>
                    <a:pt x="27" y="0"/>
                  </a:lnTo>
                  <a:lnTo>
                    <a:pt x="35" y="12"/>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4" name="Freeform 194"/>
            <p:cNvSpPr>
              <a:spLocks/>
            </p:cNvSpPr>
            <p:nvPr userDrawn="1"/>
          </p:nvSpPr>
          <p:spPr bwMode="gray">
            <a:xfrm>
              <a:off x="10401301" y="5548313"/>
              <a:ext cx="57150" cy="49213"/>
            </a:xfrm>
            <a:custGeom>
              <a:avLst/>
              <a:gdLst>
                <a:gd name="T0" fmla="*/ 36 w 36"/>
                <a:gd name="T1" fmla="*/ 14 h 31"/>
                <a:gd name="T2" fmla="*/ 9 w 36"/>
                <a:gd name="T3" fmla="*/ 31 h 31"/>
                <a:gd name="T4" fmla="*/ 0 w 36"/>
                <a:gd name="T5" fmla="*/ 18 h 31"/>
                <a:gd name="T6" fmla="*/ 27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9" y="31"/>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5" name="Freeform 195"/>
            <p:cNvSpPr>
              <a:spLocks/>
            </p:cNvSpPr>
            <p:nvPr userDrawn="1"/>
          </p:nvSpPr>
          <p:spPr bwMode="gray">
            <a:xfrm>
              <a:off x="10371138" y="5503863"/>
              <a:ext cx="58738" cy="50800"/>
            </a:xfrm>
            <a:custGeom>
              <a:avLst/>
              <a:gdLst>
                <a:gd name="T0" fmla="*/ 37 w 37"/>
                <a:gd name="T1" fmla="*/ 14 h 32"/>
                <a:gd name="T2" fmla="*/ 9 w 37"/>
                <a:gd name="T3" fmla="*/ 32 h 32"/>
                <a:gd name="T4" fmla="*/ 0 w 37"/>
                <a:gd name="T5" fmla="*/ 18 h 32"/>
                <a:gd name="T6" fmla="*/ 0 w 37"/>
                <a:gd name="T7" fmla="*/ 18 h 32"/>
                <a:gd name="T8" fmla="*/ 28 w 37"/>
                <a:gd name="T9" fmla="*/ 0 h 32"/>
                <a:gd name="T10" fmla="*/ 37 w 37"/>
                <a:gd name="T11" fmla="*/ 14 h 32"/>
              </a:gdLst>
              <a:ahLst/>
              <a:cxnLst>
                <a:cxn ang="0">
                  <a:pos x="T0" y="T1"/>
                </a:cxn>
                <a:cxn ang="0">
                  <a:pos x="T2" y="T3"/>
                </a:cxn>
                <a:cxn ang="0">
                  <a:pos x="T4" y="T5"/>
                </a:cxn>
                <a:cxn ang="0">
                  <a:pos x="T6" y="T7"/>
                </a:cxn>
                <a:cxn ang="0">
                  <a:pos x="T8" y="T9"/>
                </a:cxn>
                <a:cxn ang="0">
                  <a:pos x="T10" y="T11"/>
                </a:cxn>
              </a:cxnLst>
              <a:rect l="0" t="0" r="r" b="b"/>
              <a:pathLst>
                <a:path w="37" h="32">
                  <a:moveTo>
                    <a:pt x="37" y="14"/>
                  </a:move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6" name="Freeform 196"/>
            <p:cNvSpPr>
              <a:spLocks/>
            </p:cNvSpPr>
            <p:nvPr userDrawn="1"/>
          </p:nvSpPr>
          <p:spPr bwMode="gray">
            <a:xfrm>
              <a:off x="10342563" y="5459413"/>
              <a:ext cx="58738" cy="49213"/>
            </a:xfrm>
            <a:custGeom>
              <a:avLst/>
              <a:gdLst>
                <a:gd name="T0" fmla="*/ 37 w 37"/>
                <a:gd name="T1" fmla="*/ 13 h 31"/>
                <a:gd name="T2" fmla="*/ 9 w 37"/>
                <a:gd name="T3" fmla="*/ 31 h 31"/>
                <a:gd name="T4" fmla="*/ 9 w 37"/>
                <a:gd name="T5" fmla="*/ 31 h 31"/>
                <a:gd name="T6" fmla="*/ 0 w 37"/>
                <a:gd name="T7" fmla="*/ 18 h 31"/>
                <a:gd name="T8" fmla="*/ 27 w 37"/>
                <a:gd name="T9" fmla="*/ 0 h 31"/>
                <a:gd name="T10" fmla="*/ 37 w 37"/>
                <a:gd name="T11" fmla="*/ 13 h 31"/>
              </a:gdLst>
              <a:ahLst/>
              <a:cxnLst>
                <a:cxn ang="0">
                  <a:pos x="T0" y="T1"/>
                </a:cxn>
                <a:cxn ang="0">
                  <a:pos x="T2" y="T3"/>
                </a:cxn>
                <a:cxn ang="0">
                  <a:pos x="T4" y="T5"/>
                </a:cxn>
                <a:cxn ang="0">
                  <a:pos x="T6" y="T7"/>
                </a:cxn>
                <a:cxn ang="0">
                  <a:pos x="T8" y="T9"/>
                </a:cxn>
                <a:cxn ang="0">
                  <a:pos x="T10" y="T11"/>
                </a:cxn>
              </a:cxnLst>
              <a:rect l="0" t="0" r="r" b="b"/>
              <a:pathLst>
                <a:path w="37" h="31">
                  <a:moveTo>
                    <a:pt x="37" y="13"/>
                  </a:moveTo>
                  <a:lnTo>
                    <a:pt x="9" y="31"/>
                  </a:ln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7" name="Freeform 197"/>
            <p:cNvSpPr>
              <a:spLocks/>
            </p:cNvSpPr>
            <p:nvPr userDrawn="1"/>
          </p:nvSpPr>
          <p:spPr bwMode="gray">
            <a:xfrm>
              <a:off x="10313988" y="5413375"/>
              <a:ext cx="55563" cy="50800"/>
            </a:xfrm>
            <a:custGeom>
              <a:avLst/>
              <a:gdLst>
                <a:gd name="T0" fmla="*/ 35 w 35"/>
                <a:gd name="T1" fmla="*/ 14 h 32"/>
                <a:gd name="T2" fmla="*/ 8 w 35"/>
                <a:gd name="T3" fmla="*/ 32 h 32"/>
                <a:gd name="T4" fmla="*/ 0 w 35"/>
                <a:gd name="T5" fmla="*/ 19 h 32"/>
                <a:gd name="T6" fmla="*/ 26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9"/>
                  </a:lnTo>
                  <a:lnTo>
                    <a:pt x="26"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8" name="Freeform 198"/>
            <p:cNvSpPr>
              <a:spLocks/>
            </p:cNvSpPr>
            <p:nvPr userDrawn="1"/>
          </p:nvSpPr>
          <p:spPr bwMode="gray">
            <a:xfrm>
              <a:off x="10283826" y="5370513"/>
              <a:ext cx="57150" cy="49213"/>
            </a:xfrm>
            <a:custGeom>
              <a:avLst/>
              <a:gdLst>
                <a:gd name="T0" fmla="*/ 36 w 36"/>
                <a:gd name="T1" fmla="*/ 13 h 31"/>
                <a:gd name="T2" fmla="*/ 9 w 36"/>
                <a:gd name="T3" fmla="*/ 31 h 31"/>
                <a:gd name="T4" fmla="*/ 0 w 36"/>
                <a:gd name="T5" fmla="*/ 17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9" name="Freeform 199"/>
            <p:cNvSpPr>
              <a:spLocks/>
            </p:cNvSpPr>
            <p:nvPr userDrawn="1"/>
          </p:nvSpPr>
          <p:spPr bwMode="gray">
            <a:xfrm>
              <a:off x="10253663" y="5326063"/>
              <a:ext cx="58738" cy="49213"/>
            </a:xfrm>
            <a:custGeom>
              <a:avLst/>
              <a:gdLst>
                <a:gd name="T0" fmla="*/ 37 w 37"/>
                <a:gd name="T1" fmla="*/ 14 h 31"/>
                <a:gd name="T2" fmla="*/ 10 w 37"/>
                <a:gd name="T3" fmla="*/ 31 h 31"/>
                <a:gd name="T4" fmla="*/ 0 w 37"/>
                <a:gd name="T5" fmla="*/ 18 h 31"/>
                <a:gd name="T6" fmla="*/ 28 w 37"/>
                <a:gd name="T7" fmla="*/ 0 h 31"/>
                <a:gd name="T8" fmla="*/ 37 w 37"/>
                <a:gd name="T9" fmla="*/ 14 h 31"/>
              </a:gdLst>
              <a:ahLst/>
              <a:cxnLst>
                <a:cxn ang="0">
                  <a:pos x="T0" y="T1"/>
                </a:cxn>
                <a:cxn ang="0">
                  <a:pos x="T2" y="T3"/>
                </a:cxn>
                <a:cxn ang="0">
                  <a:pos x="T4" y="T5"/>
                </a:cxn>
                <a:cxn ang="0">
                  <a:pos x="T6" y="T7"/>
                </a:cxn>
                <a:cxn ang="0">
                  <a:pos x="T8" y="T9"/>
                </a:cxn>
              </a:cxnLst>
              <a:rect l="0" t="0" r="r" b="b"/>
              <a:pathLst>
                <a:path w="37" h="31">
                  <a:moveTo>
                    <a:pt x="37" y="14"/>
                  </a:moveTo>
                  <a:lnTo>
                    <a:pt x="10" y="31"/>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0" name="Freeform 200"/>
            <p:cNvSpPr>
              <a:spLocks/>
            </p:cNvSpPr>
            <p:nvPr userDrawn="1"/>
          </p:nvSpPr>
          <p:spPr bwMode="gray">
            <a:xfrm>
              <a:off x="10225088" y="5281613"/>
              <a:ext cx="55563" cy="49213"/>
            </a:xfrm>
            <a:custGeom>
              <a:avLst/>
              <a:gdLst>
                <a:gd name="T0" fmla="*/ 35 w 35"/>
                <a:gd name="T1" fmla="*/ 13 h 31"/>
                <a:gd name="T2" fmla="*/ 8 w 35"/>
                <a:gd name="T3" fmla="*/ 31 h 31"/>
                <a:gd name="T4" fmla="*/ 0 w 35"/>
                <a:gd name="T5" fmla="*/ 18 h 31"/>
                <a:gd name="T6" fmla="*/ 28 w 35"/>
                <a:gd name="T7" fmla="*/ 0 h 31"/>
                <a:gd name="T8" fmla="*/ 35 w 35"/>
                <a:gd name="T9" fmla="*/ 13 h 31"/>
              </a:gdLst>
              <a:ahLst/>
              <a:cxnLst>
                <a:cxn ang="0">
                  <a:pos x="T0" y="T1"/>
                </a:cxn>
                <a:cxn ang="0">
                  <a:pos x="T2" y="T3"/>
                </a:cxn>
                <a:cxn ang="0">
                  <a:pos x="T4" y="T5"/>
                </a:cxn>
                <a:cxn ang="0">
                  <a:pos x="T6" y="T7"/>
                </a:cxn>
                <a:cxn ang="0">
                  <a:pos x="T8" y="T9"/>
                </a:cxn>
              </a:cxnLst>
              <a:rect l="0" t="0" r="r" b="b"/>
              <a:pathLst>
                <a:path w="35" h="31">
                  <a:moveTo>
                    <a:pt x="35" y="13"/>
                  </a:moveTo>
                  <a:lnTo>
                    <a:pt x="8" y="31"/>
                  </a:lnTo>
                  <a:lnTo>
                    <a:pt x="0" y="18"/>
                  </a:lnTo>
                  <a:lnTo>
                    <a:pt x="28"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1" name="Freeform 201"/>
            <p:cNvSpPr>
              <a:spLocks/>
            </p:cNvSpPr>
            <p:nvPr userDrawn="1"/>
          </p:nvSpPr>
          <p:spPr bwMode="gray">
            <a:xfrm>
              <a:off x="10194926" y="5235575"/>
              <a:ext cx="57150" cy="50800"/>
            </a:xfrm>
            <a:custGeom>
              <a:avLst/>
              <a:gdLst>
                <a:gd name="T0" fmla="*/ 36 w 36"/>
                <a:gd name="T1" fmla="*/ 14 h 32"/>
                <a:gd name="T2" fmla="*/ 9 w 36"/>
                <a:gd name="T3" fmla="*/ 32 h 32"/>
                <a:gd name="T4" fmla="*/ 9 w 36"/>
                <a:gd name="T5" fmla="*/ 32 h 32"/>
                <a:gd name="T6" fmla="*/ 0 w 36"/>
                <a:gd name="T7" fmla="*/ 19 h 32"/>
                <a:gd name="T8" fmla="*/ 0 w 36"/>
                <a:gd name="T9" fmla="*/ 19 h 32"/>
                <a:gd name="T10" fmla="*/ 27 w 36"/>
                <a:gd name="T11" fmla="*/ 0 h 32"/>
                <a:gd name="T12" fmla="*/ 36 w 36"/>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6" h="32">
                  <a:moveTo>
                    <a:pt x="36" y="14"/>
                  </a:moveTo>
                  <a:lnTo>
                    <a:pt x="9" y="32"/>
                  </a:lnTo>
                  <a:lnTo>
                    <a:pt x="9" y="32"/>
                  </a:lnTo>
                  <a:lnTo>
                    <a:pt x="0" y="19"/>
                  </a:lnTo>
                  <a:lnTo>
                    <a:pt x="0" y="19"/>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2" name="Freeform 202"/>
            <p:cNvSpPr>
              <a:spLocks/>
            </p:cNvSpPr>
            <p:nvPr userDrawn="1"/>
          </p:nvSpPr>
          <p:spPr bwMode="gray">
            <a:xfrm>
              <a:off x="10166351" y="5191125"/>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3" name="Freeform 203"/>
            <p:cNvSpPr>
              <a:spLocks/>
            </p:cNvSpPr>
            <p:nvPr userDrawn="1"/>
          </p:nvSpPr>
          <p:spPr bwMode="gray">
            <a:xfrm>
              <a:off x="10136188" y="5148263"/>
              <a:ext cx="57150" cy="49213"/>
            </a:xfrm>
            <a:custGeom>
              <a:avLst/>
              <a:gdLst>
                <a:gd name="T0" fmla="*/ 36 w 36"/>
                <a:gd name="T1" fmla="*/ 14 h 31"/>
                <a:gd name="T2" fmla="*/ 8 w 36"/>
                <a:gd name="T3" fmla="*/ 31 h 31"/>
                <a:gd name="T4" fmla="*/ 0 w 36"/>
                <a:gd name="T5" fmla="*/ 17 h 31"/>
                <a:gd name="T6" fmla="*/ 28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8" y="31"/>
                  </a:lnTo>
                  <a:lnTo>
                    <a:pt x="0" y="17"/>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4" name="Freeform 204"/>
            <p:cNvSpPr>
              <a:spLocks/>
            </p:cNvSpPr>
            <p:nvPr userDrawn="1"/>
          </p:nvSpPr>
          <p:spPr bwMode="gray">
            <a:xfrm>
              <a:off x="10106026" y="5103813"/>
              <a:ext cx="58738" cy="49213"/>
            </a:xfrm>
            <a:custGeom>
              <a:avLst/>
              <a:gdLst>
                <a:gd name="T0" fmla="*/ 37 w 37"/>
                <a:gd name="T1" fmla="*/ 13 h 31"/>
                <a:gd name="T2" fmla="*/ 9 w 37"/>
                <a:gd name="T3" fmla="*/ 31 h 31"/>
                <a:gd name="T4" fmla="*/ 0 w 37"/>
                <a:gd name="T5" fmla="*/ 18 h 31"/>
                <a:gd name="T6" fmla="*/ 27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5" name="Freeform 206"/>
            <p:cNvSpPr>
              <a:spLocks/>
            </p:cNvSpPr>
            <p:nvPr userDrawn="1"/>
          </p:nvSpPr>
          <p:spPr bwMode="gray">
            <a:xfrm>
              <a:off x="10077450" y="505936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6" name="Freeform 207"/>
            <p:cNvSpPr>
              <a:spLocks/>
            </p:cNvSpPr>
            <p:nvPr userDrawn="1"/>
          </p:nvSpPr>
          <p:spPr bwMode="gray">
            <a:xfrm>
              <a:off x="10048875" y="5013325"/>
              <a:ext cx="55562" cy="50800"/>
            </a:xfrm>
            <a:custGeom>
              <a:avLst/>
              <a:gdLst>
                <a:gd name="T0" fmla="*/ 35 w 35"/>
                <a:gd name="T1" fmla="*/ 14 h 32"/>
                <a:gd name="T2" fmla="*/ 9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9"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7" name="Freeform 208"/>
            <p:cNvSpPr>
              <a:spLocks/>
            </p:cNvSpPr>
            <p:nvPr userDrawn="1"/>
          </p:nvSpPr>
          <p:spPr bwMode="gray">
            <a:xfrm>
              <a:off x="10017125" y="4970463"/>
              <a:ext cx="58737" cy="49213"/>
            </a:xfrm>
            <a:custGeom>
              <a:avLst/>
              <a:gdLst>
                <a:gd name="T0" fmla="*/ 37 w 37"/>
                <a:gd name="T1" fmla="*/ 13 h 31"/>
                <a:gd name="T2" fmla="*/ 10 w 37"/>
                <a:gd name="T3" fmla="*/ 31 h 31"/>
                <a:gd name="T4" fmla="*/ 0 w 37"/>
                <a:gd name="T5" fmla="*/ 17 h 31"/>
                <a:gd name="T6" fmla="*/ 28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10" y="31"/>
                  </a:lnTo>
                  <a:lnTo>
                    <a:pt x="0" y="17"/>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8" name="Freeform 209"/>
            <p:cNvSpPr>
              <a:spLocks/>
            </p:cNvSpPr>
            <p:nvPr userDrawn="1"/>
          </p:nvSpPr>
          <p:spPr bwMode="gray">
            <a:xfrm>
              <a:off x="9988550" y="4926013"/>
              <a:ext cx="58737" cy="47625"/>
            </a:xfrm>
            <a:custGeom>
              <a:avLst/>
              <a:gdLst>
                <a:gd name="T0" fmla="*/ 37 w 37"/>
                <a:gd name="T1" fmla="*/ 13 h 30"/>
                <a:gd name="T2" fmla="*/ 9 w 37"/>
                <a:gd name="T3" fmla="*/ 30 h 30"/>
                <a:gd name="T4" fmla="*/ 0 w 37"/>
                <a:gd name="T5" fmla="*/ 18 h 30"/>
                <a:gd name="T6" fmla="*/ 28 w 37"/>
                <a:gd name="T7" fmla="*/ 0 h 30"/>
                <a:gd name="T8" fmla="*/ 37 w 37"/>
                <a:gd name="T9" fmla="*/ 13 h 30"/>
              </a:gdLst>
              <a:ahLst/>
              <a:cxnLst>
                <a:cxn ang="0">
                  <a:pos x="T0" y="T1"/>
                </a:cxn>
                <a:cxn ang="0">
                  <a:pos x="T2" y="T3"/>
                </a:cxn>
                <a:cxn ang="0">
                  <a:pos x="T4" y="T5"/>
                </a:cxn>
                <a:cxn ang="0">
                  <a:pos x="T6" y="T7"/>
                </a:cxn>
                <a:cxn ang="0">
                  <a:pos x="T8" y="T9"/>
                </a:cxn>
              </a:cxnLst>
              <a:rect l="0" t="0" r="r" b="b"/>
              <a:pathLst>
                <a:path w="37" h="30">
                  <a:moveTo>
                    <a:pt x="37" y="13"/>
                  </a:moveTo>
                  <a:lnTo>
                    <a:pt x="9" y="30"/>
                  </a:lnTo>
                  <a:lnTo>
                    <a:pt x="0" y="18"/>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9" name="Freeform 210"/>
            <p:cNvSpPr>
              <a:spLocks/>
            </p:cNvSpPr>
            <p:nvPr userDrawn="1"/>
          </p:nvSpPr>
          <p:spPr bwMode="gray">
            <a:xfrm>
              <a:off x="10856913" y="6146800"/>
              <a:ext cx="50800" cy="46038"/>
            </a:xfrm>
            <a:custGeom>
              <a:avLst/>
              <a:gdLst>
                <a:gd name="T0" fmla="*/ 32 w 32"/>
                <a:gd name="T1" fmla="*/ 14 h 29"/>
                <a:gd name="T2" fmla="*/ 9 w 32"/>
                <a:gd name="T3" fmla="*/ 29 h 29"/>
                <a:gd name="T4" fmla="*/ 0 w 32"/>
                <a:gd name="T5" fmla="*/ 16 h 29"/>
                <a:gd name="T6" fmla="*/ 24 w 32"/>
                <a:gd name="T7" fmla="*/ 0 h 29"/>
                <a:gd name="T8" fmla="*/ 32 w 32"/>
                <a:gd name="T9" fmla="*/ 14 h 29"/>
              </a:gdLst>
              <a:ahLst/>
              <a:cxnLst>
                <a:cxn ang="0">
                  <a:pos x="T0" y="T1"/>
                </a:cxn>
                <a:cxn ang="0">
                  <a:pos x="T2" y="T3"/>
                </a:cxn>
                <a:cxn ang="0">
                  <a:pos x="T4" y="T5"/>
                </a:cxn>
                <a:cxn ang="0">
                  <a:pos x="T6" y="T7"/>
                </a:cxn>
                <a:cxn ang="0">
                  <a:pos x="T8" y="T9"/>
                </a:cxn>
              </a:cxnLst>
              <a:rect l="0" t="0" r="r" b="b"/>
              <a:pathLst>
                <a:path w="32" h="29">
                  <a:moveTo>
                    <a:pt x="32" y="14"/>
                  </a:moveTo>
                  <a:lnTo>
                    <a:pt x="9" y="29"/>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0" name="Freeform 211"/>
            <p:cNvSpPr>
              <a:spLocks/>
            </p:cNvSpPr>
            <p:nvPr userDrawn="1"/>
          </p:nvSpPr>
          <p:spPr bwMode="gray">
            <a:xfrm>
              <a:off x="10826750" y="61023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1" name="Freeform 212"/>
            <p:cNvSpPr>
              <a:spLocks/>
            </p:cNvSpPr>
            <p:nvPr userDrawn="1"/>
          </p:nvSpPr>
          <p:spPr bwMode="gray">
            <a:xfrm>
              <a:off x="10798175" y="60563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2" name="Freeform 213"/>
            <p:cNvSpPr>
              <a:spLocks/>
            </p:cNvSpPr>
            <p:nvPr userDrawn="1"/>
          </p:nvSpPr>
          <p:spPr bwMode="gray">
            <a:xfrm>
              <a:off x="10769600" y="6013450"/>
              <a:ext cx="52387" cy="46038"/>
            </a:xfrm>
            <a:custGeom>
              <a:avLst/>
              <a:gdLst>
                <a:gd name="T0" fmla="*/ 33 w 33"/>
                <a:gd name="T1" fmla="*/ 14 h 29"/>
                <a:gd name="T2" fmla="*/ 9 w 33"/>
                <a:gd name="T3" fmla="*/ 29 h 29"/>
                <a:gd name="T4" fmla="*/ 0 w 33"/>
                <a:gd name="T5" fmla="*/ 15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5"/>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3" name="Freeform 214"/>
            <p:cNvSpPr>
              <a:spLocks/>
            </p:cNvSpPr>
            <p:nvPr userDrawn="1"/>
          </p:nvSpPr>
          <p:spPr bwMode="gray">
            <a:xfrm>
              <a:off x="10739438" y="5946775"/>
              <a:ext cx="84137" cy="68263"/>
            </a:xfrm>
            <a:custGeom>
              <a:avLst/>
              <a:gdLst>
                <a:gd name="T0" fmla="*/ 53 w 53"/>
                <a:gd name="T1" fmla="*/ 14 h 43"/>
                <a:gd name="T2" fmla="*/ 8 w 53"/>
                <a:gd name="T3" fmla="*/ 43 h 43"/>
                <a:gd name="T4" fmla="*/ 0 w 53"/>
                <a:gd name="T5" fmla="*/ 30 h 43"/>
                <a:gd name="T6" fmla="*/ 45 w 53"/>
                <a:gd name="T7" fmla="*/ 0 h 43"/>
                <a:gd name="T8" fmla="*/ 53 w 53"/>
                <a:gd name="T9" fmla="*/ 14 h 43"/>
              </a:gdLst>
              <a:ahLst/>
              <a:cxnLst>
                <a:cxn ang="0">
                  <a:pos x="T0" y="T1"/>
                </a:cxn>
                <a:cxn ang="0">
                  <a:pos x="T2" y="T3"/>
                </a:cxn>
                <a:cxn ang="0">
                  <a:pos x="T4" y="T5"/>
                </a:cxn>
                <a:cxn ang="0">
                  <a:pos x="T6" y="T7"/>
                </a:cxn>
                <a:cxn ang="0">
                  <a:pos x="T8" y="T9"/>
                </a:cxn>
              </a:cxnLst>
              <a:rect l="0" t="0" r="r" b="b"/>
              <a:pathLst>
                <a:path w="53" h="43">
                  <a:moveTo>
                    <a:pt x="53" y="14"/>
                  </a:moveTo>
                  <a:lnTo>
                    <a:pt x="8" y="43"/>
                  </a:lnTo>
                  <a:lnTo>
                    <a:pt x="0" y="30"/>
                  </a:lnTo>
                  <a:lnTo>
                    <a:pt x="45" y="0"/>
                  </a:lnTo>
                  <a:lnTo>
                    <a:pt x="5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4" name="Freeform 215"/>
            <p:cNvSpPr>
              <a:spLocks/>
            </p:cNvSpPr>
            <p:nvPr userDrawn="1"/>
          </p:nvSpPr>
          <p:spPr bwMode="gray">
            <a:xfrm>
              <a:off x="10709275" y="59245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5" name="Freeform 216"/>
            <p:cNvSpPr>
              <a:spLocks/>
            </p:cNvSpPr>
            <p:nvPr userDrawn="1"/>
          </p:nvSpPr>
          <p:spPr bwMode="gray">
            <a:xfrm>
              <a:off x="10680700" y="58785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6" name="Freeform 217"/>
            <p:cNvSpPr>
              <a:spLocks/>
            </p:cNvSpPr>
            <p:nvPr userDrawn="1"/>
          </p:nvSpPr>
          <p:spPr bwMode="gray">
            <a:xfrm>
              <a:off x="10652125" y="5835650"/>
              <a:ext cx="50800" cy="46038"/>
            </a:xfrm>
            <a:custGeom>
              <a:avLst/>
              <a:gdLst>
                <a:gd name="T0" fmla="*/ 32 w 32"/>
                <a:gd name="T1" fmla="*/ 13 h 29"/>
                <a:gd name="T2" fmla="*/ 8 w 32"/>
                <a:gd name="T3" fmla="*/ 29 h 29"/>
                <a:gd name="T4" fmla="*/ 0 w 32"/>
                <a:gd name="T5" fmla="*/ 15 h 29"/>
                <a:gd name="T6" fmla="*/ 24 w 32"/>
                <a:gd name="T7" fmla="*/ 0 h 29"/>
                <a:gd name="T8" fmla="*/ 32 w 32"/>
                <a:gd name="T9" fmla="*/ 13 h 29"/>
              </a:gdLst>
              <a:ahLst/>
              <a:cxnLst>
                <a:cxn ang="0">
                  <a:pos x="T0" y="T1"/>
                </a:cxn>
                <a:cxn ang="0">
                  <a:pos x="T2" y="T3"/>
                </a:cxn>
                <a:cxn ang="0">
                  <a:pos x="T4" y="T5"/>
                </a:cxn>
                <a:cxn ang="0">
                  <a:pos x="T6" y="T7"/>
                </a:cxn>
                <a:cxn ang="0">
                  <a:pos x="T8" y="T9"/>
                </a:cxn>
              </a:cxnLst>
              <a:rect l="0" t="0" r="r" b="b"/>
              <a:pathLst>
                <a:path w="32" h="29">
                  <a:moveTo>
                    <a:pt x="32" y="13"/>
                  </a:moveTo>
                  <a:lnTo>
                    <a:pt x="8" y="29"/>
                  </a:lnTo>
                  <a:lnTo>
                    <a:pt x="0" y="15"/>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7" name="Freeform 218"/>
            <p:cNvSpPr>
              <a:spLocks/>
            </p:cNvSpPr>
            <p:nvPr userDrawn="1"/>
          </p:nvSpPr>
          <p:spPr bwMode="gray">
            <a:xfrm>
              <a:off x="10620375" y="5791200"/>
              <a:ext cx="52387" cy="44450"/>
            </a:xfrm>
            <a:custGeom>
              <a:avLst/>
              <a:gdLst>
                <a:gd name="T0" fmla="*/ 33 w 33"/>
                <a:gd name="T1" fmla="*/ 14 h 28"/>
                <a:gd name="T2" fmla="*/ 9 w 33"/>
                <a:gd name="T3" fmla="*/ 28 h 28"/>
                <a:gd name="T4" fmla="*/ 0 w 33"/>
                <a:gd name="T5" fmla="*/ 15 h 28"/>
                <a:gd name="T6" fmla="*/ 24 w 33"/>
                <a:gd name="T7" fmla="*/ 0 h 28"/>
                <a:gd name="T8" fmla="*/ 33 w 33"/>
                <a:gd name="T9" fmla="*/ 14 h 28"/>
              </a:gdLst>
              <a:ahLst/>
              <a:cxnLst>
                <a:cxn ang="0">
                  <a:pos x="T0" y="T1"/>
                </a:cxn>
                <a:cxn ang="0">
                  <a:pos x="T2" y="T3"/>
                </a:cxn>
                <a:cxn ang="0">
                  <a:pos x="T4" y="T5"/>
                </a:cxn>
                <a:cxn ang="0">
                  <a:pos x="T6" y="T7"/>
                </a:cxn>
                <a:cxn ang="0">
                  <a:pos x="T8" y="T9"/>
                </a:cxn>
              </a:cxnLst>
              <a:rect l="0" t="0" r="r" b="b"/>
              <a:pathLst>
                <a:path w="33" h="28">
                  <a:moveTo>
                    <a:pt x="33" y="14"/>
                  </a:moveTo>
                  <a:lnTo>
                    <a:pt x="9" y="28"/>
                  </a:lnTo>
                  <a:lnTo>
                    <a:pt x="0" y="15"/>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8" name="Freeform 219"/>
            <p:cNvSpPr>
              <a:spLocks/>
            </p:cNvSpPr>
            <p:nvPr userDrawn="1"/>
          </p:nvSpPr>
          <p:spPr bwMode="gray">
            <a:xfrm>
              <a:off x="10591800" y="5724525"/>
              <a:ext cx="85725" cy="68263"/>
            </a:xfrm>
            <a:custGeom>
              <a:avLst/>
              <a:gdLst>
                <a:gd name="T0" fmla="*/ 54 w 54"/>
                <a:gd name="T1" fmla="*/ 14 h 43"/>
                <a:gd name="T2" fmla="*/ 9 w 54"/>
                <a:gd name="T3" fmla="*/ 43 h 43"/>
                <a:gd name="T4" fmla="*/ 0 w 54"/>
                <a:gd name="T5" fmla="*/ 30 h 43"/>
                <a:gd name="T6" fmla="*/ 44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9" y="43"/>
                  </a:lnTo>
                  <a:lnTo>
                    <a:pt x="0" y="30"/>
                  </a:lnTo>
                  <a:lnTo>
                    <a:pt x="44"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9" name="Freeform 220"/>
            <p:cNvSpPr>
              <a:spLocks/>
            </p:cNvSpPr>
            <p:nvPr userDrawn="1"/>
          </p:nvSpPr>
          <p:spPr bwMode="gray">
            <a:xfrm>
              <a:off x="10563225" y="570071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0" name="Freeform 221"/>
            <p:cNvSpPr>
              <a:spLocks/>
            </p:cNvSpPr>
            <p:nvPr userDrawn="1"/>
          </p:nvSpPr>
          <p:spPr bwMode="gray">
            <a:xfrm>
              <a:off x="10533063" y="5656263"/>
              <a:ext cx="52387" cy="47625"/>
            </a:xfrm>
            <a:custGeom>
              <a:avLst/>
              <a:gdLst>
                <a:gd name="T0" fmla="*/ 33 w 33"/>
                <a:gd name="T1" fmla="*/ 14 h 30"/>
                <a:gd name="T2" fmla="*/ 9 w 33"/>
                <a:gd name="T3" fmla="*/ 30 h 30"/>
                <a:gd name="T4" fmla="*/ 0 w 33"/>
                <a:gd name="T5" fmla="*/ 16 h 30"/>
                <a:gd name="T6" fmla="*/ 23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1" name="Freeform 222"/>
            <p:cNvSpPr>
              <a:spLocks/>
            </p:cNvSpPr>
            <p:nvPr userDrawn="1"/>
          </p:nvSpPr>
          <p:spPr bwMode="gray">
            <a:xfrm>
              <a:off x="10502900" y="5613400"/>
              <a:ext cx="52387" cy="44450"/>
            </a:xfrm>
            <a:custGeom>
              <a:avLst/>
              <a:gdLst>
                <a:gd name="T0" fmla="*/ 33 w 33"/>
                <a:gd name="T1" fmla="*/ 12 h 28"/>
                <a:gd name="T2" fmla="*/ 9 w 33"/>
                <a:gd name="T3" fmla="*/ 28 h 28"/>
                <a:gd name="T4" fmla="*/ 0 w 33"/>
                <a:gd name="T5" fmla="*/ 15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5"/>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2" name="Freeform 223"/>
            <p:cNvSpPr>
              <a:spLocks/>
            </p:cNvSpPr>
            <p:nvPr userDrawn="1"/>
          </p:nvSpPr>
          <p:spPr bwMode="gray">
            <a:xfrm>
              <a:off x="10474325" y="5568950"/>
              <a:ext cx="50800" cy="44450"/>
            </a:xfrm>
            <a:custGeom>
              <a:avLst/>
              <a:gdLst>
                <a:gd name="T0" fmla="*/ 32 w 32"/>
                <a:gd name="T1" fmla="*/ 13 h 28"/>
                <a:gd name="T2" fmla="*/ 8 w 32"/>
                <a:gd name="T3" fmla="*/ 28 h 28"/>
                <a:gd name="T4" fmla="*/ 0 w 32"/>
                <a:gd name="T5" fmla="*/ 16 h 28"/>
                <a:gd name="T6" fmla="*/ 24 w 32"/>
                <a:gd name="T7" fmla="*/ 0 h 28"/>
                <a:gd name="T8" fmla="*/ 32 w 32"/>
                <a:gd name="T9" fmla="*/ 13 h 28"/>
              </a:gdLst>
              <a:ahLst/>
              <a:cxnLst>
                <a:cxn ang="0">
                  <a:pos x="T0" y="T1"/>
                </a:cxn>
                <a:cxn ang="0">
                  <a:pos x="T2" y="T3"/>
                </a:cxn>
                <a:cxn ang="0">
                  <a:pos x="T4" y="T5"/>
                </a:cxn>
                <a:cxn ang="0">
                  <a:pos x="T6" y="T7"/>
                </a:cxn>
                <a:cxn ang="0">
                  <a:pos x="T8" y="T9"/>
                </a:cxn>
              </a:cxnLst>
              <a:rect l="0" t="0" r="r" b="b"/>
              <a:pathLst>
                <a:path w="32" h="28">
                  <a:moveTo>
                    <a:pt x="32" y="13"/>
                  </a:moveTo>
                  <a:lnTo>
                    <a:pt x="8" y="28"/>
                  </a:lnTo>
                  <a:lnTo>
                    <a:pt x="0" y="16"/>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3" name="Freeform 224"/>
            <p:cNvSpPr>
              <a:spLocks/>
            </p:cNvSpPr>
            <p:nvPr userDrawn="1"/>
          </p:nvSpPr>
          <p:spPr bwMode="gray">
            <a:xfrm>
              <a:off x="10444163" y="550227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4" name="Freeform 225"/>
            <p:cNvSpPr>
              <a:spLocks/>
            </p:cNvSpPr>
            <p:nvPr userDrawn="1"/>
          </p:nvSpPr>
          <p:spPr bwMode="gray">
            <a:xfrm>
              <a:off x="10415588" y="547846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5" name="Freeform 226"/>
            <p:cNvSpPr>
              <a:spLocks/>
            </p:cNvSpPr>
            <p:nvPr userDrawn="1"/>
          </p:nvSpPr>
          <p:spPr bwMode="gray">
            <a:xfrm>
              <a:off x="10385425" y="5434013"/>
              <a:ext cx="52387" cy="46038"/>
            </a:xfrm>
            <a:custGeom>
              <a:avLst/>
              <a:gdLst>
                <a:gd name="T0" fmla="*/ 33 w 33"/>
                <a:gd name="T1" fmla="*/ 13 h 29"/>
                <a:gd name="T2" fmla="*/ 10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10"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6" name="Freeform 227"/>
            <p:cNvSpPr>
              <a:spLocks/>
            </p:cNvSpPr>
            <p:nvPr userDrawn="1"/>
          </p:nvSpPr>
          <p:spPr bwMode="gray">
            <a:xfrm>
              <a:off x="10355263" y="5391150"/>
              <a:ext cx="52387" cy="44450"/>
            </a:xfrm>
            <a:custGeom>
              <a:avLst/>
              <a:gdLst>
                <a:gd name="T0" fmla="*/ 33 w 33"/>
                <a:gd name="T1" fmla="*/ 13 h 28"/>
                <a:gd name="T2" fmla="*/ 9 w 33"/>
                <a:gd name="T3" fmla="*/ 28 h 28"/>
                <a:gd name="T4" fmla="*/ 0 w 33"/>
                <a:gd name="T5" fmla="*/ 14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4"/>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7" name="Freeform 228"/>
            <p:cNvSpPr>
              <a:spLocks/>
            </p:cNvSpPr>
            <p:nvPr userDrawn="1"/>
          </p:nvSpPr>
          <p:spPr bwMode="gray">
            <a:xfrm>
              <a:off x="10326688" y="53451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8" name="Freeform 229"/>
            <p:cNvSpPr>
              <a:spLocks/>
            </p:cNvSpPr>
            <p:nvPr userDrawn="1"/>
          </p:nvSpPr>
          <p:spPr bwMode="gray">
            <a:xfrm>
              <a:off x="10298113" y="528002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9" name="Freeform 230"/>
            <p:cNvSpPr>
              <a:spLocks/>
            </p:cNvSpPr>
            <p:nvPr userDrawn="1"/>
          </p:nvSpPr>
          <p:spPr bwMode="gray">
            <a:xfrm>
              <a:off x="10269538" y="5256213"/>
              <a:ext cx="49212" cy="46038"/>
            </a:xfrm>
            <a:custGeom>
              <a:avLst/>
              <a:gdLst>
                <a:gd name="T0" fmla="*/ 31 w 31"/>
                <a:gd name="T1" fmla="*/ 14 h 29"/>
                <a:gd name="T2" fmla="*/ 7 w 31"/>
                <a:gd name="T3" fmla="*/ 29 h 29"/>
                <a:gd name="T4" fmla="*/ 0 w 31"/>
                <a:gd name="T5" fmla="*/ 16 h 29"/>
                <a:gd name="T6" fmla="*/ 23 w 31"/>
                <a:gd name="T7" fmla="*/ 0 h 29"/>
                <a:gd name="T8" fmla="*/ 31 w 31"/>
                <a:gd name="T9" fmla="*/ 14 h 29"/>
              </a:gdLst>
              <a:ahLst/>
              <a:cxnLst>
                <a:cxn ang="0">
                  <a:pos x="T0" y="T1"/>
                </a:cxn>
                <a:cxn ang="0">
                  <a:pos x="T2" y="T3"/>
                </a:cxn>
                <a:cxn ang="0">
                  <a:pos x="T4" y="T5"/>
                </a:cxn>
                <a:cxn ang="0">
                  <a:pos x="T6" y="T7"/>
                </a:cxn>
                <a:cxn ang="0">
                  <a:pos x="T8" y="T9"/>
                </a:cxn>
              </a:cxnLst>
              <a:rect l="0" t="0" r="r" b="b"/>
              <a:pathLst>
                <a:path w="31" h="29">
                  <a:moveTo>
                    <a:pt x="31" y="14"/>
                  </a:moveTo>
                  <a:lnTo>
                    <a:pt x="7" y="29"/>
                  </a:lnTo>
                  <a:lnTo>
                    <a:pt x="0" y="16"/>
                  </a:lnTo>
                  <a:lnTo>
                    <a:pt x="23" y="0"/>
                  </a:lnTo>
                  <a:lnTo>
                    <a:pt x="31"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0" name="Freeform 231"/>
            <p:cNvSpPr>
              <a:spLocks/>
            </p:cNvSpPr>
            <p:nvPr userDrawn="1"/>
          </p:nvSpPr>
          <p:spPr bwMode="gray">
            <a:xfrm>
              <a:off x="10237788" y="5213350"/>
              <a:ext cx="52387" cy="44450"/>
            </a:xfrm>
            <a:custGeom>
              <a:avLst/>
              <a:gdLst>
                <a:gd name="T0" fmla="*/ 33 w 33"/>
                <a:gd name="T1" fmla="*/ 12 h 28"/>
                <a:gd name="T2" fmla="*/ 9 w 33"/>
                <a:gd name="T3" fmla="*/ 28 h 28"/>
                <a:gd name="T4" fmla="*/ 0 w 33"/>
                <a:gd name="T5" fmla="*/ 14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4"/>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1" name="Freeform 232"/>
            <p:cNvSpPr>
              <a:spLocks/>
            </p:cNvSpPr>
            <p:nvPr userDrawn="1"/>
          </p:nvSpPr>
          <p:spPr bwMode="gray">
            <a:xfrm>
              <a:off x="10209213" y="5168900"/>
              <a:ext cx="52387" cy="44450"/>
            </a:xfrm>
            <a:custGeom>
              <a:avLst/>
              <a:gdLst>
                <a:gd name="T0" fmla="*/ 33 w 33"/>
                <a:gd name="T1" fmla="*/ 13 h 28"/>
                <a:gd name="T2" fmla="*/ 9 w 33"/>
                <a:gd name="T3" fmla="*/ 28 h 28"/>
                <a:gd name="T4" fmla="*/ 0 w 33"/>
                <a:gd name="T5" fmla="*/ 15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5"/>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2" name="Freeform 233"/>
            <p:cNvSpPr>
              <a:spLocks/>
            </p:cNvSpPr>
            <p:nvPr userDrawn="1"/>
          </p:nvSpPr>
          <p:spPr bwMode="gray">
            <a:xfrm>
              <a:off x="10180638" y="512286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3" name="Freeform 234"/>
            <p:cNvSpPr>
              <a:spLocks/>
            </p:cNvSpPr>
            <p:nvPr userDrawn="1"/>
          </p:nvSpPr>
          <p:spPr bwMode="gray">
            <a:xfrm>
              <a:off x="10148888" y="5056188"/>
              <a:ext cx="85725" cy="68263"/>
            </a:xfrm>
            <a:custGeom>
              <a:avLst/>
              <a:gdLst>
                <a:gd name="T0" fmla="*/ 54 w 54"/>
                <a:gd name="T1" fmla="*/ 14 h 43"/>
                <a:gd name="T2" fmla="*/ 10 w 54"/>
                <a:gd name="T3" fmla="*/ 43 h 43"/>
                <a:gd name="T4" fmla="*/ 0 w 54"/>
                <a:gd name="T5" fmla="*/ 30 h 43"/>
                <a:gd name="T6" fmla="*/ 45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10" y="43"/>
                  </a:lnTo>
                  <a:lnTo>
                    <a:pt x="0" y="30"/>
                  </a:lnTo>
                  <a:lnTo>
                    <a:pt x="45"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4" name="Freeform 235"/>
            <p:cNvSpPr>
              <a:spLocks/>
            </p:cNvSpPr>
            <p:nvPr userDrawn="1"/>
          </p:nvSpPr>
          <p:spPr bwMode="gray">
            <a:xfrm>
              <a:off x="10120313" y="5033963"/>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5" name="Freeform 236"/>
            <p:cNvSpPr>
              <a:spLocks/>
            </p:cNvSpPr>
            <p:nvPr userDrawn="1"/>
          </p:nvSpPr>
          <p:spPr bwMode="gray">
            <a:xfrm>
              <a:off x="10091738" y="4991100"/>
              <a:ext cx="50800" cy="44450"/>
            </a:xfrm>
            <a:custGeom>
              <a:avLst/>
              <a:gdLst>
                <a:gd name="T0" fmla="*/ 32 w 32"/>
                <a:gd name="T1" fmla="*/ 12 h 28"/>
                <a:gd name="T2" fmla="*/ 8 w 32"/>
                <a:gd name="T3" fmla="*/ 28 h 28"/>
                <a:gd name="T4" fmla="*/ 0 w 32"/>
                <a:gd name="T5" fmla="*/ 14 h 28"/>
                <a:gd name="T6" fmla="*/ 24 w 32"/>
                <a:gd name="T7" fmla="*/ 0 h 28"/>
                <a:gd name="T8" fmla="*/ 32 w 32"/>
                <a:gd name="T9" fmla="*/ 12 h 28"/>
              </a:gdLst>
              <a:ahLst/>
              <a:cxnLst>
                <a:cxn ang="0">
                  <a:pos x="T0" y="T1"/>
                </a:cxn>
                <a:cxn ang="0">
                  <a:pos x="T2" y="T3"/>
                </a:cxn>
                <a:cxn ang="0">
                  <a:pos x="T4" y="T5"/>
                </a:cxn>
                <a:cxn ang="0">
                  <a:pos x="T6" y="T7"/>
                </a:cxn>
                <a:cxn ang="0">
                  <a:pos x="T8" y="T9"/>
                </a:cxn>
              </a:cxnLst>
              <a:rect l="0" t="0" r="r" b="b"/>
              <a:pathLst>
                <a:path w="32" h="28">
                  <a:moveTo>
                    <a:pt x="32" y="12"/>
                  </a:moveTo>
                  <a:lnTo>
                    <a:pt x="8" y="28"/>
                  </a:lnTo>
                  <a:lnTo>
                    <a:pt x="0" y="14"/>
                  </a:lnTo>
                  <a:lnTo>
                    <a:pt x="24" y="0"/>
                  </a:lnTo>
                  <a:lnTo>
                    <a:pt x="32"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6" name="Freeform 237"/>
            <p:cNvSpPr>
              <a:spLocks/>
            </p:cNvSpPr>
            <p:nvPr userDrawn="1"/>
          </p:nvSpPr>
          <p:spPr bwMode="gray">
            <a:xfrm>
              <a:off x="10061575" y="4945063"/>
              <a:ext cx="52387" cy="46038"/>
            </a:xfrm>
            <a:custGeom>
              <a:avLst/>
              <a:gdLst>
                <a:gd name="T0" fmla="*/ 33 w 33"/>
                <a:gd name="T1" fmla="*/ 14 h 29"/>
                <a:gd name="T2" fmla="*/ 9 w 33"/>
                <a:gd name="T3" fmla="*/ 29 h 29"/>
                <a:gd name="T4" fmla="*/ 0 w 33"/>
                <a:gd name="T5" fmla="*/ 16 h 29"/>
                <a:gd name="T6" fmla="*/ 24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7" name="Freeform 238"/>
            <p:cNvSpPr>
              <a:spLocks/>
            </p:cNvSpPr>
            <p:nvPr userDrawn="1"/>
          </p:nvSpPr>
          <p:spPr bwMode="gray">
            <a:xfrm>
              <a:off x="10033000" y="4900613"/>
              <a:ext cx="52387" cy="46038"/>
            </a:xfrm>
            <a:custGeom>
              <a:avLst/>
              <a:gdLst>
                <a:gd name="T0" fmla="*/ 33 w 33"/>
                <a:gd name="T1" fmla="*/ 14 h 29"/>
                <a:gd name="T2" fmla="*/ 9 w 33"/>
                <a:gd name="T3" fmla="*/ 29 h 29"/>
                <a:gd name="T4" fmla="*/ 0 w 33"/>
                <a:gd name="T5" fmla="*/ 16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14945885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84329007"/>
      </p:ext>
    </p:extLst>
  </p:cSld>
  <p:clrMapOvr>
    <a:masterClrMapping/>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78429521"/>
      </p:ext>
    </p:extLst>
  </p:cSld>
  <p:clrMapOvr>
    <a:masterClrMapping/>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1474418286"/>
      </p:ext>
    </p:extLst>
  </p:cSld>
  <p:clrMapOvr>
    <a:masterClrMapping/>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1084301114"/>
      </p:ext>
    </p:extLst>
  </p:cSld>
  <p:clrMapOvr>
    <a:masterClrMapping/>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65641318"/>
      </p:ext>
    </p:extLst>
  </p:cSld>
  <p:clrMapOvr>
    <a:masterClrMapping/>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6963004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25542092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159226524"/>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DE"/>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5" name="Date Placeholder 4"/>
          <p:cNvSpPr>
            <a:spLocks noGrp="1"/>
          </p:cNvSpPr>
          <p:nvPr>
            <p:ph type="dt" sz="half" idx="10"/>
          </p:nvPr>
        </p:nvSpPr>
        <p:spPr/>
        <p:txBody>
          <a:bodyPr/>
          <a:lstStyle/>
          <a:p>
            <a:fld id="{A503EBAF-BB52-4FEC-9EE9-8BBEE62A6D43}" type="datetimeFigureOut">
              <a:rPr lang="de-DE" smtClean="0">
                <a:solidFill>
                  <a:prstClr val="black">
                    <a:tint val="75000"/>
                  </a:prstClr>
                </a:solidFill>
              </a:rPr>
              <a:pPr/>
              <a:t>14.06.2018</a:t>
            </a:fld>
            <a:endParaRPr lang="de-DE">
              <a:solidFill>
                <a:prstClr val="black">
                  <a:tint val="75000"/>
                </a:prstClr>
              </a:solidFill>
            </a:endParaRPr>
          </a:p>
        </p:txBody>
      </p:sp>
      <p:sp>
        <p:nvSpPr>
          <p:cNvPr id="6" name="Footer Placeholder 5"/>
          <p:cNvSpPr>
            <a:spLocks noGrp="1"/>
          </p:cNvSpPr>
          <p:nvPr>
            <p:ph type="ftr" sz="quarter" idx="11"/>
          </p:nvPr>
        </p:nvSpPr>
        <p:spPr/>
        <p:txBody>
          <a:bodyPr/>
          <a:lstStyle/>
          <a:p>
            <a:endParaRPr lang="de-DE">
              <a:solidFill>
                <a:prstClr val="black">
                  <a:tint val="75000"/>
                </a:prstClr>
              </a:solidFill>
            </a:endParaRPr>
          </a:p>
        </p:txBody>
      </p:sp>
      <p:sp>
        <p:nvSpPr>
          <p:cNvPr id="7" name="Slide Number Placeholder 6"/>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2457710034"/>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grpSp>
        <p:nvGrpSpPr>
          <p:cNvPr id="3" name="Group 2"/>
          <p:cNvGrpSpPr>
            <a:grpSpLocks noChangeAspect="1"/>
          </p:cNvGrpSpPr>
          <p:nvPr/>
        </p:nvGrpSpPr>
        <p:grpSpPr bwMode="gray">
          <a:xfrm>
            <a:off x="8702982" y="3787616"/>
            <a:ext cx="3489016" cy="3070384"/>
            <a:chOff x="7670801" y="3252788"/>
            <a:chExt cx="4017963" cy="3535362"/>
          </a:xfrm>
        </p:grpSpPr>
        <p:sp>
          <p:nvSpPr>
            <p:cNvPr id="4" name="Freeform 7"/>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BA8C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 name="Freeform 8"/>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close/>
                </a:path>
              </a:pathLst>
            </a:custGeom>
            <a:solidFill>
              <a:srgbClr val="5DB1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 name="Freeform 9"/>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 name="Freeform 10"/>
            <p:cNvSpPr>
              <a:spLocks/>
            </p:cNvSpPr>
            <p:nvPr userDrawn="1"/>
          </p:nvSpPr>
          <p:spPr bwMode="gray">
            <a:xfrm>
              <a:off x="8637588" y="5445125"/>
              <a:ext cx="465138" cy="623888"/>
            </a:xfrm>
            <a:custGeom>
              <a:avLst/>
              <a:gdLst>
                <a:gd name="T0" fmla="*/ 202 w 257"/>
                <a:gd name="T1" fmla="*/ 3 h 348"/>
                <a:gd name="T2" fmla="*/ 171 w 257"/>
                <a:gd name="T3" fmla="*/ 43 h 348"/>
                <a:gd name="T4" fmla="*/ 245 w 257"/>
                <a:gd name="T5" fmla="*/ 323 h 348"/>
                <a:gd name="T6" fmla="*/ 257 w 257"/>
                <a:gd name="T7" fmla="*/ 329 h 348"/>
                <a:gd name="T8" fmla="*/ 109 w 257"/>
                <a:gd name="T9" fmla="*/ 319 h 348"/>
                <a:gd name="T10" fmla="*/ 47 w 257"/>
                <a:gd name="T11" fmla="*/ 87 h 348"/>
                <a:gd name="T12" fmla="*/ 202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2" y="3"/>
                  </a:moveTo>
                  <a:cubicBezTo>
                    <a:pt x="190" y="15"/>
                    <a:pt x="180" y="28"/>
                    <a:pt x="171" y="43"/>
                  </a:cubicBezTo>
                  <a:cubicBezTo>
                    <a:pt x="114" y="141"/>
                    <a:pt x="148" y="266"/>
                    <a:pt x="245" y="323"/>
                  </a:cubicBezTo>
                  <a:cubicBezTo>
                    <a:pt x="249" y="325"/>
                    <a:pt x="253" y="327"/>
                    <a:pt x="257" y="329"/>
                  </a:cubicBezTo>
                  <a:cubicBezTo>
                    <a:pt x="210" y="348"/>
                    <a:pt x="156" y="346"/>
                    <a:pt x="109" y="319"/>
                  </a:cubicBezTo>
                  <a:cubicBezTo>
                    <a:pt x="28" y="272"/>
                    <a:pt x="0" y="168"/>
                    <a:pt x="47" y="87"/>
                  </a:cubicBezTo>
                  <a:cubicBezTo>
                    <a:pt x="80" y="31"/>
                    <a:pt x="140" y="0"/>
                    <a:pt x="202" y="3"/>
                  </a:cubicBezTo>
                </a:path>
              </a:pathLst>
            </a:custGeom>
            <a:solidFill>
              <a:srgbClr val="0075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 name="Freeform 11"/>
            <p:cNvSpPr>
              <a:spLocks/>
            </p:cNvSpPr>
            <p:nvPr userDrawn="1"/>
          </p:nvSpPr>
          <p:spPr bwMode="gray">
            <a:xfrm>
              <a:off x="7670801" y="3711575"/>
              <a:ext cx="3227388" cy="2381250"/>
            </a:xfrm>
            <a:custGeom>
              <a:avLst/>
              <a:gdLst>
                <a:gd name="T0" fmla="*/ 0 w 1788"/>
                <a:gd name="T1" fmla="*/ 0 h 1326"/>
                <a:gd name="T2" fmla="*/ 1788 w 1788"/>
                <a:gd name="T3" fmla="*/ 0 h 1326"/>
                <a:gd name="T4" fmla="*/ 1788 w 1788"/>
                <a:gd name="T5" fmla="*/ 1326 h 1326"/>
                <a:gd name="T6" fmla="*/ 101 w 1788"/>
                <a:gd name="T7" fmla="*/ 1326 h 1326"/>
                <a:gd name="T8" fmla="*/ 0 w 1788"/>
                <a:gd name="T9" fmla="*/ 1225 h 1326"/>
                <a:gd name="T10" fmla="*/ 0 w 1788"/>
                <a:gd name="T11" fmla="*/ 0 h 1326"/>
              </a:gdLst>
              <a:ahLst/>
              <a:cxnLst>
                <a:cxn ang="0">
                  <a:pos x="T0" y="T1"/>
                </a:cxn>
                <a:cxn ang="0">
                  <a:pos x="T2" y="T3"/>
                </a:cxn>
                <a:cxn ang="0">
                  <a:pos x="T4" y="T5"/>
                </a:cxn>
                <a:cxn ang="0">
                  <a:pos x="T6" y="T7"/>
                </a:cxn>
                <a:cxn ang="0">
                  <a:pos x="T8" y="T9"/>
                </a:cxn>
                <a:cxn ang="0">
                  <a:pos x="T10" y="T11"/>
                </a:cxn>
              </a:cxnLst>
              <a:rect l="0" t="0" r="r" b="b"/>
              <a:pathLst>
                <a:path w="1788" h="1326">
                  <a:moveTo>
                    <a:pt x="0" y="0"/>
                  </a:moveTo>
                  <a:cubicBezTo>
                    <a:pt x="1788" y="0"/>
                    <a:pt x="1788" y="0"/>
                    <a:pt x="1788" y="0"/>
                  </a:cubicBezTo>
                  <a:cubicBezTo>
                    <a:pt x="1788" y="1326"/>
                    <a:pt x="1788" y="1326"/>
                    <a:pt x="1788" y="1326"/>
                  </a:cubicBezTo>
                  <a:cubicBezTo>
                    <a:pt x="101" y="1326"/>
                    <a:pt x="101" y="1326"/>
                    <a:pt x="101" y="1326"/>
                  </a:cubicBezTo>
                  <a:cubicBezTo>
                    <a:pt x="45" y="1326"/>
                    <a:pt x="0" y="1281"/>
                    <a:pt x="0" y="1225"/>
                  </a:cubicBezTo>
                  <a:cubicBezTo>
                    <a:pt x="0" y="0"/>
                    <a:pt x="0" y="0"/>
                    <a:pt x="0" y="0"/>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 name="Freeform 12"/>
            <p:cNvSpPr>
              <a:spLocks/>
            </p:cNvSpPr>
            <p:nvPr userDrawn="1"/>
          </p:nvSpPr>
          <p:spPr bwMode="gray">
            <a:xfrm>
              <a:off x="7681913" y="3802063"/>
              <a:ext cx="3122613" cy="2201863"/>
            </a:xfrm>
            <a:custGeom>
              <a:avLst/>
              <a:gdLst>
                <a:gd name="T0" fmla="*/ 1730 w 1730"/>
                <a:gd name="T1" fmla="*/ 0 h 1226"/>
                <a:gd name="T2" fmla="*/ 320 w 1730"/>
                <a:gd name="T3" fmla="*/ 0 h 1226"/>
                <a:gd name="T4" fmla="*/ 320 w 1730"/>
                <a:gd name="T5" fmla="*/ 19 h 1226"/>
                <a:gd name="T6" fmla="*/ 1711 w 1730"/>
                <a:gd name="T7" fmla="*/ 19 h 1226"/>
                <a:gd name="T8" fmla="*/ 1711 w 1730"/>
                <a:gd name="T9" fmla="*/ 1207 h 1226"/>
                <a:gd name="T10" fmla="*/ 0 w 1730"/>
                <a:gd name="T11" fmla="*/ 1207 h 1226"/>
                <a:gd name="T12" fmla="*/ 8 w 1730"/>
                <a:gd name="T13" fmla="*/ 1226 h 1226"/>
                <a:gd name="T14" fmla="*/ 1730 w 1730"/>
                <a:gd name="T15" fmla="*/ 1226 h 1226"/>
                <a:gd name="T16" fmla="*/ 1730 w 1730"/>
                <a:gd name="T17" fmla="*/ 0 h 1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0" h="1226">
                  <a:moveTo>
                    <a:pt x="1730" y="0"/>
                  </a:moveTo>
                  <a:cubicBezTo>
                    <a:pt x="320" y="0"/>
                    <a:pt x="320" y="0"/>
                    <a:pt x="320" y="0"/>
                  </a:cubicBezTo>
                  <a:cubicBezTo>
                    <a:pt x="320" y="19"/>
                    <a:pt x="320" y="19"/>
                    <a:pt x="320" y="19"/>
                  </a:cubicBezTo>
                  <a:cubicBezTo>
                    <a:pt x="1711" y="19"/>
                    <a:pt x="1711" y="19"/>
                    <a:pt x="1711" y="19"/>
                  </a:cubicBezTo>
                  <a:cubicBezTo>
                    <a:pt x="1711" y="1207"/>
                    <a:pt x="1711" y="1207"/>
                    <a:pt x="1711" y="1207"/>
                  </a:cubicBezTo>
                  <a:cubicBezTo>
                    <a:pt x="0" y="1207"/>
                    <a:pt x="0" y="1207"/>
                    <a:pt x="0" y="1207"/>
                  </a:cubicBezTo>
                  <a:cubicBezTo>
                    <a:pt x="2" y="1214"/>
                    <a:pt x="5" y="1220"/>
                    <a:pt x="8" y="1226"/>
                  </a:cubicBezTo>
                  <a:cubicBezTo>
                    <a:pt x="1730" y="1226"/>
                    <a:pt x="1730" y="1226"/>
                    <a:pt x="1730" y="1226"/>
                  </a:cubicBezTo>
                  <a:cubicBezTo>
                    <a:pt x="1730" y="0"/>
                    <a:pt x="1730" y="0"/>
                    <a:pt x="1730" y="0"/>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 name="Freeform 13"/>
            <p:cNvSpPr>
              <a:spLocks/>
            </p:cNvSpPr>
            <p:nvPr userDrawn="1"/>
          </p:nvSpPr>
          <p:spPr bwMode="gray">
            <a:xfrm>
              <a:off x="7670801" y="3711575"/>
              <a:ext cx="585788" cy="2347913"/>
            </a:xfrm>
            <a:custGeom>
              <a:avLst/>
              <a:gdLst>
                <a:gd name="T0" fmla="*/ 325 w 325"/>
                <a:gd name="T1" fmla="*/ 0 h 1307"/>
                <a:gd name="T2" fmla="*/ 325 w 325"/>
                <a:gd name="T3" fmla="*/ 1202 h 1307"/>
                <a:gd name="T4" fmla="*/ 155 w 325"/>
                <a:gd name="T5" fmla="*/ 1202 h 1307"/>
                <a:gd name="T6" fmla="*/ 43 w 325"/>
                <a:gd name="T7" fmla="*/ 1307 h 1307"/>
                <a:gd name="T8" fmla="*/ 1 w 325"/>
                <a:gd name="T9" fmla="*/ 1235 h 1307"/>
                <a:gd name="T10" fmla="*/ 0 w 325"/>
                <a:gd name="T11" fmla="*/ 0 h 1307"/>
                <a:gd name="T12" fmla="*/ 325 w 325"/>
                <a:gd name="T13" fmla="*/ 0 h 1307"/>
              </a:gdLst>
              <a:ahLst/>
              <a:cxnLst>
                <a:cxn ang="0">
                  <a:pos x="T0" y="T1"/>
                </a:cxn>
                <a:cxn ang="0">
                  <a:pos x="T2" y="T3"/>
                </a:cxn>
                <a:cxn ang="0">
                  <a:pos x="T4" y="T5"/>
                </a:cxn>
                <a:cxn ang="0">
                  <a:pos x="T6" y="T7"/>
                </a:cxn>
                <a:cxn ang="0">
                  <a:pos x="T8" y="T9"/>
                </a:cxn>
                <a:cxn ang="0">
                  <a:pos x="T10" y="T11"/>
                </a:cxn>
                <a:cxn ang="0">
                  <a:pos x="T12" y="T13"/>
                </a:cxn>
              </a:cxnLst>
              <a:rect l="0" t="0" r="r" b="b"/>
              <a:pathLst>
                <a:path w="325" h="1307">
                  <a:moveTo>
                    <a:pt x="325" y="0"/>
                  </a:moveTo>
                  <a:cubicBezTo>
                    <a:pt x="325" y="1202"/>
                    <a:pt x="325" y="1202"/>
                    <a:pt x="325" y="1202"/>
                  </a:cubicBezTo>
                  <a:cubicBezTo>
                    <a:pt x="155" y="1202"/>
                    <a:pt x="155" y="1202"/>
                    <a:pt x="155" y="1202"/>
                  </a:cubicBezTo>
                  <a:cubicBezTo>
                    <a:pt x="93" y="1202"/>
                    <a:pt x="43" y="1245"/>
                    <a:pt x="43" y="1307"/>
                  </a:cubicBezTo>
                  <a:cubicBezTo>
                    <a:pt x="43" y="1307"/>
                    <a:pt x="1" y="1281"/>
                    <a:pt x="1" y="1235"/>
                  </a:cubicBezTo>
                  <a:cubicBezTo>
                    <a:pt x="1" y="1103"/>
                    <a:pt x="0" y="0"/>
                    <a:pt x="0" y="0"/>
                  </a:cubicBezTo>
                  <a:lnTo>
                    <a:pt x="325" y="0"/>
                  </a:lnTo>
                  <a:close/>
                </a:path>
              </a:pathLst>
            </a:custGeom>
            <a:solidFill>
              <a:srgbClr val="15A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 name="Freeform 14"/>
            <p:cNvSpPr>
              <a:spLocks/>
            </p:cNvSpPr>
            <p:nvPr userDrawn="1"/>
          </p:nvSpPr>
          <p:spPr bwMode="gray">
            <a:xfrm>
              <a:off x="7670801" y="3490913"/>
              <a:ext cx="420688" cy="2432050"/>
            </a:xfrm>
            <a:custGeom>
              <a:avLst/>
              <a:gdLst>
                <a:gd name="T0" fmla="*/ 112 w 233"/>
                <a:gd name="T1" fmla="*/ 0 h 1354"/>
                <a:gd name="T2" fmla="*/ 0 w 233"/>
                <a:gd name="T3" fmla="*/ 112 h 1354"/>
                <a:gd name="T4" fmla="*/ 0 w 233"/>
                <a:gd name="T5" fmla="*/ 1354 h 1354"/>
                <a:gd name="T6" fmla="*/ 1 w 233"/>
                <a:gd name="T7" fmla="*/ 1354 h 1354"/>
                <a:gd name="T8" fmla="*/ 112 w 233"/>
                <a:gd name="T9" fmla="*/ 1251 h 1354"/>
                <a:gd name="T10" fmla="*/ 233 w 233"/>
                <a:gd name="T11" fmla="*/ 1251 h 1354"/>
                <a:gd name="T12" fmla="*/ 233 w 233"/>
                <a:gd name="T13" fmla="*/ 0 h 1354"/>
                <a:gd name="T14" fmla="*/ 112 w 233"/>
                <a:gd name="T15" fmla="*/ 0 h 13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 h="1354">
                  <a:moveTo>
                    <a:pt x="112" y="0"/>
                  </a:moveTo>
                  <a:cubicBezTo>
                    <a:pt x="50" y="0"/>
                    <a:pt x="0" y="50"/>
                    <a:pt x="0" y="112"/>
                  </a:cubicBezTo>
                  <a:cubicBezTo>
                    <a:pt x="0" y="1354"/>
                    <a:pt x="0" y="1354"/>
                    <a:pt x="0" y="1354"/>
                  </a:cubicBezTo>
                  <a:cubicBezTo>
                    <a:pt x="1" y="1354"/>
                    <a:pt x="1" y="1354"/>
                    <a:pt x="1" y="1354"/>
                  </a:cubicBezTo>
                  <a:cubicBezTo>
                    <a:pt x="5" y="1296"/>
                    <a:pt x="53" y="1251"/>
                    <a:pt x="112" y="1251"/>
                  </a:cubicBezTo>
                  <a:cubicBezTo>
                    <a:pt x="233" y="1251"/>
                    <a:pt x="233" y="1251"/>
                    <a:pt x="233" y="1251"/>
                  </a:cubicBezTo>
                  <a:cubicBezTo>
                    <a:pt x="233" y="0"/>
                    <a:pt x="233" y="0"/>
                    <a:pt x="233" y="0"/>
                  </a:cubicBezTo>
                  <a:lnTo>
                    <a:pt x="112"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 name="Freeform 15"/>
            <p:cNvSpPr>
              <a:spLocks noEditPoints="1"/>
            </p:cNvSpPr>
            <p:nvPr userDrawn="1"/>
          </p:nvSpPr>
          <p:spPr bwMode="gray">
            <a:xfrm>
              <a:off x="8848726" y="3952875"/>
              <a:ext cx="1244600" cy="1892300"/>
            </a:xfrm>
            <a:custGeom>
              <a:avLst/>
              <a:gdLst>
                <a:gd name="T0" fmla="*/ 597 w 689"/>
                <a:gd name="T1" fmla="*/ 579 h 1054"/>
                <a:gd name="T2" fmla="*/ 624 w 689"/>
                <a:gd name="T3" fmla="*/ 548 h 1054"/>
                <a:gd name="T4" fmla="*/ 689 w 689"/>
                <a:gd name="T5" fmla="*/ 345 h 1054"/>
                <a:gd name="T6" fmla="*/ 0 w 689"/>
                <a:gd name="T7" fmla="*/ 345 h 1054"/>
                <a:gd name="T8" fmla="*/ 66 w 689"/>
                <a:gd name="T9" fmla="*/ 548 h 1054"/>
                <a:gd name="T10" fmla="*/ 93 w 689"/>
                <a:gd name="T11" fmla="*/ 579 h 1054"/>
                <a:gd name="T12" fmla="*/ 159 w 689"/>
                <a:gd name="T13" fmla="*/ 791 h 1054"/>
                <a:gd name="T14" fmla="*/ 171 w 689"/>
                <a:gd name="T15" fmla="*/ 834 h 1054"/>
                <a:gd name="T16" fmla="*/ 159 w 689"/>
                <a:gd name="T17" fmla="*/ 877 h 1054"/>
                <a:gd name="T18" fmla="*/ 159 w 689"/>
                <a:gd name="T19" fmla="*/ 918 h 1054"/>
                <a:gd name="T20" fmla="*/ 184 w 689"/>
                <a:gd name="T21" fmla="*/ 965 h 1054"/>
                <a:gd name="T22" fmla="*/ 345 w 689"/>
                <a:gd name="T23" fmla="*/ 1054 h 1054"/>
                <a:gd name="T24" fmla="*/ 506 w 689"/>
                <a:gd name="T25" fmla="*/ 965 h 1054"/>
                <a:gd name="T26" fmla="*/ 530 w 689"/>
                <a:gd name="T27" fmla="*/ 918 h 1054"/>
                <a:gd name="T28" fmla="*/ 530 w 689"/>
                <a:gd name="T29" fmla="*/ 877 h 1054"/>
                <a:gd name="T30" fmla="*/ 519 w 689"/>
                <a:gd name="T31" fmla="*/ 834 h 1054"/>
                <a:gd name="T32" fmla="*/ 530 w 689"/>
                <a:gd name="T33" fmla="*/ 791 h 1054"/>
                <a:gd name="T34" fmla="*/ 675 w 689"/>
                <a:gd name="T35" fmla="*/ 345 h 1054"/>
                <a:gd name="T36" fmla="*/ 606 w 689"/>
                <a:gd name="T37" fmla="*/ 546 h 1054"/>
                <a:gd name="T38" fmla="*/ 586 w 689"/>
                <a:gd name="T39" fmla="*/ 570 h 1054"/>
                <a:gd name="T40" fmla="*/ 442 w 689"/>
                <a:gd name="T41" fmla="*/ 767 h 1054"/>
                <a:gd name="T42" fmla="*/ 551 w 689"/>
                <a:gd name="T43" fmla="*/ 555 h 1054"/>
                <a:gd name="T44" fmla="*/ 556 w 689"/>
                <a:gd name="T45" fmla="*/ 549 h 1054"/>
                <a:gd name="T46" fmla="*/ 616 w 689"/>
                <a:gd name="T47" fmla="*/ 412 h 1054"/>
                <a:gd name="T48" fmla="*/ 630 w 689"/>
                <a:gd name="T49" fmla="*/ 398 h 1054"/>
                <a:gd name="T50" fmla="*/ 623 w 689"/>
                <a:gd name="T51" fmla="*/ 345 h 1054"/>
                <a:gd name="T52" fmla="*/ 382 w 689"/>
                <a:gd name="T53" fmla="*/ 16 h 1054"/>
                <a:gd name="T54" fmla="*/ 103 w 689"/>
                <a:gd name="T55" fmla="*/ 570 h 1054"/>
                <a:gd name="T56" fmla="*/ 83 w 689"/>
                <a:gd name="T57" fmla="*/ 546 h 1054"/>
                <a:gd name="T58" fmla="*/ 312 w 689"/>
                <a:gd name="T59" fmla="*/ 16 h 1054"/>
                <a:gd name="T60" fmla="*/ 609 w 689"/>
                <a:gd name="T61" fmla="*/ 345 h 1054"/>
                <a:gd name="T62" fmla="*/ 540 w 689"/>
                <a:gd name="T63" fmla="*/ 546 h 1054"/>
                <a:gd name="T64" fmla="*/ 520 w 689"/>
                <a:gd name="T65" fmla="*/ 570 h 1054"/>
                <a:gd name="T66" fmla="*/ 195 w 689"/>
                <a:gd name="T67" fmla="*/ 767 h 1054"/>
                <a:gd name="T68" fmla="*/ 173 w 689"/>
                <a:gd name="T69" fmla="*/ 791 h 1054"/>
                <a:gd name="T70" fmla="*/ 506 w 689"/>
                <a:gd name="T71" fmla="*/ 781 h 1054"/>
                <a:gd name="T72" fmla="*/ 516 w 689"/>
                <a:gd name="T73" fmla="*/ 813 h 1054"/>
                <a:gd name="T74" fmla="*/ 184 w 689"/>
                <a:gd name="T75" fmla="*/ 823 h 1054"/>
                <a:gd name="T76" fmla="*/ 173 w 689"/>
                <a:gd name="T77" fmla="*/ 791 h 1054"/>
                <a:gd name="T78" fmla="*/ 516 w 689"/>
                <a:gd name="T79" fmla="*/ 855 h 1054"/>
                <a:gd name="T80" fmla="*/ 506 w 689"/>
                <a:gd name="T81" fmla="*/ 887 h 1054"/>
                <a:gd name="T82" fmla="*/ 173 w 689"/>
                <a:gd name="T83" fmla="*/ 877 h 1054"/>
                <a:gd name="T84" fmla="*/ 184 w 689"/>
                <a:gd name="T85" fmla="*/ 844 h 1054"/>
                <a:gd name="T86" fmla="*/ 345 w 689"/>
                <a:gd name="T87" fmla="*/ 1040 h 1054"/>
                <a:gd name="T88" fmla="*/ 463 w 689"/>
                <a:gd name="T89" fmla="*/ 965 h 1054"/>
                <a:gd name="T90" fmla="*/ 516 w 689"/>
                <a:gd name="T91" fmla="*/ 940 h 1054"/>
                <a:gd name="T92" fmla="*/ 184 w 689"/>
                <a:gd name="T93" fmla="*/ 951 h 1054"/>
                <a:gd name="T94" fmla="*/ 173 w 689"/>
                <a:gd name="T95" fmla="*/ 918 h 1054"/>
                <a:gd name="T96" fmla="*/ 506 w 689"/>
                <a:gd name="T97" fmla="*/ 908 h 1054"/>
                <a:gd name="T98" fmla="*/ 516 w 689"/>
                <a:gd name="T99" fmla="*/ 940 h 10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89" h="1054">
                  <a:moveTo>
                    <a:pt x="509" y="767"/>
                  </a:moveTo>
                  <a:cubicBezTo>
                    <a:pt x="514" y="693"/>
                    <a:pt x="566" y="618"/>
                    <a:pt x="597" y="579"/>
                  </a:cubicBezTo>
                  <a:cubicBezTo>
                    <a:pt x="604" y="571"/>
                    <a:pt x="611" y="563"/>
                    <a:pt x="617" y="555"/>
                  </a:cubicBezTo>
                  <a:cubicBezTo>
                    <a:pt x="624" y="548"/>
                    <a:pt x="624" y="548"/>
                    <a:pt x="624" y="548"/>
                  </a:cubicBezTo>
                  <a:cubicBezTo>
                    <a:pt x="623" y="548"/>
                    <a:pt x="623" y="548"/>
                    <a:pt x="623" y="548"/>
                  </a:cubicBezTo>
                  <a:cubicBezTo>
                    <a:pt x="666" y="488"/>
                    <a:pt x="689" y="418"/>
                    <a:pt x="689" y="345"/>
                  </a:cubicBezTo>
                  <a:cubicBezTo>
                    <a:pt x="689" y="155"/>
                    <a:pt x="535" y="0"/>
                    <a:pt x="345" y="0"/>
                  </a:cubicBezTo>
                  <a:cubicBezTo>
                    <a:pt x="155" y="0"/>
                    <a:pt x="0" y="155"/>
                    <a:pt x="0" y="345"/>
                  </a:cubicBezTo>
                  <a:cubicBezTo>
                    <a:pt x="0" y="418"/>
                    <a:pt x="23" y="488"/>
                    <a:pt x="67" y="547"/>
                  </a:cubicBezTo>
                  <a:cubicBezTo>
                    <a:pt x="66" y="548"/>
                    <a:pt x="66" y="548"/>
                    <a:pt x="66" y="548"/>
                  </a:cubicBezTo>
                  <a:cubicBezTo>
                    <a:pt x="72" y="555"/>
                    <a:pt x="72" y="555"/>
                    <a:pt x="72" y="555"/>
                  </a:cubicBezTo>
                  <a:cubicBezTo>
                    <a:pt x="79" y="563"/>
                    <a:pt x="85" y="571"/>
                    <a:pt x="93" y="579"/>
                  </a:cubicBezTo>
                  <a:cubicBezTo>
                    <a:pt x="123" y="618"/>
                    <a:pt x="175" y="693"/>
                    <a:pt x="181" y="767"/>
                  </a:cubicBezTo>
                  <a:cubicBezTo>
                    <a:pt x="165" y="768"/>
                    <a:pt x="159" y="782"/>
                    <a:pt x="159" y="791"/>
                  </a:cubicBezTo>
                  <a:cubicBezTo>
                    <a:pt x="159" y="813"/>
                    <a:pt x="159" y="813"/>
                    <a:pt x="159" y="813"/>
                  </a:cubicBezTo>
                  <a:cubicBezTo>
                    <a:pt x="159" y="824"/>
                    <a:pt x="164" y="830"/>
                    <a:pt x="171" y="834"/>
                  </a:cubicBezTo>
                  <a:cubicBezTo>
                    <a:pt x="163" y="839"/>
                    <a:pt x="159" y="848"/>
                    <a:pt x="159" y="855"/>
                  </a:cubicBezTo>
                  <a:cubicBezTo>
                    <a:pt x="159" y="877"/>
                    <a:pt x="159" y="877"/>
                    <a:pt x="159" y="877"/>
                  </a:cubicBezTo>
                  <a:cubicBezTo>
                    <a:pt x="159" y="887"/>
                    <a:pt x="164" y="894"/>
                    <a:pt x="171" y="897"/>
                  </a:cubicBezTo>
                  <a:cubicBezTo>
                    <a:pt x="163" y="902"/>
                    <a:pt x="159" y="911"/>
                    <a:pt x="159" y="918"/>
                  </a:cubicBezTo>
                  <a:cubicBezTo>
                    <a:pt x="159" y="940"/>
                    <a:pt x="159" y="940"/>
                    <a:pt x="159" y="940"/>
                  </a:cubicBezTo>
                  <a:cubicBezTo>
                    <a:pt x="159" y="958"/>
                    <a:pt x="174" y="965"/>
                    <a:pt x="184" y="965"/>
                  </a:cubicBezTo>
                  <a:cubicBezTo>
                    <a:pt x="212" y="965"/>
                    <a:pt x="212" y="965"/>
                    <a:pt x="212" y="965"/>
                  </a:cubicBezTo>
                  <a:cubicBezTo>
                    <a:pt x="226" y="1022"/>
                    <a:pt x="273" y="1054"/>
                    <a:pt x="345" y="1054"/>
                  </a:cubicBezTo>
                  <a:cubicBezTo>
                    <a:pt x="417" y="1054"/>
                    <a:pt x="464" y="1022"/>
                    <a:pt x="478" y="965"/>
                  </a:cubicBezTo>
                  <a:cubicBezTo>
                    <a:pt x="506" y="965"/>
                    <a:pt x="506" y="965"/>
                    <a:pt x="506" y="965"/>
                  </a:cubicBezTo>
                  <a:cubicBezTo>
                    <a:pt x="524" y="965"/>
                    <a:pt x="530" y="950"/>
                    <a:pt x="530" y="940"/>
                  </a:cubicBezTo>
                  <a:cubicBezTo>
                    <a:pt x="530" y="918"/>
                    <a:pt x="530" y="918"/>
                    <a:pt x="530" y="918"/>
                  </a:cubicBezTo>
                  <a:cubicBezTo>
                    <a:pt x="530" y="908"/>
                    <a:pt x="525" y="901"/>
                    <a:pt x="519" y="898"/>
                  </a:cubicBezTo>
                  <a:cubicBezTo>
                    <a:pt x="527" y="893"/>
                    <a:pt x="530" y="883"/>
                    <a:pt x="530" y="877"/>
                  </a:cubicBezTo>
                  <a:cubicBezTo>
                    <a:pt x="530" y="855"/>
                    <a:pt x="530" y="855"/>
                    <a:pt x="530" y="855"/>
                  </a:cubicBezTo>
                  <a:cubicBezTo>
                    <a:pt x="530" y="844"/>
                    <a:pt x="525" y="838"/>
                    <a:pt x="519" y="834"/>
                  </a:cubicBezTo>
                  <a:cubicBezTo>
                    <a:pt x="527" y="829"/>
                    <a:pt x="530" y="820"/>
                    <a:pt x="530" y="813"/>
                  </a:cubicBezTo>
                  <a:cubicBezTo>
                    <a:pt x="530" y="791"/>
                    <a:pt x="530" y="791"/>
                    <a:pt x="530" y="791"/>
                  </a:cubicBezTo>
                  <a:cubicBezTo>
                    <a:pt x="530" y="775"/>
                    <a:pt x="518" y="768"/>
                    <a:pt x="509" y="767"/>
                  </a:cubicBezTo>
                  <a:close/>
                  <a:moveTo>
                    <a:pt x="675" y="345"/>
                  </a:moveTo>
                  <a:cubicBezTo>
                    <a:pt x="675" y="418"/>
                    <a:pt x="652" y="487"/>
                    <a:pt x="607" y="546"/>
                  </a:cubicBezTo>
                  <a:cubicBezTo>
                    <a:pt x="606" y="546"/>
                    <a:pt x="606" y="546"/>
                    <a:pt x="606" y="546"/>
                  </a:cubicBezTo>
                  <a:cubicBezTo>
                    <a:pt x="600" y="554"/>
                    <a:pt x="594" y="562"/>
                    <a:pt x="587" y="570"/>
                  </a:cubicBezTo>
                  <a:cubicBezTo>
                    <a:pt x="586" y="570"/>
                    <a:pt x="586" y="570"/>
                    <a:pt x="586" y="570"/>
                  </a:cubicBezTo>
                  <a:cubicBezTo>
                    <a:pt x="554" y="610"/>
                    <a:pt x="500" y="689"/>
                    <a:pt x="495" y="767"/>
                  </a:cubicBezTo>
                  <a:cubicBezTo>
                    <a:pt x="442" y="767"/>
                    <a:pt x="442" y="767"/>
                    <a:pt x="442" y="767"/>
                  </a:cubicBezTo>
                  <a:cubicBezTo>
                    <a:pt x="448" y="693"/>
                    <a:pt x="499" y="618"/>
                    <a:pt x="530" y="579"/>
                  </a:cubicBezTo>
                  <a:cubicBezTo>
                    <a:pt x="537" y="571"/>
                    <a:pt x="544" y="563"/>
                    <a:pt x="551" y="555"/>
                  </a:cubicBezTo>
                  <a:cubicBezTo>
                    <a:pt x="551" y="555"/>
                    <a:pt x="551" y="554"/>
                    <a:pt x="551" y="554"/>
                  </a:cubicBezTo>
                  <a:cubicBezTo>
                    <a:pt x="556" y="549"/>
                    <a:pt x="556" y="549"/>
                    <a:pt x="556" y="549"/>
                  </a:cubicBezTo>
                  <a:cubicBezTo>
                    <a:pt x="555" y="549"/>
                    <a:pt x="555" y="549"/>
                    <a:pt x="555" y="549"/>
                  </a:cubicBezTo>
                  <a:cubicBezTo>
                    <a:pt x="586" y="508"/>
                    <a:pt x="606" y="461"/>
                    <a:pt x="616" y="412"/>
                  </a:cubicBezTo>
                  <a:cubicBezTo>
                    <a:pt x="630" y="412"/>
                    <a:pt x="630" y="412"/>
                    <a:pt x="630" y="412"/>
                  </a:cubicBezTo>
                  <a:cubicBezTo>
                    <a:pt x="630" y="398"/>
                    <a:pt x="630" y="398"/>
                    <a:pt x="630" y="398"/>
                  </a:cubicBezTo>
                  <a:cubicBezTo>
                    <a:pt x="619" y="398"/>
                    <a:pt x="619" y="398"/>
                    <a:pt x="619" y="398"/>
                  </a:cubicBezTo>
                  <a:cubicBezTo>
                    <a:pt x="621" y="380"/>
                    <a:pt x="623" y="363"/>
                    <a:pt x="623" y="345"/>
                  </a:cubicBezTo>
                  <a:cubicBezTo>
                    <a:pt x="623" y="259"/>
                    <a:pt x="591" y="176"/>
                    <a:pt x="533" y="113"/>
                  </a:cubicBezTo>
                  <a:cubicBezTo>
                    <a:pt x="492" y="67"/>
                    <a:pt x="440" y="35"/>
                    <a:pt x="382" y="16"/>
                  </a:cubicBezTo>
                  <a:cubicBezTo>
                    <a:pt x="547" y="35"/>
                    <a:pt x="675" y="175"/>
                    <a:pt x="675" y="345"/>
                  </a:cubicBezTo>
                  <a:close/>
                  <a:moveTo>
                    <a:pt x="103" y="570"/>
                  </a:moveTo>
                  <a:cubicBezTo>
                    <a:pt x="96" y="562"/>
                    <a:pt x="89" y="554"/>
                    <a:pt x="83" y="546"/>
                  </a:cubicBezTo>
                  <a:cubicBezTo>
                    <a:pt x="83" y="546"/>
                    <a:pt x="83" y="546"/>
                    <a:pt x="83" y="546"/>
                  </a:cubicBezTo>
                  <a:cubicBezTo>
                    <a:pt x="38" y="487"/>
                    <a:pt x="14" y="418"/>
                    <a:pt x="14" y="345"/>
                  </a:cubicBezTo>
                  <a:cubicBezTo>
                    <a:pt x="14" y="174"/>
                    <a:pt x="145" y="33"/>
                    <a:pt x="312" y="16"/>
                  </a:cubicBezTo>
                  <a:cubicBezTo>
                    <a:pt x="392" y="24"/>
                    <a:pt x="467" y="62"/>
                    <a:pt x="522" y="122"/>
                  </a:cubicBezTo>
                  <a:cubicBezTo>
                    <a:pt x="578" y="183"/>
                    <a:pt x="609" y="262"/>
                    <a:pt x="609" y="345"/>
                  </a:cubicBezTo>
                  <a:cubicBezTo>
                    <a:pt x="609" y="418"/>
                    <a:pt x="585" y="487"/>
                    <a:pt x="541" y="546"/>
                  </a:cubicBezTo>
                  <a:cubicBezTo>
                    <a:pt x="540" y="546"/>
                    <a:pt x="540" y="546"/>
                    <a:pt x="540" y="546"/>
                  </a:cubicBezTo>
                  <a:cubicBezTo>
                    <a:pt x="534" y="554"/>
                    <a:pt x="527" y="562"/>
                    <a:pt x="520" y="570"/>
                  </a:cubicBezTo>
                  <a:cubicBezTo>
                    <a:pt x="520" y="570"/>
                    <a:pt x="520" y="570"/>
                    <a:pt x="520" y="570"/>
                  </a:cubicBezTo>
                  <a:cubicBezTo>
                    <a:pt x="487" y="611"/>
                    <a:pt x="434" y="689"/>
                    <a:pt x="428" y="767"/>
                  </a:cubicBezTo>
                  <a:cubicBezTo>
                    <a:pt x="195" y="767"/>
                    <a:pt x="195" y="767"/>
                    <a:pt x="195" y="767"/>
                  </a:cubicBezTo>
                  <a:cubicBezTo>
                    <a:pt x="189" y="689"/>
                    <a:pt x="135" y="610"/>
                    <a:pt x="103" y="570"/>
                  </a:cubicBezTo>
                  <a:close/>
                  <a:moveTo>
                    <a:pt x="173" y="791"/>
                  </a:moveTo>
                  <a:cubicBezTo>
                    <a:pt x="173" y="789"/>
                    <a:pt x="174" y="781"/>
                    <a:pt x="184" y="781"/>
                  </a:cubicBezTo>
                  <a:cubicBezTo>
                    <a:pt x="506" y="781"/>
                    <a:pt x="506" y="781"/>
                    <a:pt x="506" y="781"/>
                  </a:cubicBezTo>
                  <a:cubicBezTo>
                    <a:pt x="508" y="781"/>
                    <a:pt x="516" y="781"/>
                    <a:pt x="516" y="791"/>
                  </a:cubicBezTo>
                  <a:cubicBezTo>
                    <a:pt x="516" y="813"/>
                    <a:pt x="516" y="813"/>
                    <a:pt x="516" y="813"/>
                  </a:cubicBezTo>
                  <a:cubicBezTo>
                    <a:pt x="516" y="816"/>
                    <a:pt x="515" y="823"/>
                    <a:pt x="506" y="823"/>
                  </a:cubicBezTo>
                  <a:cubicBezTo>
                    <a:pt x="184" y="823"/>
                    <a:pt x="184" y="823"/>
                    <a:pt x="184" y="823"/>
                  </a:cubicBezTo>
                  <a:cubicBezTo>
                    <a:pt x="182" y="823"/>
                    <a:pt x="173" y="823"/>
                    <a:pt x="173" y="813"/>
                  </a:cubicBezTo>
                  <a:lnTo>
                    <a:pt x="173" y="791"/>
                  </a:lnTo>
                  <a:close/>
                  <a:moveTo>
                    <a:pt x="506" y="844"/>
                  </a:moveTo>
                  <a:cubicBezTo>
                    <a:pt x="509" y="844"/>
                    <a:pt x="516" y="845"/>
                    <a:pt x="516" y="855"/>
                  </a:cubicBezTo>
                  <a:cubicBezTo>
                    <a:pt x="516" y="877"/>
                    <a:pt x="516" y="877"/>
                    <a:pt x="516" y="877"/>
                  </a:cubicBezTo>
                  <a:cubicBezTo>
                    <a:pt x="516" y="878"/>
                    <a:pt x="516" y="887"/>
                    <a:pt x="506" y="887"/>
                  </a:cubicBezTo>
                  <a:cubicBezTo>
                    <a:pt x="184" y="887"/>
                    <a:pt x="184" y="887"/>
                    <a:pt x="184" y="887"/>
                  </a:cubicBezTo>
                  <a:cubicBezTo>
                    <a:pt x="182" y="887"/>
                    <a:pt x="173" y="887"/>
                    <a:pt x="173" y="877"/>
                  </a:cubicBezTo>
                  <a:cubicBezTo>
                    <a:pt x="173" y="855"/>
                    <a:pt x="173" y="855"/>
                    <a:pt x="173" y="855"/>
                  </a:cubicBezTo>
                  <a:cubicBezTo>
                    <a:pt x="173" y="852"/>
                    <a:pt x="174" y="844"/>
                    <a:pt x="184" y="844"/>
                  </a:cubicBezTo>
                  <a:lnTo>
                    <a:pt x="506" y="844"/>
                  </a:lnTo>
                  <a:close/>
                  <a:moveTo>
                    <a:pt x="345" y="1040"/>
                  </a:moveTo>
                  <a:cubicBezTo>
                    <a:pt x="280" y="1040"/>
                    <a:pt x="240" y="1014"/>
                    <a:pt x="226" y="965"/>
                  </a:cubicBezTo>
                  <a:cubicBezTo>
                    <a:pt x="463" y="965"/>
                    <a:pt x="463" y="965"/>
                    <a:pt x="463" y="965"/>
                  </a:cubicBezTo>
                  <a:cubicBezTo>
                    <a:pt x="450" y="1014"/>
                    <a:pt x="409" y="1040"/>
                    <a:pt x="345" y="1040"/>
                  </a:cubicBezTo>
                  <a:close/>
                  <a:moveTo>
                    <a:pt x="516" y="940"/>
                  </a:moveTo>
                  <a:cubicBezTo>
                    <a:pt x="516" y="942"/>
                    <a:pt x="516" y="951"/>
                    <a:pt x="506" y="951"/>
                  </a:cubicBezTo>
                  <a:cubicBezTo>
                    <a:pt x="184" y="951"/>
                    <a:pt x="184" y="951"/>
                    <a:pt x="184" y="951"/>
                  </a:cubicBezTo>
                  <a:cubicBezTo>
                    <a:pt x="182" y="951"/>
                    <a:pt x="173" y="950"/>
                    <a:pt x="173" y="940"/>
                  </a:cubicBezTo>
                  <a:cubicBezTo>
                    <a:pt x="173" y="918"/>
                    <a:pt x="173" y="918"/>
                    <a:pt x="173" y="918"/>
                  </a:cubicBezTo>
                  <a:cubicBezTo>
                    <a:pt x="173" y="917"/>
                    <a:pt x="174" y="908"/>
                    <a:pt x="184" y="908"/>
                  </a:cubicBezTo>
                  <a:cubicBezTo>
                    <a:pt x="506" y="908"/>
                    <a:pt x="506" y="908"/>
                    <a:pt x="506" y="908"/>
                  </a:cubicBezTo>
                  <a:cubicBezTo>
                    <a:pt x="508" y="908"/>
                    <a:pt x="516" y="908"/>
                    <a:pt x="516" y="918"/>
                  </a:cubicBezTo>
                  <a:lnTo>
                    <a:pt x="516" y="94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 name="Rectangle 16"/>
            <p:cNvSpPr>
              <a:spLocks noChangeArrowheads="1"/>
            </p:cNvSpPr>
            <p:nvPr userDrawn="1"/>
          </p:nvSpPr>
          <p:spPr bwMode="gray">
            <a:xfrm>
              <a:off x="9882188" y="5368925"/>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 name="Rectangle 17"/>
            <p:cNvSpPr>
              <a:spLocks noChangeArrowheads="1"/>
            </p:cNvSpPr>
            <p:nvPr userDrawn="1"/>
          </p:nvSpPr>
          <p:spPr bwMode="gray">
            <a:xfrm>
              <a:off x="9950451" y="54943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 name="Rectangle 18"/>
            <p:cNvSpPr>
              <a:spLocks noChangeArrowheads="1"/>
            </p:cNvSpPr>
            <p:nvPr userDrawn="1"/>
          </p:nvSpPr>
          <p:spPr bwMode="gray">
            <a:xfrm>
              <a:off x="9950451" y="55610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 name="Rectangle 19"/>
            <p:cNvSpPr>
              <a:spLocks noChangeArrowheads="1"/>
            </p:cNvSpPr>
            <p:nvPr userDrawn="1"/>
          </p:nvSpPr>
          <p:spPr bwMode="gray">
            <a:xfrm>
              <a:off x="9950451" y="5426075"/>
              <a:ext cx="25400" cy="34925"/>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 name="Rectangle 20"/>
            <p:cNvSpPr>
              <a:spLocks noChangeArrowheads="1"/>
            </p:cNvSpPr>
            <p:nvPr userDrawn="1"/>
          </p:nvSpPr>
          <p:spPr bwMode="gray">
            <a:xfrm>
              <a:off x="9950451" y="56276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 name="Rectangle 21"/>
            <p:cNvSpPr>
              <a:spLocks noChangeArrowheads="1"/>
            </p:cNvSpPr>
            <p:nvPr userDrawn="1"/>
          </p:nvSpPr>
          <p:spPr bwMode="gray">
            <a:xfrm>
              <a:off x="9950451" y="57610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9" name="Rectangle 22"/>
            <p:cNvSpPr>
              <a:spLocks noChangeArrowheads="1"/>
            </p:cNvSpPr>
            <p:nvPr userDrawn="1"/>
          </p:nvSpPr>
          <p:spPr bwMode="gray">
            <a:xfrm>
              <a:off x="9950451" y="569436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 name="Rectangle 23"/>
            <p:cNvSpPr>
              <a:spLocks noChangeArrowheads="1"/>
            </p:cNvSpPr>
            <p:nvPr userDrawn="1"/>
          </p:nvSpPr>
          <p:spPr bwMode="gray">
            <a:xfrm>
              <a:off x="9882188" y="5827713"/>
              <a:ext cx="161925" cy="238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1" name="Rectangle 24"/>
            <p:cNvSpPr>
              <a:spLocks noChangeArrowheads="1"/>
            </p:cNvSpPr>
            <p:nvPr userDrawn="1"/>
          </p:nvSpPr>
          <p:spPr bwMode="gray">
            <a:xfrm>
              <a:off x="8451851" y="41084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2" name="Rectangle 25"/>
            <p:cNvSpPr>
              <a:spLocks noChangeArrowheads="1"/>
            </p:cNvSpPr>
            <p:nvPr userDrawn="1"/>
          </p:nvSpPr>
          <p:spPr bwMode="gray">
            <a:xfrm>
              <a:off x="8451851" y="48180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 name="Rectangle 26"/>
            <p:cNvSpPr>
              <a:spLocks noChangeArrowheads="1"/>
            </p:cNvSpPr>
            <p:nvPr userDrawn="1"/>
          </p:nvSpPr>
          <p:spPr bwMode="gray">
            <a:xfrm>
              <a:off x="8451851" y="46243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 name="Rectangle 27"/>
            <p:cNvSpPr>
              <a:spLocks noChangeArrowheads="1"/>
            </p:cNvSpPr>
            <p:nvPr userDrawn="1"/>
          </p:nvSpPr>
          <p:spPr bwMode="gray">
            <a:xfrm>
              <a:off x="8451851" y="47529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 name="Rectangle 28"/>
            <p:cNvSpPr>
              <a:spLocks noChangeArrowheads="1"/>
            </p:cNvSpPr>
            <p:nvPr userDrawn="1"/>
          </p:nvSpPr>
          <p:spPr bwMode="gray">
            <a:xfrm>
              <a:off x="8451851" y="46878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 name="Rectangle 29"/>
            <p:cNvSpPr>
              <a:spLocks noChangeArrowheads="1"/>
            </p:cNvSpPr>
            <p:nvPr userDrawn="1"/>
          </p:nvSpPr>
          <p:spPr bwMode="gray">
            <a:xfrm>
              <a:off x="8451851" y="4560888"/>
              <a:ext cx="25400" cy="3016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 name="Rectangle 30"/>
            <p:cNvSpPr>
              <a:spLocks noChangeArrowheads="1"/>
            </p:cNvSpPr>
            <p:nvPr userDrawn="1"/>
          </p:nvSpPr>
          <p:spPr bwMode="gray">
            <a:xfrm>
              <a:off x="8451851" y="430212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 name="Rectangle 31"/>
            <p:cNvSpPr>
              <a:spLocks noChangeArrowheads="1"/>
            </p:cNvSpPr>
            <p:nvPr userDrawn="1"/>
          </p:nvSpPr>
          <p:spPr bwMode="gray">
            <a:xfrm>
              <a:off x="8451851" y="41735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 name="Rectangle 32"/>
            <p:cNvSpPr>
              <a:spLocks noChangeArrowheads="1"/>
            </p:cNvSpPr>
            <p:nvPr userDrawn="1"/>
          </p:nvSpPr>
          <p:spPr bwMode="gray">
            <a:xfrm>
              <a:off x="8451851" y="449580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 name="Rectangle 33"/>
            <p:cNvSpPr>
              <a:spLocks noChangeArrowheads="1"/>
            </p:cNvSpPr>
            <p:nvPr userDrawn="1"/>
          </p:nvSpPr>
          <p:spPr bwMode="gray">
            <a:xfrm>
              <a:off x="8451851" y="42386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 name="Rectangle 34"/>
            <p:cNvSpPr>
              <a:spLocks noChangeArrowheads="1"/>
            </p:cNvSpPr>
            <p:nvPr userDrawn="1"/>
          </p:nvSpPr>
          <p:spPr bwMode="gray">
            <a:xfrm>
              <a:off x="8451851" y="43672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 name="Rectangle 35"/>
            <p:cNvSpPr>
              <a:spLocks noChangeArrowheads="1"/>
            </p:cNvSpPr>
            <p:nvPr userDrawn="1"/>
          </p:nvSpPr>
          <p:spPr bwMode="gray">
            <a:xfrm>
              <a:off x="8451851" y="48831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 name="Rectangle 36"/>
            <p:cNvSpPr>
              <a:spLocks noChangeArrowheads="1"/>
            </p:cNvSpPr>
            <p:nvPr userDrawn="1"/>
          </p:nvSpPr>
          <p:spPr bwMode="gray">
            <a:xfrm>
              <a:off x="8451851" y="44323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 name="Rectangle 37"/>
            <p:cNvSpPr>
              <a:spLocks noChangeArrowheads="1"/>
            </p:cNvSpPr>
            <p:nvPr userDrawn="1"/>
          </p:nvSpPr>
          <p:spPr bwMode="gray">
            <a:xfrm>
              <a:off x="8451851" y="54641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 name="Rectangle 38"/>
            <p:cNvSpPr>
              <a:spLocks noChangeArrowheads="1"/>
            </p:cNvSpPr>
            <p:nvPr userDrawn="1"/>
          </p:nvSpPr>
          <p:spPr bwMode="gray">
            <a:xfrm>
              <a:off x="8451851" y="53990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 name="Rectangle 39"/>
            <p:cNvSpPr>
              <a:spLocks noChangeArrowheads="1"/>
            </p:cNvSpPr>
            <p:nvPr userDrawn="1"/>
          </p:nvSpPr>
          <p:spPr bwMode="gray">
            <a:xfrm>
              <a:off x="8451851" y="55292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 name="Rectangle 40"/>
            <p:cNvSpPr>
              <a:spLocks noChangeArrowheads="1"/>
            </p:cNvSpPr>
            <p:nvPr userDrawn="1"/>
          </p:nvSpPr>
          <p:spPr bwMode="gray">
            <a:xfrm>
              <a:off x="8451851" y="55943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 name="Rectangle 41"/>
            <p:cNvSpPr>
              <a:spLocks noChangeArrowheads="1"/>
            </p:cNvSpPr>
            <p:nvPr userDrawn="1"/>
          </p:nvSpPr>
          <p:spPr bwMode="gray">
            <a:xfrm>
              <a:off x="8451851" y="494665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 name="Rectangle 42"/>
            <p:cNvSpPr>
              <a:spLocks noChangeArrowheads="1"/>
            </p:cNvSpPr>
            <p:nvPr userDrawn="1"/>
          </p:nvSpPr>
          <p:spPr bwMode="gray">
            <a:xfrm>
              <a:off x="8451851" y="53355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 name="Rectangle 43"/>
            <p:cNvSpPr>
              <a:spLocks noChangeArrowheads="1"/>
            </p:cNvSpPr>
            <p:nvPr userDrawn="1"/>
          </p:nvSpPr>
          <p:spPr bwMode="gray">
            <a:xfrm>
              <a:off x="8451851" y="56578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 name="Rectangle 44"/>
            <p:cNvSpPr>
              <a:spLocks noChangeArrowheads="1"/>
            </p:cNvSpPr>
            <p:nvPr userDrawn="1"/>
          </p:nvSpPr>
          <p:spPr bwMode="gray">
            <a:xfrm>
              <a:off x="8451851" y="52705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 name="Rectangle 45"/>
            <p:cNvSpPr>
              <a:spLocks noChangeArrowheads="1"/>
            </p:cNvSpPr>
            <p:nvPr userDrawn="1"/>
          </p:nvSpPr>
          <p:spPr bwMode="gray">
            <a:xfrm>
              <a:off x="8451851" y="50768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 name="Rectangle 46"/>
            <p:cNvSpPr>
              <a:spLocks noChangeArrowheads="1"/>
            </p:cNvSpPr>
            <p:nvPr userDrawn="1"/>
          </p:nvSpPr>
          <p:spPr bwMode="gray">
            <a:xfrm>
              <a:off x="8451851" y="50117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 name="Rectangle 47"/>
            <p:cNvSpPr>
              <a:spLocks noChangeArrowheads="1"/>
            </p:cNvSpPr>
            <p:nvPr userDrawn="1"/>
          </p:nvSpPr>
          <p:spPr bwMode="gray">
            <a:xfrm>
              <a:off x="8451851" y="51419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 name="Rectangle 48"/>
            <p:cNvSpPr>
              <a:spLocks noChangeArrowheads="1"/>
            </p:cNvSpPr>
            <p:nvPr userDrawn="1"/>
          </p:nvSpPr>
          <p:spPr bwMode="gray">
            <a:xfrm>
              <a:off x="8451851" y="52054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 name="Rectangle 49"/>
            <p:cNvSpPr>
              <a:spLocks noChangeArrowheads="1"/>
            </p:cNvSpPr>
            <p:nvPr userDrawn="1"/>
          </p:nvSpPr>
          <p:spPr bwMode="gray">
            <a:xfrm>
              <a:off x="8383588" y="572135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 name="Rectangle 50"/>
            <p:cNvSpPr>
              <a:spLocks noChangeArrowheads="1"/>
            </p:cNvSpPr>
            <p:nvPr userDrawn="1"/>
          </p:nvSpPr>
          <p:spPr bwMode="gray">
            <a:xfrm>
              <a:off x="8383588" y="405130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 name="Rectangle 51"/>
            <p:cNvSpPr>
              <a:spLocks noChangeArrowheads="1"/>
            </p:cNvSpPr>
            <p:nvPr userDrawn="1"/>
          </p:nvSpPr>
          <p:spPr bwMode="gray">
            <a:xfrm>
              <a:off x="98186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 name="Rectangle 52"/>
            <p:cNvSpPr>
              <a:spLocks noChangeArrowheads="1"/>
            </p:cNvSpPr>
            <p:nvPr userDrawn="1"/>
          </p:nvSpPr>
          <p:spPr bwMode="gray">
            <a:xfrm>
              <a:off x="988536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 name="Rectangle 53"/>
            <p:cNvSpPr>
              <a:spLocks noChangeArrowheads="1"/>
            </p:cNvSpPr>
            <p:nvPr userDrawn="1"/>
          </p:nvSpPr>
          <p:spPr bwMode="gray">
            <a:xfrm>
              <a:off x="97520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 name="Rectangle 54"/>
            <p:cNvSpPr>
              <a:spLocks noChangeArrowheads="1"/>
            </p:cNvSpPr>
            <p:nvPr userDrawn="1"/>
          </p:nvSpPr>
          <p:spPr bwMode="gray">
            <a:xfrm>
              <a:off x="95519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 name="Rectangle 55"/>
            <p:cNvSpPr>
              <a:spLocks noChangeArrowheads="1"/>
            </p:cNvSpPr>
            <p:nvPr userDrawn="1"/>
          </p:nvSpPr>
          <p:spPr bwMode="gray">
            <a:xfrm>
              <a:off x="968533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 name="Rectangle 56"/>
            <p:cNvSpPr>
              <a:spLocks noChangeArrowheads="1"/>
            </p:cNvSpPr>
            <p:nvPr userDrawn="1"/>
          </p:nvSpPr>
          <p:spPr bwMode="gray">
            <a:xfrm>
              <a:off x="96186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 name="Rectangle 57"/>
            <p:cNvSpPr>
              <a:spLocks noChangeArrowheads="1"/>
            </p:cNvSpPr>
            <p:nvPr userDrawn="1"/>
          </p:nvSpPr>
          <p:spPr bwMode="gray">
            <a:xfrm>
              <a:off x="102885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 name="Rectangle 58"/>
            <p:cNvSpPr>
              <a:spLocks noChangeArrowheads="1"/>
            </p:cNvSpPr>
            <p:nvPr userDrawn="1"/>
          </p:nvSpPr>
          <p:spPr bwMode="gray">
            <a:xfrm>
              <a:off x="10356851"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 name="Rectangle 59"/>
            <p:cNvSpPr>
              <a:spLocks noChangeArrowheads="1"/>
            </p:cNvSpPr>
            <p:nvPr userDrawn="1"/>
          </p:nvSpPr>
          <p:spPr bwMode="gray">
            <a:xfrm>
              <a:off x="100218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 name="Rectangle 60"/>
            <p:cNvSpPr>
              <a:spLocks noChangeArrowheads="1"/>
            </p:cNvSpPr>
            <p:nvPr userDrawn="1"/>
          </p:nvSpPr>
          <p:spPr bwMode="gray">
            <a:xfrm>
              <a:off x="102219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 name="Rectangle 61"/>
            <p:cNvSpPr>
              <a:spLocks noChangeArrowheads="1"/>
            </p:cNvSpPr>
            <p:nvPr userDrawn="1"/>
          </p:nvSpPr>
          <p:spPr bwMode="gray">
            <a:xfrm>
              <a:off x="10155238"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 name="Rectangle 62"/>
            <p:cNvSpPr>
              <a:spLocks noChangeArrowheads="1"/>
            </p:cNvSpPr>
            <p:nvPr userDrawn="1"/>
          </p:nvSpPr>
          <p:spPr bwMode="gray">
            <a:xfrm>
              <a:off x="100885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 name="Rectangle 63"/>
            <p:cNvSpPr>
              <a:spLocks noChangeArrowheads="1"/>
            </p:cNvSpPr>
            <p:nvPr userDrawn="1"/>
          </p:nvSpPr>
          <p:spPr bwMode="gray">
            <a:xfrm>
              <a:off x="9491663"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 name="Rectangle 64"/>
            <p:cNvSpPr>
              <a:spLocks noChangeArrowheads="1"/>
            </p:cNvSpPr>
            <p:nvPr userDrawn="1"/>
          </p:nvSpPr>
          <p:spPr bwMode="gray">
            <a:xfrm>
              <a:off x="10423526"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 name="Freeform 65"/>
            <p:cNvSpPr>
              <a:spLocks/>
            </p:cNvSpPr>
            <p:nvPr userDrawn="1"/>
          </p:nvSpPr>
          <p:spPr bwMode="gray">
            <a:xfrm>
              <a:off x="9024938" y="4117975"/>
              <a:ext cx="474663" cy="471488"/>
            </a:xfrm>
            <a:custGeom>
              <a:avLst/>
              <a:gdLst>
                <a:gd name="T0" fmla="*/ 249 w 263"/>
                <a:gd name="T1" fmla="*/ 14 h 263"/>
                <a:gd name="T2" fmla="*/ 256 w 263"/>
                <a:gd name="T3" fmla="*/ 14 h 263"/>
                <a:gd name="T4" fmla="*/ 263 w 263"/>
                <a:gd name="T5" fmla="*/ 8 h 263"/>
                <a:gd name="T6" fmla="*/ 256 w 263"/>
                <a:gd name="T7" fmla="*/ 0 h 263"/>
                <a:gd name="T8" fmla="*/ 249 w 263"/>
                <a:gd name="T9" fmla="*/ 0 h 263"/>
                <a:gd name="T10" fmla="*/ 0 w 263"/>
                <a:gd name="T11" fmla="*/ 250 h 263"/>
                <a:gd name="T12" fmla="*/ 0 w 263"/>
                <a:gd name="T13" fmla="*/ 256 h 263"/>
                <a:gd name="T14" fmla="*/ 7 w 263"/>
                <a:gd name="T15" fmla="*/ 263 h 263"/>
                <a:gd name="T16" fmla="*/ 7 w 263"/>
                <a:gd name="T17" fmla="*/ 263 h 263"/>
                <a:gd name="T18" fmla="*/ 14 w 263"/>
                <a:gd name="T19" fmla="*/ 255 h 263"/>
                <a:gd name="T20" fmla="*/ 14 w 263"/>
                <a:gd name="T21" fmla="*/ 250 h 263"/>
                <a:gd name="T22" fmla="*/ 249 w 263"/>
                <a:gd name="T23" fmla="*/ 14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3" h="263">
                  <a:moveTo>
                    <a:pt x="249" y="14"/>
                  </a:moveTo>
                  <a:cubicBezTo>
                    <a:pt x="252" y="14"/>
                    <a:pt x="254" y="14"/>
                    <a:pt x="256" y="14"/>
                  </a:cubicBezTo>
                  <a:cubicBezTo>
                    <a:pt x="260" y="14"/>
                    <a:pt x="263" y="11"/>
                    <a:pt x="263" y="8"/>
                  </a:cubicBezTo>
                  <a:cubicBezTo>
                    <a:pt x="263" y="4"/>
                    <a:pt x="260" y="1"/>
                    <a:pt x="256" y="0"/>
                  </a:cubicBezTo>
                  <a:cubicBezTo>
                    <a:pt x="254" y="0"/>
                    <a:pt x="252" y="0"/>
                    <a:pt x="249" y="0"/>
                  </a:cubicBezTo>
                  <a:cubicBezTo>
                    <a:pt x="112" y="0"/>
                    <a:pt x="0" y="112"/>
                    <a:pt x="0" y="250"/>
                  </a:cubicBezTo>
                  <a:cubicBezTo>
                    <a:pt x="0" y="252"/>
                    <a:pt x="0" y="254"/>
                    <a:pt x="0" y="256"/>
                  </a:cubicBezTo>
                  <a:cubicBezTo>
                    <a:pt x="0" y="260"/>
                    <a:pt x="3" y="263"/>
                    <a:pt x="7" y="263"/>
                  </a:cubicBezTo>
                  <a:cubicBezTo>
                    <a:pt x="7" y="263"/>
                    <a:pt x="7" y="263"/>
                    <a:pt x="7" y="263"/>
                  </a:cubicBezTo>
                  <a:cubicBezTo>
                    <a:pt x="11" y="263"/>
                    <a:pt x="14" y="259"/>
                    <a:pt x="14" y="255"/>
                  </a:cubicBezTo>
                  <a:cubicBezTo>
                    <a:pt x="14" y="254"/>
                    <a:pt x="14" y="252"/>
                    <a:pt x="14" y="250"/>
                  </a:cubicBezTo>
                  <a:cubicBezTo>
                    <a:pt x="14" y="120"/>
                    <a:pt x="119" y="14"/>
                    <a:pt x="249" y="14"/>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 name="Freeform 66"/>
            <p:cNvSpPr>
              <a:spLocks/>
            </p:cNvSpPr>
            <p:nvPr userDrawn="1"/>
          </p:nvSpPr>
          <p:spPr bwMode="gray">
            <a:xfrm>
              <a:off x="8502651" y="5741988"/>
              <a:ext cx="112713" cy="114300"/>
            </a:xfrm>
            <a:custGeom>
              <a:avLst/>
              <a:gdLst>
                <a:gd name="T0" fmla="*/ 53 w 62"/>
                <a:gd name="T1" fmla="*/ 47 h 63"/>
                <a:gd name="T2" fmla="*/ 15 w 62"/>
                <a:gd name="T3" fmla="*/ 54 h 63"/>
                <a:gd name="T4" fmla="*/ 8 w 62"/>
                <a:gd name="T5" fmla="*/ 16 h 63"/>
                <a:gd name="T6" fmla="*/ 46 w 62"/>
                <a:gd name="T7" fmla="*/ 9 h 63"/>
                <a:gd name="T8" fmla="*/ 53 w 62"/>
                <a:gd name="T9" fmla="*/ 47 h 63"/>
              </a:gdLst>
              <a:ahLst/>
              <a:cxnLst>
                <a:cxn ang="0">
                  <a:pos x="T0" y="T1"/>
                </a:cxn>
                <a:cxn ang="0">
                  <a:pos x="T2" y="T3"/>
                </a:cxn>
                <a:cxn ang="0">
                  <a:pos x="T4" y="T5"/>
                </a:cxn>
                <a:cxn ang="0">
                  <a:pos x="T6" y="T7"/>
                </a:cxn>
                <a:cxn ang="0">
                  <a:pos x="T8" y="T9"/>
                </a:cxn>
              </a:cxnLst>
              <a:rect l="0" t="0" r="r" b="b"/>
              <a:pathLst>
                <a:path w="62" h="63">
                  <a:moveTo>
                    <a:pt x="53" y="47"/>
                  </a:moveTo>
                  <a:cubicBezTo>
                    <a:pt x="45" y="60"/>
                    <a:pt x="28" y="63"/>
                    <a:pt x="15" y="54"/>
                  </a:cubicBezTo>
                  <a:cubicBezTo>
                    <a:pt x="3" y="46"/>
                    <a:pt x="0" y="29"/>
                    <a:pt x="8" y="16"/>
                  </a:cubicBezTo>
                  <a:cubicBezTo>
                    <a:pt x="17" y="4"/>
                    <a:pt x="34" y="0"/>
                    <a:pt x="46" y="9"/>
                  </a:cubicBezTo>
                  <a:cubicBezTo>
                    <a:pt x="59" y="18"/>
                    <a:pt x="62" y="35"/>
                    <a:pt x="53" y="47"/>
                  </a:cubicBezTo>
                  <a:close/>
                </a:path>
              </a:pathLst>
            </a:custGeom>
            <a:solidFill>
              <a:srgbClr val="7A5E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 name="Freeform 67"/>
            <p:cNvSpPr>
              <a:spLocks/>
            </p:cNvSpPr>
            <p:nvPr userDrawn="1"/>
          </p:nvSpPr>
          <p:spPr bwMode="gray">
            <a:xfrm>
              <a:off x="8559801" y="5329238"/>
              <a:ext cx="855663" cy="849313"/>
            </a:xfrm>
            <a:custGeom>
              <a:avLst/>
              <a:gdLst>
                <a:gd name="T0" fmla="*/ 57 w 473"/>
                <a:gd name="T1" fmla="*/ 132 h 473"/>
                <a:gd name="T2" fmla="*/ 133 w 473"/>
                <a:gd name="T3" fmla="*/ 415 h 473"/>
                <a:gd name="T4" fmla="*/ 416 w 473"/>
                <a:gd name="T5" fmla="*/ 340 h 473"/>
                <a:gd name="T6" fmla="*/ 340 w 473"/>
                <a:gd name="T7" fmla="*/ 57 h 473"/>
                <a:gd name="T8" fmla="*/ 57 w 473"/>
                <a:gd name="T9" fmla="*/ 132 h 473"/>
              </a:gdLst>
              <a:ahLst/>
              <a:cxnLst>
                <a:cxn ang="0">
                  <a:pos x="T0" y="T1"/>
                </a:cxn>
                <a:cxn ang="0">
                  <a:pos x="T2" y="T3"/>
                </a:cxn>
                <a:cxn ang="0">
                  <a:pos x="T4" y="T5"/>
                </a:cxn>
                <a:cxn ang="0">
                  <a:pos x="T6" y="T7"/>
                </a:cxn>
                <a:cxn ang="0">
                  <a:pos x="T8" y="T9"/>
                </a:cxn>
              </a:cxnLst>
              <a:rect l="0" t="0" r="r" b="b"/>
              <a:pathLst>
                <a:path w="473" h="473">
                  <a:moveTo>
                    <a:pt x="57" y="132"/>
                  </a:moveTo>
                  <a:cubicBezTo>
                    <a:pt x="0" y="231"/>
                    <a:pt x="34" y="358"/>
                    <a:pt x="133" y="415"/>
                  </a:cubicBezTo>
                  <a:cubicBezTo>
                    <a:pt x="232" y="473"/>
                    <a:pt x="358" y="439"/>
                    <a:pt x="416" y="340"/>
                  </a:cubicBezTo>
                  <a:cubicBezTo>
                    <a:pt x="473" y="241"/>
                    <a:pt x="439" y="114"/>
                    <a:pt x="340" y="57"/>
                  </a:cubicBezTo>
                  <a:cubicBezTo>
                    <a:pt x="241" y="0"/>
                    <a:pt x="115" y="33"/>
                    <a:pt x="57" y="132"/>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 name="Freeform 68"/>
            <p:cNvSpPr>
              <a:spLocks/>
            </p:cNvSpPr>
            <p:nvPr userDrawn="1"/>
          </p:nvSpPr>
          <p:spPr bwMode="gray">
            <a:xfrm>
              <a:off x="8637588" y="5407025"/>
              <a:ext cx="700088" cy="695325"/>
            </a:xfrm>
            <a:custGeom>
              <a:avLst/>
              <a:gdLst>
                <a:gd name="T0" fmla="*/ 47 w 387"/>
                <a:gd name="T1" fmla="*/ 108 h 387"/>
                <a:gd name="T2" fmla="*/ 109 w 387"/>
                <a:gd name="T3" fmla="*/ 340 h 387"/>
                <a:gd name="T4" fmla="*/ 340 w 387"/>
                <a:gd name="T5" fmla="*/ 278 h 387"/>
                <a:gd name="T6" fmla="*/ 279 w 387"/>
                <a:gd name="T7" fmla="*/ 47 h 387"/>
                <a:gd name="T8" fmla="*/ 47 w 387"/>
                <a:gd name="T9" fmla="*/ 108 h 387"/>
              </a:gdLst>
              <a:ahLst/>
              <a:cxnLst>
                <a:cxn ang="0">
                  <a:pos x="T0" y="T1"/>
                </a:cxn>
                <a:cxn ang="0">
                  <a:pos x="T2" y="T3"/>
                </a:cxn>
                <a:cxn ang="0">
                  <a:pos x="T4" y="T5"/>
                </a:cxn>
                <a:cxn ang="0">
                  <a:pos x="T6" y="T7"/>
                </a:cxn>
                <a:cxn ang="0">
                  <a:pos x="T8" y="T9"/>
                </a:cxn>
              </a:cxnLst>
              <a:rect l="0" t="0" r="r" b="b"/>
              <a:pathLst>
                <a:path w="387" h="387">
                  <a:moveTo>
                    <a:pt x="47" y="108"/>
                  </a:moveTo>
                  <a:cubicBezTo>
                    <a:pt x="0" y="189"/>
                    <a:pt x="28" y="293"/>
                    <a:pt x="109" y="340"/>
                  </a:cubicBezTo>
                  <a:cubicBezTo>
                    <a:pt x="190" y="387"/>
                    <a:pt x="293" y="359"/>
                    <a:pt x="340" y="278"/>
                  </a:cubicBezTo>
                  <a:cubicBezTo>
                    <a:pt x="387" y="197"/>
                    <a:pt x="359" y="94"/>
                    <a:pt x="279" y="47"/>
                  </a:cubicBezTo>
                  <a:cubicBezTo>
                    <a:pt x="198" y="0"/>
                    <a:pt x="94" y="27"/>
                    <a:pt x="47" y="108"/>
                  </a:cubicBezTo>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 name="Freeform 69"/>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7043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 name="Freeform 70"/>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301D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 name="Freeform 71"/>
            <p:cNvSpPr>
              <a:spLocks/>
            </p:cNvSpPr>
            <p:nvPr userDrawn="1"/>
          </p:nvSpPr>
          <p:spPr bwMode="gray">
            <a:xfrm>
              <a:off x="10391776" y="5581650"/>
              <a:ext cx="106363" cy="104775"/>
            </a:xfrm>
            <a:custGeom>
              <a:avLst/>
              <a:gdLst>
                <a:gd name="T0" fmla="*/ 4 w 59"/>
                <a:gd name="T1" fmla="*/ 37 h 59"/>
                <a:gd name="T2" fmla="*/ 37 w 59"/>
                <a:gd name="T3" fmla="*/ 55 h 59"/>
                <a:gd name="T4" fmla="*/ 55 w 59"/>
                <a:gd name="T5" fmla="*/ 23 h 59"/>
                <a:gd name="T6" fmla="*/ 23 w 59"/>
                <a:gd name="T7" fmla="*/ 4 h 59"/>
                <a:gd name="T8" fmla="*/ 4 w 59"/>
                <a:gd name="T9" fmla="*/ 37 h 59"/>
              </a:gdLst>
              <a:ahLst/>
              <a:cxnLst>
                <a:cxn ang="0">
                  <a:pos x="T0" y="T1"/>
                </a:cxn>
                <a:cxn ang="0">
                  <a:pos x="T2" y="T3"/>
                </a:cxn>
                <a:cxn ang="0">
                  <a:pos x="T4" y="T5"/>
                </a:cxn>
                <a:cxn ang="0">
                  <a:pos x="T6" y="T7"/>
                </a:cxn>
                <a:cxn ang="0">
                  <a:pos x="T8" y="T9"/>
                </a:cxn>
              </a:cxnLst>
              <a:rect l="0" t="0" r="r" b="b"/>
              <a:pathLst>
                <a:path w="59" h="59">
                  <a:moveTo>
                    <a:pt x="4" y="37"/>
                  </a:moveTo>
                  <a:cubicBezTo>
                    <a:pt x="8" y="51"/>
                    <a:pt x="23" y="59"/>
                    <a:pt x="37" y="55"/>
                  </a:cubicBezTo>
                  <a:cubicBezTo>
                    <a:pt x="51" y="51"/>
                    <a:pt x="59" y="37"/>
                    <a:pt x="55" y="23"/>
                  </a:cubicBezTo>
                  <a:cubicBezTo>
                    <a:pt x="52" y="8"/>
                    <a:pt x="37" y="0"/>
                    <a:pt x="23" y="4"/>
                  </a:cubicBezTo>
                  <a:cubicBezTo>
                    <a:pt x="9" y="8"/>
                    <a:pt x="0" y="23"/>
                    <a:pt x="4" y="37"/>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 name="Freeform 72"/>
            <p:cNvSpPr>
              <a:spLocks/>
            </p:cNvSpPr>
            <p:nvPr userDrawn="1"/>
          </p:nvSpPr>
          <p:spPr bwMode="gray">
            <a:xfrm>
              <a:off x="10474326" y="5751513"/>
              <a:ext cx="111125" cy="107950"/>
            </a:xfrm>
            <a:custGeom>
              <a:avLst/>
              <a:gdLst>
                <a:gd name="T0" fmla="*/ 7 w 61"/>
                <a:gd name="T1" fmla="*/ 42 h 60"/>
                <a:gd name="T2" fmla="*/ 42 w 61"/>
                <a:gd name="T3" fmla="*/ 54 h 60"/>
                <a:gd name="T4" fmla="*/ 55 w 61"/>
                <a:gd name="T5" fmla="*/ 19 h 60"/>
                <a:gd name="T6" fmla="*/ 19 w 61"/>
                <a:gd name="T7" fmla="*/ 6 h 60"/>
                <a:gd name="T8" fmla="*/ 7 w 61"/>
                <a:gd name="T9" fmla="*/ 42 h 60"/>
              </a:gdLst>
              <a:ahLst/>
              <a:cxnLst>
                <a:cxn ang="0">
                  <a:pos x="T0" y="T1"/>
                </a:cxn>
                <a:cxn ang="0">
                  <a:pos x="T2" y="T3"/>
                </a:cxn>
                <a:cxn ang="0">
                  <a:pos x="T4" y="T5"/>
                </a:cxn>
                <a:cxn ang="0">
                  <a:pos x="T6" y="T7"/>
                </a:cxn>
                <a:cxn ang="0">
                  <a:pos x="T8" y="T9"/>
                </a:cxn>
              </a:cxnLst>
              <a:rect l="0" t="0" r="r" b="b"/>
              <a:pathLst>
                <a:path w="61" h="60">
                  <a:moveTo>
                    <a:pt x="7" y="42"/>
                  </a:moveTo>
                  <a:cubicBezTo>
                    <a:pt x="13" y="55"/>
                    <a:pt x="29" y="60"/>
                    <a:pt x="42" y="54"/>
                  </a:cubicBezTo>
                  <a:cubicBezTo>
                    <a:pt x="55" y="48"/>
                    <a:pt x="61" y="32"/>
                    <a:pt x="55" y="19"/>
                  </a:cubicBezTo>
                  <a:cubicBezTo>
                    <a:pt x="48" y="6"/>
                    <a:pt x="33" y="0"/>
                    <a:pt x="19" y="6"/>
                  </a:cubicBezTo>
                  <a:cubicBezTo>
                    <a:pt x="6" y="13"/>
                    <a:pt x="0" y="28"/>
                    <a:pt x="7"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 name="Freeform 73"/>
            <p:cNvSpPr>
              <a:spLocks/>
            </p:cNvSpPr>
            <p:nvPr userDrawn="1"/>
          </p:nvSpPr>
          <p:spPr bwMode="gray">
            <a:xfrm>
              <a:off x="10537826" y="5837238"/>
              <a:ext cx="109538" cy="109538"/>
            </a:xfrm>
            <a:custGeom>
              <a:avLst/>
              <a:gdLst>
                <a:gd name="T0" fmla="*/ 6 w 61"/>
                <a:gd name="T1" fmla="*/ 42 h 61"/>
                <a:gd name="T2" fmla="*/ 42 w 61"/>
                <a:gd name="T3" fmla="*/ 55 h 61"/>
                <a:gd name="T4" fmla="*/ 54 w 61"/>
                <a:gd name="T5" fmla="*/ 19 h 61"/>
                <a:gd name="T6" fmla="*/ 19 w 61"/>
                <a:gd name="T7" fmla="*/ 7 h 61"/>
                <a:gd name="T8" fmla="*/ 6 w 61"/>
                <a:gd name="T9" fmla="*/ 42 h 61"/>
              </a:gdLst>
              <a:ahLst/>
              <a:cxnLst>
                <a:cxn ang="0">
                  <a:pos x="T0" y="T1"/>
                </a:cxn>
                <a:cxn ang="0">
                  <a:pos x="T2" y="T3"/>
                </a:cxn>
                <a:cxn ang="0">
                  <a:pos x="T4" y="T5"/>
                </a:cxn>
                <a:cxn ang="0">
                  <a:pos x="T6" y="T7"/>
                </a:cxn>
                <a:cxn ang="0">
                  <a:pos x="T8" y="T9"/>
                </a:cxn>
              </a:cxnLst>
              <a:rect l="0" t="0" r="r" b="b"/>
              <a:pathLst>
                <a:path w="61" h="61">
                  <a:moveTo>
                    <a:pt x="6" y="42"/>
                  </a:moveTo>
                  <a:cubicBezTo>
                    <a:pt x="13" y="55"/>
                    <a:pt x="28" y="61"/>
                    <a:pt x="42" y="55"/>
                  </a:cubicBezTo>
                  <a:cubicBezTo>
                    <a:pt x="55" y="48"/>
                    <a:pt x="61" y="33"/>
                    <a:pt x="54" y="19"/>
                  </a:cubicBezTo>
                  <a:cubicBezTo>
                    <a:pt x="48" y="6"/>
                    <a:pt x="32" y="0"/>
                    <a:pt x="19" y="7"/>
                  </a:cubicBezTo>
                  <a:cubicBezTo>
                    <a:pt x="6" y="13"/>
                    <a:pt x="0" y="29"/>
                    <a:pt x="6"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 name="Freeform 74"/>
            <p:cNvSpPr>
              <a:spLocks/>
            </p:cNvSpPr>
            <p:nvPr userDrawn="1"/>
          </p:nvSpPr>
          <p:spPr bwMode="gray">
            <a:xfrm>
              <a:off x="10617201" y="5916613"/>
              <a:ext cx="107950" cy="107950"/>
            </a:xfrm>
            <a:custGeom>
              <a:avLst/>
              <a:gdLst>
                <a:gd name="T0" fmla="*/ 6 w 60"/>
                <a:gd name="T1" fmla="*/ 41 h 60"/>
                <a:gd name="T2" fmla="*/ 41 w 60"/>
                <a:gd name="T3" fmla="*/ 54 h 60"/>
                <a:gd name="T4" fmla="*/ 54 w 60"/>
                <a:gd name="T5" fmla="*/ 19 h 60"/>
                <a:gd name="T6" fmla="*/ 18 w 60"/>
                <a:gd name="T7" fmla="*/ 6 h 60"/>
                <a:gd name="T8" fmla="*/ 6 w 60"/>
                <a:gd name="T9" fmla="*/ 41 h 60"/>
              </a:gdLst>
              <a:ahLst/>
              <a:cxnLst>
                <a:cxn ang="0">
                  <a:pos x="T0" y="T1"/>
                </a:cxn>
                <a:cxn ang="0">
                  <a:pos x="T2" y="T3"/>
                </a:cxn>
                <a:cxn ang="0">
                  <a:pos x="T4" y="T5"/>
                </a:cxn>
                <a:cxn ang="0">
                  <a:pos x="T6" y="T7"/>
                </a:cxn>
                <a:cxn ang="0">
                  <a:pos x="T8" y="T9"/>
                </a:cxn>
              </a:cxnLst>
              <a:rect l="0" t="0" r="r" b="b"/>
              <a:pathLst>
                <a:path w="60" h="60">
                  <a:moveTo>
                    <a:pt x="6" y="41"/>
                  </a:moveTo>
                  <a:cubicBezTo>
                    <a:pt x="12" y="55"/>
                    <a:pt x="28" y="60"/>
                    <a:pt x="41" y="54"/>
                  </a:cubicBezTo>
                  <a:cubicBezTo>
                    <a:pt x="54" y="48"/>
                    <a:pt x="60" y="32"/>
                    <a:pt x="54" y="19"/>
                  </a:cubicBezTo>
                  <a:cubicBezTo>
                    <a:pt x="47" y="5"/>
                    <a:pt x="32" y="0"/>
                    <a:pt x="18" y="6"/>
                  </a:cubicBezTo>
                  <a:cubicBezTo>
                    <a:pt x="5" y="12"/>
                    <a:pt x="0" y="28"/>
                    <a:pt x="6" y="41"/>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 name="Freeform 75"/>
            <p:cNvSpPr>
              <a:spLocks/>
            </p:cNvSpPr>
            <p:nvPr userDrawn="1"/>
          </p:nvSpPr>
          <p:spPr bwMode="gray">
            <a:xfrm>
              <a:off x="9932988" y="4719638"/>
              <a:ext cx="1179513" cy="1587500"/>
            </a:xfrm>
            <a:custGeom>
              <a:avLst/>
              <a:gdLst>
                <a:gd name="T0" fmla="*/ 142 w 743"/>
                <a:gd name="T1" fmla="*/ 0 h 1000"/>
                <a:gd name="T2" fmla="*/ 743 w 743"/>
                <a:gd name="T3" fmla="*/ 907 h 1000"/>
                <a:gd name="T4" fmla="*/ 599 w 743"/>
                <a:gd name="T5" fmla="*/ 1000 h 1000"/>
                <a:gd name="T6" fmla="*/ 0 w 743"/>
                <a:gd name="T7" fmla="*/ 94 h 1000"/>
                <a:gd name="T8" fmla="*/ 142 w 743"/>
                <a:gd name="T9" fmla="*/ 0 h 1000"/>
              </a:gdLst>
              <a:ahLst/>
              <a:cxnLst>
                <a:cxn ang="0">
                  <a:pos x="T0" y="T1"/>
                </a:cxn>
                <a:cxn ang="0">
                  <a:pos x="T2" y="T3"/>
                </a:cxn>
                <a:cxn ang="0">
                  <a:pos x="T4" y="T5"/>
                </a:cxn>
                <a:cxn ang="0">
                  <a:pos x="T6" y="T7"/>
                </a:cxn>
                <a:cxn ang="0">
                  <a:pos x="T8" y="T9"/>
                </a:cxn>
              </a:cxnLst>
              <a:rect l="0" t="0" r="r" b="b"/>
              <a:pathLst>
                <a:path w="743" h="1000">
                  <a:moveTo>
                    <a:pt x="142" y="0"/>
                  </a:moveTo>
                  <a:lnTo>
                    <a:pt x="743" y="907"/>
                  </a:lnTo>
                  <a:lnTo>
                    <a:pt x="599" y="1000"/>
                  </a:lnTo>
                  <a:lnTo>
                    <a:pt x="0" y="94"/>
                  </a:lnTo>
                  <a:lnTo>
                    <a:pt x="142"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 name="Freeform 76"/>
            <p:cNvSpPr>
              <a:spLocks/>
            </p:cNvSpPr>
            <p:nvPr userDrawn="1"/>
          </p:nvSpPr>
          <p:spPr bwMode="gray">
            <a:xfrm>
              <a:off x="10506076" y="5421313"/>
              <a:ext cx="739775" cy="496888"/>
            </a:xfrm>
            <a:custGeom>
              <a:avLst/>
              <a:gdLst>
                <a:gd name="T0" fmla="*/ 23 w 410"/>
                <a:gd name="T1" fmla="*/ 0 h 277"/>
                <a:gd name="T2" fmla="*/ 160 w 410"/>
                <a:gd name="T3" fmla="*/ 20 h 277"/>
                <a:gd name="T4" fmla="*/ 378 w 410"/>
                <a:gd name="T5" fmla="*/ 89 h 277"/>
                <a:gd name="T6" fmla="*/ 332 w 410"/>
                <a:gd name="T7" fmla="*/ 269 h 277"/>
                <a:gd name="T8" fmla="*/ 161 w 410"/>
                <a:gd name="T9" fmla="*/ 101 h 277"/>
                <a:gd name="T10" fmla="*/ 105 w 410"/>
                <a:gd name="T11" fmla="*/ 88 h 277"/>
                <a:gd name="T12" fmla="*/ 23 w 410"/>
                <a:gd name="T13" fmla="*/ 0 h 277"/>
              </a:gdLst>
              <a:ahLst/>
              <a:cxnLst>
                <a:cxn ang="0">
                  <a:pos x="T0" y="T1"/>
                </a:cxn>
                <a:cxn ang="0">
                  <a:pos x="T2" y="T3"/>
                </a:cxn>
                <a:cxn ang="0">
                  <a:pos x="T4" y="T5"/>
                </a:cxn>
                <a:cxn ang="0">
                  <a:pos x="T6" y="T7"/>
                </a:cxn>
                <a:cxn ang="0">
                  <a:pos x="T8" y="T9"/>
                </a:cxn>
                <a:cxn ang="0">
                  <a:pos x="T10" y="T11"/>
                </a:cxn>
                <a:cxn ang="0">
                  <a:pos x="T12" y="T13"/>
                </a:cxn>
              </a:cxnLst>
              <a:rect l="0" t="0" r="r" b="b"/>
              <a:pathLst>
                <a:path w="410" h="277">
                  <a:moveTo>
                    <a:pt x="23" y="0"/>
                  </a:moveTo>
                  <a:cubicBezTo>
                    <a:pt x="101" y="20"/>
                    <a:pt x="160" y="20"/>
                    <a:pt x="160" y="20"/>
                  </a:cubicBezTo>
                  <a:cubicBezTo>
                    <a:pt x="378" y="89"/>
                    <a:pt x="378" y="89"/>
                    <a:pt x="378" y="89"/>
                  </a:cubicBezTo>
                  <a:cubicBezTo>
                    <a:pt x="378" y="89"/>
                    <a:pt x="410" y="277"/>
                    <a:pt x="332" y="269"/>
                  </a:cubicBezTo>
                  <a:cubicBezTo>
                    <a:pt x="254" y="260"/>
                    <a:pt x="161" y="101"/>
                    <a:pt x="161" y="101"/>
                  </a:cubicBezTo>
                  <a:cubicBezTo>
                    <a:pt x="161" y="101"/>
                    <a:pt x="130" y="88"/>
                    <a:pt x="105" y="88"/>
                  </a:cubicBezTo>
                  <a:cubicBezTo>
                    <a:pt x="36" y="96"/>
                    <a:pt x="0" y="30"/>
                    <a:pt x="23" y="0"/>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 name="Freeform 77"/>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 name="Freeform 78"/>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 name="Freeform 79"/>
            <p:cNvSpPr>
              <a:spLocks/>
            </p:cNvSpPr>
            <p:nvPr userDrawn="1"/>
          </p:nvSpPr>
          <p:spPr bwMode="gray">
            <a:xfrm>
              <a:off x="11279191" y="5591948"/>
              <a:ext cx="409572" cy="58265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 name="Freeform 80"/>
            <p:cNvSpPr>
              <a:spLocks/>
            </p:cNvSpPr>
            <p:nvPr userDrawn="1"/>
          </p:nvSpPr>
          <p:spPr bwMode="gray">
            <a:xfrm>
              <a:off x="11291888" y="5602288"/>
              <a:ext cx="368300" cy="56197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 name="Freeform 81"/>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 name="Freeform 82"/>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 name="Freeform 83"/>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close/>
                </a:path>
              </a:pathLst>
            </a:custGeom>
            <a:solidFill>
              <a:srgbClr val="5737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 name="Freeform 84"/>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 name="Freeform 85"/>
            <p:cNvSpPr>
              <a:spLocks/>
            </p:cNvSpPr>
            <p:nvPr userDrawn="1"/>
          </p:nvSpPr>
          <p:spPr bwMode="gray">
            <a:xfrm>
              <a:off x="11294610" y="5905501"/>
              <a:ext cx="362859" cy="258762"/>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 name="Freeform 86"/>
            <p:cNvSpPr>
              <a:spLocks/>
            </p:cNvSpPr>
            <p:nvPr userDrawn="1"/>
          </p:nvSpPr>
          <p:spPr bwMode="gray">
            <a:xfrm>
              <a:off x="11291888" y="5905500"/>
              <a:ext cx="368300" cy="258763"/>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4" name="Freeform 87"/>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F8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5" name="Freeform 88"/>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6" name="Freeform 89"/>
            <p:cNvSpPr>
              <a:spLocks/>
            </p:cNvSpPr>
            <p:nvPr userDrawn="1"/>
          </p:nvSpPr>
          <p:spPr bwMode="gray">
            <a:xfrm>
              <a:off x="9871076" y="3697288"/>
              <a:ext cx="849313" cy="573088"/>
            </a:xfrm>
            <a:custGeom>
              <a:avLst/>
              <a:gdLst>
                <a:gd name="T0" fmla="*/ 0 w 470"/>
                <a:gd name="T1" fmla="*/ 134 h 319"/>
                <a:gd name="T2" fmla="*/ 42 w 470"/>
                <a:gd name="T3" fmla="*/ 197 h 319"/>
                <a:gd name="T4" fmla="*/ 147 w 470"/>
                <a:gd name="T5" fmla="*/ 123 h 319"/>
                <a:gd name="T6" fmla="*/ 221 w 470"/>
                <a:gd name="T7" fmla="*/ 270 h 319"/>
                <a:gd name="T8" fmla="*/ 300 w 470"/>
                <a:gd name="T9" fmla="*/ 319 h 319"/>
                <a:gd name="T10" fmla="*/ 427 w 470"/>
                <a:gd name="T11" fmla="*/ 174 h 319"/>
                <a:gd name="T12" fmla="*/ 470 w 470"/>
                <a:gd name="T13" fmla="*/ 171 h 319"/>
                <a:gd name="T14" fmla="*/ 468 w 470"/>
                <a:gd name="T15" fmla="*/ 2 h 319"/>
                <a:gd name="T16" fmla="*/ 312 w 470"/>
                <a:gd name="T17" fmla="*/ 30 h 319"/>
                <a:gd name="T18" fmla="*/ 127 w 470"/>
                <a:gd name="T19" fmla="*/ 20 h 319"/>
                <a:gd name="T20" fmla="*/ 0 w 470"/>
                <a:gd name="T21" fmla="*/ 134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0" h="319">
                  <a:moveTo>
                    <a:pt x="0" y="134"/>
                  </a:moveTo>
                  <a:cubicBezTo>
                    <a:pt x="0" y="134"/>
                    <a:pt x="13" y="192"/>
                    <a:pt x="42" y="197"/>
                  </a:cubicBezTo>
                  <a:cubicBezTo>
                    <a:pt x="68" y="201"/>
                    <a:pt x="146" y="130"/>
                    <a:pt x="147" y="123"/>
                  </a:cubicBezTo>
                  <a:cubicBezTo>
                    <a:pt x="261" y="161"/>
                    <a:pt x="221" y="270"/>
                    <a:pt x="221" y="270"/>
                  </a:cubicBezTo>
                  <a:cubicBezTo>
                    <a:pt x="221" y="270"/>
                    <a:pt x="227" y="279"/>
                    <a:pt x="300" y="319"/>
                  </a:cubicBezTo>
                  <a:cubicBezTo>
                    <a:pt x="440" y="276"/>
                    <a:pt x="427" y="174"/>
                    <a:pt x="427" y="174"/>
                  </a:cubicBezTo>
                  <a:cubicBezTo>
                    <a:pt x="470" y="171"/>
                    <a:pt x="470" y="171"/>
                    <a:pt x="470" y="171"/>
                  </a:cubicBezTo>
                  <a:cubicBezTo>
                    <a:pt x="468" y="2"/>
                    <a:pt x="468" y="2"/>
                    <a:pt x="468" y="2"/>
                  </a:cubicBezTo>
                  <a:cubicBezTo>
                    <a:pt x="312" y="30"/>
                    <a:pt x="312" y="30"/>
                    <a:pt x="312" y="30"/>
                  </a:cubicBezTo>
                  <a:cubicBezTo>
                    <a:pt x="312" y="30"/>
                    <a:pt x="145" y="0"/>
                    <a:pt x="127" y="20"/>
                  </a:cubicBezTo>
                  <a:cubicBezTo>
                    <a:pt x="116" y="33"/>
                    <a:pt x="0" y="134"/>
                    <a:pt x="0" y="134"/>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7" name="Freeform 90"/>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8" name="Freeform 91"/>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9" name="Freeform 92"/>
            <p:cNvSpPr>
              <a:spLocks/>
            </p:cNvSpPr>
            <p:nvPr userDrawn="1"/>
          </p:nvSpPr>
          <p:spPr bwMode="gray">
            <a:xfrm>
              <a:off x="10188576" y="3733800"/>
              <a:ext cx="176213" cy="254000"/>
            </a:xfrm>
            <a:custGeom>
              <a:avLst/>
              <a:gdLst>
                <a:gd name="T0" fmla="*/ 31 w 97"/>
                <a:gd name="T1" fmla="*/ 142 h 142"/>
                <a:gd name="T2" fmla="*/ 97 w 97"/>
                <a:gd name="T3" fmla="*/ 4 h 142"/>
                <a:gd name="T4" fmla="*/ 72 w 97"/>
                <a:gd name="T5" fmla="*/ 0 h 142"/>
                <a:gd name="T6" fmla="*/ 3 w 97"/>
                <a:gd name="T7" fmla="*/ 118 h 142"/>
                <a:gd name="T8" fmla="*/ 31 w 97"/>
                <a:gd name="T9" fmla="*/ 142 h 142"/>
              </a:gdLst>
              <a:ahLst/>
              <a:cxnLst>
                <a:cxn ang="0">
                  <a:pos x="T0" y="T1"/>
                </a:cxn>
                <a:cxn ang="0">
                  <a:pos x="T2" y="T3"/>
                </a:cxn>
                <a:cxn ang="0">
                  <a:pos x="T4" y="T5"/>
                </a:cxn>
                <a:cxn ang="0">
                  <a:pos x="T6" y="T7"/>
                </a:cxn>
                <a:cxn ang="0">
                  <a:pos x="T8" y="T9"/>
                </a:cxn>
              </a:cxnLst>
              <a:rect l="0" t="0" r="r" b="b"/>
              <a:pathLst>
                <a:path w="97" h="142">
                  <a:moveTo>
                    <a:pt x="31" y="142"/>
                  </a:moveTo>
                  <a:cubicBezTo>
                    <a:pt x="97" y="4"/>
                    <a:pt x="97" y="4"/>
                    <a:pt x="97" y="4"/>
                  </a:cubicBezTo>
                  <a:cubicBezTo>
                    <a:pt x="90" y="2"/>
                    <a:pt x="81" y="1"/>
                    <a:pt x="72" y="0"/>
                  </a:cubicBezTo>
                  <a:cubicBezTo>
                    <a:pt x="72" y="0"/>
                    <a:pt x="0" y="115"/>
                    <a:pt x="3" y="118"/>
                  </a:cubicBezTo>
                  <a:cubicBezTo>
                    <a:pt x="15" y="125"/>
                    <a:pt x="24" y="134"/>
                    <a:pt x="31" y="142"/>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0" name="Freeform 93"/>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1" name="Freeform 94"/>
            <p:cNvSpPr>
              <a:spLocks/>
            </p:cNvSpPr>
            <p:nvPr userDrawn="1"/>
          </p:nvSpPr>
          <p:spPr bwMode="gray">
            <a:xfrm>
              <a:off x="9872663" y="3540125"/>
              <a:ext cx="525463" cy="860425"/>
            </a:xfrm>
            <a:custGeom>
              <a:avLst/>
              <a:gdLst>
                <a:gd name="T0" fmla="*/ 331 w 331"/>
                <a:gd name="T1" fmla="*/ 29 h 542"/>
                <a:gd name="T2" fmla="*/ 295 w 331"/>
                <a:gd name="T3" fmla="*/ 10 h 542"/>
                <a:gd name="T4" fmla="*/ 277 w 331"/>
                <a:gd name="T5" fmla="*/ 0 h 542"/>
                <a:gd name="T6" fmla="*/ 0 w 331"/>
                <a:gd name="T7" fmla="*/ 513 h 542"/>
                <a:gd name="T8" fmla="*/ 19 w 331"/>
                <a:gd name="T9" fmla="*/ 523 h 542"/>
                <a:gd name="T10" fmla="*/ 55 w 331"/>
                <a:gd name="T11" fmla="*/ 542 h 542"/>
                <a:gd name="T12" fmla="*/ 331 w 331"/>
                <a:gd name="T13" fmla="*/ 29 h 542"/>
              </a:gdLst>
              <a:ahLst/>
              <a:cxnLst>
                <a:cxn ang="0">
                  <a:pos x="T0" y="T1"/>
                </a:cxn>
                <a:cxn ang="0">
                  <a:pos x="T2" y="T3"/>
                </a:cxn>
                <a:cxn ang="0">
                  <a:pos x="T4" y="T5"/>
                </a:cxn>
                <a:cxn ang="0">
                  <a:pos x="T6" y="T7"/>
                </a:cxn>
                <a:cxn ang="0">
                  <a:pos x="T8" y="T9"/>
                </a:cxn>
                <a:cxn ang="0">
                  <a:pos x="T10" y="T11"/>
                </a:cxn>
                <a:cxn ang="0">
                  <a:pos x="T12" y="T13"/>
                </a:cxn>
              </a:cxnLst>
              <a:rect l="0" t="0" r="r" b="b"/>
              <a:pathLst>
                <a:path w="331" h="542">
                  <a:moveTo>
                    <a:pt x="331" y="29"/>
                  </a:moveTo>
                  <a:lnTo>
                    <a:pt x="295" y="10"/>
                  </a:lnTo>
                  <a:lnTo>
                    <a:pt x="277" y="0"/>
                  </a:lnTo>
                  <a:lnTo>
                    <a:pt x="0" y="513"/>
                  </a:lnTo>
                  <a:lnTo>
                    <a:pt x="19" y="523"/>
                  </a:lnTo>
                  <a:lnTo>
                    <a:pt x="55" y="542"/>
                  </a:lnTo>
                  <a:lnTo>
                    <a:pt x="331" y="29"/>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2" name="Freeform 95"/>
            <p:cNvSpPr>
              <a:spLocks/>
            </p:cNvSpPr>
            <p:nvPr userDrawn="1"/>
          </p:nvSpPr>
          <p:spPr bwMode="gray">
            <a:xfrm>
              <a:off x="9869488" y="4354513"/>
              <a:ext cx="90488" cy="111125"/>
            </a:xfrm>
            <a:custGeom>
              <a:avLst/>
              <a:gdLst>
                <a:gd name="T0" fmla="*/ 2 w 57"/>
                <a:gd name="T1" fmla="*/ 0 h 70"/>
                <a:gd name="T2" fmla="*/ 0 w 57"/>
                <a:gd name="T3" fmla="*/ 70 h 70"/>
                <a:gd name="T4" fmla="*/ 57 w 57"/>
                <a:gd name="T5" fmla="*/ 29 h 70"/>
                <a:gd name="T6" fmla="*/ 2 w 57"/>
                <a:gd name="T7" fmla="*/ 0 h 70"/>
              </a:gdLst>
              <a:ahLst/>
              <a:cxnLst>
                <a:cxn ang="0">
                  <a:pos x="T0" y="T1"/>
                </a:cxn>
                <a:cxn ang="0">
                  <a:pos x="T2" y="T3"/>
                </a:cxn>
                <a:cxn ang="0">
                  <a:pos x="T4" y="T5"/>
                </a:cxn>
                <a:cxn ang="0">
                  <a:pos x="T6" y="T7"/>
                </a:cxn>
              </a:cxnLst>
              <a:rect l="0" t="0" r="r" b="b"/>
              <a:pathLst>
                <a:path w="57" h="70">
                  <a:moveTo>
                    <a:pt x="2" y="0"/>
                  </a:moveTo>
                  <a:lnTo>
                    <a:pt x="0" y="70"/>
                  </a:lnTo>
                  <a:lnTo>
                    <a:pt x="57" y="29"/>
                  </a:lnTo>
                  <a:lnTo>
                    <a:pt x="2"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3" name="Freeform 96"/>
            <p:cNvSpPr>
              <a:spLocks/>
            </p:cNvSpPr>
            <p:nvPr userDrawn="1"/>
          </p:nvSpPr>
          <p:spPr bwMode="gray">
            <a:xfrm>
              <a:off x="9869488" y="4410075"/>
              <a:ext cx="46038" cy="55563"/>
            </a:xfrm>
            <a:custGeom>
              <a:avLst/>
              <a:gdLst>
                <a:gd name="T0" fmla="*/ 29 w 29"/>
                <a:gd name="T1" fmla="*/ 15 h 35"/>
                <a:gd name="T2" fmla="*/ 0 w 29"/>
                <a:gd name="T3" fmla="*/ 35 h 35"/>
                <a:gd name="T4" fmla="*/ 1 w 29"/>
                <a:gd name="T5" fmla="*/ 0 h 35"/>
                <a:gd name="T6" fmla="*/ 29 w 29"/>
                <a:gd name="T7" fmla="*/ 15 h 35"/>
              </a:gdLst>
              <a:ahLst/>
              <a:cxnLst>
                <a:cxn ang="0">
                  <a:pos x="T0" y="T1"/>
                </a:cxn>
                <a:cxn ang="0">
                  <a:pos x="T2" y="T3"/>
                </a:cxn>
                <a:cxn ang="0">
                  <a:pos x="T4" y="T5"/>
                </a:cxn>
                <a:cxn ang="0">
                  <a:pos x="T6" y="T7"/>
                </a:cxn>
              </a:cxnLst>
              <a:rect l="0" t="0" r="r" b="b"/>
              <a:pathLst>
                <a:path w="29" h="35">
                  <a:moveTo>
                    <a:pt x="29" y="15"/>
                  </a:moveTo>
                  <a:lnTo>
                    <a:pt x="0" y="35"/>
                  </a:lnTo>
                  <a:lnTo>
                    <a:pt x="1" y="0"/>
                  </a:lnTo>
                  <a:lnTo>
                    <a:pt x="29" y="15"/>
                  </a:lnTo>
                  <a:close/>
                </a:path>
              </a:pathLst>
            </a:custGeom>
            <a:solidFill>
              <a:srgbClr val="798C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4" name="Freeform 97"/>
            <p:cNvSpPr>
              <a:spLocks/>
            </p:cNvSpPr>
            <p:nvPr userDrawn="1"/>
          </p:nvSpPr>
          <p:spPr bwMode="gray">
            <a:xfrm>
              <a:off x="10340976" y="3521075"/>
              <a:ext cx="76200" cy="65088"/>
            </a:xfrm>
            <a:custGeom>
              <a:avLst/>
              <a:gdLst>
                <a:gd name="T0" fmla="*/ 13 w 48"/>
                <a:gd name="T1" fmla="*/ 0 h 41"/>
                <a:gd name="T2" fmla="*/ 0 w 48"/>
                <a:gd name="T3" fmla="*/ 22 h 41"/>
                <a:gd name="T4" fmla="*/ 36 w 48"/>
                <a:gd name="T5" fmla="*/ 41 h 41"/>
                <a:gd name="T6" fmla="*/ 48 w 48"/>
                <a:gd name="T7" fmla="*/ 19 h 41"/>
                <a:gd name="T8" fmla="*/ 13 w 48"/>
                <a:gd name="T9" fmla="*/ 0 h 41"/>
              </a:gdLst>
              <a:ahLst/>
              <a:cxnLst>
                <a:cxn ang="0">
                  <a:pos x="T0" y="T1"/>
                </a:cxn>
                <a:cxn ang="0">
                  <a:pos x="T2" y="T3"/>
                </a:cxn>
                <a:cxn ang="0">
                  <a:pos x="T4" y="T5"/>
                </a:cxn>
                <a:cxn ang="0">
                  <a:pos x="T6" y="T7"/>
                </a:cxn>
                <a:cxn ang="0">
                  <a:pos x="T8" y="T9"/>
                </a:cxn>
              </a:cxnLst>
              <a:rect l="0" t="0" r="r" b="b"/>
              <a:pathLst>
                <a:path w="48" h="41">
                  <a:moveTo>
                    <a:pt x="13" y="0"/>
                  </a:moveTo>
                  <a:lnTo>
                    <a:pt x="0" y="22"/>
                  </a:lnTo>
                  <a:lnTo>
                    <a:pt x="36" y="41"/>
                  </a:lnTo>
                  <a:lnTo>
                    <a:pt x="48" y="19"/>
                  </a:lnTo>
                  <a:lnTo>
                    <a:pt x="13"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5" name="Freeform 98"/>
            <p:cNvSpPr>
              <a:spLocks/>
            </p:cNvSpPr>
            <p:nvPr userDrawn="1"/>
          </p:nvSpPr>
          <p:spPr bwMode="gray">
            <a:xfrm>
              <a:off x="10312401" y="3505200"/>
              <a:ext cx="49213" cy="50800"/>
            </a:xfrm>
            <a:custGeom>
              <a:avLst/>
              <a:gdLst>
                <a:gd name="T0" fmla="*/ 31 w 31"/>
                <a:gd name="T1" fmla="*/ 10 h 32"/>
                <a:gd name="T2" fmla="*/ 18 w 31"/>
                <a:gd name="T3" fmla="*/ 32 h 32"/>
                <a:gd name="T4" fmla="*/ 0 w 31"/>
                <a:gd name="T5" fmla="*/ 22 h 32"/>
                <a:gd name="T6" fmla="*/ 12 w 31"/>
                <a:gd name="T7" fmla="*/ 0 h 32"/>
                <a:gd name="T8" fmla="*/ 31 w 31"/>
                <a:gd name="T9" fmla="*/ 10 h 32"/>
              </a:gdLst>
              <a:ahLst/>
              <a:cxnLst>
                <a:cxn ang="0">
                  <a:pos x="T0" y="T1"/>
                </a:cxn>
                <a:cxn ang="0">
                  <a:pos x="T2" y="T3"/>
                </a:cxn>
                <a:cxn ang="0">
                  <a:pos x="T4" y="T5"/>
                </a:cxn>
                <a:cxn ang="0">
                  <a:pos x="T6" y="T7"/>
                </a:cxn>
                <a:cxn ang="0">
                  <a:pos x="T8" y="T9"/>
                </a:cxn>
              </a:cxnLst>
              <a:rect l="0" t="0" r="r" b="b"/>
              <a:pathLst>
                <a:path w="31" h="32">
                  <a:moveTo>
                    <a:pt x="31" y="10"/>
                  </a:moveTo>
                  <a:lnTo>
                    <a:pt x="18" y="32"/>
                  </a:lnTo>
                  <a:lnTo>
                    <a:pt x="0" y="22"/>
                  </a:lnTo>
                  <a:lnTo>
                    <a:pt x="12" y="0"/>
                  </a:lnTo>
                  <a:lnTo>
                    <a:pt x="31" y="1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6" name="Freeform 99"/>
            <p:cNvSpPr>
              <a:spLocks/>
            </p:cNvSpPr>
            <p:nvPr userDrawn="1"/>
          </p:nvSpPr>
          <p:spPr bwMode="gray">
            <a:xfrm>
              <a:off x="10328276" y="3449638"/>
              <a:ext cx="117475" cy="106363"/>
            </a:xfrm>
            <a:custGeom>
              <a:avLst/>
              <a:gdLst>
                <a:gd name="T0" fmla="*/ 63 w 65"/>
                <a:gd name="T1" fmla="*/ 31 h 59"/>
                <a:gd name="T2" fmla="*/ 60 w 65"/>
                <a:gd name="T3" fmla="*/ 21 h 59"/>
                <a:gd name="T4" fmla="*/ 42 w 65"/>
                <a:gd name="T5" fmla="*/ 11 h 59"/>
                <a:gd name="T6" fmla="*/ 35 w 65"/>
                <a:gd name="T7" fmla="*/ 7 h 59"/>
                <a:gd name="T8" fmla="*/ 28 w 65"/>
                <a:gd name="T9" fmla="*/ 3 h 59"/>
                <a:gd name="T10" fmla="*/ 26 w 65"/>
                <a:gd name="T11" fmla="*/ 2 h 59"/>
                <a:gd name="T12" fmla="*/ 15 w 65"/>
                <a:gd name="T13" fmla="*/ 6 h 59"/>
                <a:gd name="T14" fmla="*/ 0 w 65"/>
                <a:gd name="T15" fmla="*/ 33 h 59"/>
                <a:gd name="T16" fmla="*/ 16 w 65"/>
                <a:gd name="T17" fmla="*/ 42 h 59"/>
                <a:gd name="T18" fmla="*/ 48 w 65"/>
                <a:gd name="T19" fmla="*/ 59 h 59"/>
                <a:gd name="T20" fmla="*/ 63 w 65"/>
                <a:gd name="T21" fmla="*/ 31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 h="59">
                  <a:moveTo>
                    <a:pt x="63" y="31"/>
                  </a:moveTo>
                  <a:cubicBezTo>
                    <a:pt x="65" y="27"/>
                    <a:pt x="64" y="23"/>
                    <a:pt x="60" y="21"/>
                  </a:cubicBezTo>
                  <a:cubicBezTo>
                    <a:pt x="42" y="11"/>
                    <a:pt x="42" y="11"/>
                    <a:pt x="42" y="11"/>
                  </a:cubicBezTo>
                  <a:cubicBezTo>
                    <a:pt x="40" y="10"/>
                    <a:pt x="37" y="9"/>
                    <a:pt x="35" y="7"/>
                  </a:cubicBezTo>
                  <a:cubicBezTo>
                    <a:pt x="32" y="6"/>
                    <a:pt x="30" y="5"/>
                    <a:pt x="28" y="3"/>
                  </a:cubicBezTo>
                  <a:cubicBezTo>
                    <a:pt x="26" y="2"/>
                    <a:pt x="26" y="2"/>
                    <a:pt x="26" y="2"/>
                  </a:cubicBezTo>
                  <a:cubicBezTo>
                    <a:pt x="22" y="0"/>
                    <a:pt x="17" y="2"/>
                    <a:pt x="15" y="6"/>
                  </a:cubicBezTo>
                  <a:cubicBezTo>
                    <a:pt x="0" y="33"/>
                    <a:pt x="0" y="33"/>
                    <a:pt x="0" y="33"/>
                  </a:cubicBezTo>
                  <a:cubicBezTo>
                    <a:pt x="16" y="42"/>
                    <a:pt x="16" y="42"/>
                    <a:pt x="16" y="42"/>
                  </a:cubicBezTo>
                  <a:cubicBezTo>
                    <a:pt x="48" y="59"/>
                    <a:pt x="48" y="59"/>
                    <a:pt x="48" y="59"/>
                  </a:cubicBezTo>
                  <a:lnTo>
                    <a:pt x="63" y="31"/>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7" name="Freeform 100"/>
            <p:cNvSpPr>
              <a:spLocks/>
            </p:cNvSpPr>
            <p:nvPr userDrawn="1"/>
          </p:nvSpPr>
          <p:spPr bwMode="gray">
            <a:xfrm>
              <a:off x="10328276" y="3449638"/>
              <a:ext cx="63500" cy="74613"/>
            </a:xfrm>
            <a:custGeom>
              <a:avLst/>
              <a:gdLst>
                <a:gd name="T0" fmla="*/ 16 w 35"/>
                <a:gd name="T1" fmla="*/ 42 h 42"/>
                <a:gd name="T2" fmla="*/ 35 w 35"/>
                <a:gd name="T3" fmla="*/ 7 h 42"/>
                <a:gd name="T4" fmla="*/ 28 w 35"/>
                <a:gd name="T5" fmla="*/ 3 h 42"/>
                <a:gd name="T6" fmla="*/ 26 w 35"/>
                <a:gd name="T7" fmla="*/ 2 h 42"/>
                <a:gd name="T8" fmla="*/ 15 w 35"/>
                <a:gd name="T9" fmla="*/ 6 h 42"/>
                <a:gd name="T10" fmla="*/ 0 w 35"/>
                <a:gd name="T11" fmla="*/ 33 h 42"/>
                <a:gd name="T12" fmla="*/ 16 w 35"/>
                <a:gd name="T13" fmla="*/ 42 h 42"/>
              </a:gdLst>
              <a:ahLst/>
              <a:cxnLst>
                <a:cxn ang="0">
                  <a:pos x="T0" y="T1"/>
                </a:cxn>
                <a:cxn ang="0">
                  <a:pos x="T2" y="T3"/>
                </a:cxn>
                <a:cxn ang="0">
                  <a:pos x="T4" y="T5"/>
                </a:cxn>
                <a:cxn ang="0">
                  <a:pos x="T6" y="T7"/>
                </a:cxn>
                <a:cxn ang="0">
                  <a:pos x="T8" y="T9"/>
                </a:cxn>
                <a:cxn ang="0">
                  <a:pos x="T10" y="T11"/>
                </a:cxn>
                <a:cxn ang="0">
                  <a:pos x="T12" y="T13"/>
                </a:cxn>
              </a:cxnLst>
              <a:rect l="0" t="0" r="r" b="b"/>
              <a:pathLst>
                <a:path w="35" h="42">
                  <a:moveTo>
                    <a:pt x="16" y="42"/>
                  </a:moveTo>
                  <a:cubicBezTo>
                    <a:pt x="35" y="7"/>
                    <a:pt x="35" y="7"/>
                    <a:pt x="35" y="7"/>
                  </a:cubicBezTo>
                  <a:cubicBezTo>
                    <a:pt x="32" y="6"/>
                    <a:pt x="30" y="5"/>
                    <a:pt x="28" y="3"/>
                  </a:cubicBezTo>
                  <a:cubicBezTo>
                    <a:pt x="26" y="2"/>
                    <a:pt x="26" y="2"/>
                    <a:pt x="26" y="2"/>
                  </a:cubicBezTo>
                  <a:cubicBezTo>
                    <a:pt x="22" y="0"/>
                    <a:pt x="17" y="2"/>
                    <a:pt x="15" y="6"/>
                  </a:cubicBezTo>
                  <a:cubicBezTo>
                    <a:pt x="0" y="33"/>
                    <a:pt x="0" y="33"/>
                    <a:pt x="0" y="33"/>
                  </a:cubicBezTo>
                  <a:lnTo>
                    <a:pt x="16" y="42"/>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8" name="Freeform 101"/>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9" name="Freeform 102"/>
            <p:cNvSpPr>
              <a:spLocks/>
            </p:cNvSpPr>
            <p:nvPr userDrawn="1"/>
          </p:nvSpPr>
          <p:spPr bwMode="gray">
            <a:xfrm>
              <a:off x="9855201" y="3914775"/>
              <a:ext cx="155575" cy="368300"/>
            </a:xfrm>
            <a:custGeom>
              <a:avLst/>
              <a:gdLst>
                <a:gd name="T0" fmla="*/ 56 w 86"/>
                <a:gd name="T1" fmla="*/ 203 h 205"/>
                <a:gd name="T2" fmla="*/ 21 w 86"/>
                <a:gd name="T3" fmla="*/ 175 h 205"/>
                <a:gd name="T4" fmla="*/ 2 w 86"/>
                <a:gd name="T5" fmla="*/ 37 h 205"/>
                <a:gd name="T6" fmla="*/ 30 w 86"/>
                <a:gd name="T7" fmla="*/ 2 h 205"/>
                <a:gd name="T8" fmla="*/ 65 w 86"/>
                <a:gd name="T9" fmla="*/ 30 h 205"/>
                <a:gd name="T10" fmla="*/ 84 w 86"/>
                <a:gd name="T11" fmla="*/ 168 h 205"/>
                <a:gd name="T12" fmla="*/ 56 w 86"/>
                <a:gd name="T13" fmla="*/ 203 h 205"/>
              </a:gdLst>
              <a:ahLst/>
              <a:cxnLst>
                <a:cxn ang="0">
                  <a:pos x="T0" y="T1"/>
                </a:cxn>
                <a:cxn ang="0">
                  <a:pos x="T2" y="T3"/>
                </a:cxn>
                <a:cxn ang="0">
                  <a:pos x="T4" y="T5"/>
                </a:cxn>
                <a:cxn ang="0">
                  <a:pos x="T6" y="T7"/>
                </a:cxn>
                <a:cxn ang="0">
                  <a:pos x="T8" y="T9"/>
                </a:cxn>
                <a:cxn ang="0">
                  <a:pos x="T10" y="T11"/>
                </a:cxn>
                <a:cxn ang="0">
                  <a:pos x="T12" y="T13"/>
                </a:cxn>
              </a:cxnLst>
              <a:rect l="0" t="0" r="r" b="b"/>
              <a:pathLst>
                <a:path w="86" h="205">
                  <a:moveTo>
                    <a:pt x="56" y="203"/>
                  </a:moveTo>
                  <a:cubicBezTo>
                    <a:pt x="38" y="205"/>
                    <a:pt x="23" y="193"/>
                    <a:pt x="21" y="175"/>
                  </a:cubicBezTo>
                  <a:cubicBezTo>
                    <a:pt x="2" y="37"/>
                    <a:pt x="2" y="37"/>
                    <a:pt x="2" y="37"/>
                  </a:cubicBezTo>
                  <a:cubicBezTo>
                    <a:pt x="0" y="20"/>
                    <a:pt x="12" y="4"/>
                    <a:pt x="30" y="2"/>
                  </a:cubicBezTo>
                  <a:cubicBezTo>
                    <a:pt x="47" y="0"/>
                    <a:pt x="63" y="13"/>
                    <a:pt x="65" y="30"/>
                  </a:cubicBezTo>
                  <a:cubicBezTo>
                    <a:pt x="84" y="168"/>
                    <a:pt x="84" y="168"/>
                    <a:pt x="84" y="168"/>
                  </a:cubicBezTo>
                  <a:cubicBezTo>
                    <a:pt x="86" y="186"/>
                    <a:pt x="73" y="201"/>
                    <a:pt x="56" y="203"/>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0" name="Freeform 103"/>
            <p:cNvSpPr>
              <a:spLocks/>
            </p:cNvSpPr>
            <p:nvPr userDrawn="1"/>
          </p:nvSpPr>
          <p:spPr bwMode="gray">
            <a:xfrm>
              <a:off x="9996488" y="4116388"/>
              <a:ext cx="479425" cy="258763"/>
            </a:xfrm>
            <a:custGeom>
              <a:avLst/>
              <a:gdLst>
                <a:gd name="T0" fmla="*/ 6 w 266"/>
                <a:gd name="T1" fmla="*/ 109 h 144"/>
                <a:gd name="T2" fmla="*/ 35 w 266"/>
                <a:gd name="T3" fmla="*/ 58 h 144"/>
                <a:gd name="T4" fmla="*/ 209 w 266"/>
                <a:gd name="T5" fmla="*/ 6 h 144"/>
                <a:gd name="T6" fmla="*/ 260 w 266"/>
                <a:gd name="T7" fmla="*/ 35 h 144"/>
                <a:gd name="T8" fmla="*/ 231 w 266"/>
                <a:gd name="T9" fmla="*/ 86 h 144"/>
                <a:gd name="T10" fmla="*/ 57 w 266"/>
                <a:gd name="T11" fmla="*/ 138 h 144"/>
                <a:gd name="T12" fmla="*/ 6 w 266"/>
                <a:gd name="T13" fmla="*/ 109 h 144"/>
              </a:gdLst>
              <a:ahLst/>
              <a:cxnLst>
                <a:cxn ang="0">
                  <a:pos x="T0" y="T1"/>
                </a:cxn>
                <a:cxn ang="0">
                  <a:pos x="T2" y="T3"/>
                </a:cxn>
                <a:cxn ang="0">
                  <a:pos x="T4" y="T5"/>
                </a:cxn>
                <a:cxn ang="0">
                  <a:pos x="T6" y="T7"/>
                </a:cxn>
                <a:cxn ang="0">
                  <a:pos x="T8" y="T9"/>
                </a:cxn>
                <a:cxn ang="0">
                  <a:pos x="T10" y="T11"/>
                </a:cxn>
                <a:cxn ang="0">
                  <a:pos x="T12" y="T13"/>
                </a:cxn>
              </a:cxnLst>
              <a:rect l="0" t="0" r="r" b="b"/>
              <a:pathLst>
                <a:path w="266" h="144">
                  <a:moveTo>
                    <a:pt x="6" y="109"/>
                  </a:moveTo>
                  <a:cubicBezTo>
                    <a:pt x="0" y="87"/>
                    <a:pt x="13" y="64"/>
                    <a:pt x="35" y="58"/>
                  </a:cubicBezTo>
                  <a:cubicBezTo>
                    <a:pt x="209" y="6"/>
                    <a:pt x="209" y="6"/>
                    <a:pt x="209" y="6"/>
                  </a:cubicBezTo>
                  <a:cubicBezTo>
                    <a:pt x="231" y="0"/>
                    <a:pt x="254" y="13"/>
                    <a:pt x="260" y="35"/>
                  </a:cubicBezTo>
                  <a:cubicBezTo>
                    <a:pt x="266" y="57"/>
                    <a:pt x="253" y="79"/>
                    <a:pt x="231" y="86"/>
                  </a:cubicBezTo>
                  <a:cubicBezTo>
                    <a:pt x="57" y="138"/>
                    <a:pt x="57" y="138"/>
                    <a:pt x="57" y="138"/>
                  </a:cubicBezTo>
                  <a:cubicBezTo>
                    <a:pt x="35" y="144"/>
                    <a:pt x="12" y="131"/>
                    <a:pt x="6" y="109"/>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1" name="Freeform 104"/>
            <p:cNvSpPr>
              <a:spLocks/>
            </p:cNvSpPr>
            <p:nvPr userDrawn="1"/>
          </p:nvSpPr>
          <p:spPr bwMode="gray">
            <a:xfrm>
              <a:off x="10028238" y="4011613"/>
              <a:ext cx="627063" cy="358775"/>
            </a:xfrm>
            <a:custGeom>
              <a:avLst/>
              <a:gdLst>
                <a:gd name="T0" fmla="*/ 120 w 347"/>
                <a:gd name="T1" fmla="*/ 151 h 200"/>
                <a:gd name="T2" fmla="*/ 0 w 347"/>
                <a:gd name="T3" fmla="*/ 187 h 200"/>
                <a:gd name="T4" fmla="*/ 39 w 347"/>
                <a:gd name="T5" fmla="*/ 196 h 200"/>
                <a:gd name="T6" fmla="*/ 213 w 347"/>
                <a:gd name="T7" fmla="*/ 144 h 200"/>
                <a:gd name="T8" fmla="*/ 340 w 347"/>
                <a:gd name="T9" fmla="*/ 0 h 200"/>
                <a:gd name="T10" fmla="*/ 120 w 347"/>
                <a:gd name="T11" fmla="*/ 151 h 200"/>
              </a:gdLst>
              <a:ahLst/>
              <a:cxnLst>
                <a:cxn ang="0">
                  <a:pos x="T0" y="T1"/>
                </a:cxn>
                <a:cxn ang="0">
                  <a:pos x="T2" y="T3"/>
                </a:cxn>
                <a:cxn ang="0">
                  <a:pos x="T4" y="T5"/>
                </a:cxn>
                <a:cxn ang="0">
                  <a:pos x="T6" y="T7"/>
                </a:cxn>
                <a:cxn ang="0">
                  <a:pos x="T8" y="T9"/>
                </a:cxn>
                <a:cxn ang="0">
                  <a:pos x="T10" y="T11"/>
                </a:cxn>
              </a:cxnLst>
              <a:rect l="0" t="0" r="r" b="b"/>
              <a:pathLst>
                <a:path w="347" h="200">
                  <a:moveTo>
                    <a:pt x="120" y="151"/>
                  </a:moveTo>
                  <a:cubicBezTo>
                    <a:pt x="0" y="187"/>
                    <a:pt x="0" y="187"/>
                    <a:pt x="0" y="187"/>
                  </a:cubicBezTo>
                  <a:cubicBezTo>
                    <a:pt x="10" y="196"/>
                    <a:pt x="25" y="200"/>
                    <a:pt x="39" y="196"/>
                  </a:cubicBezTo>
                  <a:cubicBezTo>
                    <a:pt x="213" y="144"/>
                    <a:pt x="213" y="144"/>
                    <a:pt x="213" y="144"/>
                  </a:cubicBezTo>
                  <a:cubicBezTo>
                    <a:pt x="347" y="103"/>
                    <a:pt x="341" y="8"/>
                    <a:pt x="340" y="0"/>
                  </a:cubicBezTo>
                  <a:cubicBezTo>
                    <a:pt x="340" y="0"/>
                    <a:pt x="321" y="97"/>
                    <a:pt x="120" y="151"/>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2" name="Freeform 105"/>
            <p:cNvSpPr>
              <a:spLocks/>
            </p:cNvSpPr>
            <p:nvPr userDrawn="1"/>
          </p:nvSpPr>
          <p:spPr bwMode="gray">
            <a:xfrm>
              <a:off x="10750551" y="3465513"/>
              <a:ext cx="938213" cy="588963"/>
            </a:xfrm>
            <a:custGeom>
              <a:avLst/>
              <a:gdLst>
                <a:gd name="T0" fmla="*/ 519 w 519"/>
                <a:gd name="T1" fmla="*/ 0 h 328"/>
                <a:gd name="T2" fmla="*/ 0 w 519"/>
                <a:gd name="T3" fmla="*/ 83 h 328"/>
                <a:gd name="T4" fmla="*/ 12 w 519"/>
                <a:gd name="T5" fmla="*/ 328 h 328"/>
                <a:gd name="T6" fmla="*/ 519 w 519"/>
                <a:gd name="T7" fmla="*/ 323 h 328"/>
                <a:gd name="T8" fmla="*/ 519 w 519"/>
                <a:gd name="T9" fmla="*/ 0 h 328"/>
              </a:gdLst>
              <a:ahLst/>
              <a:cxnLst>
                <a:cxn ang="0">
                  <a:pos x="T0" y="T1"/>
                </a:cxn>
                <a:cxn ang="0">
                  <a:pos x="T2" y="T3"/>
                </a:cxn>
                <a:cxn ang="0">
                  <a:pos x="T4" y="T5"/>
                </a:cxn>
                <a:cxn ang="0">
                  <a:pos x="T6" y="T7"/>
                </a:cxn>
                <a:cxn ang="0">
                  <a:pos x="T8" y="T9"/>
                </a:cxn>
              </a:cxnLst>
              <a:rect l="0" t="0" r="r" b="b"/>
              <a:pathLst>
                <a:path w="519" h="328">
                  <a:moveTo>
                    <a:pt x="519" y="0"/>
                  </a:moveTo>
                  <a:cubicBezTo>
                    <a:pt x="382" y="22"/>
                    <a:pt x="0" y="83"/>
                    <a:pt x="0" y="83"/>
                  </a:cubicBezTo>
                  <a:cubicBezTo>
                    <a:pt x="12" y="328"/>
                    <a:pt x="12" y="328"/>
                    <a:pt x="12" y="328"/>
                  </a:cubicBezTo>
                  <a:cubicBezTo>
                    <a:pt x="12" y="328"/>
                    <a:pt x="391" y="326"/>
                    <a:pt x="519" y="323"/>
                  </a:cubicBezTo>
                  <a:cubicBezTo>
                    <a:pt x="519" y="0"/>
                    <a:pt x="519" y="0"/>
                    <a:pt x="519" y="0"/>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3" name="Freeform 106"/>
            <p:cNvSpPr>
              <a:spLocks/>
            </p:cNvSpPr>
            <p:nvPr userDrawn="1"/>
          </p:nvSpPr>
          <p:spPr bwMode="gray">
            <a:xfrm>
              <a:off x="10898188" y="3973513"/>
              <a:ext cx="790575" cy="80963"/>
            </a:xfrm>
            <a:custGeom>
              <a:avLst/>
              <a:gdLst>
                <a:gd name="T0" fmla="*/ 437 w 437"/>
                <a:gd name="T1" fmla="*/ 0 h 45"/>
                <a:gd name="T2" fmla="*/ 437 w 437"/>
                <a:gd name="T3" fmla="*/ 0 h 45"/>
                <a:gd name="T4" fmla="*/ 437 w 437"/>
                <a:gd name="T5" fmla="*/ 40 h 45"/>
                <a:gd name="T6" fmla="*/ 0 w 437"/>
                <a:gd name="T7" fmla="*/ 45 h 45"/>
                <a:gd name="T8" fmla="*/ 0 w 437"/>
                <a:gd name="T9" fmla="*/ 45 h 45"/>
                <a:gd name="T10" fmla="*/ 437 w 437"/>
                <a:gd name="T11" fmla="*/ 43 h 45"/>
                <a:gd name="T12" fmla="*/ 437 w 437"/>
                <a:gd name="T13" fmla="*/ 0 h 45"/>
              </a:gdLst>
              <a:ahLst/>
              <a:cxnLst>
                <a:cxn ang="0">
                  <a:pos x="T0" y="T1"/>
                </a:cxn>
                <a:cxn ang="0">
                  <a:pos x="T2" y="T3"/>
                </a:cxn>
                <a:cxn ang="0">
                  <a:pos x="T4" y="T5"/>
                </a:cxn>
                <a:cxn ang="0">
                  <a:pos x="T6" y="T7"/>
                </a:cxn>
                <a:cxn ang="0">
                  <a:pos x="T8" y="T9"/>
                </a:cxn>
                <a:cxn ang="0">
                  <a:pos x="T10" y="T11"/>
                </a:cxn>
                <a:cxn ang="0">
                  <a:pos x="T12" y="T13"/>
                </a:cxn>
              </a:cxnLst>
              <a:rect l="0" t="0" r="r" b="b"/>
              <a:pathLst>
                <a:path w="437" h="45">
                  <a:moveTo>
                    <a:pt x="437" y="0"/>
                  </a:moveTo>
                  <a:cubicBezTo>
                    <a:pt x="437" y="0"/>
                    <a:pt x="437" y="0"/>
                    <a:pt x="437" y="0"/>
                  </a:cubicBezTo>
                  <a:cubicBezTo>
                    <a:pt x="437" y="40"/>
                    <a:pt x="437" y="40"/>
                    <a:pt x="437" y="40"/>
                  </a:cubicBezTo>
                  <a:cubicBezTo>
                    <a:pt x="344" y="42"/>
                    <a:pt x="116" y="44"/>
                    <a:pt x="0" y="45"/>
                  </a:cubicBezTo>
                  <a:cubicBezTo>
                    <a:pt x="0" y="45"/>
                    <a:pt x="0" y="45"/>
                    <a:pt x="0" y="45"/>
                  </a:cubicBezTo>
                  <a:cubicBezTo>
                    <a:pt x="437" y="43"/>
                    <a:pt x="437" y="43"/>
                    <a:pt x="437" y="43"/>
                  </a:cubicBezTo>
                  <a:cubicBezTo>
                    <a:pt x="437" y="0"/>
                    <a:pt x="437" y="0"/>
                    <a:pt x="437" y="0"/>
                  </a:cubicBezTo>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4" name="Freeform 107"/>
            <p:cNvSpPr>
              <a:spLocks/>
            </p:cNvSpPr>
            <p:nvPr userDrawn="1"/>
          </p:nvSpPr>
          <p:spPr bwMode="gray">
            <a:xfrm>
              <a:off x="10804526" y="4054475"/>
              <a:ext cx="93663" cy="0"/>
            </a:xfrm>
            <a:custGeom>
              <a:avLst/>
              <a:gdLst>
                <a:gd name="T0" fmla="*/ 52 w 52"/>
                <a:gd name="T1" fmla="*/ 0 w 52"/>
                <a:gd name="T2" fmla="*/ 0 w 52"/>
                <a:gd name="T3" fmla="*/ 52 w 52"/>
                <a:gd name="T4" fmla="*/ 52 w 52"/>
              </a:gdLst>
              <a:ahLst/>
              <a:cxnLst>
                <a:cxn ang="0">
                  <a:pos x="T0" y="0"/>
                </a:cxn>
                <a:cxn ang="0">
                  <a:pos x="T1" y="0"/>
                </a:cxn>
                <a:cxn ang="0">
                  <a:pos x="T2" y="0"/>
                </a:cxn>
                <a:cxn ang="0">
                  <a:pos x="T3" y="0"/>
                </a:cxn>
                <a:cxn ang="0">
                  <a:pos x="T4" y="0"/>
                </a:cxn>
              </a:cxnLst>
              <a:rect l="0" t="0" r="r" b="b"/>
              <a:pathLst>
                <a:path w="52">
                  <a:moveTo>
                    <a:pt x="52" y="0"/>
                  </a:moveTo>
                  <a:cubicBezTo>
                    <a:pt x="30" y="0"/>
                    <a:pt x="12" y="0"/>
                    <a:pt x="0" y="0"/>
                  </a:cubicBezTo>
                  <a:cubicBezTo>
                    <a:pt x="0" y="0"/>
                    <a:pt x="0" y="0"/>
                    <a:pt x="0" y="0"/>
                  </a:cubicBezTo>
                  <a:cubicBezTo>
                    <a:pt x="52" y="0"/>
                    <a:pt x="52" y="0"/>
                    <a:pt x="52" y="0"/>
                  </a:cubicBezTo>
                  <a:cubicBezTo>
                    <a:pt x="52" y="0"/>
                    <a:pt x="52" y="0"/>
                    <a:pt x="52" y="0"/>
                  </a:cubicBezTo>
                </a:path>
              </a:pathLst>
            </a:custGeom>
            <a:solidFill>
              <a:srgbClr val="A7C2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5" name="Freeform 108"/>
            <p:cNvSpPr>
              <a:spLocks/>
            </p:cNvSpPr>
            <p:nvPr userDrawn="1"/>
          </p:nvSpPr>
          <p:spPr bwMode="gray">
            <a:xfrm>
              <a:off x="10771188" y="4025900"/>
              <a:ext cx="33338" cy="28575"/>
            </a:xfrm>
            <a:custGeom>
              <a:avLst/>
              <a:gdLst>
                <a:gd name="T0" fmla="*/ 0 w 19"/>
                <a:gd name="T1" fmla="*/ 0 h 16"/>
                <a:gd name="T2" fmla="*/ 0 w 19"/>
                <a:gd name="T3" fmla="*/ 0 h 16"/>
                <a:gd name="T4" fmla="*/ 1 w 19"/>
                <a:gd name="T5" fmla="*/ 16 h 16"/>
                <a:gd name="T6" fmla="*/ 19 w 19"/>
                <a:gd name="T7" fmla="*/ 16 h 16"/>
                <a:gd name="T8" fmla="*/ 19 w 19"/>
                <a:gd name="T9" fmla="*/ 16 h 16"/>
                <a:gd name="T10" fmla="*/ 1 w 19"/>
                <a:gd name="T11" fmla="*/ 16 h 16"/>
                <a:gd name="T12" fmla="*/ 0 w 19"/>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19" h="16">
                  <a:moveTo>
                    <a:pt x="0" y="0"/>
                  </a:moveTo>
                  <a:cubicBezTo>
                    <a:pt x="0" y="0"/>
                    <a:pt x="0" y="0"/>
                    <a:pt x="0" y="0"/>
                  </a:cubicBezTo>
                  <a:cubicBezTo>
                    <a:pt x="1" y="16"/>
                    <a:pt x="1" y="16"/>
                    <a:pt x="1" y="16"/>
                  </a:cubicBezTo>
                  <a:cubicBezTo>
                    <a:pt x="19" y="16"/>
                    <a:pt x="19" y="16"/>
                    <a:pt x="19" y="16"/>
                  </a:cubicBezTo>
                  <a:cubicBezTo>
                    <a:pt x="19" y="16"/>
                    <a:pt x="19" y="16"/>
                    <a:pt x="19" y="16"/>
                  </a:cubicBezTo>
                  <a:cubicBezTo>
                    <a:pt x="7" y="16"/>
                    <a:pt x="1" y="16"/>
                    <a:pt x="1" y="16"/>
                  </a:cubicBezTo>
                  <a:cubicBezTo>
                    <a:pt x="0" y="0"/>
                    <a:pt x="0" y="0"/>
                    <a:pt x="0" y="0"/>
                  </a:cubicBezTo>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6" name="Rectangle 109"/>
            <p:cNvSpPr>
              <a:spLocks noChangeArrowheads="1"/>
            </p:cNvSpPr>
            <p:nvPr userDrawn="1"/>
          </p:nvSpPr>
          <p:spPr bwMode="gray">
            <a:xfrm>
              <a:off x="10771188" y="3998913"/>
              <a:ext cx="1588" cy="26988"/>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7" name="Rectangle 110"/>
            <p:cNvSpPr>
              <a:spLocks noChangeArrowheads="1"/>
            </p:cNvSpPr>
            <p:nvPr userDrawn="1"/>
          </p:nvSpPr>
          <p:spPr bwMode="gray">
            <a:xfrm>
              <a:off x="10771188" y="3998913"/>
              <a:ext cx="1588" cy="2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8" name="Freeform 111"/>
            <p:cNvSpPr>
              <a:spLocks/>
            </p:cNvSpPr>
            <p:nvPr userDrawn="1"/>
          </p:nvSpPr>
          <p:spPr bwMode="gray">
            <a:xfrm>
              <a:off x="10771188" y="3973513"/>
              <a:ext cx="917575" cy="80963"/>
            </a:xfrm>
            <a:custGeom>
              <a:avLst/>
              <a:gdLst>
                <a:gd name="T0" fmla="*/ 508 w 508"/>
                <a:gd name="T1" fmla="*/ 0 h 45"/>
                <a:gd name="T2" fmla="*/ 0 w 508"/>
                <a:gd name="T3" fmla="*/ 14 h 45"/>
                <a:gd name="T4" fmla="*/ 0 w 508"/>
                <a:gd name="T5" fmla="*/ 29 h 45"/>
                <a:gd name="T6" fmla="*/ 1 w 508"/>
                <a:gd name="T7" fmla="*/ 45 h 45"/>
                <a:gd name="T8" fmla="*/ 19 w 508"/>
                <a:gd name="T9" fmla="*/ 45 h 45"/>
                <a:gd name="T10" fmla="*/ 71 w 508"/>
                <a:gd name="T11" fmla="*/ 45 h 45"/>
                <a:gd name="T12" fmla="*/ 508 w 508"/>
                <a:gd name="T13" fmla="*/ 40 h 45"/>
                <a:gd name="T14" fmla="*/ 508 w 508"/>
                <a:gd name="T15" fmla="*/ 0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8" h="45">
                  <a:moveTo>
                    <a:pt x="508" y="0"/>
                  </a:moveTo>
                  <a:cubicBezTo>
                    <a:pt x="0" y="14"/>
                    <a:pt x="0" y="14"/>
                    <a:pt x="0" y="14"/>
                  </a:cubicBezTo>
                  <a:cubicBezTo>
                    <a:pt x="0" y="29"/>
                    <a:pt x="0" y="29"/>
                    <a:pt x="0" y="29"/>
                  </a:cubicBezTo>
                  <a:cubicBezTo>
                    <a:pt x="1" y="45"/>
                    <a:pt x="1" y="45"/>
                    <a:pt x="1" y="45"/>
                  </a:cubicBezTo>
                  <a:cubicBezTo>
                    <a:pt x="1" y="45"/>
                    <a:pt x="7" y="45"/>
                    <a:pt x="19" y="45"/>
                  </a:cubicBezTo>
                  <a:cubicBezTo>
                    <a:pt x="31" y="45"/>
                    <a:pt x="49" y="45"/>
                    <a:pt x="71" y="45"/>
                  </a:cubicBezTo>
                  <a:cubicBezTo>
                    <a:pt x="187" y="44"/>
                    <a:pt x="415" y="42"/>
                    <a:pt x="508" y="40"/>
                  </a:cubicBezTo>
                  <a:cubicBezTo>
                    <a:pt x="508" y="0"/>
                    <a:pt x="508" y="0"/>
                    <a:pt x="508"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9" name="Freeform 112"/>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close/>
                  <a:moveTo>
                    <a:pt x="297" y="136"/>
                  </a:moveTo>
                  <a:lnTo>
                    <a:pt x="605" y="243"/>
                  </a:lnTo>
                  <a:lnTo>
                    <a:pt x="190" y="443"/>
                  </a:lnTo>
                  <a:lnTo>
                    <a:pt x="297" y="136"/>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0" name="Freeform 113"/>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moveTo>
                    <a:pt x="297" y="136"/>
                  </a:moveTo>
                  <a:lnTo>
                    <a:pt x="605" y="243"/>
                  </a:lnTo>
                  <a:lnTo>
                    <a:pt x="190" y="443"/>
                  </a:lnTo>
                  <a:lnTo>
                    <a:pt x="297" y="13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1" name="Freeform 114"/>
            <p:cNvSpPr>
              <a:spLocks/>
            </p:cNvSpPr>
            <p:nvPr userDrawn="1"/>
          </p:nvSpPr>
          <p:spPr bwMode="gray">
            <a:xfrm>
              <a:off x="8405813" y="4202113"/>
              <a:ext cx="52388" cy="58738"/>
            </a:xfrm>
            <a:custGeom>
              <a:avLst/>
              <a:gdLst>
                <a:gd name="T0" fmla="*/ 33 w 33"/>
                <a:gd name="T1" fmla="*/ 28 h 37"/>
                <a:gd name="T2" fmla="*/ 13 w 33"/>
                <a:gd name="T3" fmla="*/ 37 h 37"/>
                <a:gd name="T4" fmla="*/ 0 w 33"/>
                <a:gd name="T5" fmla="*/ 9 h 37"/>
                <a:gd name="T6" fmla="*/ 18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8"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2" name="Freeform 115"/>
            <p:cNvSpPr>
              <a:spLocks/>
            </p:cNvSpPr>
            <p:nvPr userDrawn="1"/>
          </p:nvSpPr>
          <p:spPr bwMode="gray">
            <a:xfrm>
              <a:off x="8464551" y="417353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3" name="Freeform 116"/>
            <p:cNvSpPr>
              <a:spLocks/>
            </p:cNvSpPr>
            <p:nvPr userDrawn="1"/>
          </p:nvSpPr>
          <p:spPr bwMode="gray">
            <a:xfrm>
              <a:off x="8526463" y="41449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4" name="Freeform 117"/>
            <p:cNvSpPr>
              <a:spLocks/>
            </p:cNvSpPr>
            <p:nvPr userDrawn="1"/>
          </p:nvSpPr>
          <p:spPr bwMode="gray">
            <a:xfrm>
              <a:off x="8585201" y="4116388"/>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5" name="Freeform 118"/>
            <p:cNvSpPr>
              <a:spLocks/>
            </p:cNvSpPr>
            <p:nvPr userDrawn="1"/>
          </p:nvSpPr>
          <p:spPr bwMode="gray">
            <a:xfrm>
              <a:off x="8645526" y="4084638"/>
              <a:ext cx="52388" cy="61913"/>
            </a:xfrm>
            <a:custGeom>
              <a:avLst/>
              <a:gdLst>
                <a:gd name="T0" fmla="*/ 33 w 33"/>
                <a:gd name="T1" fmla="*/ 30 h 39"/>
                <a:gd name="T2" fmla="*/ 14 w 33"/>
                <a:gd name="T3" fmla="*/ 39 h 39"/>
                <a:gd name="T4" fmla="*/ 0 w 33"/>
                <a:gd name="T5" fmla="*/ 9 h 39"/>
                <a:gd name="T6" fmla="*/ 19 w 33"/>
                <a:gd name="T7" fmla="*/ 0 h 39"/>
                <a:gd name="T8" fmla="*/ 33 w 33"/>
                <a:gd name="T9" fmla="*/ 30 h 39"/>
              </a:gdLst>
              <a:ahLst/>
              <a:cxnLst>
                <a:cxn ang="0">
                  <a:pos x="T0" y="T1"/>
                </a:cxn>
                <a:cxn ang="0">
                  <a:pos x="T2" y="T3"/>
                </a:cxn>
                <a:cxn ang="0">
                  <a:pos x="T4" y="T5"/>
                </a:cxn>
                <a:cxn ang="0">
                  <a:pos x="T6" y="T7"/>
                </a:cxn>
                <a:cxn ang="0">
                  <a:pos x="T8" y="T9"/>
                </a:cxn>
              </a:cxnLst>
              <a:rect l="0" t="0" r="r" b="b"/>
              <a:pathLst>
                <a:path w="33" h="39">
                  <a:moveTo>
                    <a:pt x="33" y="30"/>
                  </a:moveTo>
                  <a:lnTo>
                    <a:pt x="14" y="39"/>
                  </a:lnTo>
                  <a:lnTo>
                    <a:pt x="0" y="9"/>
                  </a:lnTo>
                  <a:lnTo>
                    <a:pt x="19" y="0"/>
                  </a:lnTo>
                  <a:lnTo>
                    <a:pt x="33" y="3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6" name="Freeform 119"/>
            <p:cNvSpPr>
              <a:spLocks/>
            </p:cNvSpPr>
            <p:nvPr userDrawn="1"/>
          </p:nvSpPr>
          <p:spPr bwMode="gray">
            <a:xfrm>
              <a:off x="8707438" y="4056063"/>
              <a:ext cx="49213" cy="60325"/>
            </a:xfrm>
            <a:custGeom>
              <a:avLst/>
              <a:gdLst>
                <a:gd name="T0" fmla="*/ 31 w 31"/>
                <a:gd name="T1" fmla="*/ 29 h 38"/>
                <a:gd name="T2" fmla="*/ 13 w 31"/>
                <a:gd name="T3" fmla="*/ 38 h 38"/>
                <a:gd name="T4" fmla="*/ 0 w 31"/>
                <a:gd name="T5" fmla="*/ 9 h 38"/>
                <a:gd name="T6" fmla="*/ 18 w 31"/>
                <a:gd name="T7" fmla="*/ 0 h 38"/>
                <a:gd name="T8" fmla="*/ 31 w 31"/>
                <a:gd name="T9" fmla="*/ 29 h 38"/>
              </a:gdLst>
              <a:ahLst/>
              <a:cxnLst>
                <a:cxn ang="0">
                  <a:pos x="T0" y="T1"/>
                </a:cxn>
                <a:cxn ang="0">
                  <a:pos x="T2" y="T3"/>
                </a:cxn>
                <a:cxn ang="0">
                  <a:pos x="T4" y="T5"/>
                </a:cxn>
                <a:cxn ang="0">
                  <a:pos x="T6" y="T7"/>
                </a:cxn>
                <a:cxn ang="0">
                  <a:pos x="T8" y="T9"/>
                </a:cxn>
              </a:cxnLst>
              <a:rect l="0" t="0" r="r" b="b"/>
              <a:pathLst>
                <a:path w="31" h="38">
                  <a:moveTo>
                    <a:pt x="31" y="29"/>
                  </a:moveTo>
                  <a:lnTo>
                    <a:pt x="13" y="38"/>
                  </a:lnTo>
                  <a:lnTo>
                    <a:pt x="0" y="9"/>
                  </a:lnTo>
                  <a:lnTo>
                    <a:pt x="18" y="0"/>
                  </a:lnTo>
                  <a:lnTo>
                    <a:pt x="31"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7" name="Freeform 120"/>
            <p:cNvSpPr>
              <a:spLocks/>
            </p:cNvSpPr>
            <p:nvPr userDrawn="1"/>
          </p:nvSpPr>
          <p:spPr bwMode="gray">
            <a:xfrm>
              <a:off x="8766176" y="4027488"/>
              <a:ext cx="52388" cy="60325"/>
            </a:xfrm>
            <a:custGeom>
              <a:avLst/>
              <a:gdLst>
                <a:gd name="T0" fmla="*/ 33 w 33"/>
                <a:gd name="T1" fmla="*/ 28 h 38"/>
                <a:gd name="T2" fmla="*/ 14 w 33"/>
                <a:gd name="T3" fmla="*/ 38 h 38"/>
                <a:gd name="T4" fmla="*/ 0 w 33"/>
                <a:gd name="T5" fmla="*/ 9 h 38"/>
                <a:gd name="T6" fmla="*/ 18 w 33"/>
                <a:gd name="T7" fmla="*/ 0 h 38"/>
                <a:gd name="T8" fmla="*/ 33 w 33"/>
                <a:gd name="T9" fmla="*/ 28 h 38"/>
              </a:gdLst>
              <a:ahLst/>
              <a:cxnLst>
                <a:cxn ang="0">
                  <a:pos x="T0" y="T1"/>
                </a:cxn>
                <a:cxn ang="0">
                  <a:pos x="T2" y="T3"/>
                </a:cxn>
                <a:cxn ang="0">
                  <a:pos x="T4" y="T5"/>
                </a:cxn>
                <a:cxn ang="0">
                  <a:pos x="T6" y="T7"/>
                </a:cxn>
                <a:cxn ang="0">
                  <a:pos x="T8" y="T9"/>
                </a:cxn>
              </a:cxnLst>
              <a:rect l="0" t="0" r="r" b="b"/>
              <a:pathLst>
                <a:path w="33" h="38">
                  <a:moveTo>
                    <a:pt x="33" y="28"/>
                  </a:moveTo>
                  <a:lnTo>
                    <a:pt x="14" y="38"/>
                  </a:lnTo>
                  <a:lnTo>
                    <a:pt x="0" y="9"/>
                  </a:lnTo>
                  <a:lnTo>
                    <a:pt x="18"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8" name="Freeform 121"/>
            <p:cNvSpPr>
              <a:spLocks/>
            </p:cNvSpPr>
            <p:nvPr userDrawn="1"/>
          </p:nvSpPr>
          <p:spPr bwMode="gray">
            <a:xfrm>
              <a:off x="8826501" y="3998913"/>
              <a:ext cx="52388" cy="58738"/>
            </a:xfrm>
            <a:custGeom>
              <a:avLst/>
              <a:gdLst>
                <a:gd name="T0" fmla="*/ 33 w 33"/>
                <a:gd name="T1" fmla="*/ 28 h 37"/>
                <a:gd name="T2" fmla="*/ 13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9"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9" name="Freeform 122"/>
            <p:cNvSpPr>
              <a:spLocks/>
            </p:cNvSpPr>
            <p:nvPr userDrawn="1"/>
          </p:nvSpPr>
          <p:spPr bwMode="gray">
            <a:xfrm>
              <a:off x="8886826" y="3970338"/>
              <a:ext cx="50800" cy="58738"/>
            </a:xfrm>
            <a:custGeom>
              <a:avLst/>
              <a:gdLst>
                <a:gd name="T0" fmla="*/ 32 w 32"/>
                <a:gd name="T1" fmla="*/ 28 h 37"/>
                <a:gd name="T2" fmla="*/ 14 w 32"/>
                <a:gd name="T3" fmla="*/ 37 h 37"/>
                <a:gd name="T4" fmla="*/ 0 w 32"/>
                <a:gd name="T5" fmla="*/ 9 h 37"/>
                <a:gd name="T6" fmla="*/ 19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9"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0" name="Freeform 123"/>
            <p:cNvSpPr>
              <a:spLocks/>
            </p:cNvSpPr>
            <p:nvPr userDrawn="1"/>
          </p:nvSpPr>
          <p:spPr bwMode="gray">
            <a:xfrm>
              <a:off x="8947151" y="39417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1" name="Freeform 124"/>
            <p:cNvSpPr>
              <a:spLocks/>
            </p:cNvSpPr>
            <p:nvPr userDrawn="1"/>
          </p:nvSpPr>
          <p:spPr bwMode="gray">
            <a:xfrm>
              <a:off x="9005888" y="3913188"/>
              <a:ext cx="52388" cy="58738"/>
            </a:xfrm>
            <a:custGeom>
              <a:avLst/>
              <a:gdLst>
                <a:gd name="T0" fmla="*/ 33 w 33"/>
                <a:gd name="T1" fmla="*/ 28 h 37"/>
                <a:gd name="T2" fmla="*/ 14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2" name="Freeform 125"/>
            <p:cNvSpPr>
              <a:spLocks/>
            </p:cNvSpPr>
            <p:nvPr userDrawn="1"/>
          </p:nvSpPr>
          <p:spPr bwMode="gray">
            <a:xfrm>
              <a:off x="9067801" y="3883025"/>
              <a:ext cx="50800" cy="60325"/>
            </a:xfrm>
            <a:custGeom>
              <a:avLst/>
              <a:gdLst>
                <a:gd name="T0" fmla="*/ 32 w 32"/>
                <a:gd name="T1" fmla="*/ 29 h 38"/>
                <a:gd name="T2" fmla="*/ 14 w 32"/>
                <a:gd name="T3" fmla="*/ 38 h 38"/>
                <a:gd name="T4" fmla="*/ 0 w 32"/>
                <a:gd name="T5" fmla="*/ 9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9"/>
                  </a:lnTo>
                  <a:lnTo>
                    <a:pt x="18" y="0"/>
                  </a:lnTo>
                  <a:lnTo>
                    <a:pt x="32"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3" name="Freeform 126"/>
            <p:cNvSpPr>
              <a:spLocks/>
            </p:cNvSpPr>
            <p:nvPr userDrawn="1"/>
          </p:nvSpPr>
          <p:spPr bwMode="gray">
            <a:xfrm>
              <a:off x="9128126" y="3852863"/>
              <a:ext cx="50800" cy="60325"/>
            </a:xfrm>
            <a:custGeom>
              <a:avLst/>
              <a:gdLst>
                <a:gd name="T0" fmla="*/ 32 w 32"/>
                <a:gd name="T1" fmla="*/ 29 h 38"/>
                <a:gd name="T2" fmla="*/ 13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3" y="38"/>
                  </a:lnTo>
                  <a:lnTo>
                    <a:pt x="0" y="10"/>
                  </a:lnTo>
                  <a:lnTo>
                    <a:pt x="18" y="0"/>
                  </a:lnTo>
                  <a:lnTo>
                    <a:pt x="32"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4" name="Freeform 127"/>
            <p:cNvSpPr>
              <a:spLocks/>
            </p:cNvSpPr>
            <p:nvPr userDrawn="1"/>
          </p:nvSpPr>
          <p:spPr bwMode="gray">
            <a:xfrm>
              <a:off x="9186863" y="3824288"/>
              <a:ext cx="52388" cy="60325"/>
            </a:xfrm>
            <a:custGeom>
              <a:avLst/>
              <a:gdLst>
                <a:gd name="T0" fmla="*/ 33 w 33"/>
                <a:gd name="T1" fmla="*/ 29 h 38"/>
                <a:gd name="T2" fmla="*/ 14 w 33"/>
                <a:gd name="T3" fmla="*/ 38 h 38"/>
                <a:gd name="T4" fmla="*/ 0 w 33"/>
                <a:gd name="T5" fmla="*/ 9 h 38"/>
                <a:gd name="T6" fmla="*/ 20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4" y="38"/>
                  </a:lnTo>
                  <a:lnTo>
                    <a:pt x="0" y="9"/>
                  </a:lnTo>
                  <a:lnTo>
                    <a:pt x="20" y="0"/>
                  </a:lnTo>
                  <a:lnTo>
                    <a:pt x="33"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5" name="Freeform 128"/>
            <p:cNvSpPr>
              <a:spLocks/>
            </p:cNvSpPr>
            <p:nvPr userDrawn="1"/>
          </p:nvSpPr>
          <p:spPr bwMode="gray">
            <a:xfrm>
              <a:off x="9247188" y="3795713"/>
              <a:ext cx="52388" cy="60325"/>
            </a:xfrm>
            <a:custGeom>
              <a:avLst/>
              <a:gdLst>
                <a:gd name="T0" fmla="*/ 33 w 33"/>
                <a:gd name="T1" fmla="*/ 29 h 38"/>
                <a:gd name="T2" fmla="*/ 15 w 33"/>
                <a:gd name="T3" fmla="*/ 38 h 38"/>
                <a:gd name="T4" fmla="*/ 0 w 33"/>
                <a:gd name="T5" fmla="*/ 9 h 38"/>
                <a:gd name="T6" fmla="*/ 19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5" y="38"/>
                  </a:lnTo>
                  <a:lnTo>
                    <a:pt x="0" y="9"/>
                  </a:lnTo>
                  <a:lnTo>
                    <a:pt x="19" y="0"/>
                  </a:lnTo>
                  <a:lnTo>
                    <a:pt x="33"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6" name="Freeform 129"/>
            <p:cNvSpPr>
              <a:spLocks/>
            </p:cNvSpPr>
            <p:nvPr userDrawn="1"/>
          </p:nvSpPr>
          <p:spPr bwMode="gray">
            <a:xfrm>
              <a:off x="9307513" y="3767138"/>
              <a:ext cx="50800" cy="60325"/>
            </a:xfrm>
            <a:custGeom>
              <a:avLst/>
              <a:gdLst>
                <a:gd name="T0" fmla="*/ 32 w 32"/>
                <a:gd name="T1" fmla="*/ 28 h 38"/>
                <a:gd name="T2" fmla="*/ 14 w 32"/>
                <a:gd name="T3" fmla="*/ 38 h 38"/>
                <a:gd name="T4" fmla="*/ 0 w 32"/>
                <a:gd name="T5" fmla="*/ 9 h 38"/>
                <a:gd name="T6" fmla="*/ 19 w 32"/>
                <a:gd name="T7" fmla="*/ 0 h 38"/>
                <a:gd name="T8" fmla="*/ 32 w 32"/>
                <a:gd name="T9" fmla="*/ 28 h 38"/>
              </a:gdLst>
              <a:ahLst/>
              <a:cxnLst>
                <a:cxn ang="0">
                  <a:pos x="T0" y="T1"/>
                </a:cxn>
                <a:cxn ang="0">
                  <a:pos x="T2" y="T3"/>
                </a:cxn>
                <a:cxn ang="0">
                  <a:pos x="T4" y="T5"/>
                </a:cxn>
                <a:cxn ang="0">
                  <a:pos x="T6" y="T7"/>
                </a:cxn>
                <a:cxn ang="0">
                  <a:pos x="T8" y="T9"/>
                </a:cxn>
              </a:cxnLst>
              <a:rect l="0" t="0" r="r" b="b"/>
              <a:pathLst>
                <a:path w="32" h="38">
                  <a:moveTo>
                    <a:pt x="32" y="28"/>
                  </a:moveTo>
                  <a:lnTo>
                    <a:pt x="14" y="38"/>
                  </a:lnTo>
                  <a:lnTo>
                    <a:pt x="0" y="9"/>
                  </a:lnTo>
                  <a:lnTo>
                    <a:pt x="19"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7" name="Freeform 130"/>
            <p:cNvSpPr>
              <a:spLocks/>
            </p:cNvSpPr>
            <p:nvPr userDrawn="1"/>
          </p:nvSpPr>
          <p:spPr bwMode="gray">
            <a:xfrm>
              <a:off x="9367838" y="3738563"/>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8" name="Freeform 131"/>
            <p:cNvSpPr>
              <a:spLocks/>
            </p:cNvSpPr>
            <p:nvPr userDrawn="1"/>
          </p:nvSpPr>
          <p:spPr bwMode="gray">
            <a:xfrm>
              <a:off x="9426576" y="370998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9" name="Freeform 132"/>
            <p:cNvSpPr>
              <a:spLocks/>
            </p:cNvSpPr>
            <p:nvPr userDrawn="1"/>
          </p:nvSpPr>
          <p:spPr bwMode="gray">
            <a:xfrm>
              <a:off x="9488488" y="3681413"/>
              <a:ext cx="50800" cy="58738"/>
            </a:xfrm>
            <a:custGeom>
              <a:avLst/>
              <a:gdLst>
                <a:gd name="T0" fmla="*/ 32 w 32"/>
                <a:gd name="T1" fmla="*/ 28 h 37"/>
                <a:gd name="T2" fmla="*/ 14 w 32"/>
                <a:gd name="T3" fmla="*/ 37 h 37"/>
                <a:gd name="T4" fmla="*/ 0 w 32"/>
                <a:gd name="T5" fmla="*/ 8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8"/>
                  </a:lnTo>
                  <a:lnTo>
                    <a:pt x="18"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0" name="Freeform 133"/>
            <p:cNvSpPr>
              <a:spLocks/>
            </p:cNvSpPr>
            <p:nvPr userDrawn="1"/>
          </p:nvSpPr>
          <p:spPr bwMode="gray">
            <a:xfrm>
              <a:off x="9548813" y="3651250"/>
              <a:ext cx="52388" cy="58738"/>
            </a:xfrm>
            <a:custGeom>
              <a:avLst/>
              <a:gdLst>
                <a:gd name="T0" fmla="*/ 33 w 33"/>
                <a:gd name="T1" fmla="*/ 29 h 37"/>
                <a:gd name="T2" fmla="*/ 13 w 33"/>
                <a:gd name="T3" fmla="*/ 37 h 37"/>
                <a:gd name="T4" fmla="*/ 0 w 33"/>
                <a:gd name="T5" fmla="*/ 9 h 37"/>
                <a:gd name="T6" fmla="*/ 18 w 33"/>
                <a:gd name="T7" fmla="*/ 0 h 37"/>
                <a:gd name="T8" fmla="*/ 33 w 33"/>
                <a:gd name="T9" fmla="*/ 29 h 37"/>
              </a:gdLst>
              <a:ahLst/>
              <a:cxnLst>
                <a:cxn ang="0">
                  <a:pos x="T0" y="T1"/>
                </a:cxn>
                <a:cxn ang="0">
                  <a:pos x="T2" y="T3"/>
                </a:cxn>
                <a:cxn ang="0">
                  <a:pos x="T4" y="T5"/>
                </a:cxn>
                <a:cxn ang="0">
                  <a:pos x="T6" y="T7"/>
                </a:cxn>
                <a:cxn ang="0">
                  <a:pos x="T8" y="T9"/>
                </a:cxn>
              </a:cxnLst>
              <a:rect l="0" t="0" r="r" b="b"/>
              <a:pathLst>
                <a:path w="33" h="37">
                  <a:moveTo>
                    <a:pt x="33" y="29"/>
                  </a:moveTo>
                  <a:lnTo>
                    <a:pt x="13" y="37"/>
                  </a:lnTo>
                  <a:lnTo>
                    <a:pt x="0" y="9"/>
                  </a:lnTo>
                  <a:lnTo>
                    <a:pt x="18" y="0"/>
                  </a:lnTo>
                  <a:lnTo>
                    <a:pt x="33"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1" name="Freeform 134"/>
            <p:cNvSpPr>
              <a:spLocks/>
            </p:cNvSpPr>
            <p:nvPr userDrawn="1"/>
          </p:nvSpPr>
          <p:spPr bwMode="gray">
            <a:xfrm>
              <a:off x="9607551" y="3622675"/>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2" name="Freeform 135"/>
            <p:cNvSpPr>
              <a:spLocks/>
            </p:cNvSpPr>
            <p:nvPr userDrawn="1"/>
          </p:nvSpPr>
          <p:spPr bwMode="gray">
            <a:xfrm>
              <a:off x="9669463" y="3592513"/>
              <a:ext cx="50800" cy="60325"/>
            </a:xfrm>
            <a:custGeom>
              <a:avLst/>
              <a:gdLst>
                <a:gd name="T0" fmla="*/ 32 w 32"/>
                <a:gd name="T1" fmla="*/ 29 h 38"/>
                <a:gd name="T2" fmla="*/ 14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10"/>
                  </a:lnTo>
                  <a:lnTo>
                    <a:pt x="18" y="0"/>
                  </a:lnTo>
                  <a:lnTo>
                    <a:pt x="32"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3" name="Freeform 136"/>
            <p:cNvSpPr>
              <a:spLocks/>
            </p:cNvSpPr>
            <p:nvPr userDrawn="1"/>
          </p:nvSpPr>
          <p:spPr bwMode="gray">
            <a:xfrm>
              <a:off x="8372476" y="3711575"/>
              <a:ext cx="1233488" cy="590550"/>
            </a:xfrm>
            <a:custGeom>
              <a:avLst/>
              <a:gdLst>
                <a:gd name="T0" fmla="*/ 5 w 777"/>
                <a:gd name="T1" fmla="*/ 372 h 372"/>
                <a:gd name="T2" fmla="*/ 0 w 777"/>
                <a:gd name="T3" fmla="*/ 363 h 372"/>
                <a:gd name="T4" fmla="*/ 752 w 777"/>
                <a:gd name="T5" fmla="*/ 0 h 372"/>
                <a:gd name="T6" fmla="*/ 777 w 777"/>
                <a:gd name="T7" fmla="*/ 0 h 372"/>
                <a:gd name="T8" fmla="*/ 5 w 777"/>
                <a:gd name="T9" fmla="*/ 372 h 372"/>
              </a:gdLst>
              <a:ahLst/>
              <a:cxnLst>
                <a:cxn ang="0">
                  <a:pos x="T0" y="T1"/>
                </a:cxn>
                <a:cxn ang="0">
                  <a:pos x="T2" y="T3"/>
                </a:cxn>
                <a:cxn ang="0">
                  <a:pos x="T4" y="T5"/>
                </a:cxn>
                <a:cxn ang="0">
                  <a:pos x="T6" y="T7"/>
                </a:cxn>
                <a:cxn ang="0">
                  <a:pos x="T8" y="T9"/>
                </a:cxn>
              </a:cxnLst>
              <a:rect l="0" t="0" r="r" b="b"/>
              <a:pathLst>
                <a:path w="777" h="372">
                  <a:moveTo>
                    <a:pt x="5" y="372"/>
                  </a:moveTo>
                  <a:lnTo>
                    <a:pt x="0" y="363"/>
                  </a:lnTo>
                  <a:lnTo>
                    <a:pt x="752" y="0"/>
                  </a:lnTo>
                  <a:lnTo>
                    <a:pt x="777" y="0"/>
                  </a:lnTo>
                  <a:lnTo>
                    <a:pt x="5" y="372"/>
                  </a:lnTo>
                  <a:close/>
                </a:path>
              </a:pathLst>
            </a:custGeom>
            <a:solidFill>
              <a:srgbClr val="0086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4" name="Freeform 137"/>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5" name="Freeform 138"/>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6" name="Freeform 139"/>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7" name="Freeform 140"/>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8" name="Freeform 150"/>
            <p:cNvSpPr>
              <a:spLocks/>
            </p:cNvSpPr>
            <p:nvPr userDrawn="1"/>
          </p:nvSpPr>
          <p:spPr bwMode="gray">
            <a:xfrm>
              <a:off x="8634413" y="5446713"/>
              <a:ext cx="463550" cy="623888"/>
            </a:xfrm>
            <a:custGeom>
              <a:avLst/>
              <a:gdLst>
                <a:gd name="T0" fmla="*/ 201 w 257"/>
                <a:gd name="T1" fmla="*/ 3 h 348"/>
                <a:gd name="T2" fmla="*/ 171 w 257"/>
                <a:gd name="T3" fmla="*/ 43 h 348"/>
                <a:gd name="T4" fmla="*/ 245 w 257"/>
                <a:gd name="T5" fmla="*/ 322 h 348"/>
                <a:gd name="T6" fmla="*/ 257 w 257"/>
                <a:gd name="T7" fmla="*/ 329 h 348"/>
                <a:gd name="T8" fmla="*/ 109 w 257"/>
                <a:gd name="T9" fmla="*/ 318 h 348"/>
                <a:gd name="T10" fmla="*/ 47 w 257"/>
                <a:gd name="T11" fmla="*/ 87 h 348"/>
                <a:gd name="T12" fmla="*/ 201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1" y="3"/>
                  </a:moveTo>
                  <a:cubicBezTo>
                    <a:pt x="190" y="15"/>
                    <a:pt x="179" y="28"/>
                    <a:pt x="171" y="43"/>
                  </a:cubicBezTo>
                  <a:cubicBezTo>
                    <a:pt x="114" y="141"/>
                    <a:pt x="147" y="266"/>
                    <a:pt x="245" y="322"/>
                  </a:cubicBezTo>
                  <a:cubicBezTo>
                    <a:pt x="249" y="325"/>
                    <a:pt x="253" y="327"/>
                    <a:pt x="257" y="329"/>
                  </a:cubicBezTo>
                  <a:cubicBezTo>
                    <a:pt x="210" y="348"/>
                    <a:pt x="156" y="346"/>
                    <a:pt x="109" y="318"/>
                  </a:cubicBezTo>
                  <a:cubicBezTo>
                    <a:pt x="28" y="271"/>
                    <a:pt x="0" y="168"/>
                    <a:pt x="47" y="87"/>
                  </a:cubicBezTo>
                  <a:cubicBezTo>
                    <a:pt x="80" y="30"/>
                    <a:pt x="140" y="0"/>
                    <a:pt x="201" y="3"/>
                  </a:cubicBezTo>
                </a:path>
              </a:pathLst>
            </a:custGeom>
            <a:solidFill>
              <a:srgbClr val="00A8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9" name="Freeform 151"/>
            <p:cNvSpPr>
              <a:spLocks noEditPoints="1"/>
            </p:cNvSpPr>
            <p:nvPr userDrawn="1"/>
          </p:nvSpPr>
          <p:spPr bwMode="gray">
            <a:xfrm>
              <a:off x="8702676" y="5491163"/>
              <a:ext cx="561975" cy="528638"/>
            </a:xfrm>
            <a:custGeom>
              <a:avLst/>
              <a:gdLst>
                <a:gd name="T0" fmla="*/ 160 w 311"/>
                <a:gd name="T1" fmla="*/ 63 h 294"/>
                <a:gd name="T2" fmla="*/ 137 w 311"/>
                <a:gd name="T3" fmla="*/ 9 h 294"/>
                <a:gd name="T4" fmla="*/ 133 w 311"/>
                <a:gd name="T5" fmla="*/ 67 h 294"/>
                <a:gd name="T6" fmla="*/ 178 w 311"/>
                <a:gd name="T7" fmla="*/ 44 h 294"/>
                <a:gd name="T8" fmla="*/ 133 w 311"/>
                <a:gd name="T9" fmla="*/ 120 h 294"/>
                <a:gd name="T10" fmla="*/ 178 w 311"/>
                <a:gd name="T11" fmla="*/ 174 h 294"/>
                <a:gd name="T12" fmla="*/ 142 w 311"/>
                <a:gd name="T13" fmla="*/ 174 h 294"/>
                <a:gd name="T14" fmla="*/ 236 w 311"/>
                <a:gd name="T15" fmla="*/ 0 h 294"/>
                <a:gd name="T16" fmla="*/ 208 w 311"/>
                <a:gd name="T17" fmla="*/ 72 h 294"/>
                <a:gd name="T18" fmla="*/ 236 w 311"/>
                <a:gd name="T19" fmla="*/ 0 h 294"/>
                <a:gd name="T20" fmla="*/ 236 w 311"/>
                <a:gd name="T21" fmla="*/ 9 h 294"/>
                <a:gd name="T22" fmla="*/ 199 w 311"/>
                <a:gd name="T23" fmla="*/ 120 h 294"/>
                <a:gd name="T24" fmla="*/ 245 w 311"/>
                <a:gd name="T25" fmla="*/ 174 h 294"/>
                <a:gd name="T26" fmla="*/ 208 w 311"/>
                <a:gd name="T27" fmla="*/ 174 h 294"/>
                <a:gd name="T28" fmla="*/ 240 w 311"/>
                <a:gd name="T29" fmla="*/ 261 h 294"/>
                <a:gd name="T30" fmla="*/ 227 w 311"/>
                <a:gd name="T31" fmla="*/ 222 h 294"/>
                <a:gd name="T32" fmla="*/ 217 w 311"/>
                <a:gd name="T33" fmla="*/ 231 h 294"/>
                <a:gd name="T34" fmla="*/ 204 w 311"/>
                <a:gd name="T35" fmla="*/ 294 h 294"/>
                <a:gd name="T36" fmla="*/ 244 w 311"/>
                <a:gd name="T37" fmla="*/ 291 h 294"/>
                <a:gd name="T38" fmla="*/ 302 w 311"/>
                <a:gd name="T39" fmla="*/ 62 h 294"/>
                <a:gd name="T40" fmla="*/ 284 w 311"/>
                <a:gd name="T41" fmla="*/ 36 h 294"/>
                <a:gd name="T42" fmla="*/ 270 w 311"/>
                <a:gd name="T43" fmla="*/ 72 h 294"/>
                <a:gd name="T44" fmla="*/ 307 w 311"/>
                <a:gd name="T45" fmla="*/ 150 h 294"/>
                <a:gd name="T46" fmla="*/ 293 w 311"/>
                <a:gd name="T47" fmla="*/ 111 h 294"/>
                <a:gd name="T48" fmla="*/ 284 w 311"/>
                <a:gd name="T49" fmla="*/ 120 h 294"/>
                <a:gd name="T50" fmla="*/ 270 w 311"/>
                <a:gd name="T51" fmla="*/ 183 h 294"/>
                <a:gd name="T52" fmla="*/ 307 w 311"/>
                <a:gd name="T53" fmla="*/ 150 h 294"/>
                <a:gd name="T54" fmla="*/ 266 w 311"/>
                <a:gd name="T55" fmla="*/ 231 h 294"/>
                <a:gd name="T56" fmla="*/ 302 w 311"/>
                <a:gd name="T57" fmla="*/ 231 h 294"/>
                <a:gd name="T58" fmla="*/ 36 w 311"/>
                <a:gd name="T59" fmla="*/ 44 h 294"/>
                <a:gd name="T60" fmla="*/ 18 w 311"/>
                <a:gd name="T61" fmla="*/ 48 h 294"/>
                <a:gd name="T62" fmla="*/ 4 w 311"/>
                <a:gd name="T63" fmla="*/ 72 h 294"/>
                <a:gd name="T64" fmla="*/ 41 w 311"/>
                <a:gd name="T65" fmla="*/ 39 h 294"/>
                <a:gd name="T66" fmla="*/ 0 w 311"/>
                <a:gd name="T67" fmla="*/ 174 h 294"/>
                <a:gd name="T68" fmla="*/ 45 w 311"/>
                <a:gd name="T69" fmla="*/ 120 h 294"/>
                <a:gd name="T70" fmla="*/ 9 w 311"/>
                <a:gd name="T71" fmla="*/ 120 h 294"/>
                <a:gd name="T72" fmla="*/ 9 w 311"/>
                <a:gd name="T73" fmla="*/ 222 h 294"/>
                <a:gd name="T74" fmla="*/ 36 w 311"/>
                <a:gd name="T75" fmla="*/ 231 h 294"/>
                <a:gd name="T76" fmla="*/ 36 w 311"/>
                <a:gd name="T77" fmla="*/ 222 h 294"/>
                <a:gd name="T78" fmla="*/ 66 w 311"/>
                <a:gd name="T79" fmla="*/ 63 h 294"/>
                <a:gd name="T80" fmla="*/ 112 w 311"/>
                <a:gd name="T81" fmla="*/ 9 h 294"/>
                <a:gd name="T82" fmla="*/ 75 w 311"/>
                <a:gd name="T83" fmla="*/ 9 h 294"/>
                <a:gd name="T84" fmla="*/ 103 w 311"/>
                <a:gd name="T85" fmla="*/ 155 h 294"/>
                <a:gd name="T86" fmla="*/ 71 w 311"/>
                <a:gd name="T87" fmla="*/ 111 h 294"/>
                <a:gd name="T88" fmla="*/ 84 w 311"/>
                <a:gd name="T89" fmla="*/ 174 h 294"/>
                <a:gd name="T90" fmla="*/ 107 w 311"/>
                <a:gd name="T91" fmla="*/ 183 h 294"/>
                <a:gd name="T92" fmla="*/ 103 w 311"/>
                <a:gd name="T93" fmla="*/ 222 h 294"/>
                <a:gd name="T94" fmla="*/ 75 w 311"/>
                <a:gd name="T95" fmla="*/ 294 h 294"/>
                <a:gd name="T96" fmla="*/ 103 w 311"/>
                <a:gd name="T97" fmla="*/ 222 h 294"/>
                <a:gd name="T98" fmla="*/ 103 w 311"/>
                <a:gd name="T99" fmla="*/ 231 h 294"/>
                <a:gd name="T100" fmla="*/ 169 w 311"/>
                <a:gd name="T101" fmla="*/ 284 h 294"/>
                <a:gd name="T102" fmla="*/ 133 w 311"/>
                <a:gd name="T103" fmla="*/ 226 h 294"/>
                <a:gd name="T104" fmla="*/ 137 w 311"/>
                <a:gd name="T105" fmla="*/ 284 h 294"/>
                <a:gd name="T106" fmla="*/ 178 w 311"/>
                <a:gd name="T107" fmla="*/ 28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11" h="294">
                  <a:moveTo>
                    <a:pt x="174" y="39"/>
                  </a:moveTo>
                  <a:cubicBezTo>
                    <a:pt x="170" y="39"/>
                    <a:pt x="169" y="41"/>
                    <a:pt x="169" y="44"/>
                  </a:cubicBezTo>
                  <a:cubicBezTo>
                    <a:pt x="169" y="63"/>
                    <a:pt x="169" y="63"/>
                    <a:pt x="169" y="63"/>
                  </a:cubicBezTo>
                  <a:cubicBezTo>
                    <a:pt x="160" y="63"/>
                    <a:pt x="160" y="63"/>
                    <a:pt x="160" y="63"/>
                  </a:cubicBezTo>
                  <a:cubicBezTo>
                    <a:pt x="160" y="0"/>
                    <a:pt x="160" y="0"/>
                    <a:pt x="160" y="0"/>
                  </a:cubicBezTo>
                  <a:cubicBezTo>
                    <a:pt x="137" y="0"/>
                    <a:pt x="137" y="0"/>
                    <a:pt x="137" y="0"/>
                  </a:cubicBezTo>
                  <a:cubicBezTo>
                    <a:pt x="135" y="0"/>
                    <a:pt x="133" y="1"/>
                    <a:pt x="133" y="5"/>
                  </a:cubicBezTo>
                  <a:cubicBezTo>
                    <a:pt x="133" y="8"/>
                    <a:pt x="135" y="9"/>
                    <a:pt x="137" y="9"/>
                  </a:cubicBezTo>
                  <a:cubicBezTo>
                    <a:pt x="151" y="9"/>
                    <a:pt x="151" y="9"/>
                    <a:pt x="151" y="9"/>
                  </a:cubicBezTo>
                  <a:cubicBezTo>
                    <a:pt x="151" y="63"/>
                    <a:pt x="151" y="63"/>
                    <a:pt x="151" y="63"/>
                  </a:cubicBezTo>
                  <a:cubicBezTo>
                    <a:pt x="137" y="63"/>
                    <a:pt x="137" y="63"/>
                    <a:pt x="137" y="63"/>
                  </a:cubicBezTo>
                  <a:cubicBezTo>
                    <a:pt x="135" y="63"/>
                    <a:pt x="133" y="64"/>
                    <a:pt x="133" y="67"/>
                  </a:cubicBezTo>
                  <a:cubicBezTo>
                    <a:pt x="133" y="71"/>
                    <a:pt x="135" y="72"/>
                    <a:pt x="137" y="72"/>
                  </a:cubicBezTo>
                  <a:cubicBezTo>
                    <a:pt x="174" y="72"/>
                    <a:pt x="174" y="72"/>
                    <a:pt x="174" y="72"/>
                  </a:cubicBezTo>
                  <a:cubicBezTo>
                    <a:pt x="176" y="72"/>
                    <a:pt x="178" y="71"/>
                    <a:pt x="178" y="67"/>
                  </a:cubicBezTo>
                  <a:cubicBezTo>
                    <a:pt x="178" y="44"/>
                    <a:pt x="178" y="44"/>
                    <a:pt x="178" y="44"/>
                  </a:cubicBezTo>
                  <a:cubicBezTo>
                    <a:pt x="178" y="41"/>
                    <a:pt x="177" y="39"/>
                    <a:pt x="174" y="39"/>
                  </a:cubicBezTo>
                  <a:close/>
                  <a:moveTo>
                    <a:pt x="169" y="111"/>
                  </a:moveTo>
                  <a:cubicBezTo>
                    <a:pt x="142" y="111"/>
                    <a:pt x="142" y="111"/>
                    <a:pt x="142" y="111"/>
                  </a:cubicBezTo>
                  <a:cubicBezTo>
                    <a:pt x="137" y="111"/>
                    <a:pt x="133" y="115"/>
                    <a:pt x="133" y="120"/>
                  </a:cubicBezTo>
                  <a:cubicBezTo>
                    <a:pt x="133" y="174"/>
                    <a:pt x="133" y="174"/>
                    <a:pt x="133" y="174"/>
                  </a:cubicBezTo>
                  <a:cubicBezTo>
                    <a:pt x="133" y="179"/>
                    <a:pt x="137" y="183"/>
                    <a:pt x="142" y="183"/>
                  </a:cubicBezTo>
                  <a:cubicBezTo>
                    <a:pt x="169" y="183"/>
                    <a:pt x="169" y="183"/>
                    <a:pt x="169" y="183"/>
                  </a:cubicBezTo>
                  <a:cubicBezTo>
                    <a:pt x="174" y="183"/>
                    <a:pt x="178" y="179"/>
                    <a:pt x="178" y="174"/>
                  </a:cubicBezTo>
                  <a:cubicBezTo>
                    <a:pt x="178" y="120"/>
                    <a:pt x="178" y="120"/>
                    <a:pt x="178" y="120"/>
                  </a:cubicBezTo>
                  <a:cubicBezTo>
                    <a:pt x="178" y="115"/>
                    <a:pt x="174" y="111"/>
                    <a:pt x="169" y="111"/>
                  </a:cubicBezTo>
                  <a:close/>
                  <a:moveTo>
                    <a:pt x="169" y="174"/>
                  </a:moveTo>
                  <a:cubicBezTo>
                    <a:pt x="142" y="174"/>
                    <a:pt x="142" y="174"/>
                    <a:pt x="142" y="174"/>
                  </a:cubicBezTo>
                  <a:cubicBezTo>
                    <a:pt x="142" y="120"/>
                    <a:pt x="142" y="120"/>
                    <a:pt x="142" y="120"/>
                  </a:cubicBezTo>
                  <a:cubicBezTo>
                    <a:pt x="169" y="120"/>
                    <a:pt x="169" y="120"/>
                    <a:pt x="169" y="120"/>
                  </a:cubicBezTo>
                  <a:lnTo>
                    <a:pt x="169" y="174"/>
                  </a:lnTo>
                  <a:close/>
                  <a:moveTo>
                    <a:pt x="236" y="0"/>
                  </a:moveTo>
                  <a:cubicBezTo>
                    <a:pt x="208" y="0"/>
                    <a:pt x="208" y="0"/>
                    <a:pt x="208" y="0"/>
                  </a:cubicBezTo>
                  <a:cubicBezTo>
                    <a:pt x="203" y="0"/>
                    <a:pt x="199" y="4"/>
                    <a:pt x="199" y="9"/>
                  </a:cubicBezTo>
                  <a:cubicBezTo>
                    <a:pt x="199" y="63"/>
                    <a:pt x="199" y="63"/>
                    <a:pt x="199" y="63"/>
                  </a:cubicBezTo>
                  <a:cubicBezTo>
                    <a:pt x="199" y="68"/>
                    <a:pt x="203" y="72"/>
                    <a:pt x="208" y="72"/>
                  </a:cubicBezTo>
                  <a:cubicBezTo>
                    <a:pt x="236" y="72"/>
                    <a:pt x="236" y="72"/>
                    <a:pt x="236" y="72"/>
                  </a:cubicBezTo>
                  <a:cubicBezTo>
                    <a:pt x="241" y="72"/>
                    <a:pt x="245" y="68"/>
                    <a:pt x="245" y="63"/>
                  </a:cubicBezTo>
                  <a:cubicBezTo>
                    <a:pt x="245" y="9"/>
                    <a:pt x="245" y="9"/>
                    <a:pt x="245" y="9"/>
                  </a:cubicBezTo>
                  <a:cubicBezTo>
                    <a:pt x="245" y="4"/>
                    <a:pt x="241" y="0"/>
                    <a:pt x="236" y="0"/>
                  </a:cubicBezTo>
                  <a:close/>
                  <a:moveTo>
                    <a:pt x="236" y="63"/>
                  </a:moveTo>
                  <a:cubicBezTo>
                    <a:pt x="208" y="63"/>
                    <a:pt x="208" y="63"/>
                    <a:pt x="208" y="63"/>
                  </a:cubicBezTo>
                  <a:cubicBezTo>
                    <a:pt x="208" y="9"/>
                    <a:pt x="208" y="9"/>
                    <a:pt x="208" y="9"/>
                  </a:cubicBezTo>
                  <a:cubicBezTo>
                    <a:pt x="236" y="9"/>
                    <a:pt x="236" y="9"/>
                    <a:pt x="236" y="9"/>
                  </a:cubicBezTo>
                  <a:lnTo>
                    <a:pt x="236" y="63"/>
                  </a:lnTo>
                  <a:close/>
                  <a:moveTo>
                    <a:pt x="236" y="111"/>
                  </a:moveTo>
                  <a:cubicBezTo>
                    <a:pt x="208" y="111"/>
                    <a:pt x="208" y="111"/>
                    <a:pt x="208" y="111"/>
                  </a:cubicBezTo>
                  <a:cubicBezTo>
                    <a:pt x="203" y="111"/>
                    <a:pt x="199" y="115"/>
                    <a:pt x="199" y="120"/>
                  </a:cubicBezTo>
                  <a:cubicBezTo>
                    <a:pt x="199" y="174"/>
                    <a:pt x="199" y="174"/>
                    <a:pt x="199" y="174"/>
                  </a:cubicBezTo>
                  <a:cubicBezTo>
                    <a:pt x="199" y="179"/>
                    <a:pt x="203" y="183"/>
                    <a:pt x="208" y="183"/>
                  </a:cubicBezTo>
                  <a:cubicBezTo>
                    <a:pt x="236" y="183"/>
                    <a:pt x="236" y="183"/>
                    <a:pt x="236" y="183"/>
                  </a:cubicBezTo>
                  <a:cubicBezTo>
                    <a:pt x="241" y="183"/>
                    <a:pt x="245" y="179"/>
                    <a:pt x="245" y="174"/>
                  </a:cubicBezTo>
                  <a:cubicBezTo>
                    <a:pt x="245" y="120"/>
                    <a:pt x="245" y="120"/>
                    <a:pt x="245" y="120"/>
                  </a:cubicBezTo>
                  <a:cubicBezTo>
                    <a:pt x="245" y="115"/>
                    <a:pt x="241" y="111"/>
                    <a:pt x="236" y="111"/>
                  </a:cubicBezTo>
                  <a:close/>
                  <a:moveTo>
                    <a:pt x="236" y="174"/>
                  </a:moveTo>
                  <a:cubicBezTo>
                    <a:pt x="208" y="174"/>
                    <a:pt x="208" y="174"/>
                    <a:pt x="208" y="174"/>
                  </a:cubicBezTo>
                  <a:cubicBezTo>
                    <a:pt x="208" y="120"/>
                    <a:pt x="208" y="120"/>
                    <a:pt x="208" y="120"/>
                  </a:cubicBezTo>
                  <a:cubicBezTo>
                    <a:pt x="236" y="120"/>
                    <a:pt x="236" y="120"/>
                    <a:pt x="236" y="120"/>
                  </a:cubicBezTo>
                  <a:lnTo>
                    <a:pt x="236" y="174"/>
                  </a:lnTo>
                  <a:close/>
                  <a:moveTo>
                    <a:pt x="240" y="261"/>
                  </a:moveTo>
                  <a:cubicBezTo>
                    <a:pt x="237" y="261"/>
                    <a:pt x="236" y="263"/>
                    <a:pt x="236" y="266"/>
                  </a:cubicBezTo>
                  <a:cubicBezTo>
                    <a:pt x="235" y="284"/>
                    <a:pt x="235" y="284"/>
                    <a:pt x="235" y="284"/>
                  </a:cubicBezTo>
                  <a:cubicBezTo>
                    <a:pt x="227" y="284"/>
                    <a:pt x="227" y="284"/>
                    <a:pt x="227" y="284"/>
                  </a:cubicBezTo>
                  <a:cubicBezTo>
                    <a:pt x="227" y="222"/>
                    <a:pt x="227" y="222"/>
                    <a:pt x="227" y="222"/>
                  </a:cubicBezTo>
                  <a:cubicBezTo>
                    <a:pt x="204" y="222"/>
                    <a:pt x="204" y="222"/>
                    <a:pt x="204" y="222"/>
                  </a:cubicBezTo>
                  <a:cubicBezTo>
                    <a:pt x="201" y="222"/>
                    <a:pt x="199" y="223"/>
                    <a:pt x="199" y="226"/>
                  </a:cubicBezTo>
                  <a:cubicBezTo>
                    <a:pt x="199" y="230"/>
                    <a:pt x="201" y="231"/>
                    <a:pt x="204" y="231"/>
                  </a:cubicBezTo>
                  <a:cubicBezTo>
                    <a:pt x="217" y="231"/>
                    <a:pt x="217" y="231"/>
                    <a:pt x="217" y="231"/>
                  </a:cubicBezTo>
                  <a:cubicBezTo>
                    <a:pt x="217" y="284"/>
                    <a:pt x="217" y="284"/>
                    <a:pt x="217" y="284"/>
                  </a:cubicBezTo>
                  <a:cubicBezTo>
                    <a:pt x="204" y="284"/>
                    <a:pt x="204" y="284"/>
                    <a:pt x="204" y="284"/>
                  </a:cubicBezTo>
                  <a:cubicBezTo>
                    <a:pt x="201" y="284"/>
                    <a:pt x="199" y="286"/>
                    <a:pt x="199" y="289"/>
                  </a:cubicBezTo>
                  <a:cubicBezTo>
                    <a:pt x="199" y="292"/>
                    <a:pt x="201" y="294"/>
                    <a:pt x="204" y="294"/>
                  </a:cubicBezTo>
                  <a:cubicBezTo>
                    <a:pt x="240" y="294"/>
                    <a:pt x="240" y="294"/>
                    <a:pt x="240" y="294"/>
                  </a:cubicBezTo>
                  <a:cubicBezTo>
                    <a:pt x="240" y="294"/>
                    <a:pt x="240" y="294"/>
                    <a:pt x="240" y="294"/>
                  </a:cubicBezTo>
                  <a:cubicBezTo>
                    <a:pt x="242" y="294"/>
                    <a:pt x="244" y="293"/>
                    <a:pt x="244" y="291"/>
                  </a:cubicBezTo>
                  <a:cubicBezTo>
                    <a:pt x="244" y="291"/>
                    <a:pt x="244" y="291"/>
                    <a:pt x="244" y="291"/>
                  </a:cubicBezTo>
                  <a:cubicBezTo>
                    <a:pt x="245" y="290"/>
                    <a:pt x="245" y="290"/>
                    <a:pt x="245" y="289"/>
                  </a:cubicBezTo>
                  <a:cubicBezTo>
                    <a:pt x="245" y="266"/>
                    <a:pt x="245" y="266"/>
                    <a:pt x="245" y="266"/>
                  </a:cubicBezTo>
                  <a:cubicBezTo>
                    <a:pt x="245" y="263"/>
                    <a:pt x="243" y="261"/>
                    <a:pt x="240" y="261"/>
                  </a:cubicBezTo>
                  <a:close/>
                  <a:moveTo>
                    <a:pt x="302" y="62"/>
                  </a:moveTo>
                  <a:cubicBezTo>
                    <a:pt x="302" y="63"/>
                    <a:pt x="302" y="63"/>
                    <a:pt x="302" y="63"/>
                  </a:cubicBezTo>
                  <a:cubicBezTo>
                    <a:pt x="293" y="63"/>
                    <a:pt x="293" y="63"/>
                    <a:pt x="293" y="63"/>
                  </a:cubicBezTo>
                  <a:cubicBezTo>
                    <a:pt x="293" y="48"/>
                    <a:pt x="293" y="48"/>
                    <a:pt x="293" y="48"/>
                  </a:cubicBezTo>
                  <a:cubicBezTo>
                    <a:pt x="290" y="44"/>
                    <a:pt x="287" y="40"/>
                    <a:pt x="284" y="36"/>
                  </a:cubicBezTo>
                  <a:cubicBezTo>
                    <a:pt x="284" y="63"/>
                    <a:pt x="284" y="63"/>
                    <a:pt x="284" y="63"/>
                  </a:cubicBezTo>
                  <a:cubicBezTo>
                    <a:pt x="270" y="63"/>
                    <a:pt x="270" y="63"/>
                    <a:pt x="270" y="63"/>
                  </a:cubicBezTo>
                  <a:cubicBezTo>
                    <a:pt x="268" y="63"/>
                    <a:pt x="266" y="64"/>
                    <a:pt x="266" y="67"/>
                  </a:cubicBezTo>
                  <a:cubicBezTo>
                    <a:pt x="266" y="71"/>
                    <a:pt x="268" y="72"/>
                    <a:pt x="270" y="72"/>
                  </a:cubicBezTo>
                  <a:cubicBezTo>
                    <a:pt x="307" y="72"/>
                    <a:pt x="307" y="72"/>
                    <a:pt x="307" y="72"/>
                  </a:cubicBezTo>
                  <a:cubicBezTo>
                    <a:pt x="307" y="72"/>
                    <a:pt x="307" y="72"/>
                    <a:pt x="307" y="72"/>
                  </a:cubicBezTo>
                  <a:cubicBezTo>
                    <a:pt x="306" y="69"/>
                    <a:pt x="304" y="65"/>
                    <a:pt x="302" y="62"/>
                  </a:cubicBezTo>
                  <a:close/>
                  <a:moveTo>
                    <a:pt x="307" y="150"/>
                  </a:moveTo>
                  <a:cubicBezTo>
                    <a:pt x="303" y="150"/>
                    <a:pt x="302" y="152"/>
                    <a:pt x="302" y="155"/>
                  </a:cubicBezTo>
                  <a:cubicBezTo>
                    <a:pt x="302" y="174"/>
                    <a:pt x="302" y="174"/>
                    <a:pt x="302" y="174"/>
                  </a:cubicBezTo>
                  <a:cubicBezTo>
                    <a:pt x="293" y="174"/>
                    <a:pt x="293" y="174"/>
                    <a:pt x="293" y="174"/>
                  </a:cubicBezTo>
                  <a:cubicBezTo>
                    <a:pt x="293" y="111"/>
                    <a:pt x="293" y="111"/>
                    <a:pt x="293" y="111"/>
                  </a:cubicBezTo>
                  <a:cubicBezTo>
                    <a:pt x="270" y="111"/>
                    <a:pt x="270" y="111"/>
                    <a:pt x="270" y="111"/>
                  </a:cubicBezTo>
                  <a:cubicBezTo>
                    <a:pt x="268" y="111"/>
                    <a:pt x="266" y="112"/>
                    <a:pt x="266" y="116"/>
                  </a:cubicBezTo>
                  <a:cubicBezTo>
                    <a:pt x="266" y="119"/>
                    <a:pt x="268" y="120"/>
                    <a:pt x="270" y="120"/>
                  </a:cubicBezTo>
                  <a:cubicBezTo>
                    <a:pt x="284" y="120"/>
                    <a:pt x="284" y="120"/>
                    <a:pt x="284" y="120"/>
                  </a:cubicBezTo>
                  <a:cubicBezTo>
                    <a:pt x="284" y="174"/>
                    <a:pt x="284" y="174"/>
                    <a:pt x="284" y="174"/>
                  </a:cubicBezTo>
                  <a:cubicBezTo>
                    <a:pt x="270" y="174"/>
                    <a:pt x="270" y="174"/>
                    <a:pt x="270" y="174"/>
                  </a:cubicBezTo>
                  <a:cubicBezTo>
                    <a:pt x="268" y="174"/>
                    <a:pt x="266" y="175"/>
                    <a:pt x="266" y="178"/>
                  </a:cubicBezTo>
                  <a:cubicBezTo>
                    <a:pt x="266" y="182"/>
                    <a:pt x="268" y="183"/>
                    <a:pt x="270" y="183"/>
                  </a:cubicBezTo>
                  <a:cubicBezTo>
                    <a:pt x="307" y="183"/>
                    <a:pt x="307" y="183"/>
                    <a:pt x="307" y="183"/>
                  </a:cubicBezTo>
                  <a:cubicBezTo>
                    <a:pt x="309" y="183"/>
                    <a:pt x="311" y="182"/>
                    <a:pt x="311" y="178"/>
                  </a:cubicBezTo>
                  <a:cubicBezTo>
                    <a:pt x="311" y="155"/>
                    <a:pt x="311" y="155"/>
                    <a:pt x="311" y="155"/>
                  </a:cubicBezTo>
                  <a:cubicBezTo>
                    <a:pt x="311" y="152"/>
                    <a:pt x="310" y="150"/>
                    <a:pt x="307" y="150"/>
                  </a:cubicBezTo>
                  <a:close/>
                  <a:moveTo>
                    <a:pt x="307" y="223"/>
                  </a:moveTo>
                  <a:cubicBezTo>
                    <a:pt x="305" y="222"/>
                    <a:pt x="304" y="222"/>
                    <a:pt x="302" y="222"/>
                  </a:cubicBezTo>
                  <a:cubicBezTo>
                    <a:pt x="275" y="222"/>
                    <a:pt x="275" y="222"/>
                    <a:pt x="275" y="222"/>
                  </a:cubicBezTo>
                  <a:cubicBezTo>
                    <a:pt x="270" y="222"/>
                    <a:pt x="266" y="226"/>
                    <a:pt x="266" y="231"/>
                  </a:cubicBezTo>
                  <a:cubicBezTo>
                    <a:pt x="266" y="276"/>
                    <a:pt x="266" y="276"/>
                    <a:pt x="266" y="276"/>
                  </a:cubicBezTo>
                  <a:cubicBezTo>
                    <a:pt x="269" y="273"/>
                    <a:pt x="272" y="270"/>
                    <a:pt x="275" y="267"/>
                  </a:cubicBezTo>
                  <a:cubicBezTo>
                    <a:pt x="275" y="231"/>
                    <a:pt x="275" y="231"/>
                    <a:pt x="275" y="231"/>
                  </a:cubicBezTo>
                  <a:cubicBezTo>
                    <a:pt x="302" y="231"/>
                    <a:pt x="302" y="231"/>
                    <a:pt x="302" y="231"/>
                  </a:cubicBezTo>
                  <a:cubicBezTo>
                    <a:pt x="302" y="232"/>
                    <a:pt x="302" y="232"/>
                    <a:pt x="302" y="232"/>
                  </a:cubicBezTo>
                  <a:cubicBezTo>
                    <a:pt x="304" y="229"/>
                    <a:pt x="305" y="226"/>
                    <a:pt x="307" y="223"/>
                  </a:cubicBezTo>
                  <a:close/>
                  <a:moveTo>
                    <a:pt x="41" y="39"/>
                  </a:moveTo>
                  <a:cubicBezTo>
                    <a:pt x="37" y="39"/>
                    <a:pt x="36" y="41"/>
                    <a:pt x="36" y="44"/>
                  </a:cubicBezTo>
                  <a:cubicBezTo>
                    <a:pt x="36" y="63"/>
                    <a:pt x="36" y="63"/>
                    <a:pt x="36" y="63"/>
                  </a:cubicBezTo>
                  <a:cubicBezTo>
                    <a:pt x="27" y="63"/>
                    <a:pt x="27" y="63"/>
                    <a:pt x="27" y="63"/>
                  </a:cubicBezTo>
                  <a:cubicBezTo>
                    <a:pt x="27" y="37"/>
                    <a:pt x="27" y="37"/>
                    <a:pt x="27" y="37"/>
                  </a:cubicBezTo>
                  <a:cubicBezTo>
                    <a:pt x="24" y="40"/>
                    <a:pt x="21" y="44"/>
                    <a:pt x="18" y="48"/>
                  </a:cubicBezTo>
                  <a:cubicBezTo>
                    <a:pt x="18" y="63"/>
                    <a:pt x="18" y="63"/>
                    <a:pt x="18" y="63"/>
                  </a:cubicBezTo>
                  <a:cubicBezTo>
                    <a:pt x="9" y="63"/>
                    <a:pt x="9" y="63"/>
                    <a:pt x="9" y="63"/>
                  </a:cubicBezTo>
                  <a:cubicBezTo>
                    <a:pt x="7" y="66"/>
                    <a:pt x="5" y="69"/>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9" y="270"/>
                    <a:pt x="42" y="273"/>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6"/>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55"/>
                    <a:pt x="112" y="155"/>
                    <a:pt x="112" y="155"/>
                  </a:cubicBezTo>
                  <a:cubicBezTo>
                    <a:pt x="112" y="152"/>
                    <a:pt x="111" y="150"/>
                    <a:pt x="107" y="150"/>
                  </a:cubicBezTo>
                  <a:close/>
                  <a:moveTo>
                    <a:pt x="103" y="222"/>
                  </a:moveTo>
                  <a:cubicBezTo>
                    <a:pt x="75" y="222"/>
                    <a:pt x="75" y="222"/>
                    <a:pt x="75" y="222"/>
                  </a:cubicBezTo>
                  <a:cubicBezTo>
                    <a:pt x="70" y="222"/>
                    <a:pt x="66" y="226"/>
                    <a:pt x="66" y="231"/>
                  </a:cubicBezTo>
                  <a:cubicBezTo>
                    <a:pt x="66" y="284"/>
                    <a:pt x="66" y="284"/>
                    <a:pt x="66" y="284"/>
                  </a:cubicBezTo>
                  <a:cubicBezTo>
                    <a:pt x="66" y="290"/>
                    <a:pt x="70" y="294"/>
                    <a:pt x="75" y="294"/>
                  </a:cubicBezTo>
                  <a:cubicBezTo>
                    <a:pt x="103" y="294"/>
                    <a:pt x="103" y="294"/>
                    <a:pt x="103" y="294"/>
                  </a:cubicBezTo>
                  <a:cubicBezTo>
                    <a:pt x="108" y="294"/>
                    <a:pt x="112" y="290"/>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74" y="261"/>
                  </a:moveTo>
                  <a:cubicBezTo>
                    <a:pt x="170" y="261"/>
                    <a:pt x="169" y="263"/>
                    <a:pt x="169" y="266"/>
                  </a:cubicBezTo>
                  <a:cubicBezTo>
                    <a:pt x="169" y="284"/>
                    <a:pt x="169" y="284"/>
                    <a:pt x="169" y="284"/>
                  </a:cubicBezTo>
                  <a:cubicBezTo>
                    <a:pt x="160" y="284"/>
                    <a:pt x="160" y="284"/>
                    <a:pt x="160" y="284"/>
                  </a:cubicBezTo>
                  <a:cubicBezTo>
                    <a:pt x="160" y="222"/>
                    <a:pt x="160" y="222"/>
                    <a:pt x="160" y="222"/>
                  </a:cubicBezTo>
                  <a:cubicBezTo>
                    <a:pt x="137" y="222"/>
                    <a:pt x="137" y="222"/>
                    <a:pt x="137" y="222"/>
                  </a:cubicBezTo>
                  <a:cubicBezTo>
                    <a:pt x="135" y="222"/>
                    <a:pt x="133" y="223"/>
                    <a:pt x="133" y="226"/>
                  </a:cubicBezTo>
                  <a:cubicBezTo>
                    <a:pt x="133" y="230"/>
                    <a:pt x="135" y="231"/>
                    <a:pt x="137" y="231"/>
                  </a:cubicBezTo>
                  <a:cubicBezTo>
                    <a:pt x="151" y="231"/>
                    <a:pt x="151" y="231"/>
                    <a:pt x="151" y="231"/>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66"/>
                    <a:pt x="178" y="266"/>
                    <a:pt x="178" y="266"/>
                  </a:cubicBezTo>
                  <a:cubicBezTo>
                    <a:pt x="178" y="263"/>
                    <a:pt x="177" y="261"/>
                    <a:pt x="174" y="261"/>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0" name="Freeform 152"/>
            <p:cNvSpPr>
              <a:spLocks noEditPoints="1"/>
            </p:cNvSpPr>
            <p:nvPr userDrawn="1"/>
          </p:nvSpPr>
          <p:spPr bwMode="gray">
            <a:xfrm>
              <a:off x="8702676" y="5491163"/>
              <a:ext cx="322263" cy="528638"/>
            </a:xfrm>
            <a:custGeom>
              <a:avLst/>
              <a:gdLst>
                <a:gd name="T0" fmla="*/ 133 w 178"/>
                <a:gd name="T1" fmla="*/ 5 h 294"/>
                <a:gd name="T2" fmla="*/ 138 w 178"/>
                <a:gd name="T3" fmla="*/ 9 h 294"/>
                <a:gd name="T4" fmla="*/ 137 w 178"/>
                <a:gd name="T5" fmla="*/ 0 h 294"/>
                <a:gd name="T6" fmla="*/ 36 w 178"/>
                <a:gd name="T7" fmla="*/ 44 h 294"/>
                <a:gd name="T8" fmla="*/ 27 w 178"/>
                <a:gd name="T9" fmla="*/ 63 h 294"/>
                <a:gd name="T10" fmla="*/ 22 w 178"/>
                <a:gd name="T11" fmla="*/ 43 h 294"/>
                <a:gd name="T12" fmla="*/ 18 w 178"/>
                <a:gd name="T13" fmla="*/ 48 h 294"/>
                <a:gd name="T14" fmla="*/ 9 w 178"/>
                <a:gd name="T15" fmla="*/ 63 h 294"/>
                <a:gd name="T16" fmla="*/ 4 w 178"/>
                <a:gd name="T17" fmla="*/ 72 h 294"/>
                <a:gd name="T18" fmla="*/ 4 w 178"/>
                <a:gd name="T19" fmla="*/ 72 h 294"/>
                <a:gd name="T20" fmla="*/ 45 w 178"/>
                <a:gd name="T21" fmla="*/ 67 h 294"/>
                <a:gd name="T22" fmla="*/ 41 w 178"/>
                <a:gd name="T23" fmla="*/ 39 h 294"/>
                <a:gd name="T24" fmla="*/ 9 w 178"/>
                <a:gd name="T25" fmla="*/ 111 h 294"/>
                <a:gd name="T26" fmla="*/ 0 w 178"/>
                <a:gd name="T27" fmla="*/ 174 h 294"/>
                <a:gd name="T28" fmla="*/ 36 w 178"/>
                <a:gd name="T29" fmla="*/ 183 h 294"/>
                <a:gd name="T30" fmla="*/ 45 w 178"/>
                <a:gd name="T31" fmla="*/ 120 h 294"/>
                <a:gd name="T32" fmla="*/ 36 w 178"/>
                <a:gd name="T33" fmla="*/ 174 h 294"/>
                <a:gd name="T34" fmla="*/ 9 w 178"/>
                <a:gd name="T35" fmla="*/ 120 h 294"/>
                <a:gd name="T36" fmla="*/ 36 w 178"/>
                <a:gd name="T37" fmla="*/ 174 h 294"/>
                <a:gd name="T38" fmla="*/ 9 w 178"/>
                <a:gd name="T39" fmla="*/ 222 h 294"/>
                <a:gd name="T40" fmla="*/ 4 w 178"/>
                <a:gd name="T41" fmla="*/ 223 h 294"/>
                <a:gd name="T42" fmla="*/ 9 w 178"/>
                <a:gd name="T43" fmla="*/ 231 h 294"/>
                <a:gd name="T44" fmla="*/ 36 w 178"/>
                <a:gd name="T45" fmla="*/ 267 h 294"/>
                <a:gd name="T46" fmla="*/ 45 w 178"/>
                <a:gd name="T47" fmla="*/ 275 h 294"/>
                <a:gd name="T48" fmla="*/ 36 w 178"/>
                <a:gd name="T49" fmla="*/ 222 h 294"/>
                <a:gd name="T50" fmla="*/ 75 w 178"/>
                <a:gd name="T51" fmla="*/ 0 h 294"/>
                <a:gd name="T52" fmla="*/ 66 w 178"/>
                <a:gd name="T53" fmla="*/ 63 h 294"/>
                <a:gd name="T54" fmla="*/ 103 w 178"/>
                <a:gd name="T55" fmla="*/ 72 h 294"/>
                <a:gd name="T56" fmla="*/ 112 w 178"/>
                <a:gd name="T57" fmla="*/ 9 h 294"/>
                <a:gd name="T58" fmla="*/ 103 w 178"/>
                <a:gd name="T59" fmla="*/ 63 h 294"/>
                <a:gd name="T60" fmla="*/ 75 w 178"/>
                <a:gd name="T61" fmla="*/ 9 h 294"/>
                <a:gd name="T62" fmla="*/ 103 w 178"/>
                <a:gd name="T63" fmla="*/ 63 h 294"/>
                <a:gd name="T64" fmla="*/ 107 w 178"/>
                <a:gd name="T65" fmla="*/ 150 h 294"/>
                <a:gd name="T66" fmla="*/ 103 w 178"/>
                <a:gd name="T67" fmla="*/ 174 h 294"/>
                <a:gd name="T68" fmla="*/ 94 w 178"/>
                <a:gd name="T69" fmla="*/ 111 h 294"/>
                <a:gd name="T70" fmla="*/ 66 w 178"/>
                <a:gd name="T71" fmla="*/ 115 h 294"/>
                <a:gd name="T72" fmla="*/ 84 w 178"/>
                <a:gd name="T73" fmla="*/ 120 h 294"/>
                <a:gd name="T74" fmla="*/ 71 w 178"/>
                <a:gd name="T75" fmla="*/ 174 h 294"/>
                <a:gd name="T76" fmla="*/ 71 w 178"/>
                <a:gd name="T77" fmla="*/ 183 h 294"/>
                <a:gd name="T78" fmla="*/ 112 w 178"/>
                <a:gd name="T79" fmla="*/ 178 h 294"/>
                <a:gd name="T80" fmla="*/ 107 w 178"/>
                <a:gd name="T81" fmla="*/ 150 h 294"/>
                <a:gd name="T82" fmla="*/ 75 w 178"/>
                <a:gd name="T83" fmla="*/ 222 h 294"/>
                <a:gd name="T84" fmla="*/ 66 w 178"/>
                <a:gd name="T85" fmla="*/ 284 h 294"/>
                <a:gd name="T86" fmla="*/ 103 w 178"/>
                <a:gd name="T87" fmla="*/ 294 h 294"/>
                <a:gd name="T88" fmla="*/ 112 w 178"/>
                <a:gd name="T89" fmla="*/ 231 h 294"/>
                <a:gd name="T90" fmla="*/ 103 w 178"/>
                <a:gd name="T91" fmla="*/ 284 h 294"/>
                <a:gd name="T92" fmla="*/ 75 w 178"/>
                <a:gd name="T93" fmla="*/ 231 h 294"/>
                <a:gd name="T94" fmla="*/ 103 w 178"/>
                <a:gd name="T95" fmla="*/ 284 h 294"/>
                <a:gd name="T96" fmla="*/ 133 w 178"/>
                <a:gd name="T97" fmla="*/ 226 h 294"/>
                <a:gd name="T98" fmla="*/ 138 w 178"/>
                <a:gd name="T99" fmla="*/ 231 h 294"/>
                <a:gd name="T100" fmla="*/ 169 w 178"/>
                <a:gd name="T101" fmla="*/ 269 h 294"/>
                <a:gd name="T102" fmla="*/ 160 w 178"/>
                <a:gd name="T103" fmla="*/ 284 h 294"/>
                <a:gd name="T104" fmla="*/ 151 w 178"/>
                <a:gd name="T105" fmla="*/ 249 h 294"/>
                <a:gd name="T106" fmla="*/ 137 w 178"/>
                <a:gd name="T107" fmla="*/ 284 h 294"/>
                <a:gd name="T108" fmla="*/ 137 w 178"/>
                <a:gd name="T109" fmla="*/ 294 h 294"/>
                <a:gd name="T110" fmla="*/ 178 w 178"/>
                <a:gd name="T111" fmla="*/ 289 h 294"/>
                <a:gd name="T112" fmla="*/ 169 w 178"/>
                <a:gd name="T113" fmla="*/ 26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8" h="294">
                  <a:moveTo>
                    <a:pt x="137" y="0"/>
                  </a:moveTo>
                  <a:cubicBezTo>
                    <a:pt x="135" y="0"/>
                    <a:pt x="133" y="1"/>
                    <a:pt x="133" y="5"/>
                  </a:cubicBezTo>
                  <a:cubicBezTo>
                    <a:pt x="133" y="8"/>
                    <a:pt x="135" y="9"/>
                    <a:pt x="137" y="9"/>
                  </a:cubicBezTo>
                  <a:cubicBezTo>
                    <a:pt x="138" y="9"/>
                    <a:pt x="138" y="9"/>
                    <a:pt x="138" y="9"/>
                  </a:cubicBezTo>
                  <a:cubicBezTo>
                    <a:pt x="140" y="6"/>
                    <a:pt x="142" y="3"/>
                    <a:pt x="144" y="0"/>
                  </a:cubicBezTo>
                  <a:lnTo>
                    <a:pt x="137" y="0"/>
                  </a:lnTo>
                  <a:close/>
                  <a:moveTo>
                    <a:pt x="41" y="39"/>
                  </a:moveTo>
                  <a:cubicBezTo>
                    <a:pt x="37" y="39"/>
                    <a:pt x="36" y="41"/>
                    <a:pt x="36" y="44"/>
                  </a:cubicBezTo>
                  <a:cubicBezTo>
                    <a:pt x="36" y="63"/>
                    <a:pt x="36" y="63"/>
                    <a:pt x="36" y="63"/>
                  </a:cubicBezTo>
                  <a:cubicBezTo>
                    <a:pt x="27" y="63"/>
                    <a:pt x="27" y="63"/>
                    <a:pt x="27" y="63"/>
                  </a:cubicBezTo>
                  <a:cubicBezTo>
                    <a:pt x="27" y="36"/>
                    <a:pt x="27" y="36"/>
                    <a:pt x="27" y="36"/>
                  </a:cubicBezTo>
                  <a:cubicBezTo>
                    <a:pt x="25" y="38"/>
                    <a:pt x="24" y="40"/>
                    <a:pt x="22" y="43"/>
                  </a:cubicBezTo>
                  <a:cubicBezTo>
                    <a:pt x="22" y="43"/>
                    <a:pt x="21" y="43"/>
                    <a:pt x="21" y="44"/>
                  </a:cubicBezTo>
                  <a:cubicBezTo>
                    <a:pt x="20" y="45"/>
                    <a:pt x="19" y="47"/>
                    <a:pt x="18" y="48"/>
                  </a:cubicBezTo>
                  <a:cubicBezTo>
                    <a:pt x="18" y="63"/>
                    <a:pt x="18" y="63"/>
                    <a:pt x="18" y="63"/>
                  </a:cubicBezTo>
                  <a:cubicBezTo>
                    <a:pt x="9" y="63"/>
                    <a:pt x="9" y="63"/>
                    <a:pt x="9" y="63"/>
                  </a:cubicBezTo>
                  <a:cubicBezTo>
                    <a:pt x="8" y="63"/>
                    <a:pt x="8" y="63"/>
                    <a:pt x="8" y="63"/>
                  </a:cubicBezTo>
                  <a:cubicBezTo>
                    <a:pt x="7" y="66"/>
                    <a:pt x="5" y="69"/>
                    <a:pt x="4" y="72"/>
                  </a:cubicBezTo>
                  <a:cubicBezTo>
                    <a:pt x="4" y="72"/>
                    <a:pt x="4" y="72"/>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4" y="223"/>
                    <a:pt x="4" y="223"/>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8" y="269"/>
                    <a:pt x="40" y="271"/>
                    <a:pt x="42" y="273"/>
                  </a:cubicBezTo>
                  <a:cubicBezTo>
                    <a:pt x="43" y="274"/>
                    <a:pt x="44" y="274"/>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7" y="150"/>
                    <a:pt x="107" y="150"/>
                    <a:pt x="107" y="150"/>
                  </a:cubicBez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5"/>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72"/>
                    <a:pt x="112" y="172"/>
                    <a:pt x="112" y="172"/>
                  </a:cubicBezTo>
                  <a:cubicBezTo>
                    <a:pt x="110" y="165"/>
                    <a:pt x="108" y="158"/>
                    <a:pt x="107" y="150"/>
                  </a:cubicBezTo>
                  <a:close/>
                  <a:moveTo>
                    <a:pt x="103" y="222"/>
                  </a:moveTo>
                  <a:cubicBezTo>
                    <a:pt x="75" y="222"/>
                    <a:pt x="75" y="222"/>
                    <a:pt x="75" y="222"/>
                  </a:cubicBezTo>
                  <a:cubicBezTo>
                    <a:pt x="70" y="222"/>
                    <a:pt x="66" y="226"/>
                    <a:pt x="66" y="231"/>
                  </a:cubicBezTo>
                  <a:cubicBezTo>
                    <a:pt x="66" y="284"/>
                    <a:pt x="66" y="284"/>
                    <a:pt x="66" y="284"/>
                  </a:cubicBezTo>
                  <a:cubicBezTo>
                    <a:pt x="66" y="289"/>
                    <a:pt x="70" y="294"/>
                    <a:pt x="75" y="294"/>
                  </a:cubicBezTo>
                  <a:cubicBezTo>
                    <a:pt x="103" y="294"/>
                    <a:pt x="103" y="294"/>
                    <a:pt x="103" y="294"/>
                  </a:cubicBezTo>
                  <a:cubicBezTo>
                    <a:pt x="108" y="294"/>
                    <a:pt x="112" y="289"/>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33" y="224"/>
                  </a:moveTo>
                  <a:cubicBezTo>
                    <a:pt x="133" y="224"/>
                    <a:pt x="133" y="225"/>
                    <a:pt x="133" y="226"/>
                  </a:cubicBezTo>
                  <a:cubicBezTo>
                    <a:pt x="133" y="230"/>
                    <a:pt x="135" y="231"/>
                    <a:pt x="137" y="231"/>
                  </a:cubicBezTo>
                  <a:cubicBezTo>
                    <a:pt x="138" y="231"/>
                    <a:pt x="138" y="231"/>
                    <a:pt x="138" y="231"/>
                  </a:cubicBezTo>
                  <a:cubicBezTo>
                    <a:pt x="136" y="229"/>
                    <a:pt x="135" y="226"/>
                    <a:pt x="133" y="224"/>
                  </a:cubicBezTo>
                  <a:close/>
                  <a:moveTo>
                    <a:pt x="169" y="269"/>
                  </a:moveTo>
                  <a:cubicBezTo>
                    <a:pt x="169" y="284"/>
                    <a:pt x="169" y="284"/>
                    <a:pt x="169" y="284"/>
                  </a:cubicBezTo>
                  <a:cubicBezTo>
                    <a:pt x="160" y="284"/>
                    <a:pt x="160" y="284"/>
                    <a:pt x="160" y="284"/>
                  </a:cubicBezTo>
                  <a:cubicBezTo>
                    <a:pt x="160" y="260"/>
                    <a:pt x="160" y="260"/>
                    <a:pt x="160" y="260"/>
                  </a:cubicBezTo>
                  <a:cubicBezTo>
                    <a:pt x="157" y="256"/>
                    <a:pt x="154" y="253"/>
                    <a:pt x="151" y="249"/>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77"/>
                    <a:pt x="178" y="277"/>
                    <a:pt x="178" y="277"/>
                  </a:cubicBezTo>
                  <a:cubicBezTo>
                    <a:pt x="175" y="274"/>
                    <a:pt x="172" y="272"/>
                    <a:pt x="169" y="269"/>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1" name="Freeform 153"/>
            <p:cNvSpPr>
              <a:spLocks/>
            </p:cNvSpPr>
            <p:nvPr userDrawn="1"/>
          </p:nvSpPr>
          <p:spPr bwMode="gray">
            <a:xfrm>
              <a:off x="11164888" y="5548313"/>
              <a:ext cx="73025" cy="74613"/>
            </a:xfrm>
            <a:custGeom>
              <a:avLst/>
              <a:gdLst>
                <a:gd name="T0" fmla="*/ 40 w 41"/>
                <a:gd name="T1" fmla="*/ 23 h 41"/>
                <a:gd name="T2" fmla="*/ 19 w 41"/>
                <a:gd name="T3" fmla="*/ 40 h 41"/>
                <a:gd name="T4" fmla="*/ 2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9" y="40"/>
                  </a:cubicBezTo>
                  <a:cubicBezTo>
                    <a:pt x="8" y="39"/>
                    <a:pt x="0" y="29"/>
                    <a:pt x="2" y="18"/>
                  </a:cubicBezTo>
                  <a:cubicBezTo>
                    <a:pt x="3" y="8"/>
                    <a:pt x="12" y="0"/>
                    <a:pt x="23" y="1"/>
                  </a:cubicBezTo>
                  <a:cubicBezTo>
                    <a:pt x="34"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2" name="Freeform 154"/>
            <p:cNvSpPr>
              <a:spLocks/>
            </p:cNvSpPr>
            <p:nvPr userDrawn="1"/>
          </p:nvSpPr>
          <p:spPr bwMode="gray">
            <a:xfrm>
              <a:off x="11156951" y="5618163"/>
              <a:ext cx="74613" cy="73025"/>
            </a:xfrm>
            <a:custGeom>
              <a:avLst/>
              <a:gdLst>
                <a:gd name="T0" fmla="*/ 40 w 41"/>
                <a:gd name="T1" fmla="*/ 22 h 40"/>
                <a:gd name="T2" fmla="*/ 19 w 41"/>
                <a:gd name="T3" fmla="*/ 39 h 40"/>
                <a:gd name="T4" fmla="*/ 1 w 41"/>
                <a:gd name="T5" fmla="*/ 18 h 40"/>
                <a:gd name="T6" fmla="*/ 23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9" y="33"/>
                    <a:pt x="29" y="40"/>
                    <a:pt x="19" y="39"/>
                  </a:cubicBezTo>
                  <a:cubicBezTo>
                    <a:pt x="8" y="38"/>
                    <a:pt x="0" y="29"/>
                    <a:pt x="1" y="18"/>
                  </a:cubicBezTo>
                  <a:cubicBezTo>
                    <a:pt x="3" y="7"/>
                    <a:pt x="12" y="0"/>
                    <a:pt x="23"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3" name="Freeform 155"/>
            <p:cNvSpPr>
              <a:spLocks/>
            </p:cNvSpPr>
            <p:nvPr userDrawn="1"/>
          </p:nvSpPr>
          <p:spPr bwMode="gray">
            <a:xfrm>
              <a:off x="11150601" y="5686425"/>
              <a:ext cx="73025" cy="74613"/>
            </a:xfrm>
            <a:custGeom>
              <a:avLst/>
              <a:gdLst>
                <a:gd name="T0" fmla="*/ 40 w 41"/>
                <a:gd name="T1" fmla="*/ 23 h 41"/>
                <a:gd name="T2" fmla="*/ 18 w 41"/>
                <a:gd name="T3" fmla="*/ 40 h 41"/>
                <a:gd name="T4" fmla="*/ 1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8" y="40"/>
                  </a:cubicBezTo>
                  <a:cubicBezTo>
                    <a:pt x="8" y="39"/>
                    <a:pt x="0" y="29"/>
                    <a:pt x="1" y="18"/>
                  </a:cubicBezTo>
                  <a:cubicBezTo>
                    <a:pt x="2" y="8"/>
                    <a:pt x="12" y="0"/>
                    <a:pt x="23" y="1"/>
                  </a:cubicBezTo>
                  <a:cubicBezTo>
                    <a:pt x="33"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4" name="Freeform 156"/>
            <p:cNvSpPr>
              <a:spLocks/>
            </p:cNvSpPr>
            <p:nvPr userDrawn="1"/>
          </p:nvSpPr>
          <p:spPr bwMode="gray">
            <a:xfrm>
              <a:off x="11142663" y="5757863"/>
              <a:ext cx="74613" cy="71438"/>
            </a:xfrm>
            <a:custGeom>
              <a:avLst/>
              <a:gdLst>
                <a:gd name="T0" fmla="*/ 40 w 41"/>
                <a:gd name="T1" fmla="*/ 22 h 40"/>
                <a:gd name="T2" fmla="*/ 18 w 41"/>
                <a:gd name="T3" fmla="*/ 39 h 40"/>
                <a:gd name="T4" fmla="*/ 1 w 41"/>
                <a:gd name="T5" fmla="*/ 18 h 40"/>
                <a:gd name="T6" fmla="*/ 22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8" y="33"/>
                    <a:pt x="29" y="40"/>
                    <a:pt x="18" y="39"/>
                  </a:cubicBezTo>
                  <a:cubicBezTo>
                    <a:pt x="8" y="38"/>
                    <a:pt x="0" y="29"/>
                    <a:pt x="1" y="18"/>
                  </a:cubicBezTo>
                  <a:cubicBezTo>
                    <a:pt x="2" y="7"/>
                    <a:pt x="12" y="0"/>
                    <a:pt x="22"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5" name="Freeform 157"/>
            <p:cNvSpPr>
              <a:spLocks/>
            </p:cNvSpPr>
            <p:nvPr userDrawn="1"/>
          </p:nvSpPr>
          <p:spPr bwMode="gray">
            <a:xfrm>
              <a:off x="11136313" y="5826125"/>
              <a:ext cx="73025" cy="73025"/>
            </a:xfrm>
            <a:custGeom>
              <a:avLst/>
              <a:gdLst>
                <a:gd name="T0" fmla="*/ 39 w 41"/>
                <a:gd name="T1" fmla="*/ 23 h 41"/>
                <a:gd name="T2" fmla="*/ 18 w 41"/>
                <a:gd name="T3" fmla="*/ 40 h 41"/>
                <a:gd name="T4" fmla="*/ 1 w 41"/>
                <a:gd name="T5" fmla="*/ 18 h 41"/>
                <a:gd name="T6" fmla="*/ 22 w 41"/>
                <a:gd name="T7" fmla="*/ 1 h 41"/>
                <a:gd name="T8" fmla="*/ 39 w 41"/>
                <a:gd name="T9" fmla="*/ 23 h 41"/>
              </a:gdLst>
              <a:ahLst/>
              <a:cxnLst>
                <a:cxn ang="0">
                  <a:pos x="T0" y="T1"/>
                </a:cxn>
                <a:cxn ang="0">
                  <a:pos x="T2" y="T3"/>
                </a:cxn>
                <a:cxn ang="0">
                  <a:pos x="T4" y="T5"/>
                </a:cxn>
                <a:cxn ang="0">
                  <a:pos x="T6" y="T7"/>
                </a:cxn>
                <a:cxn ang="0">
                  <a:pos x="T8" y="T9"/>
                </a:cxn>
              </a:cxnLst>
              <a:rect l="0" t="0" r="r" b="b"/>
              <a:pathLst>
                <a:path w="41" h="41">
                  <a:moveTo>
                    <a:pt x="39" y="23"/>
                  </a:moveTo>
                  <a:cubicBezTo>
                    <a:pt x="38" y="33"/>
                    <a:pt x="29" y="41"/>
                    <a:pt x="18" y="40"/>
                  </a:cubicBezTo>
                  <a:cubicBezTo>
                    <a:pt x="7" y="39"/>
                    <a:pt x="0" y="29"/>
                    <a:pt x="1" y="18"/>
                  </a:cubicBezTo>
                  <a:cubicBezTo>
                    <a:pt x="2" y="8"/>
                    <a:pt x="12" y="0"/>
                    <a:pt x="22" y="1"/>
                  </a:cubicBezTo>
                  <a:cubicBezTo>
                    <a:pt x="33" y="2"/>
                    <a:pt x="41" y="12"/>
                    <a:pt x="39"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6" name="Freeform 158"/>
            <p:cNvSpPr>
              <a:spLocks/>
            </p:cNvSpPr>
            <p:nvPr userDrawn="1"/>
          </p:nvSpPr>
          <p:spPr bwMode="gray">
            <a:xfrm>
              <a:off x="11128376" y="5895975"/>
              <a:ext cx="71438" cy="71438"/>
            </a:xfrm>
            <a:custGeom>
              <a:avLst/>
              <a:gdLst>
                <a:gd name="T0" fmla="*/ 39 w 40"/>
                <a:gd name="T1" fmla="*/ 22 h 40"/>
                <a:gd name="T2" fmla="*/ 18 w 40"/>
                <a:gd name="T3" fmla="*/ 39 h 40"/>
                <a:gd name="T4" fmla="*/ 1 w 40"/>
                <a:gd name="T5" fmla="*/ 18 h 40"/>
                <a:gd name="T6" fmla="*/ 22 w 40"/>
                <a:gd name="T7" fmla="*/ 1 h 40"/>
                <a:gd name="T8" fmla="*/ 39 w 40"/>
                <a:gd name="T9" fmla="*/ 22 h 40"/>
              </a:gdLst>
              <a:ahLst/>
              <a:cxnLst>
                <a:cxn ang="0">
                  <a:pos x="T0" y="T1"/>
                </a:cxn>
                <a:cxn ang="0">
                  <a:pos x="T2" y="T3"/>
                </a:cxn>
                <a:cxn ang="0">
                  <a:pos x="T4" y="T5"/>
                </a:cxn>
                <a:cxn ang="0">
                  <a:pos x="T6" y="T7"/>
                </a:cxn>
                <a:cxn ang="0">
                  <a:pos x="T8" y="T9"/>
                </a:cxn>
              </a:cxnLst>
              <a:rect l="0" t="0" r="r" b="b"/>
              <a:pathLst>
                <a:path w="40" h="40">
                  <a:moveTo>
                    <a:pt x="39" y="22"/>
                  </a:moveTo>
                  <a:cubicBezTo>
                    <a:pt x="38" y="33"/>
                    <a:pt x="29" y="40"/>
                    <a:pt x="18" y="39"/>
                  </a:cubicBezTo>
                  <a:cubicBezTo>
                    <a:pt x="7" y="38"/>
                    <a:pt x="0" y="29"/>
                    <a:pt x="1" y="18"/>
                  </a:cubicBezTo>
                  <a:cubicBezTo>
                    <a:pt x="2" y="7"/>
                    <a:pt x="11" y="0"/>
                    <a:pt x="22" y="1"/>
                  </a:cubicBezTo>
                  <a:cubicBezTo>
                    <a:pt x="33" y="2"/>
                    <a:pt x="40" y="11"/>
                    <a:pt x="39"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7" name="Freeform 159"/>
            <p:cNvSpPr>
              <a:spLocks/>
            </p:cNvSpPr>
            <p:nvPr userDrawn="1"/>
          </p:nvSpPr>
          <p:spPr bwMode="gray">
            <a:xfrm>
              <a:off x="8037513" y="5781675"/>
              <a:ext cx="649288" cy="263525"/>
            </a:xfrm>
            <a:custGeom>
              <a:avLst/>
              <a:gdLst>
                <a:gd name="T0" fmla="*/ 39 w 360"/>
                <a:gd name="T1" fmla="*/ 142 h 146"/>
                <a:gd name="T2" fmla="*/ 360 w 360"/>
                <a:gd name="T3" fmla="*/ 55 h 146"/>
                <a:gd name="T4" fmla="*/ 345 w 360"/>
                <a:gd name="T5" fmla="*/ 0 h 146"/>
                <a:gd name="T6" fmla="*/ 25 w 360"/>
                <a:gd name="T7" fmla="*/ 87 h 146"/>
                <a:gd name="T8" fmla="*/ 4 w 360"/>
                <a:gd name="T9" fmla="*/ 121 h 146"/>
                <a:gd name="T10" fmla="*/ 39 w 360"/>
                <a:gd name="T11" fmla="*/ 142 h 146"/>
              </a:gdLst>
              <a:ahLst/>
              <a:cxnLst>
                <a:cxn ang="0">
                  <a:pos x="T0" y="T1"/>
                </a:cxn>
                <a:cxn ang="0">
                  <a:pos x="T2" y="T3"/>
                </a:cxn>
                <a:cxn ang="0">
                  <a:pos x="T4" y="T5"/>
                </a:cxn>
                <a:cxn ang="0">
                  <a:pos x="T6" y="T7"/>
                </a:cxn>
                <a:cxn ang="0">
                  <a:pos x="T8" y="T9"/>
                </a:cxn>
                <a:cxn ang="0">
                  <a:pos x="T10" y="T11"/>
                </a:cxn>
              </a:cxnLst>
              <a:rect l="0" t="0" r="r" b="b"/>
              <a:pathLst>
                <a:path w="360" h="146">
                  <a:moveTo>
                    <a:pt x="39" y="142"/>
                  </a:moveTo>
                  <a:cubicBezTo>
                    <a:pt x="360" y="55"/>
                    <a:pt x="360" y="55"/>
                    <a:pt x="360" y="55"/>
                  </a:cubicBezTo>
                  <a:cubicBezTo>
                    <a:pt x="345" y="0"/>
                    <a:pt x="345" y="0"/>
                    <a:pt x="345" y="0"/>
                  </a:cubicBezTo>
                  <a:cubicBezTo>
                    <a:pt x="25" y="87"/>
                    <a:pt x="25" y="87"/>
                    <a:pt x="25" y="87"/>
                  </a:cubicBezTo>
                  <a:cubicBezTo>
                    <a:pt x="9" y="91"/>
                    <a:pt x="0" y="106"/>
                    <a:pt x="4" y="121"/>
                  </a:cubicBezTo>
                  <a:cubicBezTo>
                    <a:pt x="9" y="137"/>
                    <a:pt x="24" y="146"/>
                    <a:pt x="39" y="142"/>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8" name="Freeform 160"/>
            <p:cNvSpPr>
              <a:spLocks/>
            </p:cNvSpPr>
            <p:nvPr userDrawn="1"/>
          </p:nvSpPr>
          <p:spPr bwMode="gray">
            <a:xfrm>
              <a:off x="8070851" y="5924550"/>
              <a:ext cx="90488" cy="114300"/>
            </a:xfrm>
            <a:custGeom>
              <a:avLst/>
              <a:gdLst>
                <a:gd name="T0" fmla="*/ 33 w 50"/>
                <a:gd name="T1" fmla="*/ 0 h 64"/>
                <a:gd name="T2" fmla="*/ 6 w 50"/>
                <a:gd name="T3" fmla="*/ 8 h 64"/>
                <a:gd name="T4" fmla="*/ 3 w 50"/>
                <a:gd name="T5" fmla="*/ 8 h 64"/>
                <a:gd name="T6" fmla="*/ 3 w 50"/>
                <a:gd name="T7" fmla="*/ 8 h 64"/>
                <a:gd name="T8" fmla="*/ 0 w 50"/>
                <a:gd name="T9" fmla="*/ 10 h 64"/>
                <a:gd name="T10" fmla="*/ 10 w 50"/>
                <a:gd name="T11" fmla="*/ 63 h 64"/>
                <a:gd name="T12" fmla="*/ 15 w 50"/>
                <a:gd name="T13" fmla="*/ 64 h 64"/>
                <a:gd name="T14" fmla="*/ 16 w 50"/>
                <a:gd name="T15" fmla="*/ 63 h 64"/>
                <a:gd name="T16" fmla="*/ 18 w 50"/>
                <a:gd name="T17" fmla="*/ 63 h 64"/>
                <a:gd name="T18" fmla="*/ 20 w 50"/>
                <a:gd name="T19" fmla="*/ 63 h 64"/>
                <a:gd name="T20" fmla="*/ 50 w 50"/>
                <a:gd name="T21" fmla="*/ 55 h 64"/>
                <a:gd name="T22" fmla="*/ 33 w 50"/>
                <a:gd name="T23"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64">
                  <a:moveTo>
                    <a:pt x="33" y="0"/>
                  </a:moveTo>
                  <a:cubicBezTo>
                    <a:pt x="6" y="8"/>
                    <a:pt x="6" y="8"/>
                    <a:pt x="6" y="8"/>
                  </a:cubicBezTo>
                  <a:cubicBezTo>
                    <a:pt x="5" y="8"/>
                    <a:pt x="4" y="8"/>
                    <a:pt x="3" y="8"/>
                  </a:cubicBezTo>
                  <a:cubicBezTo>
                    <a:pt x="3" y="8"/>
                    <a:pt x="3" y="8"/>
                    <a:pt x="3" y="8"/>
                  </a:cubicBezTo>
                  <a:cubicBezTo>
                    <a:pt x="2" y="9"/>
                    <a:pt x="1" y="9"/>
                    <a:pt x="0" y="10"/>
                  </a:cubicBezTo>
                  <a:cubicBezTo>
                    <a:pt x="10" y="63"/>
                    <a:pt x="10" y="63"/>
                    <a:pt x="10" y="63"/>
                  </a:cubicBezTo>
                  <a:cubicBezTo>
                    <a:pt x="12" y="64"/>
                    <a:pt x="13" y="64"/>
                    <a:pt x="15" y="64"/>
                  </a:cubicBezTo>
                  <a:cubicBezTo>
                    <a:pt x="16" y="63"/>
                    <a:pt x="16" y="63"/>
                    <a:pt x="16" y="63"/>
                  </a:cubicBezTo>
                  <a:cubicBezTo>
                    <a:pt x="16" y="63"/>
                    <a:pt x="17" y="63"/>
                    <a:pt x="18" y="63"/>
                  </a:cubicBezTo>
                  <a:cubicBezTo>
                    <a:pt x="19" y="63"/>
                    <a:pt x="19" y="63"/>
                    <a:pt x="20" y="63"/>
                  </a:cubicBezTo>
                  <a:cubicBezTo>
                    <a:pt x="50" y="55"/>
                    <a:pt x="50" y="55"/>
                    <a:pt x="50" y="55"/>
                  </a:cubicBezTo>
                  <a:lnTo>
                    <a:pt x="33" y="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9" name="Freeform 161"/>
            <p:cNvSpPr>
              <a:spLocks/>
            </p:cNvSpPr>
            <p:nvPr userDrawn="1"/>
          </p:nvSpPr>
          <p:spPr bwMode="gray">
            <a:xfrm>
              <a:off x="8091488" y="5668963"/>
              <a:ext cx="554038" cy="960438"/>
            </a:xfrm>
            <a:custGeom>
              <a:avLst/>
              <a:gdLst>
                <a:gd name="T0" fmla="*/ 238 w 307"/>
                <a:gd name="T1" fmla="*/ 303 h 535"/>
                <a:gd name="T2" fmla="*/ 278 w 307"/>
                <a:gd name="T3" fmla="*/ 206 h 535"/>
                <a:gd name="T4" fmla="*/ 281 w 307"/>
                <a:gd name="T5" fmla="*/ 159 h 535"/>
                <a:gd name="T6" fmla="*/ 244 w 307"/>
                <a:gd name="T7" fmla="*/ 27 h 535"/>
                <a:gd name="T8" fmla="*/ 243 w 307"/>
                <a:gd name="T9" fmla="*/ 27 h 535"/>
                <a:gd name="T10" fmla="*/ 206 w 307"/>
                <a:gd name="T11" fmla="*/ 3 h 535"/>
                <a:gd name="T12" fmla="*/ 177 w 307"/>
                <a:gd name="T13" fmla="*/ 41 h 535"/>
                <a:gd name="T14" fmla="*/ 178 w 307"/>
                <a:gd name="T15" fmla="*/ 43 h 535"/>
                <a:gd name="T16" fmla="*/ 178 w 307"/>
                <a:gd name="T17" fmla="*/ 43 h 535"/>
                <a:gd name="T18" fmla="*/ 142 w 307"/>
                <a:gd name="T19" fmla="*/ 23 h 535"/>
                <a:gd name="T20" fmla="*/ 113 w 307"/>
                <a:gd name="T21" fmla="*/ 59 h 535"/>
                <a:gd name="T22" fmla="*/ 78 w 307"/>
                <a:gd name="T23" fmla="*/ 41 h 535"/>
                <a:gd name="T24" fmla="*/ 49 w 307"/>
                <a:gd name="T25" fmla="*/ 80 h 535"/>
                <a:gd name="T26" fmla="*/ 55 w 307"/>
                <a:gd name="T27" fmla="*/ 95 h 535"/>
                <a:gd name="T28" fmla="*/ 32 w 307"/>
                <a:gd name="T29" fmla="*/ 90 h 535"/>
                <a:gd name="T30" fmla="*/ 3 w 307"/>
                <a:gd name="T31" fmla="*/ 128 h 535"/>
                <a:gd name="T32" fmla="*/ 3 w 307"/>
                <a:gd name="T33" fmla="*/ 129 h 535"/>
                <a:gd name="T34" fmla="*/ 3 w 307"/>
                <a:gd name="T35" fmla="*/ 129 h 535"/>
                <a:gd name="T36" fmla="*/ 46 w 307"/>
                <a:gd name="T37" fmla="*/ 364 h 535"/>
                <a:gd name="T38" fmla="*/ 94 w 307"/>
                <a:gd name="T39" fmla="*/ 535 h 535"/>
                <a:gd name="T40" fmla="*/ 307 w 307"/>
                <a:gd name="T41" fmla="*/ 528 h 535"/>
                <a:gd name="T42" fmla="*/ 238 w 307"/>
                <a:gd name="T43" fmla="*/ 303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7" h="535">
                  <a:moveTo>
                    <a:pt x="238" y="303"/>
                  </a:moveTo>
                  <a:cubicBezTo>
                    <a:pt x="278" y="206"/>
                    <a:pt x="278" y="206"/>
                    <a:pt x="278" y="206"/>
                  </a:cubicBezTo>
                  <a:cubicBezTo>
                    <a:pt x="285" y="192"/>
                    <a:pt x="286" y="175"/>
                    <a:pt x="281" y="159"/>
                  </a:cubicBezTo>
                  <a:cubicBezTo>
                    <a:pt x="244" y="27"/>
                    <a:pt x="244" y="27"/>
                    <a:pt x="244" y="27"/>
                  </a:cubicBezTo>
                  <a:cubicBezTo>
                    <a:pt x="243" y="27"/>
                    <a:pt x="243" y="27"/>
                    <a:pt x="243" y="27"/>
                  </a:cubicBezTo>
                  <a:cubicBezTo>
                    <a:pt x="239" y="11"/>
                    <a:pt x="223" y="0"/>
                    <a:pt x="206" y="3"/>
                  </a:cubicBezTo>
                  <a:cubicBezTo>
                    <a:pt x="188" y="5"/>
                    <a:pt x="175" y="22"/>
                    <a:pt x="177" y="41"/>
                  </a:cubicBezTo>
                  <a:cubicBezTo>
                    <a:pt x="177" y="42"/>
                    <a:pt x="178" y="42"/>
                    <a:pt x="178" y="43"/>
                  </a:cubicBezTo>
                  <a:cubicBezTo>
                    <a:pt x="178" y="43"/>
                    <a:pt x="178" y="43"/>
                    <a:pt x="178" y="43"/>
                  </a:cubicBezTo>
                  <a:cubicBezTo>
                    <a:pt x="172" y="29"/>
                    <a:pt x="157" y="20"/>
                    <a:pt x="142" y="23"/>
                  </a:cubicBezTo>
                  <a:cubicBezTo>
                    <a:pt x="124" y="25"/>
                    <a:pt x="111" y="41"/>
                    <a:pt x="113" y="59"/>
                  </a:cubicBezTo>
                  <a:cubicBezTo>
                    <a:pt x="106" y="47"/>
                    <a:pt x="93" y="39"/>
                    <a:pt x="78" y="41"/>
                  </a:cubicBezTo>
                  <a:cubicBezTo>
                    <a:pt x="59" y="44"/>
                    <a:pt x="47" y="61"/>
                    <a:pt x="49" y="80"/>
                  </a:cubicBezTo>
                  <a:cubicBezTo>
                    <a:pt x="50" y="86"/>
                    <a:pt x="52" y="91"/>
                    <a:pt x="55" y="95"/>
                  </a:cubicBezTo>
                  <a:cubicBezTo>
                    <a:pt x="49" y="91"/>
                    <a:pt x="40" y="88"/>
                    <a:pt x="32" y="90"/>
                  </a:cubicBezTo>
                  <a:cubicBezTo>
                    <a:pt x="13" y="92"/>
                    <a:pt x="0" y="109"/>
                    <a:pt x="3" y="128"/>
                  </a:cubicBezTo>
                  <a:cubicBezTo>
                    <a:pt x="3" y="128"/>
                    <a:pt x="3" y="129"/>
                    <a:pt x="3" y="129"/>
                  </a:cubicBezTo>
                  <a:cubicBezTo>
                    <a:pt x="3" y="129"/>
                    <a:pt x="3" y="129"/>
                    <a:pt x="3" y="129"/>
                  </a:cubicBezTo>
                  <a:cubicBezTo>
                    <a:pt x="46" y="364"/>
                    <a:pt x="46" y="364"/>
                    <a:pt x="46" y="364"/>
                  </a:cubicBezTo>
                  <a:cubicBezTo>
                    <a:pt x="49" y="368"/>
                    <a:pt x="94" y="535"/>
                    <a:pt x="94" y="535"/>
                  </a:cubicBezTo>
                  <a:cubicBezTo>
                    <a:pt x="307" y="528"/>
                    <a:pt x="307" y="528"/>
                    <a:pt x="307" y="528"/>
                  </a:cubicBezTo>
                  <a:cubicBezTo>
                    <a:pt x="238" y="303"/>
                    <a:pt x="238" y="303"/>
                    <a:pt x="238" y="303"/>
                  </a:cubicBezTo>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0" name="Freeform 162"/>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AB84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1" name="Freeform 163"/>
            <p:cNvSpPr>
              <a:spLocks/>
            </p:cNvSpPr>
            <p:nvPr userDrawn="1"/>
          </p:nvSpPr>
          <p:spPr bwMode="gray">
            <a:xfrm>
              <a:off x="8150226" y="6272213"/>
              <a:ext cx="477838" cy="203200"/>
            </a:xfrm>
            <a:custGeom>
              <a:avLst/>
              <a:gdLst>
                <a:gd name="T0" fmla="*/ 263 w 264"/>
                <a:gd name="T1" fmla="*/ 58 h 113"/>
                <a:gd name="T2" fmla="*/ 256 w 264"/>
                <a:gd name="T3" fmla="*/ 69 h 113"/>
                <a:gd name="T4" fmla="*/ 21 w 264"/>
                <a:gd name="T5" fmla="*/ 112 h 113"/>
                <a:gd name="T6" fmla="*/ 10 w 264"/>
                <a:gd name="T7" fmla="*/ 105 h 113"/>
                <a:gd name="T8" fmla="*/ 1 w 264"/>
                <a:gd name="T9" fmla="*/ 55 h 113"/>
                <a:gd name="T10" fmla="*/ 8 w 264"/>
                <a:gd name="T11" fmla="*/ 44 h 113"/>
                <a:gd name="T12" fmla="*/ 243 w 264"/>
                <a:gd name="T13" fmla="*/ 1 h 113"/>
                <a:gd name="T14" fmla="*/ 254 w 264"/>
                <a:gd name="T15" fmla="*/ 8 h 113"/>
                <a:gd name="T16" fmla="*/ 263 w 264"/>
                <a:gd name="T17" fmla="*/ 5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4" h="113">
                  <a:moveTo>
                    <a:pt x="263" y="58"/>
                  </a:moveTo>
                  <a:cubicBezTo>
                    <a:pt x="264" y="63"/>
                    <a:pt x="261" y="68"/>
                    <a:pt x="256" y="69"/>
                  </a:cubicBezTo>
                  <a:cubicBezTo>
                    <a:pt x="21" y="112"/>
                    <a:pt x="21" y="112"/>
                    <a:pt x="21" y="112"/>
                  </a:cubicBezTo>
                  <a:cubicBezTo>
                    <a:pt x="16" y="113"/>
                    <a:pt x="11" y="110"/>
                    <a:pt x="10" y="105"/>
                  </a:cubicBezTo>
                  <a:cubicBezTo>
                    <a:pt x="1" y="55"/>
                    <a:pt x="1" y="55"/>
                    <a:pt x="1" y="55"/>
                  </a:cubicBezTo>
                  <a:cubicBezTo>
                    <a:pt x="0" y="50"/>
                    <a:pt x="3" y="45"/>
                    <a:pt x="8" y="44"/>
                  </a:cubicBezTo>
                  <a:cubicBezTo>
                    <a:pt x="243" y="1"/>
                    <a:pt x="243" y="1"/>
                    <a:pt x="243" y="1"/>
                  </a:cubicBezTo>
                  <a:cubicBezTo>
                    <a:pt x="248" y="0"/>
                    <a:pt x="253" y="3"/>
                    <a:pt x="254" y="8"/>
                  </a:cubicBezTo>
                  <a:cubicBezTo>
                    <a:pt x="263" y="58"/>
                    <a:pt x="263" y="58"/>
                    <a:pt x="263" y="5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2" name="Freeform 164"/>
            <p:cNvSpPr>
              <a:spLocks/>
            </p:cNvSpPr>
            <p:nvPr userDrawn="1"/>
          </p:nvSpPr>
          <p:spPr bwMode="gray">
            <a:xfrm>
              <a:off x="8151813" y="6272213"/>
              <a:ext cx="473075" cy="203200"/>
            </a:xfrm>
            <a:custGeom>
              <a:avLst/>
              <a:gdLst>
                <a:gd name="T0" fmla="*/ 244 w 262"/>
                <a:gd name="T1" fmla="*/ 0 h 113"/>
                <a:gd name="T2" fmla="*/ 242 w 262"/>
                <a:gd name="T3" fmla="*/ 1 h 113"/>
                <a:gd name="T4" fmla="*/ 76 w 262"/>
                <a:gd name="T5" fmla="*/ 31 h 113"/>
                <a:gd name="T6" fmla="*/ 16 w 262"/>
                <a:gd name="T7" fmla="*/ 42 h 113"/>
                <a:gd name="T8" fmla="*/ 7 w 262"/>
                <a:gd name="T9" fmla="*/ 44 h 113"/>
                <a:gd name="T10" fmla="*/ 0 w 262"/>
                <a:gd name="T11" fmla="*/ 53 h 113"/>
                <a:gd name="T12" fmla="*/ 0 w 262"/>
                <a:gd name="T13" fmla="*/ 55 h 113"/>
                <a:gd name="T14" fmla="*/ 9 w 262"/>
                <a:gd name="T15" fmla="*/ 105 h 113"/>
                <a:gd name="T16" fmla="*/ 18 w 262"/>
                <a:gd name="T17" fmla="*/ 113 h 113"/>
                <a:gd name="T18" fmla="*/ 20 w 262"/>
                <a:gd name="T19" fmla="*/ 112 h 113"/>
                <a:gd name="T20" fmla="*/ 255 w 262"/>
                <a:gd name="T21" fmla="*/ 69 h 113"/>
                <a:gd name="T22" fmla="*/ 262 w 262"/>
                <a:gd name="T23" fmla="*/ 60 h 113"/>
                <a:gd name="T24" fmla="*/ 262 w 262"/>
                <a:gd name="T25" fmla="*/ 58 h 113"/>
                <a:gd name="T26" fmla="*/ 253 w 262"/>
                <a:gd name="T27" fmla="*/ 8 h 113"/>
                <a:gd name="T28" fmla="*/ 244 w 262"/>
                <a:gd name="T29"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2" h="113">
                  <a:moveTo>
                    <a:pt x="244" y="0"/>
                  </a:moveTo>
                  <a:cubicBezTo>
                    <a:pt x="243" y="0"/>
                    <a:pt x="243" y="1"/>
                    <a:pt x="242" y="1"/>
                  </a:cubicBezTo>
                  <a:cubicBezTo>
                    <a:pt x="76" y="31"/>
                    <a:pt x="76" y="31"/>
                    <a:pt x="76" y="31"/>
                  </a:cubicBezTo>
                  <a:cubicBezTo>
                    <a:pt x="16" y="42"/>
                    <a:pt x="16" y="42"/>
                    <a:pt x="16" y="42"/>
                  </a:cubicBezTo>
                  <a:cubicBezTo>
                    <a:pt x="7" y="44"/>
                    <a:pt x="7" y="44"/>
                    <a:pt x="7" y="44"/>
                  </a:cubicBezTo>
                  <a:cubicBezTo>
                    <a:pt x="3" y="45"/>
                    <a:pt x="0" y="49"/>
                    <a:pt x="0" y="53"/>
                  </a:cubicBezTo>
                  <a:cubicBezTo>
                    <a:pt x="0" y="54"/>
                    <a:pt x="0" y="54"/>
                    <a:pt x="0" y="55"/>
                  </a:cubicBezTo>
                  <a:cubicBezTo>
                    <a:pt x="9" y="105"/>
                    <a:pt x="9" y="105"/>
                    <a:pt x="9" y="105"/>
                  </a:cubicBezTo>
                  <a:cubicBezTo>
                    <a:pt x="10" y="109"/>
                    <a:pt x="14" y="113"/>
                    <a:pt x="18" y="113"/>
                  </a:cubicBezTo>
                  <a:cubicBezTo>
                    <a:pt x="19" y="113"/>
                    <a:pt x="19" y="113"/>
                    <a:pt x="20" y="112"/>
                  </a:cubicBezTo>
                  <a:cubicBezTo>
                    <a:pt x="255" y="69"/>
                    <a:pt x="255" y="69"/>
                    <a:pt x="255" y="69"/>
                  </a:cubicBezTo>
                  <a:cubicBezTo>
                    <a:pt x="259" y="68"/>
                    <a:pt x="262" y="64"/>
                    <a:pt x="262" y="60"/>
                  </a:cubicBezTo>
                  <a:cubicBezTo>
                    <a:pt x="262" y="59"/>
                    <a:pt x="262" y="59"/>
                    <a:pt x="262" y="58"/>
                  </a:cubicBezTo>
                  <a:cubicBezTo>
                    <a:pt x="253" y="8"/>
                    <a:pt x="253" y="8"/>
                    <a:pt x="253" y="8"/>
                  </a:cubicBezTo>
                  <a:cubicBezTo>
                    <a:pt x="252" y="4"/>
                    <a:pt x="248" y="0"/>
                    <a:pt x="244"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3" name="Freeform 165"/>
            <p:cNvSpPr>
              <a:spLocks/>
            </p:cNvSpPr>
            <p:nvPr userDrawn="1"/>
          </p:nvSpPr>
          <p:spPr bwMode="gray">
            <a:xfrm>
              <a:off x="8235951" y="6286500"/>
              <a:ext cx="306388" cy="174625"/>
            </a:xfrm>
            <a:custGeom>
              <a:avLst/>
              <a:gdLst>
                <a:gd name="T0" fmla="*/ 193 w 193"/>
                <a:gd name="T1" fmla="*/ 77 h 110"/>
                <a:gd name="T2" fmla="*/ 13 w 193"/>
                <a:gd name="T3" fmla="*/ 110 h 110"/>
                <a:gd name="T4" fmla="*/ 0 w 193"/>
                <a:gd name="T5" fmla="*/ 33 h 110"/>
                <a:gd name="T6" fmla="*/ 179 w 193"/>
                <a:gd name="T7" fmla="*/ 0 h 110"/>
                <a:gd name="T8" fmla="*/ 193 w 193"/>
                <a:gd name="T9" fmla="*/ 77 h 110"/>
              </a:gdLst>
              <a:ahLst/>
              <a:cxnLst>
                <a:cxn ang="0">
                  <a:pos x="T0" y="T1"/>
                </a:cxn>
                <a:cxn ang="0">
                  <a:pos x="T2" y="T3"/>
                </a:cxn>
                <a:cxn ang="0">
                  <a:pos x="T4" y="T5"/>
                </a:cxn>
                <a:cxn ang="0">
                  <a:pos x="T6" y="T7"/>
                </a:cxn>
                <a:cxn ang="0">
                  <a:pos x="T8" y="T9"/>
                </a:cxn>
              </a:cxnLst>
              <a:rect l="0" t="0" r="r" b="b"/>
              <a:pathLst>
                <a:path w="193" h="110">
                  <a:moveTo>
                    <a:pt x="193" y="77"/>
                  </a:moveTo>
                  <a:lnTo>
                    <a:pt x="13" y="110"/>
                  </a:lnTo>
                  <a:lnTo>
                    <a:pt x="0" y="33"/>
                  </a:lnTo>
                  <a:lnTo>
                    <a:pt x="179" y="0"/>
                  </a:lnTo>
                  <a:lnTo>
                    <a:pt x="193" y="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4" name="Freeform 166"/>
            <p:cNvSpPr>
              <a:spLocks/>
            </p:cNvSpPr>
            <p:nvPr userDrawn="1"/>
          </p:nvSpPr>
          <p:spPr bwMode="gray">
            <a:xfrm>
              <a:off x="8421688" y="6315075"/>
              <a:ext cx="84138" cy="90488"/>
            </a:xfrm>
            <a:custGeom>
              <a:avLst/>
              <a:gdLst>
                <a:gd name="T0" fmla="*/ 53 w 53"/>
                <a:gd name="T1" fmla="*/ 49 h 57"/>
                <a:gd name="T2" fmla="*/ 9 w 53"/>
                <a:gd name="T3" fmla="*/ 57 h 57"/>
                <a:gd name="T4" fmla="*/ 0 w 53"/>
                <a:gd name="T5" fmla="*/ 8 h 57"/>
                <a:gd name="T6" fmla="*/ 44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4" y="0"/>
                  </a:lnTo>
                  <a:lnTo>
                    <a:pt x="53" y="4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5" name="Freeform 167"/>
            <p:cNvSpPr>
              <a:spLocks/>
            </p:cNvSpPr>
            <p:nvPr userDrawn="1"/>
          </p:nvSpPr>
          <p:spPr bwMode="gray">
            <a:xfrm>
              <a:off x="8447088" y="6346825"/>
              <a:ext cx="36513" cy="36513"/>
            </a:xfrm>
            <a:custGeom>
              <a:avLst/>
              <a:gdLst>
                <a:gd name="T0" fmla="*/ 15 w 23"/>
                <a:gd name="T1" fmla="*/ 1 h 23"/>
                <a:gd name="T2" fmla="*/ 4 w 23"/>
                <a:gd name="T3" fmla="*/ 0 h 23"/>
                <a:gd name="T4" fmla="*/ 4 w 23"/>
                <a:gd name="T5" fmla="*/ 7 h 23"/>
                <a:gd name="T6" fmla="*/ 7 w 23"/>
                <a:gd name="T7" fmla="*/ 7 h 23"/>
                <a:gd name="T8" fmla="*/ 7 w 23"/>
                <a:gd name="T9" fmla="*/ 4 h 23"/>
                <a:gd name="T10" fmla="*/ 10 w 23"/>
                <a:gd name="T11" fmla="*/ 4 h 23"/>
                <a:gd name="T12" fmla="*/ 8 w 23"/>
                <a:gd name="T13" fmla="*/ 12 h 23"/>
                <a:gd name="T14" fmla="*/ 7 w 23"/>
                <a:gd name="T15" fmla="*/ 18 h 23"/>
                <a:gd name="T16" fmla="*/ 0 w 23"/>
                <a:gd name="T17" fmla="*/ 21 h 23"/>
                <a:gd name="T18" fmla="*/ 1 w 23"/>
                <a:gd name="T19" fmla="*/ 23 h 23"/>
                <a:gd name="T20" fmla="*/ 9 w 23"/>
                <a:gd name="T21" fmla="*/ 20 h 23"/>
                <a:gd name="T22" fmla="*/ 11 w 23"/>
                <a:gd name="T23" fmla="*/ 12 h 23"/>
                <a:gd name="T24" fmla="*/ 16 w 23"/>
                <a:gd name="T25" fmla="*/ 15 h 23"/>
                <a:gd name="T26" fmla="*/ 13 w 23"/>
                <a:gd name="T27" fmla="*/ 22 h 23"/>
                <a:gd name="T28" fmla="*/ 16 w 23"/>
                <a:gd name="T29" fmla="*/ 22 h 23"/>
                <a:gd name="T30" fmla="*/ 19 w 23"/>
                <a:gd name="T31" fmla="*/ 14 h 23"/>
                <a:gd name="T32" fmla="*/ 13 w 23"/>
                <a:gd name="T33" fmla="*/ 11 h 23"/>
                <a:gd name="T34" fmla="*/ 15 w 23"/>
                <a:gd name="T35" fmla="*/ 5 h 23"/>
                <a:gd name="T36" fmla="*/ 18 w 23"/>
                <a:gd name="T37" fmla="*/ 9 h 23"/>
                <a:gd name="T38" fmla="*/ 23 w 23"/>
                <a:gd name="T39" fmla="*/ 6 h 23"/>
                <a:gd name="T40" fmla="*/ 20 w 23"/>
                <a:gd name="T41" fmla="*/ 4 h 23"/>
                <a:gd name="T42" fmla="*/ 18 w 23"/>
                <a:gd name="T43" fmla="*/ 5 h 23"/>
                <a:gd name="T44" fmla="*/ 15 w 23"/>
                <a:gd name="T45"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23">
                  <a:moveTo>
                    <a:pt x="15" y="1"/>
                  </a:moveTo>
                  <a:lnTo>
                    <a:pt x="4" y="0"/>
                  </a:lnTo>
                  <a:lnTo>
                    <a:pt x="4" y="7"/>
                  </a:lnTo>
                  <a:lnTo>
                    <a:pt x="7" y="7"/>
                  </a:lnTo>
                  <a:lnTo>
                    <a:pt x="7" y="4"/>
                  </a:lnTo>
                  <a:lnTo>
                    <a:pt x="10" y="4"/>
                  </a:lnTo>
                  <a:lnTo>
                    <a:pt x="8" y="12"/>
                  </a:lnTo>
                  <a:lnTo>
                    <a:pt x="7" y="18"/>
                  </a:lnTo>
                  <a:lnTo>
                    <a:pt x="0" y="21"/>
                  </a:lnTo>
                  <a:lnTo>
                    <a:pt x="1" y="23"/>
                  </a:lnTo>
                  <a:lnTo>
                    <a:pt x="9" y="20"/>
                  </a:lnTo>
                  <a:lnTo>
                    <a:pt x="11" y="12"/>
                  </a:lnTo>
                  <a:lnTo>
                    <a:pt x="16" y="15"/>
                  </a:lnTo>
                  <a:lnTo>
                    <a:pt x="13" y="22"/>
                  </a:lnTo>
                  <a:lnTo>
                    <a:pt x="16" y="22"/>
                  </a:lnTo>
                  <a:lnTo>
                    <a:pt x="19" y="14"/>
                  </a:lnTo>
                  <a:lnTo>
                    <a:pt x="13" y="11"/>
                  </a:lnTo>
                  <a:lnTo>
                    <a:pt x="15" y="5"/>
                  </a:lnTo>
                  <a:lnTo>
                    <a:pt x="18" y="9"/>
                  </a:lnTo>
                  <a:lnTo>
                    <a:pt x="23" y="6"/>
                  </a:lnTo>
                  <a:lnTo>
                    <a:pt x="20" y="4"/>
                  </a:lnTo>
                  <a:lnTo>
                    <a:pt x="18" y="5"/>
                  </a:lnTo>
                  <a:lnTo>
                    <a:pt x="15" y="1"/>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6" name="Freeform 168"/>
            <p:cNvSpPr>
              <a:spLocks/>
            </p:cNvSpPr>
            <p:nvPr userDrawn="1"/>
          </p:nvSpPr>
          <p:spPr bwMode="gray">
            <a:xfrm>
              <a:off x="8462963" y="6335713"/>
              <a:ext cx="11113" cy="11113"/>
            </a:xfrm>
            <a:custGeom>
              <a:avLst/>
              <a:gdLst>
                <a:gd name="T0" fmla="*/ 6 w 6"/>
                <a:gd name="T1" fmla="*/ 3 h 6"/>
                <a:gd name="T2" fmla="*/ 3 w 6"/>
                <a:gd name="T3" fmla="*/ 6 h 6"/>
                <a:gd name="T4" fmla="*/ 0 w 6"/>
                <a:gd name="T5" fmla="*/ 3 h 6"/>
                <a:gd name="T6" fmla="*/ 3 w 6"/>
                <a:gd name="T7" fmla="*/ 0 h 6"/>
                <a:gd name="T8" fmla="*/ 6 w 6"/>
                <a:gd name="T9" fmla="*/ 3 h 6"/>
              </a:gdLst>
              <a:ahLst/>
              <a:cxnLst>
                <a:cxn ang="0">
                  <a:pos x="T0" y="T1"/>
                </a:cxn>
                <a:cxn ang="0">
                  <a:pos x="T2" y="T3"/>
                </a:cxn>
                <a:cxn ang="0">
                  <a:pos x="T4" y="T5"/>
                </a:cxn>
                <a:cxn ang="0">
                  <a:pos x="T6" y="T7"/>
                </a:cxn>
                <a:cxn ang="0">
                  <a:pos x="T8" y="T9"/>
                </a:cxn>
              </a:cxnLst>
              <a:rect l="0" t="0" r="r" b="b"/>
              <a:pathLst>
                <a:path w="6" h="6">
                  <a:moveTo>
                    <a:pt x="6" y="3"/>
                  </a:moveTo>
                  <a:cubicBezTo>
                    <a:pt x="5" y="5"/>
                    <a:pt x="4" y="6"/>
                    <a:pt x="3" y="6"/>
                  </a:cubicBezTo>
                  <a:cubicBezTo>
                    <a:pt x="1" y="5"/>
                    <a:pt x="0" y="4"/>
                    <a:pt x="0" y="3"/>
                  </a:cubicBezTo>
                  <a:cubicBezTo>
                    <a:pt x="0" y="1"/>
                    <a:pt x="2" y="0"/>
                    <a:pt x="3" y="0"/>
                  </a:cubicBezTo>
                  <a:cubicBezTo>
                    <a:pt x="5" y="0"/>
                    <a:pt x="6" y="2"/>
                    <a:pt x="6" y="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7" name="Freeform 169"/>
            <p:cNvSpPr>
              <a:spLocks/>
            </p:cNvSpPr>
            <p:nvPr userDrawn="1"/>
          </p:nvSpPr>
          <p:spPr bwMode="gray">
            <a:xfrm>
              <a:off x="8347076" y="6327775"/>
              <a:ext cx="85725" cy="92075"/>
            </a:xfrm>
            <a:custGeom>
              <a:avLst/>
              <a:gdLst>
                <a:gd name="T0" fmla="*/ 54 w 54"/>
                <a:gd name="T1" fmla="*/ 49 h 58"/>
                <a:gd name="T2" fmla="*/ 8 w 54"/>
                <a:gd name="T3" fmla="*/ 58 h 58"/>
                <a:gd name="T4" fmla="*/ 0 w 54"/>
                <a:gd name="T5" fmla="*/ 9 h 58"/>
                <a:gd name="T6" fmla="*/ 45 w 54"/>
                <a:gd name="T7" fmla="*/ 0 h 58"/>
                <a:gd name="T8" fmla="*/ 54 w 54"/>
                <a:gd name="T9" fmla="*/ 49 h 58"/>
              </a:gdLst>
              <a:ahLst/>
              <a:cxnLst>
                <a:cxn ang="0">
                  <a:pos x="T0" y="T1"/>
                </a:cxn>
                <a:cxn ang="0">
                  <a:pos x="T2" y="T3"/>
                </a:cxn>
                <a:cxn ang="0">
                  <a:pos x="T4" y="T5"/>
                </a:cxn>
                <a:cxn ang="0">
                  <a:pos x="T6" y="T7"/>
                </a:cxn>
                <a:cxn ang="0">
                  <a:pos x="T8" y="T9"/>
                </a:cxn>
              </a:cxnLst>
              <a:rect l="0" t="0" r="r" b="b"/>
              <a:pathLst>
                <a:path w="54" h="58">
                  <a:moveTo>
                    <a:pt x="54" y="49"/>
                  </a:moveTo>
                  <a:lnTo>
                    <a:pt x="8" y="58"/>
                  </a:lnTo>
                  <a:lnTo>
                    <a:pt x="0" y="9"/>
                  </a:lnTo>
                  <a:lnTo>
                    <a:pt x="45" y="0"/>
                  </a:lnTo>
                  <a:lnTo>
                    <a:pt x="54" y="4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8" name="Freeform 170"/>
            <p:cNvSpPr>
              <a:spLocks/>
            </p:cNvSpPr>
            <p:nvPr userDrawn="1"/>
          </p:nvSpPr>
          <p:spPr bwMode="gray">
            <a:xfrm>
              <a:off x="8366126" y="6361113"/>
              <a:ext cx="46038" cy="31750"/>
            </a:xfrm>
            <a:custGeom>
              <a:avLst/>
              <a:gdLst>
                <a:gd name="T0" fmla="*/ 0 w 29"/>
                <a:gd name="T1" fmla="*/ 4 h 20"/>
                <a:gd name="T2" fmla="*/ 3 w 29"/>
                <a:gd name="T3" fmla="*/ 20 h 20"/>
                <a:gd name="T4" fmla="*/ 29 w 29"/>
                <a:gd name="T5" fmla="*/ 15 h 20"/>
                <a:gd name="T6" fmla="*/ 27 w 29"/>
                <a:gd name="T7" fmla="*/ 0 h 20"/>
                <a:gd name="T8" fmla="*/ 16 w 29"/>
                <a:gd name="T9" fmla="*/ 12 h 20"/>
                <a:gd name="T10" fmla="*/ 0 w 29"/>
                <a:gd name="T11" fmla="*/ 4 h 20"/>
              </a:gdLst>
              <a:ahLst/>
              <a:cxnLst>
                <a:cxn ang="0">
                  <a:pos x="T0" y="T1"/>
                </a:cxn>
                <a:cxn ang="0">
                  <a:pos x="T2" y="T3"/>
                </a:cxn>
                <a:cxn ang="0">
                  <a:pos x="T4" y="T5"/>
                </a:cxn>
                <a:cxn ang="0">
                  <a:pos x="T6" y="T7"/>
                </a:cxn>
                <a:cxn ang="0">
                  <a:pos x="T8" y="T9"/>
                </a:cxn>
                <a:cxn ang="0">
                  <a:pos x="T10" y="T11"/>
                </a:cxn>
              </a:cxnLst>
              <a:rect l="0" t="0" r="r" b="b"/>
              <a:pathLst>
                <a:path w="29" h="20">
                  <a:moveTo>
                    <a:pt x="0" y="4"/>
                  </a:moveTo>
                  <a:lnTo>
                    <a:pt x="3" y="20"/>
                  </a:lnTo>
                  <a:lnTo>
                    <a:pt x="29" y="15"/>
                  </a:lnTo>
                  <a:lnTo>
                    <a:pt x="27" y="0"/>
                  </a:lnTo>
                  <a:lnTo>
                    <a:pt x="16" y="12"/>
                  </a:lnTo>
                  <a:lnTo>
                    <a:pt x="0" y="4"/>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9" name="Freeform 171"/>
            <p:cNvSpPr>
              <a:spLocks/>
            </p:cNvSpPr>
            <p:nvPr userDrawn="1"/>
          </p:nvSpPr>
          <p:spPr bwMode="gray">
            <a:xfrm>
              <a:off x="8366126" y="6354763"/>
              <a:ext cx="41275" cy="22225"/>
            </a:xfrm>
            <a:custGeom>
              <a:avLst/>
              <a:gdLst>
                <a:gd name="T0" fmla="*/ 0 w 26"/>
                <a:gd name="T1" fmla="*/ 5 h 14"/>
                <a:gd name="T2" fmla="*/ 0 w 26"/>
                <a:gd name="T3" fmla="*/ 6 h 14"/>
                <a:gd name="T4" fmla="*/ 14 w 26"/>
                <a:gd name="T5" fmla="*/ 14 h 14"/>
                <a:gd name="T6" fmla="*/ 26 w 26"/>
                <a:gd name="T7" fmla="*/ 1 h 14"/>
                <a:gd name="T8" fmla="*/ 26 w 26"/>
                <a:gd name="T9" fmla="*/ 0 h 14"/>
                <a:gd name="T10" fmla="*/ 0 w 26"/>
                <a:gd name="T11" fmla="*/ 5 h 14"/>
              </a:gdLst>
              <a:ahLst/>
              <a:cxnLst>
                <a:cxn ang="0">
                  <a:pos x="T0" y="T1"/>
                </a:cxn>
                <a:cxn ang="0">
                  <a:pos x="T2" y="T3"/>
                </a:cxn>
                <a:cxn ang="0">
                  <a:pos x="T4" y="T5"/>
                </a:cxn>
                <a:cxn ang="0">
                  <a:pos x="T6" y="T7"/>
                </a:cxn>
                <a:cxn ang="0">
                  <a:pos x="T8" y="T9"/>
                </a:cxn>
                <a:cxn ang="0">
                  <a:pos x="T10" y="T11"/>
                </a:cxn>
              </a:cxnLst>
              <a:rect l="0" t="0" r="r" b="b"/>
              <a:pathLst>
                <a:path w="26" h="14">
                  <a:moveTo>
                    <a:pt x="0" y="5"/>
                  </a:moveTo>
                  <a:lnTo>
                    <a:pt x="0" y="6"/>
                  </a:lnTo>
                  <a:lnTo>
                    <a:pt x="14" y="14"/>
                  </a:lnTo>
                  <a:lnTo>
                    <a:pt x="26" y="1"/>
                  </a:lnTo>
                  <a:lnTo>
                    <a:pt x="26" y="0"/>
                  </a:lnTo>
                  <a:lnTo>
                    <a:pt x="0" y="5"/>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0" name="Freeform 172"/>
            <p:cNvSpPr>
              <a:spLocks/>
            </p:cNvSpPr>
            <p:nvPr userDrawn="1"/>
          </p:nvSpPr>
          <p:spPr bwMode="gray">
            <a:xfrm>
              <a:off x="8272463" y="6342063"/>
              <a:ext cx="84138" cy="90488"/>
            </a:xfrm>
            <a:custGeom>
              <a:avLst/>
              <a:gdLst>
                <a:gd name="T0" fmla="*/ 53 w 53"/>
                <a:gd name="T1" fmla="*/ 49 h 57"/>
                <a:gd name="T2" fmla="*/ 9 w 53"/>
                <a:gd name="T3" fmla="*/ 57 h 57"/>
                <a:gd name="T4" fmla="*/ 0 w 53"/>
                <a:gd name="T5" fmla="*/ 8 h 57"/>
                <a:gd name="T6" fmla="*/ 45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5" y="0"/>
                  </a:lnTo>
                  <a:lnTo>
                    <a:pt x="53" y="4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1" name="Freeform 173"/>
            <p:cNvSpPr>
              <a:spLocks/>
            </p:cNvSpPr>
            <p:nvPr userDrawn="1"/>
          </p:nvSpPr>
          <p:spPr bwMode="gray">
            <a:xfrm>
              <a:off x="8293101" y="6367463"/>
              <a:ext cx="41275" cy="38100"/>
            </a:xfrm>
            <a:custGeom>
              <a:avLst/>
              <a:gdLst>
                <a:gd name="T0" fmla="*/ 22 w 23"/>
                <a:gd name="T1" fmla="*/ 5 h 21"/>
                <a:gd name="T2" fmla="*/ 15 w 23"/>
                <a:gd name="T3" fmla="*/ 1 h 21"/>
                <a:gd name="T4" fmla="*/ 11 w 23"/>
                <a:gd name="T5" fmla="*/ 4 h 21"/>
                <a:gd name="T6" fmla="*/ 5 w 23"/>
                <a:gd name="T7" fmla="*/ 2 h 21"/>
                <a:gd name="T8" fmla="*/ 0 w 23"/>
                <a:gd name="T9" fmla="*/ 9 h 21"/>
                <a:gd name="T10" fmla="*/ 14 w 23"/>
                <a:gd name="T11" fmla="*/ 21 h 21"/>
                <a:gd name="T12" fmla="*/ 22 w 23"/>
                <a:gd name="T13" fmla="*/ 5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2" y="5"/>
                  </a:moveTo>
                  <a:cubicBezTo>
                    <a:pt x="22" y="2"/>
                    <a:pt x="19" y="0"/>
                    <a:pt x="15" y="1"/>
                  </a:cubicBezTo>
                  <a:cubicBezTo>
                    <a:pt x="13" y="1"/>
                    <a:pt x="11" y="2"/>
                    <a:pt x="11" y="4"/>
                  </a:cubicBezTo>
                  <a:cubicBezTo>
                    <a:pt x="9" y="3"/>
                    <a:pt x="8" y="2"/>
                    <a:pt x="5" y="2"/>
                  </a:cubicBezTo>
                  <a:cubicBezTo>
                    <a:pt x="2" y="3"/>
                    <a:pt x="0" y="6"/>
                    <a:pt x="0" y="9"/>
                  </a:cubicBezTo>
                  <a:cubicBezTo>
                    <a:pt x="1" y="15"/>
                    <a:pt x="10" y="19"/>
                    <a:pt x="14" y="21"/>
                  </a:cubicBezTo>
                  <a:cubicBezTo>
                    <a:pt x="17" y="17"/>
                    <a:pt x="23" y="11"/>
                    <a:pt x="22" y="5"/>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2" name="Freeform 174"/>
            <p:cNvSpPr>
              <a:spLocks/>
            </p:cNvSpPr>
            <p:nvPr userDrawn="1"/>
          </p:nvSpPr>
          <p:spPr bwMode="gray">
            <a:xfrm>
              <a:off x="8240713" y="6521450"/>
              <a:ext cx="466725" cy="266700"/>
            </a:xfrm>
            <a:custGeom>
              <a:avLst/>
              <a:gdLst>
                <a:gd name="T0" fmla="*/ 294 w 294"/>
                <a:gd name="T1" fmla="*/ 168 h 168"/>
                <a:gd name="T2" fmla="*/ 245 w 294"/>
                <a:gd name="T3" fmla="*/ 0 h 168"/>
                <a:gd name="T4" fmla="*/ 0 w 294"/>
                <a:gd name="T5" fmla="*/ 38 h 168"/>
                <a:gd name="T6" fmla="*/ 18 w 294"/>
                <a:gd name="T7" fmla="*/ 168 h 168"/>
                <a:gd name="T8" fmla="*/ 294 w 294"/>
                <a:gd name="T9" fmla="*/ 168 h 168"/>
              </a:gdLst>
              <a:ahLst/>
              <a:cxnLst>
                <a:cxn ang="0">
                  <a:pos x="T0" y="T1"/>
                </a:cxn>
                <a:cxn ang="0">
                  <a:pos x="T2" y="T3"/>
                </a:cxn>
                <a:cxn ang="0">
                  <a:pos x="T4" y="T5"/>
                </a:cxn>
                <a:cxn ang="0">
                  <a:pos x="T6" y="T7"/>
                </a:cxn>
                <a:cxn ang="0">
                  <a:pos x="T8" y="T9"/>
                </a:cxn>
              </a:cxnLst>
              <a:rect l="0" t="0" r="r" b="b"/>
              <a:pathLst>
                <a:path w="294" h="168">
                  <a:moveTo>
                    <a:pt x="294" y="168"/>
                  </a:moveTo>
                  <a:lnTo>
                    <a:pt x="245" y="0"/>
                  </a:lnTo>
                  <a:lnTo>
                    <a:pt x="0" y="38"/>
                  </a:lnTo>
                  <a:lnTo>
                    <a:pt x="18" y="168"/>
                  </a:lnTo>
                  <a:lnTo>
                    <a:pt x="294" y="168"/>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3" name="Freeform 175"/>
            <p:cNvSpPr>
              <a:spLocks/>
            </p:cNvSpPr>
            <p:nvPr userDrawn="1"/>
          </p:nvSpPr>
          <p:spPr bwMode="gray">
            <a:xfrm>
              <a:off x="8240713" y="6562725"/>
              <a:ext cx="198438" cy="225425"/>
            </a:xfrm>
            <a:custGeom>
              <a:avLst/>
              <a:gdLst>
                <a:gd name="T0" fmla="*/ 125 w 125"/>
                <a:gd name="T1" fmla="*/ 142 h 142"/>
                <a:gd name="T2" fmla="*/ 18 w 125"/>
                <a:gd name="T3" fmla="*/ 142 h 142"/>
                <a:gd name="T4" fmla="*/ 0 w 125"/>
                <a:gd name="T5" fmla="*/ 12 h 142"/>
                <a:gd name="T6" fmla="*/ 76 w 125"/>
                <a:gd name="T7" fmla="*/ 0 h 142"/>
                <a:gd name="T8" fmla="*/ 125 w 125"/>
                <a:gd name="T9" fmla="*/ 142 h 142"/>
              </a:gdLst>
              <a:ahLst/>
              <a:cxnLst>
                <a:cxn ang="0">
                  <a:pos x="T0" y="T1"/>
                </a:cxn>
                <a:cxn ang="0">
                  <a:pos x="T2" y="T3"/>
                </a:cxn>
                <a:cxn ang="0">
                  <a:pos x="T4" y="T5"/>
                </a:cxn>
                <a:cxn ang="0">
                  <a:pos x="T6" y="T7"/>
                </a:cxn>
                <a:cxn ang="0">
                  <a:pos x="T8" y="T9"/>
                </a:cxn>
              </a:cxnLst>
              <a:rect l="0" t="0" r="r" b="b"/>
              <a:pathLst>
                <a:path w="125" h="142">
                  <a:moveTo>
                    <a:pt x="125" y="142"/>
                  </a:moveTo>
                  <a:lnTo>
                    <a:pt x="18" y="142"/>
                  </a:lnTo>
                  <a:lnTo>
                    <a:pt x="0" y="12"/>
                  </a:lnTo>
                  <a:lnTo>
                    <a:pt x="76" y="0"/>
                  </a:lnTo>
                  <a:lnTo>
                    <a:pt x="125" y="142"/>
                  </a:lnTo>
                  <a:close/>
                </a:path>
              </a:pathLst>
            </a:custGeom>
            <a:solidFill>
              <a:srgbClr val="00A8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4" name="Rectangle 176"/>
            <p:cNvSpPr>
              <a:spLocks noChangeArrowheads="1"/>
            </p:cNvSpPr>
            <p:nvPr userDrawn="1"/>
          </p:nvSpPr>
          <p:spPr bwMode="gray">
            <a:xfrm>
              <a:off x="8091488" y="3802063"/>
              <a:ext cx="168275" cy="33338"/>
            </a:xfrm>
            <a:prstGeom prst="rect">
              <a:avLst/>
            </a:prstGeom>
            <a:solidFill>
              <a:srgbClr val="40CD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5" name="Freeform 177"/>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6" name="Freeform 178"/>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7" name="Freeform 179"/>
            <p:cNvSpPr>
              <a:spLocks/>
            </p:cNvSpPr>
            <p:nvPr userDrawn="1"/>
          </p:nvSpPr>
          <p:spPr bwMode="gray">
            <a:xfrm>
              <a:off x="9932988" y="4840288"/>
              <a:ext cx="995363" cy="1466850"/>
            </a:xfrm>
            <a:custGeom>
              <a:avLst/>
              <a:gdLst>
                <a:gd name="T0" fmla="*/ 26 w 627"/>
                <a:gd name="T1" fmla="*/ 0 h 924"/>
                <a:gd name="T2" fmla="*/ 0 w 627"/>
                <a:gd name="T3" fmla="*/ 18 h 924"/>
                <a:gd name="T4" fmla="*/ 248 w 627"/>
                <a:gd name="T5" fmla="*/ 393 h 924"/>
                <a:gd name="T6" fmla="*/ 599 w 627"/>
                <a:gd name="T7" fmla="*/ 924 h 924"/>
                <a:gd name="T8" fmla="*/ 627 w 627"/>
                <a:gd name="T9" fmla="*/ 907 h 924"/>
                <a:gd name="T10" fmla="*/ 26 w 627"/>
                <a:gd name="T11" fmla="*/ 0 h 924"/>
              </a:gdLst>
              <a:ahLst/>
              <a:cxnLst>
                <a:cxn ang="0">
                  <a:pos x="T0" y="T1"/>
                </a:cxn>
                <a:cxn ang="0">
                  <a:pos x="T2" y="T3"/>
                </a:cxn>
                <a:cxn ang="0">
                  <a:pos x="T4" y="T5"/>
                </a:cxn>
                <a:cxn ang="0">
                  <a:pos x="T6" y="T7"/>
                </a:cxn>
                <a:cxn ang="0">
                  <a:pos x="T8" y="T9"/>
                </a:cxn>
                <a:cxn ang="0">
                  <a:pos x="T10" y="T11"/>
                </a:cxn>
              </a:cxnLst>
              <a:rect l="0" t="0" r="r" b="b"/>
              <a:pathLst>
                <a:path w="627" h="924">
                  <a:moveTo>
                    <a:pt x="26" y="0"/>
                  </a:moveTo>
                  <a:lnTo>
                    <a:pt x="0" y="18"/>
                  </a:lnTo>
                  <a:lnTo>
                    <a:pt x="248" y="393"/>
                  </a:lnTo>
                  <a:lnTo>
                    <a:pt x="599" y="924"/>
                  </a:lnTo>
                  <a:lnTo>
                    <a:pt x="627" y="907"/>
                  </a:lnTo>
                  <a:lnTo>
                    <a:pt x="26" y="0"/>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8" name="Freeform 180"/>
            <p:cNvSpPr>
              <a:spLocks/>
            </p:cNvSpPr>
            <p:nvPr userDrawn="1"/>
          </p:nvSpPr>
          <p:spPr bwMode="gray">
            <a:xfrm>
              <a:off x="10814051" y="6172200"/>
              <a:ext cx="57150" cy="47625"/>
            </a:xfrm>
            <a:custGeom>
              <a:avLst/>
              <a:gdLst>
                <a:gd name="T0" fmla="*/ 36 w 36"/>
                <a:gd name="T1" fmla="*/ 13 h 30"/>
                <a:gd name="T2" fmla="*/ 9 w 36"/>
                <a:gd name="T3" fmla="*/ 30 h 30"/>
                <a:gd name="T4" fmla="*/ 9 w 36"/>
                <a:gd name="T5" fmla="*/ 30 h 30"/>
                <a:gd name="T6" fmla="*/ 0 w 36"/>
                <a:gd name="T7" fmla="*/ 18 h 30"/>
                <a:gd name="T8" fmla="*/ 27 w 36"/>
                <a:gd name="T9" fmla="*/ 0 h 30"/>
                <a:gd name="T10" fmla="*/ 36 w 36"/>
                <a:gd name="T11" fmla="*/ 13 h 30"/>
              </a:gdLst>
              <a:ahLst/>
              <a:cxnLst>
                <a:cxn ang="0">
                  <a:pos x="T0" y="T1"/>
                </a:cxn>
                <a:cxn ang="0">
                  <a:pos x="T2" y="T3"/>
                </a:cxn>
                <a:cxn ang="0">
                  <a:pos x="T4" y="T5"/>
                </a:cxn>
                <a:cxn ang="0">
                  <a:pos x="T6" y="T7"/>
                </a:cxn>
                <a:cxn ang="0">
                  <a:pos x="T8" y="T9"/>
                </a:cxn>
                <a:cxn ang="0">
                  <a:pos x="T10" y="T11"/>
                </a:cxn>
              </a:cxnLst>
              <a:rect l="0" t="0" r="r" b="b"/>
              <a:pathLst>
                <a:path w="36" h="30">
                  <a:moveTo>
                    <a:pt x="36" y="13"/>
                  </a:moveTo>
                  <a:lnTo>
                    <a:pt x="9" y="30"/>
                  </a:lnTo>
                  <a:lnTo>
                    <a:pt x="9" y="30"/>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9" name="Freeform 181"/>
            <p:cNvSpPr>
              <a:spLocks/>
            </p:cNvSpPr>
            <p:nvPr userDrawn="1"/>
          </p:nvSpPr>
          <p:spPr bwMode="gray">
            <a:xfrm>
              <a:off x="10785476" y="6127750"/>
              <a:ext cx="55563" cy="49213"/>
            </a:xfrm>
            <a:custGeom>
              <a:avLst/>
              <a:gdLst>
                <a:gd name="T0" fmla="*/ 35 w 35"/>
                <a:gd name="T1" fmla="*/ 13 h 31"/>
                <a:gd name="T2" fmla="*/ 8 w 35"/>
                <a:gd name="T3" fmla="*/ 31 h 31"/>
                <a:gd name="T4" fmla="*/ 8 w 35"/>
                <a:gd name="T5" fmla="*/ 31 h 31"/>
                <a:gd name="T6" fmla="*/ 0 w 35"/>
                <a:gd name="T7" fmla="*/ 18 h 31"/>
                <a:gd name="T8" fmla="*/ 26 w 35"/>
                <a:gd name="T9" fmla="*/ 0 h 31"/>
                <a:gd name="T10" fmla="*/ 35 w 35"/>
                <a:gd name="T11" fmla="*/ 13 h 31"/>
              </a:gdLst>
              <a:ahLst/>
              <a:cxnLst>
                <a:cxn ang="0">
                  <a:pos x="T0" y="T1"/>
                </a:cxn>
                <a:cxn ang="0">
                  <a:pos x="T2" y="T3"/>
                </a:cxn>
                <a:cxn ang="0">
                  <a:pos x="T4" y="T5"/>
                </a:cxn>
                <a:cxn ang="0">
                  <a:pos x="T6" y="T7"/>
                </a:cxn>
                <a:cxn ang="0">
                  <a:pos x="T8" y="T9"/>
                </a:cxn>
                <a:cxn ang="0">
                  <a:pos x="T10" y="T11"/>
                </a:cxn>
              </a:cxnLst>
              <a:rect l="0" t="0" r="r" b="b"/>
              <a:pathLst>
                <a:path w="35" h="31">
                  <a:moveTo>
                    <a:pt x="35" y="13"/>
                  </a:moveTo>
                  <a:lnTo>
                    <a:pt x="8" y="31"/>
                  </a:lnTo>
                  <a:lnTo>
                    <a:pt x="8" y="31"/>
                  </a:lnTo>
                  <a:lnTo>
                    <a:pt x="0" y="18"/>
                  </a:lnTo>
                  <a:lnTo>
                    <a:pt x="26"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0" name="Freeform 182"/>
            <p:cNvSpPr>
              <a:spLocks/>
            </p:cNvSpPr>
            <p:nvPr userDrawn="1"/>
          </p:nvSpPr>
          <p:spPr bwMode="gray">
            <a:xfrm>
              <a:off x="10753726" y="6081713"/>
              <a:ext cx="58738" cy="50800"/>
            </a:xfrm>
            <a:custGeom>
              <a:avLst/>
              <a:gdLst>
                <a:gd name="T0" fmla="*/ 37 w 37"/>
                <a:gd name="T1" fmla="*/ 14 h 32"/>
                <a:gd name="T2" fmla="*/ 10 w 37"/>
                <a:gd name="T3" fmla="*/ 32 h 32"/>
                <a:gd name="T4" fmla="*/ 0 w 37"/>
                <a:gd name="T5" fmla="*/ 18 h 32"/>
                <a:gd name="T6" fmla="*/ 28 w 37"/>
                <a:gd name="T7" fmla="*/ 0 h 32"/>
                <a:gd name="T8" fmla="*/ 37 w 37"/>
                <a:gd name="T9" fmla="*/ 14 h 32"/>
              </a:gdLst>
              <a:ahLst/>
              <a:cxnLst>
                <a:cxn ang="0">
                  <a:pos x="T0" y="T1"/>
                </a:cxn>
                <a:cxn ang="0">
                  <a:pos x="T2" y="T3"/>
                </a:cxn>
                <a:cxn ang="0">
                  <a:pos x="T4" y="T5"/>
                </a:cxn>
                <a:cxn ang="0">
                  <a:pos x="T6" y="T7"/>
                </a:cxn>
                <a:cxn ang="0">
                  <a:pos x="T8" y="T9"/>
                </a:cxn>
              </a:cxnLst>
              <a:rect l="0" t="0" r="r" b="b"/>
              <a:pathLst>
                <a:path w="37" h="32">
                  <a:moveTo>
                    <a:pt x="37" y="14"/>
                  </a:moveTo>
                  <a:lnTo>
                    <a:pt x="10" y="32"/>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1" name="Freeform 183"/>
            <p:cNvSpPr>
              <a:spLocks/>
            </p:cNvSpPr>
            <p:nvPr userDrawn="1"/>
          </p:nvSpPr>
          <p:spPr bwMode="gray">
            <a:xfrm>
              <a:off x="10725151" y="60372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2" name="Freeform 184"/>
            <p:cNvSpPr>
              <a:spLocks/>
            </p:cNvSpPr>
            <p:nvPr userDrawn="1"/>
          </p:nvSpPr>
          <p:spPr bwMode="gray">
            <a:xfrm>
              <a:off x="10696576" y="5994400"/>
              <a:ext cx="55563" cy="47625"/>
            </a:xfrm>
            <a:custGeom>
              <a:avLst/>
              <a:gdLst>
                <a:gd name="T0" fmla="*/ 35 w 35"/>
                <a:gd name="T1" fmla="*/ 13 h 30"/>
                <a:gd name="T2" fmla="*/ 8 w 35"/>
                <a:gd name="T3" fmla="*/ 30 h 30"/>
                <a:gd name="T4" fmla="*/ 0 w 35"/>
                <a:gd name="T5" fmla="*/ 17 h 30"/>
                <a:gd name="T6" fmla="*/ 27 w 35"/>
                <a:gd name="T7" fmla="*/ 0 h 30"/>
                <a:gd name="T8" fmla="*/ 35 w 35"/>
                <a:gd name="T9" fmla="*/ 13 h 30"/>
              </a:gdLst>
              <a:ahLst/>
              <a:cxnLst>
                <a:cxn ang="0">
                  <a:pos x="T0" y="T1"/>
                </a:cxn>
                <a:cxn ang="0">
                  <a:pos x="T2" y="T3"/>
                </a:cxn>
                <a:cxn ang="0">
                  <a:pos x="T4" y="T5"/>
                </a:cxn>
                <a:cxn ang="0">
                  <a:pos x="T6" y="T7"/>
                </a:cxn>
                <a:cxn ang="0">
                  <a:pos x="T8" y="T9"/>
                </a:cxn>
              </a:cxnLst>
              <a:rect l="0" t="0" r="r" b="b"/>
              <a:pathLst>
                <a:path w="35" h="30">
                  <a:moveTo>
                    <a:pt x="35" y="13"/>
                  </a:moveTo>
                  <a:lnTo>
                    <a:pt x="8" y="30"/>
                  </a:lnTo>
                  <a:lnTo>
                    <a:pt x="0" y="17"/>
                  </a:lnTo>
                  <a:lnTo>
                    <a:pt x="27"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3" name="Freeform 185"/>
            <p:cNvSpPr>
              <a:spLocks/>
            </p:cNvSpPr>
            <p:nvPr userDrawn="1"/>
          </p:nvSpPr>
          <p:spPr bwMode="gray">
            <a:xfrm>
              <a:off x="10666413" y="5949950"/>
              <a:ext cx="57150" cy="49213"/>
            </a:xfrm>
            <a:custGeom>
              <a:avLst/>
              <a:gdLst>
                <a:gd name="T0" fmla="*/ 36 w 36"/>
                <a:gd name="T1" fmla="*/ 13 h 31"/>
                <a:gd name="T2" fmla="*/ 9 w 36"/>
                <a:gd name="T3" fmla="*/ 31 h 31"/>
                <a:gd name="T4" fmla="*/ 9 w 36"/>
                <a:gd name="T5" fmla="*/ 31 h 31"/>
                <a:gd name="T6" fmla="*/ 0 w 36"/>
                <a:gd name="T7" fmla="*/ 18 h 31"/>
                <a:gd name="T8" fmla="*/ 0 w 36"/>
                <a:gd name="T9" fmla="*/ 18 h 31"/>
                <a:gd name="T10" fmla="*/ 27 w 36"/>
                <a:gd name="T11" fmla="*/ 0 h 31"/>
                <a:gd name="T12" fmla="*/ 36 w 36"/>
                <a:gd name="T13" fmla="*/ 13 h 31"/>
              </a:gdLst>
              <a:ahLst/>
              <a:cxnLst>
                <a:cxn ang="0">
                  <a:pos x="T0" y="T1"/>
                </a:cxn>
                <a:cxn ang="0">
                  <a:pos x="T2" y="T3"/>
                </a:cxn>
                <a:cxn ang="0">
                  <a:pos x="T4" y="T5"/>
                </a:cxn>
                <a:cxn ang="0">
                  <a:pos x="T6" y="T7"/>
                </a:cxn>
                <a:cxn ang="0">
                  <a:pos x="T8" y="T9"/>
                </a:cxn>
                <a:cxn ang="0">
                  <a:pos x="T10" y="T11"/>
                </a:cxn>
                <a:cxn ang="0">
                  <a:pos x="T12" y="T13"/>
                </a:cxn>
              </a:cxnLst>
              <a:rect l="0" t="0" r="r" b="b"/>
              <a:pathLst>
                <a:path w="36" h="31">
                  <a:moveTo>
                    <a:pt x="36" y="13"/>
                  </a:moveTo>
                  <a:lnTo>
                    <a:pt x="9" y="31"/>
                  </a:lnTo>
                  <a:lnTo>
                    <a:pt x="9" y="31"/>
                  </a:lnTo>
                  <a:lnTo>
                    <a:pt x="0" y="18"/>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4" name="Freeform 186"/>
            <p:cNvSpPr>
              <a:spLocks/>
            </p:cNvSpPr>
            <p:nvPr userDrawn="1"/>
          </p:nvSpPr>
          <p:spPr bwMode="gray">
            <a:xfrm>
              <a:off x="10637838" y="5903913"/>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5" name="Freeform 187"/>
            <p:cNvSpPr>
              <a:spLocks/>
            </p:cNvSpPr>
            <p:nvPr userDrawn="1"/>
          </p:nvSpPr>
          <p:spPr bwMode="gray">
            <a:xfrm>
              <a:off x="10607676" y="5859463"/>
              <a:ext cx="57150" cy="50800"/>
            </a:xfrm>
            <a:custGeom>
              <a:avLst/>
              <a:gdLst>
                <a:gd name="T0" fmla="*/ 36 w 36"/>
                <a:gd name="T1" fmla="*/ 14 h 32"/>
                <a:gd name="T2" fmla="*/ 8 w 36"/>
                <a:gd name="T3" fmla="*/ 32 h 32"/>
                <a:gd name="T4" fmla="*/ 0 w 36"/>
                <a:gd name="T5" fmla="*/ 18 h 32"/>
                <a:gd name="T6" fmla="*/ 0 w 36"/>
                <a:gd name="T7" fmla="*/ 18 h 32"/>
                <a:gd name="T8" fmla="*/ 28 w 36"/>
                <a:gd name="T9" fmla="*/ 0 h 32"/>
                <a:gd name="T10" fmla="*/ 36 w 36"/>
                <a:gd name="T11" fmla="*/ 14 h 32"/>
              </a:gdLst>
              <a:ahLst/>
              <a:cxnLst>
                <a:cxn ang="0">
                  <a:pos x="T0" y="T1"/>
                </a:cxn>
                <a:cxn ang="0">
                  <a:pos x="T2" y="T3"/>
                </a:cxn>
                <a:cxn ang="0">
                  <a:pos x="T4" y="T5"/>
                </a:cxn>
                <a:cxn ang="0">
                  <a:pos x="T6" y="T7"/>
                </a:cxn>
                <a:cxn ang="0">
                  <a:pos x="T8" y="T9"/>
                </a:cxn>
                <a:cxn ang="0">
                  <a:pos x="T10" y="T11"/>
                </a:cxn>
              </a:cxnLst>
              <a:rect l="0" t="0" r="r" b="b"/>
              <a:pathLst>
                <a:path w="36" h="32">
                  <a:moveTo>
                    <a:pt x="36" y="14"/>
                  </a:moveTo>
                  <a:lnTo>
                    <a:pt x="8" y="32"/>
                  </a:lnTo>
                  <a:lnTo>
                    <a:pt x="0" y="18"/>
                  </a:lnTo>
                  <a:lnTo>
                    <a:pt x="0" y="18"/>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6" name="Freeform 188"/>
            <p:cNvSpPr>
              <a:spLocks/>
            </p:cNvSpPr>
            <p:nvPr userDrawn="1"/>
          </p:nvSpPr>
          <p:spPr bwMode="gray">
            <a:xfrm>
              <a:off x="10577513" y="5815013"/>
              <a:ext cx="57150" cy="49213"/>
            </a:xfrm>
            <a:custGeom>
              <a:avLst/>
              <a:gdLst>
                <a:gd name="T0" fmla="*/ 36 w 36"/>
                <a:gd name="T1" fmla="*/ 13 h 31"/>
                <a:gd name="T2" fmla="*/ 9 w 36"/>
                <a:gd name="T3" fmla="*/ 31 h 31"/>
                <a:gd name="T4" fmla="*/ 9 w 36"/>
                <a:gd name="T5" fmla="*/ 31 h 31"/>
                <a:gd name="T6" fmla="*/ 0 w 36"/>
                <a:gd name="T7" fmla="*/ 18 h 31"/>
                <a:gd name="T8" fmla="*/ 27 w 36"/>
                <a:gd name="T9" fmla="*/ 0 h 31"/>
                <a:gd name="T10" fmla="*/ 36 w 36"/>
                <a:gd name="T11" fmla="*/ 13 h 31"/>
              </a:gdLst>
              <a:ahLst/>
              <a:cxnLst>
                <a:cxn ang="0">
                  <a:pos x="T0" y="T1"/>
                </a:cxn>
                <a:cxn ang="0">
                  <a:pos x="T2" y="T3"/>
                </a:cxn>
                <a:cxn ang="0">
                  <a:pos x="T4" y="T5"/>
                </a:cxn>
                <a:cxn ang="0">
                  <a:pos x="T6" y="T7"/>
                </a:cxn>
                <a:cxn ang="0">
                  <a:pos x="T8" y="T9"/>
                </a:cxn>
                <a:cxn ang="0">
                  <a:pos x="T10" y="T11"/>
                </a:cxn>
              </a:cxnLst>
              <a:rect l="0" t="0" r="r" b="b"/>
              <a:pathLst>
                <a:path w="36" h="31">
                  <a:moveTo>
                    <a:pt x="36" y="13"/>
                  </a:moveTo>
                  <a:lnTo>
                    <a:pt x="9" y="31"/>
                  </a:ln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7" name="Freeform 189"/>
            <p:cNvSpPr>
              <a:spLocks/>
            </p:cNvSpPr>
            <p:nvPr userDrawn="1"/>
          </p:nvSpPr>
          <p:spPr bwMode="gray">
            <a:xfrm>
              <a:off x="10548938" y="5772150"/>
              <a:ext cx="57150" cy="47625"/>
            </a:xfrm>
            <a:custGeom>
              <a:avLst/>
              <a:gdLst>
                <a:gd name="T0" fmla="*/ 36 w 36"/>
                <a:gd name="T1" fmla="*/ 13 h 30"/>
                <a:gd name="T2" fmla="*/ 9 w 36"/>
                <a:gd name="T3" fmla="*/ 30 h 30"/>
                <a:gd name="T4" fmla="*/ 0 w 36"/>
                <a:gd name="T5" fmla="*/ 17 h 30"/>
                <a:gd name="T6" fmla="*/ 27 w 36"/>
                <a:gd name="T7" fmla="*/ 0 h 30"/>
                <a:gd name="T8" fmla="*/ 36 w 36"/>
                <a:gd name="T9" fmla="*/ 13 h 30"/>
              </a:gdLst>
              <a:ahLst/>
              <a:cxnLst>
                <a:cxn ang="0">
                  <a:pos x="T0" y="T1"/>
                </a:cxn>
                <a:cxn ang="0">
                  <a:pos x="T2" y="T3"/>
                </a:cxn>
                <a:cxn ang="0">
                  <a:pos x="T4" y="T5"/>
                </a:cxn>
                <a:cxn ang="0">
                  <a:pos x="T6" y="T7"/>
                </a:cxn>
                <a:cxn ang="0">
                  <a:pos x="T8" y="T9"/>
                </a:cxn>
              </a:cxnLst>
              <a:rect l="0" t="0" r="r" b="b"/>
              <a:pathLst>
                <a:path w="36" h="30">
                  <a:moveTo>
                    <a:pt x="36" y="13"/>
                  </a:moveTo>
                  <a:lnTo>
                    <a:pt x="9" y="30"/>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8" name="Freeform 190"/>
            <p:cNvSpPr>
              <a:spLocks/>
            </p:cNvSpPr>
            <p:nvPr userDrawn="1"/>
          </p:nvSpPr>
          <p:spPr bwMode="gray">
            <a:xfrm>
              <a:off x="10520363" y="5726113"/>
              <a:ext cx="55563" cy="50800"/>
            </a:xfrm>
            <a:custGeom>
              <a:avLst/>
              <a:gdLst>
                <a:gd name="T0" fmla="*/ 35 w 35"/>
                <a:gd name="T1" fmla="*/ 14 h 32"/>
                <a:gd name="T2" fmla="*/ 8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9" name="Freeform 191"/>
            <p:cNvSpPr>
              <a:spLocks/>
            </p:cNvSpPr>
            <p:nvPr userDrawn="1"/>
          </p:nvSpPr>
          <p:spPr bwMode="gray">
            <a:xfrm>
              <a:off x="10488613" y="56816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0" name="Freeform 192"/>
            <p:cNvSpPr>
              <a:spLocks/>
            </p:cNvSpPr>
            <p:nvPr userDrawn="1"/>
          </p:nvSpPr>
          <p:spPr bwMode="gray">
            <a:xfrm>
              <a:off x="10460038" y="563721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1" name="Freeform 193"/>
            <p:cNvSpPr>
              <a:spLocks/>
            </p:cNvSpPr>
            <p:nvPr userDrawn="1"/>
          </p:nvSpPr>
          <p:spPr bwMode="gray">
            <a:xfrm>
              <a:off x="10431463" y="5594350"/>
              <a:ext cx="55563" cy="47625"/>
            </a:xfrm>
            <a:custGeom>
              <a:avLst/>
              <a:gdLst>
                <a:gd name="T0" fmla="*/ 35 w 35"/>
                <a:gd name="T1" fmla="*/ 12 h 30"/>
                <a:gd name="T2" fmla="*/ 9 w 35"/>
                <a:gd name="T3" fmla="*/ 30 h 30"/>
                <a:gd name="T4" fmla="*/ 9 w 35"/>
                <a:gd name="T5" fmla="*/ 30 h 30"/>
                <a:gd name="T6" fmla="*/ 0 w 35"/>
                <a:gd name="T7" fmla="*/ 17 h 30"/>
                <a:gd name="T8" fmla="*/ 0 w 35"/>
                <a:gd name="T9" fmla="*/ 17 h 30"/>
                <a:gd name="T10" fmla="*/ 27 w 35"/>
                <a:gd name="T11" fmla="*/ 0 h 30"/>
                <a:gd name="T12" fmla="*/ 35 w 35"/>
                <a:gd name="T13" fmla="*/ 12 h 30"/>
              </a:gdLst>
              <a:ahLst/>
              <a:cxnLst>
                <a:cxn ang="0">
                  <a:pos x="T0" y="T1"/>
                </a:cxn>
                <a:cxn ang="0">
                  <a:pos x="T2" y="T3"/>
                </a:cxn>
                <a:cxn ang="0">
                  <a:pos x="T4" y="T5"/>
                </a:cxn>
                <a:cxn ang="0">
                  <a:pos x="T6" y="T7"/>
                </a:cxn>
                <a:cxn ang="0">
                  <a:pos x="T8" y="T9"/>
                </a:cxn>
                <a:cxn ang="0">
                  <a:pos x="T10" y="T11"/>
                </a:cxn>
                <a:cxn ang="0">
                  <a:pos x="T12" y="T13"/>
                </a:cxn>
              </a:cxnLst>
              <a:rect l="0" t="0" r="r" b="b"/>
              <a:pathLst>
                <a:path w="35" h="30">
                  <a:moveTo>
                    <a:pt x="35" y="12"/>
                  </a:moveTo>
                  <a:lnTo>
                    <a:pt x="9" y="30"/>
                  </a:lnTo>
                  <a:lnTo>
                    <a:pt x="9" y="30"/>
                  </a:lnTo>
                  <a:lnTo>
                    <a:pt x="0" y="17"/>
                  </a:lnTo>
                  <a:lnTo>
                    <a:pt x="0" y="17"/>
                  </a:lnTo>
                  <a:lnTo>
                    <a:pt x="27" y="0"/>
                  </a:lnTo>
                  <a:lnTo>
                    <a:pt x="35" y="12"/>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2" name="Freeform 194"/>
            <p:cNvSpPr>
              <a:spLocks/>
            </p:cNvSpPr>
            <p:nvPr userDrawn="1"/>
          </p:nvSpPr>
          <p:spPr bwMode="gray">
            <a:xfrm>
              <a:off x="10401301" y="5548313"/>
              <a:ext cx="57150" cy="49213"/>
            </a:xfrm>
            <a:custGeom>
              <a:avLst/>
              <a:gdLst>
                <a:gd name="T0" fmla="*/ 36 w 36"/>
                <a:gd name="T1" fmla="*/ 14 h 31"/>
                <a:gd name="T2" fmla="*/ 9 w 36"/>
                <a:gd name="T3" fmla="*/ 31 h 31"/>
                <a:gd name="T4" fmla="*/ 0 w 36"/>
                <a:gd name="T5" fmla="*/ 18 h 31"/>
                <a:gd name="T6" fmla="*/ 27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9" y="31"/>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3" name="Freeform 195"/>
            <p:cNvSpPr>
              <a:spLocks/>
            </p:cNvSpPr>
            <p:nvPr userDrawn="1"/>
          </p:nvSpPr>
          <p:spPr bwMode="gray">
            <a:xfrm>
              <a:off x="10371138" y="5503863"/>
              <a:ext cx="58738" cy="50800"/>
            </a:xfrm>
            <a:custGeom>
              <a:avLst/>
              <a:gdLst>
                <a:gd name="T0" fmla="*/ 37 w 37"/>
                <a:gd name="T1" fmla="*/ 14 h 32"/>
                <a:gd name="T2" fmla="*/ 9 w 37"/>
                <a:gd name="T3" fmla="*/ 32 h 32"/>
                <a:gd name="T4" fmla="*/ 0 w 37"/>
                <a:gd name="T5" fmla="*/ 18 h 32"/>
                <a:gd name="T6" fmla="*/ 0 w 37"/>
                <a:gd name="T7" fmla="*/ 18 h 32"/>
                <a:gd name="T8" fmla="*/ 28 w 37"/>
                <a:gd name="T9" fmla="*/ 0 h 32"/>
                <a:gd name="T10" fmla="*/ 37 w 37"/>
                <a:gd name="T11" fmla="*/ 14 h 32"/>
              </a:gdLst>
              <a:ahLst/>
              <a:cxnLst>
                <a:cxn ang="0">
                  <a:pos x="T0" y="T1"/>
                </a:cxn>
                <a:cxn ang="0">
                  <a:pos x="T2" y="T3"/>
                </a:cxn>
                <a:cxn ang="0">
                  <a:pos x="T4" y="T5"/>
                </a:cxn>
                <a:cxn ang="0">
                  <a:pos x="T6" y="T7"/>
                </a:cxn>
                <a:cxn ang="0">
                  <a:pos x="T8" y="T9"/>
                </a:cxn>
                <a:cxn ang="0">
                  <a:pos x="T10" y="T11"/>
                </a:cxn>
              </a:cxnLst>
              <a:rect l="0" t="0" r="r" b="b"/>
              <a:pathLst>
                <a:path w="37" h="32">
                  <a:moveTo>
                    <a:pt x="37" y="14"/>
                  </a:move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4" name="Freeform 196"/>
            <p:cNvSpPr>
              <a:spLocks/>
            </p:cNvSpPr>
            <p:nvPr userDrawn="1"/>
          </p:nvSpPr>
          <p:spPr bwMode="gray">
            <a:xfrm>
              <a:off x="10342563" y="5459413"/>
              <a:ext cx="58738" cy="49213"/>
            </a:xfrm>
            <a:custGeom>
              <a:avLst/>
              <a:gdLst>
                <a:gd name="T0" fmla="*/ 37 w 37"/>
                <a:gd name="T1" fmla="*/ 13 h 31"/>
                <a:gd name="T2" fmla="*/ 9 w 37"/>
                <a:gd name="T3" fmla="*/ 31 h 31"/>
                <a:gd name="T4" fmla="*/ 9 w 37"/>
                <a:gd name="T5" fmla="*/ 31 h 31"/>
                <a:gd name="T6" fmla="*/ 0 w 37"/>
                <a:gd name="T7" fmla="*/ 18 h 31"/>
                <a:gd name="T8" fmla="*/ 27 w 37"/>
                <a:gd name="T9" fmla="*/ 0 h 31"/>
                <a:gd name="T10" fmla="*/ 37 w 37"/>
                <a:gd name="T11" fmla="*/ 13 h 31"/>
              </a:gdLst>
              <a:ahLst/>
              <a:cxnLst>
                <a:cxn ang="0">
                  <a:pos x="T0" y="T1"/>
                </a:cxn>
                <a:cxn ang="0">
                  <a:pos x="T2" y="T3"/>
                </a:cxn>
                <a:cxn ang="0">
                  <a:pos x="T4" y="T5"/>
                </a:cxn>
                <a:cxn ang="0">
                  <a:pos x="T6" y="T7"/>
                </a:cxn>
                <a:cxn ang="0">
                  <a:pos x="T8" y="T9"/>
                </a:cxn>
                <a:cxn ang="0">
                  <a:pos x="T10" y="T11"/>
                </a:cxn>
              </a:cxnLst>
              <a:rect l="0" t="0" r="r" b="b"/>
              <a:pathLst>
                <a:path w="37" h="31">
                  <a:moveTo>
                    <a:pt x="37" y="13"/>
                  </a:moveTo>
                  <a:lnTo>
                    <a:pt x="9" y="31"/>
                  </a:ln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5" name="Freeform 197"/>
            <p:cNvSpPr>
              <a:spLocks/>
            </p:cNvSpPr>
            <p:nvPr userDrawn="1"/>
          </p:nvSpPr>
          <p:spPr bwMode="gray">
            <a:xfrm>
              <a:off x="10313988" y="5413375"/>
              <a:ext cx="55563" cy="50800"/>
            </a:xfrm>
            <a:custGeom>
              <a:avLst/>
              <a:gdLst>
                <a:gd name="T0" fmla="*/ 35 w 35"/>
                <a:gd name="T1" fmla="*/ 14 h 32"/>
                <a:gd name="T2" fmla="*/ 8 w 35"/>
                <a:gd name="T3" fmla="*/ 32 h 32"/>
                <a:gd name="T4" fmla="*/ 0 w 35"/>
                <a:gd name="T5" fmla="*/ 19 h 32"/>
                <a:gd name="T6" fmla="*/ 26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9"/>
                  </a:lnTo>
                  <a:lnTo>
                    <a:pt x="26"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6" name="Freeform 198"/>
            <p:cNvSpPr>
              <a:spLocks/>
            </p:cNvSpPr>
            <p:nvPr userDrawn="1"/>
          </p:nvSpPr>
          <p:spPr bwMode="gray">
            <a:xfrm>
              <a:off x="10283826" y="5370513"/>
              <a:ext cx="57150" cy="49213"/>
            </a:xfrm>
            <a:custGeom>
              <a:avLst/>
              <a:gdLst>
                <a:gd name="T0" fmla="*/ 36 w 36"/>
                <a:gd name="T1" fmla="*/ 13 h 31"/>
                <a:gd name="T2" fmla="*/ 9 w 36"/>
                <a:gd name="T3" fmla="*/ 31 h 31"/>
                <a:gd name="T4" fmla="*/ 0 w 36"/>
                <a:gd name="T5" fmla="*/ 17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7" name="Freeform 199"/>
            <p:cNvSpPr>
              <a:spLocks/>
            </p:cNvSpPr>
            <p:nvPr userDrawn="1"/>
          </p:nvSpPr>
          <p:spPr bwMode="gray">
            <a:xfrm>
              <a:off x="10253663" y="5326063"/>
              <a:ext cx="58738" cy="49213"/>
            </a:xfrm>
            <a:custGeom>
              <a:avLst/>
              <a:gdLst>
                <a:gd name="T0" fmla="*/ 37 w 37"/>
                <a:gd name="T1" fmla="*/ 14 h 31"/>
                <a:gd name="T2" fmla="*/ 10 w 37"/>
                <a:gd name="T3" fmla="*/ 31 h 31"/>
                <a:gd name="T4" fmla="*/ 0 w 37"/>
                <a:gd name="T5" fmla="*/ 18 h 31"/>
                <a:gd name="T6" fmla="*/ 28 w 37"/>
                <a:gd name="T7" fmla="*/ 0 h 31"/>
                <a:gd name="T8" fmla="*/ 37 w 37"/>
                <a:gd name="T9" fmla="*/ 14 h 31"/>
              </a:gdLst>
              <a:ahLst/>
              <a:cxnLst>
                <a:cxn ang="0">
                  <a:pos x="T0" y="T1"/>
                </a:cxn>
                <a:cxn ang="0">
                  <a:pos x="T2" y="T3"/>
                </a:cxn>
                <a:cxn ang="0">
                  <a:pos x="T4" y="T5"/>
                </a:cxn>
                <a:cxn ang="0">
                  <a:pos x="T6" y="T7"/>
                </a:cxn>
                <a:cxn ang="0">
                  <a:pos x="T8" y="T9"/>
                </a:cxn>
              </a:cxnLst>
              <a:rect l="0" t="0" r="r" b="b"/>
              <a:pathLst>
                <a:path w="37" h="31">
                  <a:moveTo>
                    <a:pt x="37" y="14"/>
                  </a:moveTo>
                  <a:lnTo>
                    <a:pt x="10" y="31"/>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8" name="Freeform 200"/>
            <p:cNvSpPr>
              <a:spLocks/>
            </p:cNvSpPr>
            <p:nvPr userDrawn="1"/>
          </p:nvSpPr>
          <p:spPr bwMode="gray">
            <a:xfrm>
              <a:off x="10225088" y="5281613"/>
              <a:ext cx="55563" cy="49213"/>
            </a:xfrm>
            <a:custGeom>
              <a:avLst/>
              <a:gdLst>
                <a:gd name="T0" fmla="*/ 35 w 35"/>
                <a:gd name="T1" fmla="*/ 13 h 31"/>
                <a:gd name="T2" fmla="*/ 8 w 35"/>
                <a:gd name="T3" fmla="*/ 31 h 31"/>
                <a:gd name="T4" fmla="*/ 0 w 35"/>
                <a:gd name="T5" fmla="*/ 18 h 31"/>
                <a:gd name="T6" fmla="*/ 28 w 35"/>
                <a:gd name="T7" fmla="*/ 0 h 31"/>
                <a:gd name="T8" fmla="*/ 35 w 35"/>
                <a:gd name="T9" fmla="*/ 13 h 31"/>
              </a:gdLst>
              <a:ahLst/>
              <a:cxnLst>
                <a:cxn ang="0">
                  <a:pos x="T0" y="T1"/>
                </a:cxn>
                <a:cxn ang="0">
                  <a:pos x="T2" y="T3"/>
                </a:cxn>
                <a:cxn ang="0">
                  <a:pos x="T4" y="T5"/>
                </a:cxn>
                <a:cxn ang="0">
                  <a:pos x="T6" y="T7"/>
                </a:cxn>
                <a:cxn ang="0">
                  <a:pos x="T8" y="T9"/>
                </a:cxn>
              </a:cxnLst>
              <a:rect l="0" t="0" r="r" b="b"/>
              <a:pathLst>
                <a:path w="35" h="31">
                  <a:moveTo>
                    <a:pt x="35" y="13"/>
                  </a:moveTo>
                  <a:lnTo>
                    <a:pt x="8" y="31"/>
                  </a:lnTo>
                  <a:lnTo>
                    <a:pt x="0" y="18"/>
                  </a:lnTo>
                  <a:lnTo>
                    <a:pt x="28"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9" name="Freeform 201"/>
            <p:cNvSpPr>
              <a:spLocks/>
            </p:cNvSpPr>
            <p:nvPr userDrawn="1"/>
          </p:nvSpPr>
          <p:spPr bwMode="gray">
            <a:xfrm>
              <a:off x="10194926" y="5235575"/>
              <a:ext cx="57150" cy="50800"/>
            </a:xfrm>
            <a:custGeom>
              <a:avLst/>
              <a:gdLst>
                <a:gd name="T0" fmla="*/ 36 w 36"/>
                <a:gd name="T1" fmla="*/ 14 h 32"/>
                <a:gd name="T2" fmla="*/ 9 w 36"/>
                <a:gd name="T3" fmla="*/ 32 h 32"/>
                <a:gd name="T4" fmla="*/ 9 w 36"/>
                <a:gd name="T5" fmla="*/ 32 h 32"/>
                <a:gd name="T6" fmla="*/ 0 w 36"/>
                <a:gd name="T7" fmla="*/ 19 h 32"/>
                <a:gd name="T8" fmla="*/ 0 w 36"/>
                <a:gd name="T9" fmla="*/ 19 h 32"/>
                <a:gd name="T10" fmla="*/ 27 w 36"/>
                <a:gd name="T11" fmla="*/ 0 h 32"/>
                <a:gd name="T12" fmla="*/ 36 w 36"/>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6" h="32">
                  <a:moveTo>
                    <a:pt x="36" y="14"/>
                  </a:moveTo>
                  <a:lnTo>
                    <a:pt x="9" y="32"/>
                  </a:lnTo>
                  <a:lnTo>
                    <a:pt x="9" y="32"/>
                  </a:lnTo>
                  <a:lnTo>
                    <a:pt x="0" y="19"/>
                  </a:lnTo>
                  <a:lnTo>
                    <a:pt x="0" y="19"/>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90" name="Freeform 202"/>
            <p:cNvSpPr>
              <a:spLocks/>
            </p:cNvSpPr>
            <p:nvPr userDrawn="1"/>
          </p:nvSpPr>
          <p:spPr bwMode="gray">
            <a:xfrm>
              <a:off x="10166351" y="5191125"/>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91" name="Freeform 203"/>
            <p:cNvSpPr>
              <a:spLocks/>
            </p:cNvSpPr>
            <p:nvPr userDrawn="1"/>
          </p:nvSpPr>
          <p:spPr bwMode="gray">
            <a:xfrm>
              <a:off x="10136188" y="5148263"/>
              <a:ext cx="57150" cy="49213"/>
            </a:xfrm>
            <a:custGeom>
              <a:avLst/>
              <a:gdLst>
                <a:gd name="T0" fmla="*/ 36 w 36"/>
                <a:gd name="T1" fmla="*/ 14 h 31"/>
                <a:gd name="T2" fmla="*/ 8 w 36"/>
                <a:gd name="T3" fmla="*/ 31 h 31"/>
                <a:gd name="T4" fmla="*/ 0 w 36"/>
                <a:gd name="T5" fmla="*/ 17 h 31"/>
                <a:gd name="T6" fmla="*/ 28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8" y="31"/>
                  </a:lnTo>
                  <a:lnTo>
                    <a:pt x="0" y="17"/>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92" name="Freeform 204"/>
            <p:cNvSpPr>
              <a:spLocks/>
            </p:cNvSpPr>
            <p:nvPr userDrawn="1"/>
          </p:nvSpPr>
          <p:spPr bwMode="gray">
            <a:xfrm>
              <a:off x="10106026" y="5103813"/>
              <a:ext cx="58738" cy="49213"/>
            </a:xfrm>
            <a:custGeom>
              <a:avLst/>
              <a:gdLst>
                <a:gd name="T0" fmla="*/ 37 w 37"/>
                <a:gd name="T1" fmla="*/ 13 h 31"/>
                <a:gd name="T2" fmla="*/ 9 w 37"/>
                <a:gd name="T3" fmla="*/ 31 h 31"/>
                <a:gd name="T4" fmla="*/ 0 w 37"/>
                <a:gd name="T5" fmla="*/ 18 h 31"/>
                <a:gd name="T6" fmla="*/ 27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93" name="Freeform 206"/>
            <p:cNvSpPr>
              <a:spLocks/>
            </p:cNvSpPr>
            <p:nvPr userDrawn="1"/>
          </p:nvSpPr>
          <p:spPr bwMode="gray">
            <a:xfrm>
              <a:off x="10077450" y="505936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94" name="Freeform 207"/>
            <p:cNvSpPr>
              <a:spLocks/>
            </p:cNvSpPr>
            <p:nvPr userDrawn="1"/>
          </p:nvSpPr>
          <p:spPr bwMode="gray">
            <a:xfrm>
              <a:off x="10048875" y="5013325"/>
              <a:ext cx="55562" cy="50800"/>
            </a:xfrm>
            <a:custGeom>
              <a:avLst/>
              <a:gdLst>
                <a:gd name="T0" fmla="*/ 35 w 35"/>
                <a:gd name="T1" fmla="*/ 14 h 32"/>
                <a:gd name="T2" fmla="*/ 9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9"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95" name="Freeform 208"/>
            <p:cNvSpPr>
              <a:spLocks/>
            </p:cNvSpPr>
            <p:nvPr userDrawn="1"/>
          </p:nvSpPr>
          <p:spPr bwMode="gray">
            <a:xfrm>
              <a:off x="10017125" y="4970463"/>
              <a:ext cx="58737" cy="49213"/>
            </a:xfrm>
            <a:custGeom>
              <a:avLst/>
              <a:gdLst>
                <a:gd name="T0" fmla="*/ 37 w 37"/>
                <a:gd name="T1" fmla="*/ 13 h 31"/>
                <a:gd name="T2" fmla="*/ 10 w 37"/>
                <a:gd name="T3" fmla="*/ 31 h 31"/>
                <a:gd name="T4" fmla="*/ 0 w 37"/>
                <a:gd name="T5" fmla="*/ 17 h 31"/>
                <a:gd name="T6" fmla="*/ 28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10" y="31"/>
                  </a:lnTo>
                  <a:lnTo>
                    <a:pt x="0" y="17"/>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96" name="Freeform 209"/>
            <p:cNvSpPr>
              <a:spLocks/>
            </p:cNvSpPr>
            <p:nvPr userDrawn="1"/>
          </p:nvSpPr>
          <p:spPr bwMode="gray">
            <a:xfrm>
              <a:off x="9988550" y="4926013"/>
              <a:ext cx="58737" cy="47625"/>
            </a:xfrm>
            <a:custGeom>
              <a:avLst/>
              <a:gdLst>
                <a:gd name="T0" fmla="*/ 37 w 37"/>
                <a:gd name="T1" fmla="*/ 13 h 30"/>
                <a:gd name="T2" fmla="*/ 9 w 37"/>
                <a:gd name="T3" fmla="*/ 30 h 30"/>
                <a:gd name="T4" fmla="*/ 0 w 37"/>
                <a:gd name="T5" fmla="*/ 18 h 30"/>
                <a:gd name="T6" fmla="*/ 28 w 37"/>
                <a:gd name="T7" fmla="*/ 0 h 30"/>
                <a:gd name="T8" fmla="*/ 37 w 37"/>
                <a:gd name="T9" fmla="*/ 13 h 30"/>
              </a:gdLst>
              <a:ahLst/>
              <a:cxnLst>
                <a:cxn ang="0">
                  <a:pos x="T0" y="T1"/>
                </a:cxn>
                <a:cxn ang="0">
                  <a:pos x="T2" y="T3"/>
                </a:cxn>
                <a:cxn ang="0">
                  <a:pos x="T4" y="T5"/>
                </a:cxn>
                <a:cxn ang="0">
                  <a:pos x="T6" y="T7"/>
                </a:cxn>
                <a:cxn ang="0">
                  <a:pos x="T8" y="T9"/>
                </a:cxn>
              </a:cxnLst>
              <a:rect l="0" t="0" r="r" b="b"/>
              <a:pathLst>
                <a:path w="37" h="30">
                  <a:moveTo>
                    <a:pt x="37" y="13"/>
                  </a:moveTo>
                  <a:lnTo>
                    <a:pt x="9" y="30"/>
                  </a:lnTo>
                  <a:lnTo>
                    <a:pt x="0" y="18"/>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97" name="Freeform 210"/>
            <p:cNvSpPr>
              <a:spLocks/>
            </p:cNvSpPr>
            <p:nvPr userDrawn="1"/>
          </p:nvSpPr>
          <p:spPr bwMode="gray">
            <a:xfrm>
              <a:off x="10856913" y="6146800"/>
              <a:ext cx="50800" cy="46038"/>
            </a:xfrm>
            <a:custGeom>
              <a:avLst/>
              <a:gdLst>
                <a:gd name="T0" fmla="*/ 32 w 32"/>
                <a:gd name="T1" fmla="*/ 14 h 29"/>
                <a:gd name="T2" fmla="*/ 9 w 32"/>
                <a:gd name="T3" fmla="*/ 29 h 29"/>
                <a:gd name="T4" fmla="*/ 0 w 32"/>
                <a:gd name="T5" fmla="*/ 16 h 29"/>
                <a:gd name="T6" fmla="*/ 24 w 32"/>
                <a:gd name="T7" fmla="*/ 0 h 29"/>
                <a:gd name="T8" fmla="*/ 32 w 32"/>
                <a:gd name="T9" fmla="*/ 14 h 29"/>
              </a:gdLst>
              <a:ahLst/>
              <a:cxnLst>
                <a:cxn ang="0">
                  <a:pos x="T0" y="T1"/>
                </a:cxn>
                <a:cxn ang="0">
                  <a:pos x="T2" y="T3"/>
                </a:cxn>
                <a:cxn ang="0">
                  <a:pos x="T4" y="T5"/>
                </a:cxn>
                <a:cxn ang="0">
                  <a:pos x="T6" y="T7"/>
                </a:cxn>
                <a:cxn ang="0">
                  <a:pos x="T8" y="T9"/>
                </a:cxn>
              </a:cxnLst>
              <a:rect l="0" t="0" r="r" b="b"/>
              <a:pathLst>
                <a:path w="32" h="29">
                  <a:moveTo>
                    <a:pt x="32" y="14"/>
                  </a:moveTo>
                  <a:lnTo>
                    <a:pt x="9" y="29"/>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98" name="Freeform 211"/>
            <p:cNvSpPr>
              <a:spLocks/>
            </p:cNvSpPr>
            <p:nvPr userDrawn="1"/>
          </p:nvSpPr>
          <p:spPr bwMode="gray">
            <a:xfrm>
              <a:off x="10826750" y="61023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99" name="Freeform 212"/>
            <p:cNvSpPr>
              <a:spLocks/>
            </p:cNvSpPr>
            <p:nvPr userDrawn="1"/>
          </p:nvSpPr>
          <p:spPr bwMode="gray">
            <a:xfrm>
              <a:off x="10798175" y="60563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0" name="Freeform 213"/>
            <p:cNvSpPr>
              <a:spLocks/>
            </p:cNvSpPr>
            <p:nvPr userDrawn="1"/>
          </p:nvSpPr>
          <p:spPr bwMode="gray">
            <a:xfrm>
              <a:off x="10769600" y="6013450"/>
              <a:ext cx="52387" cy="46038"/>
            </a:xfrm>
            <a:custGeom>
              <a:avLst/>
              <a:gdLst>
                <a:gd name="T0" fmla="*/ 33 w 33"/>
                <a:gd name="T1" fmla="*/ 14 h 29"/>
                <a:gd name="T2" fmla="*/ 9 w 33"/>
                <a:gd name="T3" fmla="*/ 29 h 29"/>
                <a:gd name="T4" fmla="*/ 0 w 33"/>
                <a:gd name="T5" fmla="*/ 15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5"/>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1" name="Freeform 214"/>
            <p:cNvSpPr>
              <a:spLocks/>
            </p:cNvSpPr>
            <p:nvPr userDrawn="1"/>
          </p:nvSpPr>
          <p:spPr bwMode="gray">
            <a:xfrm>
              <a:off x="10739438" y="5946775"/>
              <a:ext cx="84137" cy="68263"/>
            </a:xfrm>
            <a:custGeom>
              <a:avLst/>
              <a:gdLst>
                <a:gd name="T0" fmla="*/ 53 w 53"/>
                <a:gd name="T1" fmla="*/ 14 h 43"/>
                <a:gd name="T2" fmla="*/ 8 w 53"/>
                <a:gd name="T3" fmla="*/ 43 h 43"/>
                <a:gd name="T4" fmla="*/ 0 w 53"/>
                <a:gd name="T5" fmla="*/ 30 h 43"/>
                <a:gd name="T6" fmla="*/ 45 w 53"/>
                <a:gd name="T7" fmla="*/ 0 h 43"/>
                <a:gd name="T8" fmla="*/ 53 w 53"/>
                <a:gd name="T9" fmla="*/ 14 h 43"/>
              </a:gdLst>
              <a:ahLst/>
              <a:cxnLst>
                <a:cxn ang="0">
                  <a:pos x="T0" y="T1"/>
                </a:cxn>
                <a:cxn ang="0">
                  <a:pos x="T2" y="T3"/>
                </a:cxn>
                <a:cxn ang="0">
                  <a:pos x="T4" y="T5"/>
                </a:cxn>
                <a:cxn ang="0">
                  <a:pos x="T6" y="T7"/>
                </a:cxn>
                <a:cxn ang="0">
                  <a:pos x="T8" y="T9"/>
                </a:cxn>
              </a:cxnLst>
              <a:rect l="0" t="0" r="r" b="b"/>
              <a:pathLst>
                <a:path w="53" h="43">
                  <a:moveTo>
                    <a:pt x="53" y="14"/>
                  </a:moveTo>
                  <a:lnTo>
                    <a:pt x="8" y="43"/>
                  </a:lnTo>
                  <a:lnTo>
                    <a:pt x="0" y="30"/>
                  </a:lnTo>
                  <a:lnTo>
                    <a:pt x="45" y="0"/>
                  </a:lnTo>
                  <a:lnTo>
                    <a:pt x="5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2" name="Freeform 215"/>
            <p:cNvSpPr>
              <a:spLocks/>
            </p:cNvSpPr>
            <p:nvPr userDrawn="1"/>
          </p:nvSpPr>
          <p:spPr bwMode="gray">
            <a:xfrm>
              <a:off x="10709275" y="59245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3" name="Freeform 216"/>
            <p:cNvSpPr>
              <a:spLocks/>
            </p:cNvSpPr>
            <p:nvPr userDrawn="1"/>
          </p:nvSpPr>
          <p:spPr bwMode="gray">
            <a:xfrm>
              <a:off x="10680700" y="58785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4" name="Freeform 217"/>
            <p:cNvSpPr>
              <a:spLocks/>
            </p:cNvSpPr>
            <p:nvPr userDrawn="1"/>
          </p:nvSpPr>
          <p:spPr bwMode="gray">
            <a:xfrm>
              <a:off x="10652125" y="5835650"/>
              <a:ext cx="50800" cy="46038"/>
            </a:xfrm>
            <a:custGeom>
              <a:avLst/>
              <a:gdLst>
                <a:gd name="T0" fmla="*/ 32 w 32"/>
                <a:gd name="T1" fmla="*/ 13 h 29"/>
                <a:gd name="T2" fmla="*/ 8 w 32"/>
                <a:gd name="T3" fmla="*/ 29 h 29"/>
                <a:gd name="T4" fmla="*/ 0 w 32"/>
                <a:gd name="T5" fmla="*/ 15 h 29"/>
                <a:gd name="T6" fmla="*/ 24 w 32"/>
                <a:gd name="T7" fmla="*/ 0 h 29"/>
                <a:gd name="T8" fmla="*/ 32 w 32"/>
                <a:gd name="T9" fmla="*/ 13 h 29"/>
              </a:gdLst>
              <a:ahLst/>
              <a:cxnLst>
                <a:cxn ang="0">
                  <a:pos x="T0" y="T1"/>
                </a:cxn>
                <a:cxn ang="0">
                  <a:pos x="T2" y="T3"/>
                </a:cxn>
                <a:cxn ang="0">
                  <a:pos x="T4" y="T5"/>
                </a:cxn>
                <a:cxn ang="0">
                  <a:pos x="T6" y="T7"/>
                </a:cxn>
                <a:cxn ang="0">
                  <a:pos x="T8" y="T9"/>
                </a:cxn>
              </a:cxnLst>
              <a:rect l="0" t="0" r="r" b="b"/>
              <a:pathLst>
                <a:path w="32" h="29">
                  <a:moveTo>
                    <a:pt x="32" y="13"/>
                  </a:moveTo>
                  <a:lnTo>
                    <a:pt x="8" y="29"/>
                  </a:lnTo>
                  <a:lnTo>
                    <a:pt x="0" y="15"/>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5" name="Freeform 218"/>
            <p:cNvSpPr>
              <a:spLocks/>
            </p:cNvSpPr>
            <p:nvPr userDrawn="1"/>
          </p:nvSpPr>
          <p:spPr bwMode="gray">
            <a:xfrm>
              <a:off x="10620375" y="5791200"/>
              <a:ext cx="52387" cy="44450"/>
            </a:xfrm>
            <a:custGeom>
              <a:avLst/>
              <a:gdLst>
                <a:gd name="T0" fmla="*/ 33 w 33"/>
                <a:gd name="T1" fmla="*/ 14 h 28"/>
                <a:gd name="T2" fmla="*/ 9 w 33"/>
                <a:gd name="T3" fmla="*/ 28 h 28"/>
                <a:gd name="T4" fmla="*/ 0 w 33"/>
                <a:gd name="T5" fmla="*/ 15 h 28"/>
                <a:gd name="T6" fmla="*/ 24 w 33"/>
                <a:gd name="T7" fmla="*/ 0 h 28"/>
                <a:gd name="T8" fmla="*/ 33 w 33"/>
                <a:gd name="T9" fmla="*/ 14 h 28"/>
              </a:gdLst>
              <a:ahLst/>
              <a:cxnLst>
                <a:cxn ang="0">
                  <a:pos x="T0" y="T1"/>
                </a:cxn>
                <a:cxn ang="0">
                  <a:pos x="T2" y="T3"/>
                </a:cxn>
                <a:cxn ang="0">
                  <a:pos x="T4" y="T5"/>
                </a:cxn>
                <a:cxn ang="0">
                  <a:pos x="T6" y="T7"/>
                </a:cxn>
                <a:cxn ang="0">
                  <a:pos x="T8" y="T9"/>
                </a:cxn>
              </a:cxnLst>
              <a:rect l="0" t="0" r="r" b="b"/>
              <a:pathLst>
                <a:path w="33" h="28">
                  <a:moveTo>
                    <a:pt x="33" y="14"/>
                  </a:moveTo>
                  <a:lnTo>
                    <a:pt x="9" y="28"/>
                  </a:lnTo>
                  <a:lnTo>
                    <a:pt x="0" y="15"/>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6" name="Freeform 219"/>
            <p:cNvSpPr>
              <a:spLocks/>
            </p:cNvSpPr>
            <p:nvPr userDrawn="1"/>
          </p:nvSpPr>
          <p:spPr bwMode="gray">
            <a:xfrm>
              <a:off x="10591800" y="5724525"/>
              <a:ext cx="85725" cy="68263"/>
            </a:xfrm>
            <a:custGeom>
              <a:avLst/>
              <a:gdLst>
                <a:gd name="T0" fmla="*/ 54 w 54"/>
                <a:gd name="T1" fmla="*/ 14 h 43"/>
                <a:gd name="T2" fmla="*/ 9 w 54"/>
                <a:gd name="T3" fmla="*/ 43 h 43"/>
                <a:gd name="T4" fmla="*/ 0 w 54"/>
                <a:gd name="T5" fmla="*/ 30 h 43"/>
                <a:gd name="T6" fmla="*/ 44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9" y="43"/>
                  </a:lnTo>
                  <a:lnTo>
                    <a:pt x="0" y="30"/>
                  </a:lnTo>
                  <a:lnTo>
                    <a:pt x="44"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7" name="Freeform 220"/>
            <p:cNvSpPr>
              <a:spLocks/>
            </p:cNvSpPr>
            <p:nvPr userDrawn="1"/>
          </p:nvSpPr>
          <p:spPr bwMode="gray">
            <a:xfrm>
              <a:off x="10563225" y="570071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8" name="Freeform 221"/>
            <p:cNvSpPr>
              <a:spLocks/>
            </p:cNvSpPr>
            <p:nvPr userDrawn="1"/>
          </p:nvSpPr>
          <p:spPr bwMode="gray">
            <a:xfrm>
              <a:off x="10533063" y="5656263"/>
              <a:ext cx="52387" cy="47625"/>
            </a:xfrm>
            <a:custGeom>
              <a:avLst/>
              <a:gdLst>
                <a:gd name="T0" fmla="*/ 33 w 33"/>
                <a:gd name="T1" fmla="*/ 14 h 30"/>
                <a:gd name="T2" fmla="*/ 9 w 33"/>
                <a:gd name="T3" fmla="*/ 30 h 30"/>
                <a:gd name="T4" fmla="*/ 0 w 33"/>
                <a:gd name="T5" fmla="*/ 16 h 30"/>
                <a:gd name="T6" fmla="*/ 23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9" name="Freeform 222"/>
            <p:cNvSpPr>
              <a:spLocks/>
            </p:cNvSpPr>
            <p:nvPr userDrawn="1"/>
          </p:nvSpPr>
          <p:spPr bwMode="gray">
            <a:xfrm>
              <a:off x="10502900" y="5613400"/>
              <a:ext cx="52387" cy="44450"/>
            </a:xfrm>
            <a:custGeom>
              <a:avLst/>
              <a:gdLst>
                <a:gd name="T0" fmla="*/ 33 w 33"/>
                <a:gd name="T1" fmla="*/ 12 h 28"/>
                <a:gd name="T2" fmla="*/ 9 w 33"/>
                <a:gd name="T3" fmla="*/ 28 h 28"/>
                <a:gd name="T4" fmla="*/ 0 w 33"/>
                <a:gd name="T5" fmla="*/ 15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5"/>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10" name="Freeform 223"/>
            <p:cNvSpPr>
              <a:spLocks/>
            </p:cNvSpPr>
            <p:nvPr userDrawn="1"/>
          </p:nvSpPr>
          <p:spPr bwMode="gray">
            <a:xfrm>
              <a:off x="10474325" y="5568950"/>
              <a:ext cx="50800" cy="44450"/>
            </a:xfrm>
            <a:custGeom>
              <a:avLst/>
              <a:gdLst>
                <a:gd name="T0" fmla="*/ 32 w 32"/>
                <a:gd name="T1" fmla="*/ 13 h 28"/>
                <a:gd name="T2" fmla="*/ 8 w 32"/>
                <a:gd name="T3" fmla="*/ 28 h 28"/>
                <a:gd name="T4" fmla="*/ 0 w 32"/>
                <a:gd name="T5" fmla="*/ 16 h 28"/>
                <a:gd name="T6" fmla="*/ 24 w 32"/>
                <a:gd name="T7" fmla="*/ 0 h 28"/>
                <a:gd name="T8" fmla="*/ 32 w 32"/>
                <a:gd name="T9" fmla="*/ 13 h 28"/>
              </a:gdLst>
              <a:ahLst/>
              <a:cxnLst>
                <a:cxn ang="0">
                  <a:pos x="T0" y="T1"/>
                </a:cxn>
                <a:cxn ang="0">
                  <a:pos x="T2" y="T3"/>
                </a:cxn>
                <a:cxn ang="0">
                  <a:pos x="T4" y="T5"/>
                </a:cxn>
                <a:cxn ang="0">
                  <a:pos x="T6" y="T7"/>
                </a:cxn>
                <a:cxn ang="0">
                  <a:pos x="T8" y="T9"/>
                </a:cxn>
              </a:cxnLst>
              <a:rect l="0" t="0" r="r" b="b"/>
              <a:pathLst>
                <a:path w="32" h="28">
                  <a:moveTo>
                    <a:pt x="32" y="13"/>
                  </a:moveTo>
                  <a:lnTo>
                    <a:pt x="8" y="28"/>
                  </a:lnTo>
                  <a:lnTo>
                    <a:pt x="0" y="16"/>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11" name="Freeform 224"/>
            <p:cNvSpPr>
              <a:spLocks/>
            </p:cNvSpPr>
            <p:nvPr userDrawn="1"/>
          </p:nvSpPr>
          <p:spPr bwMode="gray">
            <a:xfrm>
              <a:off x="10444163" y="550227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12" name="Freeform 225"/>
            <p:cNvSpPr>
              <a:spLocks/>
            </p:cNvSpPr>
            <p:nvPr userDrawn="1"/>
          </p:nvSpPr>
          <p:spPr bwMode="gray">
            <a:xfrm>
              <a:off x="10415588" y="547846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13" name="Freeform 226"/>
            <p:cNvSpPr>
              <a:spLocks/>
            </p:cNvSpPr>
            <p:nvPr userDrawn="1"/>
          </p:nvSpPr>
          <p:spPr bwMode="gray">
            <a:xfrm>
              <a:off x="10385425" y="5434013"/>
              <a:ext cx="52387" cy="46038"/>
            </a:xfrm>
            <a:custGeom>
              <a:avLst/>
              <a:gdLst>
                <a:gd name="T0" fmla="*/ 33 w 33"/>
                <a:gd name="T1" fmla="*/ 13 h 29"/>
                <a:gd name="T2" fmla="*/ 10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10"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14" name="Freeform 227"/>
            <p:cNvSpPr>
              <a:spLocks/>
            </p:cNvSpPr>
            <p:nvPr userDrawn="1"/>
          </p:nvSpPr>
          <p:spPr bwMode="gray">
            <a:xfrm>
              <a:off x="10355263" y="5391150"/>
              <a:ext cx="52387" cy="44450"/>
            </a:xfrm>
            <a:custGeom>
              <a:avLst/>
              <a:gdLst>
                <a:gd name="T0" fmla="*/ 33 w 33"/>
                <a:gd name="T1" fmla="*/ 13 h 28"/>
                <a:gd name="T2" fmla="*/ 9 w 33"/>
                <a:gd name="T3" fmla="*/ 28 h 28"/>
                <a:gd name="T4" fmla="*/ 0 w 33"/>
                <a:gd name="T5" fmla="*/ 14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4"/>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15" name="Freeform 228"/>
            <p:cNvSpPr>
              <a:spLocks/>
            </p:cNvSpPr>
            <p:nvPr userDrawn="1"/>
          </p:nvSpPr>
          <p:spPr bwMode="gray">
            <a:xfrm>
              <a:off x="10326688" y="53451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16" name="Freeform 229"/>
            <p:cNvSpPr>
              <a:spLocks/>
            </p:cNvSpPr>
            <p:nvPr userDrawn="1"/>
          </p:nvSpPr>
          <p:spPr bwMode="gray">
            <a:xfrm>
              <a:off x="10298113" y="528002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17" name="Freeform 230"/>
            <p:cNvSpPr>
              <a:spLocks/>
            </p:cNvSpPr>
            <p:nvPr userDrawn="1"/>
          </p:nvSpPr>
          <p:spPr bwMode="gray">
            <a:xfrm>
              <a:off x="10269538" y="5256213"/>
              <a:ext cx="49212" cy="46038"/>
            </a:xfrm>
            <a:custGeom>
              <a:avLst/>
              <a:gdLst>
                <a:gd name="T0" fmla="*/ 31 w 31"/>
                <a:gd name="T1" fmla="*/ 14 h 29"/>
                <a:gd name="T2" fmla="*/ 7 w 31"/>
                <a:gd name="T3" fmla="*/ 29 h 29"/>
                <a:gd name="T4" fmla="*/ 0 w 31"/>
                <a:gd name="T5" fmla="*/ 16 h 29"/>
                <a:gd name="T6" fmla="*/ 23 w 31"/>
                <a:gd name="T7" fmla="*/ 0 h 29"/>
                <a:gd name="T8" fmla="*/ 31 w 31"/>
                <a:gd name="T9" fmla="*/ 14 h 29"/>
              </a:gdLst>
              <a:ahLst/>
              <a:cxnLst>
                <a:cxn ang="0">
                  <a:pos x="T0" y="T1"/>
                </a:cxn>
                <a:cxn ang="0">
                  <a:pos x="T2" y="T3"/>
                </a:cxn>
                <a:cxn ang="0">
                  <a:pos x="T4" y="T5"/>
                </a:cxn>
                <a:cxn ang="0">
                  <a:pos x="T6" y="T7"/>
                </a:cxn>
                <a:cxn ang="0">
                  <a:pos x="T8" y="T9"/>
                </a:cxn>
              </a:cxnLst>
              <a:rect l="0" t="0" r="r" b="b"/>
              <a:pathLst>
                <a:path w="31" h="29">
                  <a:moveTo>
                    <a:pt x="31" y="14"/>
                  </a:moveTo>
                  <a:lnTo>
                    <a:pt x="7" y="29"/>
                  </a:lnTo>
                  <a:lnTo>
                    <a:pt x="0" y="16"/>
                  </a:lnTo>
                  <a:lnTo>
                    <a:pt x="23" y="0"/>
                  </a:lnTo>
                  <a:lnTo>
                    <a:pt x="31"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18" name="Freeform 231"/>
            <p:cNvSpPr>
              <a:spLocks/>
            </p:cNvSpPr>
            <p:nvPr userDrawn="1"/>
          </p:nvSpPr>
          <p:spPr bwMode="gray">
            <a:xfrm>
              <a:off x="10237788" y="5213350"/>
              <a:ext cx="52387" cy="44450"/>
            </a:xfrm>
            <a:custGeom>
              <a:avLst/>
              <a:gdLst>
                <a:gd name="T0" fmla="*/ 33 w 33"/>
                <a:gd name="T1" fmla="*/ 12 h 28"/>
                <a:gd name="T2" fmla="*/ 9 w 33"/>
                <a:gd name="T3" fmla="*/ 28 h 28"/>
                <a:gd name="T4" fmla="*/ 0 w 33"/>
                <a:gd name="T5" fmla="*/ 14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4"/>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19" name="Freeform 232"/>
            <p:cNvSpPr>
              <a:spLocks/>
            </p:cNvSpPr>
            <p:nvPr userDrawn="1"/>
          </p:nvSpPr>
          <p:spPr bwMode="gray">
            <a:xfrm>
              <a:off x="10209213" y="5168900"/>
              <a:ext cx="52387" cy="44450"/>
            </a:xfrm>
            <a:custGeom>
              <a:avLst/>
              <a:gdLst>
                <a:gd name="T0" fmla="*/ 33 w 33"/>
                <a:gd name="T1" fmla="*/ 13 h 28"/>
                <a:gd name="T2" fmla="*/ 9 w 33"/>
                <a:gd name="T3" fmla="*/ 28 h 28"/>
                <a:gd name="T4" fmla="*/ 0 w 33"/>
                <a:gd name="T5" fmla="*/ 15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5"/>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20" name="Freeform 233"/>
            <p:cNvSpPr>
              <a:spLocks/>
            </p:cNvSpPr>
            <p:nvPr userDrawn="1"/>
          </p:nvSpPr>
          <p:spPr bwMode="gray">
            <a:xfrm>
              <a:off x="10180638" y="512286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21" name="Freeform 234"/>
            <p:cNvSpPr>
              <a:spLocks/>
            </p:cNvSpPr>
            <p:nvPr userDrawn="1"/>
          </p:nvSpPr>
          <p:spPr bwMode="gray">
            <a:xfrm>
              <a:off x="10148888" y="5056188"/>
              <a:ext cx="85725" cy="68263"/>
            </a:xfrm>
            <a:custGeom>
              <a:avLst/>
              <a:gdLst>
                <a:gd name="T0" fmla="*/ 54 w 54"/>
                <a:gd name="T1" fmla="*/ 14 h 43"/>
                <a:gd name="T2" fmla="*/ 10 w 54"/>
                <a:gd name="T3" fmla="*/ 43 h 43"/>
                <a:gd name="T4" fmla="*/ 0 w 54"/>
                <a:gd name="T5" fmla="*/ 30 h 43"/>
                <a:gd name="T6" fmla="*/ 45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10" y="43"/>
                  </a:lnTo>
                  <a:lnTo>
                    <a:pt x="0" y="30"/>
                  </a:lnTo>
                  <a:lnTo>
                    <a:pt x="45"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22" name="Freeform 235"/>
            <p:cNvSpPr>
              <a:spLocks/>
            </p:cNvSpPr>
            <p:nvPr userDrawn="1"/>
          </p:nvSpPr>
          <p:spPr bwMode="gray">
            <a:xfrm>
              <a:off x="10120313" y="5033963"/>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23" name="Freeform 236"/>
            <p:cNvSpPr>
              <a:spLocks/>
            </p:cNvSpPr>
            <p:nvPr userDrawn="1"/>
          </p:nvSpPr>
          <p:spPr bwMode="gray">
            <a:xfrm>
              <a:off x="10091738" y="4991100"/>
              <a:ext cx="50800" cy="44450"/>
            </a:xfrm>
            <a:custGeom>
              <a:avLst/>
              <a:gdLst>
                <a:gd name="T0" fmla="*/ 32 w 32"/>
                <a:gd name="T1" fmla="*/ 12 h 28"/>
                <a:gd name="T2" fmla="*/ 8 w 32"/>
                <a:gd name="T3" fmla="*/ 28 h 28"/>
                <a:gd name="T4" fmla="*/ 0 w 32"/>
                <a:gd name="T5" fmla="*/ 14 h 28"/>
                <a:gd name="T6" fmla="*/ 24 w 32"/>
                <a:gd name="T7" fmla="*/ 0 h 28"/>
                <a:gd name="T8" fmla="*/ 32 w 32"/>
                <a:gd name="T9" fmla="*/ 12 h 28"/>
              </a:gdLst>
              <a:ahLst/>
              <a:cxnLst>
                <a:cxn ang="0">
                  <a:pos x="T0" y="T1"/>
                </a:cxn>
                <a:cxn ang="0">
                  <a:pos x="T2" y="T3"/>
                </a:cxn>
                <a:cxn ang="0">
                  <a:pos x="T4" y="T5"/>
                </a:cxn>
                <a:cxn ang="0">
                  <a:pos x="T6" y="T7"/>
                </a:cxn>
                <a:cxn ang="0">
                  <a:pos x="T8" y="T9"/>
                </a:cxn>
              </a:cxnLst>
              <a:rect l="0" t="0" r="r" b="b"/>
              <a:pathLst>
                <a:path w="32" h="28">
                  <a:moveTo>
                    <a:pt x="32" y="12"/>
                  </a:moveTo>
                  <a:lnTo>
                    <a:pt x="8" y="28"/>
                  </a:lnTo>
                  <a:lnTo>
                    <a:pt x="0" y="14"/>
                  </a:lnTo>
                  <a:lnTo>
                    <a:pt x="24" y="0"/>
                  </a:lnTo>
                  <a:lnTo>
                    <a:pt x="32"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24" name="Freeform 237"/>
            <p:cNvSpPr>
              <a:spLocks/>
            </p:cNvSpPr>
            <p:nvPr userDrawn="1"/>
          </p:nvSpPr>
          <p:spPr bwMode="gray">
            <a:xfrm>
              <a:off x="10061575" y="4945063"/>
              <a:ext cx="52387" cy="46038"/>
            </a:xfrm>
            <a:custGeom>
              <a:avLst/>
              <a:gdLst>
                <a:gd name="T0" fmla="*/ 33 w 33"/>
                <a:gd name="T1" fmla="*/ 14 h 29"/>
                <a:gd name="T2" fmla="*/ 9 w 33"/>
                <a:gd name="T3" fmla="*/ 29 h 29"/>
                <a:gd name="T4" fmla="*/ 0 w 33"/>
                <a:gd name="T5" fmla="*/ 16 h 29"/>
                <a:gd name="T6" fmla="*/ 24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25" name="Freeform 238"/>
            <p:cNvSpPr>
              <a:spLocks/>
            </p:cNvSpPr>
            <p:nvPr userDrawn="1"/>
          </p:nvSpPr>
          <p:spPr bwMode="gray">
            <a:xfrm>
              <a:off x="10033000" y="4900613"/>
              <a:ext cx="52387" cy="46038"/>
            </a:xfrm>
            <a:custGeom>
              <a:avLst/>
              <a:gdLst>
                <a:gd name="T0" fmla="*/ 33 w 33"/>
                <a:gd name="T1" fmla="*/ 14 h 29"/>
                <a:gd name="T2" fmla="*/ 9 w 33"/>
                <a:gd name="T3" fmla="*/ 29 h 29"/>
                <a:gd name="T4" fmla="*/ 0 w 33"/>
                <a:gd name="T5" fmla="*/ 16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18413513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p:cSld name="Section Title 2 Accent Color 1">
    <p:bg>
      <p:bgPr>
        <a:solidFill>
          <a:schemeClr val="accent1"/>
        </a:solidFill>
        <a:effectLst/>
      </p:bgPr>
    </p:bg>
    <p:spTree>
      <p:nvGrpSpPr>
        <p:cNvPr id="1" name=""/>
        <p:cNvGrpSpPr/>
        <p:nvPr/>
      </p:nvGrpSpPr>
      <p:grpSpPr>
        <a:xfrm>
          <a:off x="0" y="0"/>
          <a:ext cx="0" cy="0"/>
          <a:chOff x="0" y="0"/>
          <a:chExt cx="0" cy="0"/>
        </a:xfrm>
      </p:grpSpPr>
      <p:grpSp>
        <p:nvGrpSpPr>
          <p:cNvPr id="226" name="Group 225"/>
          <p:cNvGrpSpPr>
            <a:grpSpLocks noChangeAspect="1"/>
          </p:cNvGrpSpPr>
          <p:nvPr/>
        </p:nvGrpSpPr>
        <p:grpSpPr bwMode="gray">
          <a:xfrm>
            <a:off x="8702982" y="3787615"/>
            <a:ext cx="3489017" cy="3070385"/>
            <a:chOff x="7670801" y="3252788"/>
            <a:chExt cx="4017963" cy="3535362"/>
          </a:xfrm>
        </p:grpSpPr>
        <p:sp>
          <p:nvSpPr>
            <p:cNvPr id="227" name="Freeform 7"/>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BA8C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28" name="Freeform 8"/>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close/>
                </a:path>
              </a:pathLst>
            </a:custGeom>
            <a:solidFill>
              <a:srgbClr val="5DB1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29" name="Freeform 9"/>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0" name="Freeform 10"/>
            <p:cNvSpPr>
              <a:spLocks/>
            </p:cNvSpPr>
            <p:nvPr userDrawn="1"/>
          </p:nvSpPr>
          <p:spPr bwMode="gray">
            <a:xfrm>
              <a:off x="8637588" y="5445125"/>
              <a:ext cx="465138" cy="623888"/>
            </a:xfrm>
            <a:custGeom>
              <a:avLst/>
              <a:gdLst>
                <a:gd name="T0" fmla="*/ 202 w 257"/>
                <a:gd name="T1" fmla="*/ 3 h 348"/>
                <a:gd name="T2" fmla="*/ 171 w 257"/>
                <a:gd name="T3" fmla="*/ 43 h 348"/>
                <a:gd name="T4" fmla="*/ 245 w 257"/>
                <a:gd name="T5" fmla="*/ 323 h 348"/>
                <a:gd name="T6" fmla="*/ 257 w 257"/>
                <a:gd name="T7" fmla="*/ 329 h 348"/>
                <a:gd name="T8" fmla="*/ 109 w 257"/>
                <a:gd name="T9" fmla="*/ 319 h 348"/>
                <a:gd name="T10" fmla="*/ 47 w 257"/>
                <a:gd name="T11" fmla="*/ 87 h 348"/>
                <a:gd name="T12" fmla="*/ 202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2" y="3"/>
                  </a:moveTo>
                  <a:cubicBezTo>
                    <a:pt x="190" y="15"/>
                    <a:pt x="180" y="28"/>
                    <a:pt x="171" y="43"/>
                  </a:cubicBezTo>
                  <a:cubicBezTo>
                    <a:pt x="114" y="141"/>
                    <a:pt x="148" y="266"/>
                    <a:pt x="245" y="323"/>
                  </a:cubicBezTo>
                  <a:cubicBezTo>
                    <a:pt x="249" y="325"/>
                    <a:pt x="253" y="327"/>
                    <a:pt x="257" y="329"/>
                  </a:cubicBezTo>
                  <a:cubicBezTo>
                    <a:pt x="210" y="348"/>
                    <a:pt x="156" y="346"/>
                    <a:pt x="109" y="319"/>
                  </a:cubicBezTo>
                  <a:cubicBezTo>
                    <a:pt x="28" y="272"/>
                    <a:pt x="0" y="168"/>
                    <a:pt x="47" y="87"/>
                  </a:cubicBezTo>
                  <a:cubicBezTo>
                    <a:pt x="80" y="31"/>
                    <a:pt x="140" y="0"/>
                    <a:pt x="202" y="3"/>
                  </a:cubicBezTo>
                </a:path>
              </a:pathLst>
            </a:custGeom>
            <a:solidFill>
              <a:srgbClr val="0075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1" name="Freeform 11"/>
            <p:cNvSpPr>
              <a:spLocks/>
            </p:cNvSpPr>
            <p:nvPr userDrawn="1"/>
          </p:nvSpPr>
          <p:spPr bwMode="gray">
            <a:xfrm>
              <a:off x="7670801" y="3711575"/>
              <a:ext cx="3227388" cy="2381250"/>
            </a:xfrm>
            <a:custGeom>
              <a:avLst/>
              <a:gdLst>
                <a:gd name="T0" fmla="*/ 0 w 1788"/>
                <a:gd name="T1" fmla="*/ 0 h 1326"/>
                <a:gd name="T2" fmla="*/ 1788 w 1788"/>
                <a:gd name="T3" fmla="*/ 0 h 1326"/>
                <a:gd name="T4" fmla="*/ 1788 w 1788"/>
                <a:gd name="T5" fmla="*/ 1326 h 1326"/>
                <a:gd name="T6" fmla="*/ 101 w 1788"/>
                <a:gd name="T7" fmla="*/ 1326 h 1326"/>
                <a:gd name="T8" fmla="*/ 0 w 1788"/>
                <a:gd name="T9" fmla="*/ 1225 h 1326"/>
                <a:gd name="T10" fmla="*/ 0 w 1788"/>
                <a:gd name="T11" fmla="*/ 0 h 1326"/>
              </a:gdLst>
              <a:ahLst/>
              <a:cxnLst>
                <a:cxn ang="0">
                  <a:pos x="T0" y="T1"/>
                </a:cxn>
                <a:cxn ang="0">
                  <a:pos x="T2" y="T3"/>
                </a:cxn>
                <a:cxn ang="0">
                  <a:pos x="T4" y="T5"/>
                </a:cxn>
                <a:cxn ang="0">
                  <a:pos x="T6" y="T7"/>
                </a:cxn>
                <a:cxn ang="0">
                  <a:pos x="T8" y="T9"/>
                </a:cxn>
                <a:cxn ang="0">
                  <a:pos x="T10" y="T11"/>
                </a:cxn>
              </a:cxnLst>
              <a:rect l="0" t="0" r="r" b="b"/>
              <a:pathLst>
                <a:path w="1788" h="1326">
                  <a:moveTo>
                    <a:pt x="0" y="0"/>
                  </a:moveTo>
                  <a:cubicBezTo>
                    <a:pt x="1788" y="0"/>
                    <a:pt x="1788" y="0"/>
                    <a:pt x="1788" y="0"/>
                  </a:cubicBezTo>
                  <a:cubicBezTo>
                    <a:pt x="1788" y="1326"/>
                    <a:pt x="1788" y="1326"/>
                    <a:pt x="1788" y="1326"/>
                  </a:cubicBezTo>
                  <a:cubicBezTo>
                    <a:pt x="101" y="1326"/>
                    <a:pt x="101" y="1326"/>
                    <a:pt x="101" y="1326"/>
                  </a:cubicBezTo>
                  <a:cubicBezTo>
                    <a:pt x="45" y="1326"/>
                    <a:pt x="0" y="1281"/>
                    <a:pt x="0" y="1225"/>
                  </a:cubicBezTo>
                  <a:cubicBezTo>
                    <a:pt x="0" y="0"/>
                    <a:pt x="0" y="0"/>
                    <a:pt x="0" y="0"/>
                  </a:cubicBezTo>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2" name="Freeform 12"/>
            <p:cNvSpPr>
              <a:spLocks/>
            </p:cNvSpPr>
            <p:nvPr userDrawn="1"/>
          </p:nvSpPr>
          <p:spPr bwMode="gray">
            <a:xfrm>
              <a:off x="7681913" y="3802063"/>
              <a:ext cx="3122613" cy="2201863"/>
            </a:xfrm>
            <a:custGeom>
              <a:avLst/>
              <a:gdLst>
                <a:gd name="T0" fmla="*/ 1730 w 1730"/>
                <a:gd name="T1" fmla="*/ 0 h 1226"/>
                <a:gd name="T2" fmla="*/ 320 w 1730"/>
                <a:gd name="T3" fmla="*/ 0 h 1226"/>
                <a:gd name="T4" fmla="*/ 320 w 1730"/>
                <a:gd name="T5" fmla="*/ 19 h 1226"/>
                <a:gd name="T6" fmla="*/ 1711 w 1730"/>
                <a:gd name="T7" fmla="*/ 19 h 1226"/>
                <a:gd name="T8" fmla="*/ 1711 w 1730"/>
                <a:gd name="T9" fmla="*/ 1207 h 1226"/>
                <a:gd name="T10" fmla="*/ 0 w 1730"/>
                <a:gd name="T11" fmla="*/ 1207 h 1226"/>
                <a:gd name="T12" fmla="*/ 8 w 1730"/>
                <a:gd name="T13" fmla="*/ 1226 h 1226"/>
                <a:gd name="T14" fmla="*/ 1730 w 1730"/>
                <a:gd name="T15" fmla="*/ 1226 h 1226"/>
                <a:gd name="T16" fmla="*/ 1730 w 1730"/>
                <a:gd name="T17" fmla="*/ 0 h 1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0" h="1226">
                  <a:moveTo>
                    <a:pt x="1730" y="0"/>
                  </a:moveTo>
                  <a:cubicBezTo>
                    <a:pt x="320" y="0"/>
                    <a:pt x="320" y="0"/>
                    <a:pt x="320" y="0"/>
                  </a:cubicBezTo>
                  <a:cubicBezTo>
                    <a:pt x="320" y="19"/>
                    <a:pt x="320" y="19"/>
                    <a:pt x="320" y="19"/>
                  </a:cubicBezTo>
                  <a:cubicBezTo>
                    <a:pt x="1711" y="19"/>
                    <a:pt x="1711" y="19"/>
                    <a:pt x="1711" y="19"/>
                  </a:cubicBezTo>
                  <a:cubicBezTo>
                    <a:pt x="1711" y="1207"/>
                    <a:pt x="1711" y="1207"/>
                    <a:pt x="1711" y="1207"/>
                  </a:cubicBezTo>
                  <a:cubicBezTo>
                    <a:pt x="0" y="1207"/>
                    <a:pt x="0" y="1207"/>
                    <a:pt x="0" y="1207"/>
                  </a:cubicBezTo>
                  <a:cubicBezTo>
                    <a:pt x="2" y="1214"/>
                    <a:pt x="5" y="1220"/>
                    <a:pt x="8" y="1226"/>
                  </a:cubicBezTo>
                  <a:cubicBezTo>
                    <a:pt x="1730" y="1226"/>
                    <a:pt x="1730" y="1226"/>
                    <a:pt x="1730" y="1226"/>
                  </a:cubicBezTo>
                  <a:cubicBezTo>
                    <a:pt x="1730" y="0"/>
                    <a:pt x="1730" y="0"/>
                    <a:pt x="1730" y="0"/>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3" name="Freeform 13"/>
            <p:cNvSpPr>
              <a:spLocks/>
            </p:cNvSpPr>
            <p:nvPr userDrawn="1"/>
          </p:nvSpPr>
          <p:spPr bwMode="gray">
            <a:xfrm>
              <a:off x="7670801" y="3711575"/>
              <a:ext cx="585788" cy="2347913"/>
            </a:xfrm>
            <a:custGeom>
              <a:avLst/>
              <a:gdLst>
                <a:gd name="T0" fmla="*/ 325 w 325"/>
                <a:gd name="T1" fmla="*/ 0 h 1307"/>
                <a:gd name="T2" fmla="*/ 325 w 325"/>
                <a:gd name="T3" fmla="*/ 1202 h 1307"/>
                <a:gd name="T4" fmla="*/ 155 w 325"/>
                <a:gd name="T5" fmla="*/ 1202 h 1307"/>
                <a:gd name="T6" fmla="*/ 43 w 325"/>
                <a:gd name="T7" fmla="*/ 1307 h 1307"/>
                <a:gd name="T8" fmla="*/ 1 w 325"/>
                <a:gd name="T9" fmla="*/ 1235 h 1307"/>
                <a:gd name="T10" fmla="*/ 0 w 325"/>
                <a:gd name="T11" fmla="*/ 0 h 1307"/>
                <a:gd name="T12" fmla="*/ 325 w 325"/>
                <a:gd name="T13" fmla="*/ 0 h 1307"/>
              </a:gdLst>
              <a:ahLst/>
              <a:cxnLst>
                <a:cxn ang="0">
                  <a:pos x="T0" y="T1"/>
                </a:cxn>
                <a:cxn ang="0">
                  <a:pos x="T2" y="T3"/>
                </a:cxn>
                <a:cxn ang="0">
                  <a:pos x="T4" y="T5"/>
                </a:cxn>
                <a:cxn ang="0">
                  <a:pos x="T6" y="T7"/>
                </a:cxn>
                <a:cxn ang="0">
                  <a:pos x="T8" y="T9"/>
                </a:cxn>
                <a:cxn ang="0">
                  <a:pos x="T10" y="T11"/>
                </a:cxn>
                <a:cxn ang="0">
                  <a:pos x="T12" y="T13"/>
                </a:cxn>
              </a:cxnLst>
              <a:rect l="0" t="0" r="r" b="b"/>
              <a:pathLst>
                <a:path w="325" h="1307">
                  <a:moveTo>
                    <a:pt x="325" y="0"/>
                  </a:moveTo>
                  <a:cubicBezTo>
                    <a:pt x="325" y="1202"/>
                    <a:pt x="325" y="1202"/>
                    <a:pt x="325" y="1202"/>
                  </a:cubicBezTo>
                  <a:cubicBezTo>
                    <a:pt x="155" y="1202"/>
                    <a:pt x="155" y="1202"/>
                    <a:pt x="155" y="1202"/>
                  </a:cubicBezTo>
                  <a:cubicBezTo>
                    <a:pt x="93" y="1202"/>
                    <a:pt x="43" y="1245"/>
                    <a:pt x="43" y="1307"/>
                  </a:cubicBezTo>
                  <a:cubicBezTo>
                    <a:pt x="43" y="1307"/>
                    <a:pt x="1" y="1281"/>
                    <a:pt x="1" y="1235"/>
                  </a:cubicBezTo>
                  <a:cubicBezTo>
                    <a:pt x="1" y="1103"/>
                    <a:pt x="0" y="0"/>
                    <a:pt x="0" y="0"/>
                  </a:cubicBezTo>
                  <a:lnTo>
                    <a:pt x="325" y="0"/>
                  </a:lnTo>
                  <a:close/>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4" name="Freeform 14"/>
            <p:cNvSpPr>
              <a:spLocks/>
            </p:cNvSpPr>
            <p:nvPr userDrawn="1"/>
          </p:nvSpPr>
          <p:spPr bwMode="gray">
            <a:xfrm>
              <a:off x="7670801" y="3490913"/>
              <a:ext cx="420688" cy="2432050"/>
            </a:xfrm>
            <a:custGeom>
              <a:avLst/>
              <a:gdLst>
                <a:gd name="T0" fmla="*/ 112 w 233"/>
                <a:gd name="T1" fmla="*/ 0 h 1354"/>
                <a:gd name="T2" fmla="*/ 0 w 233"/>
                <a:gd name="T3" fmla="*/ 112 h 1354"/>
                <a:gd name="T4" fmla="*/ 0 w 233"/>
                <a:gd name="T5" fmla="*/ 1354 h 1354"/>
                <a:gd name="T6" fmla="*/ 1 w 233"/>
                <a:gd name="T7" fmla="*/ 1354 h 1354"/>
                <a:gd name="T8" fmla="*/ 112 w 233"/>
                <a:gd name="T9" fmla="*/ 1251 h 1354"/>
                <a:gd name="T10" fmla="*/ 233 w 233"/>
                <a:gd name="T11" fmla="*/ 1251 h 1354"/>
                <a:gd name="T12" fmla="*/ 233 w 233"/>
                <a:gd name="T13" fmla="*/ 0 h 1354"/>
                <a:gd name="T14" fmla="*/ 112 w 233"/>
                <a:gd name="T15" fmla="*/ 0 h 13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 h="1354">
                  <a:moveTo>
                    <a:pt x="112" y="0"/>
                  </a:moveTo>
                  <a:cubicBezTo>
                    <a:pt x="50" y="0"/>
                    <a:pt x="0" y="50"/>
                    <a:pt x="0" y="112"/>
                  </a:cubicBezTo>
                  <a:cubicBezTo>
                    <a:pt x="0" y="1354"/>
                    <a:pt x="0" y="1354"/>
                    <a:pt x="0" y="1354"/>
                  </a:cubicBezTo>
                  <a:cubicBezTo>
                    <a:pt x="1" y="1354"/>
                    <a:pt x="1" y="1354"/>
                    <a:pt x="1" y="1354"/>
                  </a:cubicBezTo>
                  <a:cubicBezTo>
                    <a:pt x="5" y="1296"/>
                    <a:pt x="53" y="1251"/>
                    <a:pt x="112" y="1251"/>
                  </a:cubicBezTo>
                  <a:cubicBezTo>
                    <a:pt x="233" y="1251"/>
                    <a:pt x="233" y="1251"/>
                    <a:pt x="233" y="1251"/>
                  </a:cubicBezTo>
                  <a:cubicBezTo>
                    <a:pt x="233" y="0"/>
                    <a:pt x="233" y="0"/>
                    <a:pt x="233" y="0"/>
                  </a:cubicBezTo>
                  <a:lnTo>
                    <a:pt x="112" y="0"/>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5" name="Freeform 15"/>
            <p:cNvSpPr>
              <a:spLocks noEditPoints="1"/>
            </p:cNvSpPr>
            <p:nvPr userDrawn="1"/>
          </p:nvSpPr>
          <p:spPr bwMode="gray">
            <a:xfrm>
              <a:off x="8848726" y="3952875"/>
              <a:ext cx="1244600" cy="1892300"/>
            </a:xfrm>
            <a:custGeom>
              <a:avLst/>
              <a:gdLst>
                <a:gd name="T0" fmla="*/ 597 w 689"/>
                <a:gd name="T1" fmla="*/ 579 h 1054"/>
                <a:gd name="T2" fmla="*/ 624 w 689"/>
                <a:gd name="T3" fmla="*/ 548 h 1054"/>
                <a:gd name="T4" fmla="*/ 689 w 689"/>
                <a:gd name="T5" fmla="*/ 345 h 1054"/>
                <a:gd name="T6" fmla="*/ 0 w 689"/>
                <a:gd name="T7" fmla="*/ 345 h 1054"/>
                <a:gd name="T8" fmla="*/ 66 w 689"/>
                <a:gd name="T9" fmla="*/ 548 h 1054"/>
                <a:gd name="T10" fmla="*/ 93 w 689"/>
                <a:gd name="T11" fmla="*/ 579 h 1054"/>
                <a:gd name="T12" fmla="*/ 159 w 689"/>
                <a:gd name="T13" fmla="*/ 791 h 1054"/>
                <a:gd name="T14" fmla="*/ 171 w 689"/>
                <a:gd name="T15" fmla="*/ 834 h 1054"/>
                <a:gd name="T16" fmla="*/ 159 w 689"/>
                <a:gd name="T17" fmla="*/ 877 h 1054"/>
                <a:gd name="T18" fmla="*/ 159 w 689"/>
                <a:gd name="T19" fmla="*/ 918 h 1054"/>
                <a:gd name="T20" fmla="*/ 184 w 689"/>
                <a:gd name="T21" fmla="*/ 965 h 1054"/>
                <a:gd name="T22" fmla="*/ 345 w 689"/>
                <a:gd name="T23" fmla="*/ 1054 h 1054"/>
                <a:gd name="T24" fmla="*/ 506 w 689"/>
                <a:gd name="T25" fmla="*/ 965 h 1054"/>
                <a:gd name="T26" fmla="*/ 530 w 689"/>
                <a:gd name="T27" fmla="*/ 918 h 1054"/>
                <a:gd name="T28" fmla="*/ 530 w 689"/>
                <a:gd name="T29" fmla="*/ 877 h 1054"/>
                <a:gd name="T30" fmla="*/ 519 w 689"/>
                <a:gd name="T31" fmla="*/ 834 h 1054"/>
                <a:gd name="T32" fmla="*/ 530 w 689"/>
                <a:gd name="T33" fmla="*/ 791 h 1054"/>
                <a:gd name="T34" fmla="*/ 675 w 689"/>
                <a:gd name="T35" fmla="*/ 345 h 1054"/>
                <a:gd name="T36" fmla="*/ 606 w 689"/>
                <a:gd name="T37" fmla="*/ 546 h 1054"/>
                <a:gd name="T38" fmla="*/ 586 w 689"/>
                <a:gd name="T39" fmla="*/ 570 h 1054"/>
                <a:gd name="T40" fmla="*/ 442 w 689"/>
                <a:gd name="T41" fmla="*/ 767 h 1054"/>
                <a:gd name="T42" fmla="*/ 551 w 689"/>
                <a:gd name="T43" fmla="*/ 555 h 1054"/>
                <a:gd name="T44" fmla="*/ 556 w 689"/>
                <a:gd name="T45" fmla="*/ 549 h 1054"/>
                <a:gd name="T46" fmla="*/ 616 w 689"/>
                <a:gd name="T47" fmla="*/ 412 h 1054"/>
                <a:gd name="T48" fmla="*/ 630 w 689"/>
                <a:gd name="T49" fmla="*/ 398 h 1054"/>
                <a:gd name="T50" fmla="*/ 623 w 689"/>
                <a:gd name="T51" fmla="*/ 345 h 1054"/>
                <a:gd name="T52" fmla="*/ 382 w 689"/>
                <a:gd name="T53" fmla="*/ 16 h 1054"/>
                <a:gd name="T54" fmla="*/ 103 w 689"/>
                <a:gd name="T55" fmla="*/ 570 h 1054"/>
                <a:gd name="T56" fmla="*/ 83 w 689"/>
                <a:gd name="T57" fmla="*/ 546 h 1054"/>
                <a:gd name="T58" fmla="*/ 312 w 689"/>
                <a:gd name="T59" fmla="*/ 16 h 1054"/>
                <a:gd name="T60" fmla="*/ 609 w 689"/>
                <a:gd name="T61" fmla="*/ 345 h 1054"/>
                <a:gd name="T62" fmla="*/ 540 w 689"/>
                <a:gd name="T63" fmla="*/ 546 h 1054"/>
                <a:gd name="T64" fmla="*/ 520 w 689"/>
                <a:gd name="T65" fmla="*/ 570 h 1054"/>
                <a:gd name="T66" fmla="*/ 195 w 689"/>
                <a:gd name="T67" fmla="*/ 767 h 1054"/>
                <a:gd name="T68" fmla="*/ 173 w 689"/>
                <a:gd name="T69" fmla="*/ 791 h 1054"/>
                <a:gd name="T70" fmla="*/ 506 w 689"/>
                <a:gd name="T71" fmla="*/ 781 h 1054"/>
                <a:gd name="T72" fmla="*/ 516 w 689"/>
                <a:gd name="T73" fmla="*/ 813 h 1054"/>
                <a:gd name="T74" fmla="*/ 184 w 689"/>
                <a:gd name="T75" fmla="*/ 823 h 1054"/>
                <a:gd name="T76" fmla="*/ 173 w 689"/>
                <a:gd name="T77" fmla="*/ 791 h 1054"/>
                <a:gd name="T78" fmla="*/ 516 w 689"/>
                <a:gd name="T79" fmla="*/ 855 h 1054"/>
                <a:gd name="T80" fmla="*/ 506 w 689"/>
                <a:gd name="T81" fmla="*/ 887 h 1054"/>
                <a:gd name="T82" fmla="*/ 173 w 689"/>
                <a:gd name="T83" fmla="*/ 877 h 1054"/>
                <a:gd name="T84" fmla="*/ 184 w 689"/>
                <a:gd name="T85" fmla="*/ 844 h 1054"/>
                <a:gd name="T86" fmla="*/ 345 w 689"/>
                <a:gd name="T87" fmla="*/ 1040 h 1054"/>
                <a:gd name="T88" fmla="*/ 463 w 689"/>
                <a:gd name="T89" fmla="*/ 965 h 1054"/>
                <a:gd name="T90" fmla="*/ 516 w 689"/>
                <a:gd name="T91" fmla="*/ 940 h 1054"/>
                <a:gd name="T92" fmla="*/ 184 w 689"/>
                <a:gd name="T93" fmla="*/ 951 h 1054"/>
                <a:gd name="T94" fmla="*/ 173 w 689"/>
                <a:gd name="T95" fmla="*/ 918 h 1054"/>
                <a:gd name="T96" fmla="*/ 506 w 689"/>
                <a:gd name="T97" fmla="*/ 908 h 1054"/>
                <a:gd name="T98" fmla="*/ 516 w 689"/>
                <a:gd name="T99" fmla="*/ 940 h 10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89" h="1054">
                  <a:moveTo>
                    <a:pt x="509" y="767"/>
                  </a:moveTo>
                  <a:cubicBezTo>
                    <a:pt x="514" y="693"/>
                    <a:pt x="566" y="618"/>
                    <a:pt x="597" y="579"/>
                  </a:cubicBezTo>
                  <a:cubicBezTo>
                    <a:pt x="604" y="571"/>
                    <a:pt x="611" y="563"/>
                    <a:pt x="617" y="555"/>
                  </a:cubicBezTo>
                  <a:cubicBezTo>
                    <a:pt x="624" y="548"/>
                    <a:pt x="624" y="548"/>
                    <a:pt x="624" y="548"/>
                  </a:cubicBezTo>
                  <a:cubicBezTo>
                    <a:pt x="623" y="548"/>
                    <a:pt x="623" y="548"/>
                    <a:pt x="623" y="548"/>
                  </a:cubicBezTo>
                  <a:cubicBezTo>
                    <a:pt x="666" y="488"/>
                    <a:pt x="689" y="418"/>
                    <a:pt x="689" y="345"/>
                  </a:cubicBezTo>
                  <a:cubicBezTo>
                    <a:pt x="689" y="155"/>
                    <a:pt x="535" y="0"/>
                    <a:pt x="345" y="0"/>
                  </a:cubicBezTo>
                  <a:cubicBezTo>
                    <a:pt x="155" y="0"/>
                    <a:pt x="0" y="155"/>
                    <a:pt x="0" y="345"/>
                  </a:cubicBezTo>
                  <a:cubicBezTo>
                    <a:pt x="0" y="418"/>
                    <a:pt x="23" y="488"/>
                    <a:pt x="67" y="547"/>
                  </a:cubicBezTo>
                  <a:cubicBezTo>
                    <a:pt x="66" y="548"/>
                    <a:pt x="66" y="548"/>
                    <a:pt x="66" y="548"/>
                  </a:cubicBezTo>
                  <a:cubicBezTo>
                    <a:pt x="72" y="555"/>
                    <a:pt x="72" y="555"/>
                    <a:pt x="72" y="555"/>
                  </a:cubicBezTo>
                  <a:cubicBezTo>
                    <a:pt x="79" y="563"/>
                    <a:pt x="85" y="571"/>
                    <a:pt x="93" y="579"/>
                  </a:cubicBezTo>
                  <a:cubicBezTo>
                    <a:pt x="123" y="618"/>
                    <a:pt x="175" y="693"/>
                    <a:pt x="181" y="767"/>
                  </a:cubicBezTo>
                  <a:cubicBezTo>
                    <a:pt x="165" y="768"/>
                    <a:pt x="159" y="782"/>
                    <a:pt x="159" y="791"/>
                  </a:cubicBezTo>
                  <a:cubicBezTo>
                    <a:pt x="159" y="813"/>
                    <a:pt x="159" y="813"/>
                    <a:pt x="159" y="813"/>
                  </a:cubicBezTo>
                  <a:cubicBezTo>
                    <a:pt x="159" y="824"/>
                    <a:pt x="164" y="830"/>
                    <a:pt x="171" y="834"/>
                  </a:cubicBezTo>
                  <a:cubicBezTo>
                    <a:pt x="163" y="839"/>
                    <a:pt x="159" y="848"/>
                    <a:pt x="159" y="855"/>
                  </a:cubicBezTo>
                  <a:cubicBezTo>
                    <a:pt x="159" y="877"/>
                    <a:pt x="159" y="877"/>
                    <a:pt x="159" y="877"/>
                  </a:cubicBezTo>
                  <a:cubicBezTo>
                    <a:pt x="159" y="887"/>
                    <a:pt x="164" y="894"/>
                    <a:pt x="171" y="897"/>
                  </a:cubicBezTo>
                  <a:cubicBezTo>
                    <a:pt x="163" y="902"/>
                    <a:pt x="159" y="911"/>
                    <a:pt x="159" y="918"/>
                  </a:cubicBezTo>
                  <a:cubicBezTo>
                    <a:pt x="159" y="940"/>
                    <a:pt x="159" y="940"/>
                    <a:pt x="159" y="940"/>
                  </a:cubicBezTo>
                  <a:cubicBezTo>
                    <a:pt x="159" y="958"/>
                    <a:pt x="174" y="965"/>
                    <a:pt x="184" y="965"/>
                  </a:cubicBezTo>
                  <a:cubicBezTo>
                    <a:pt x="212" y="965"/>
                    <a:pt x="212" y="965"/>
                    <a:pt x="212" y="965"/>
                  </a:cubicBezTo>
                  <a:cubicBezTo>
                    <a:pt x="226" y="1022"/>
                    <a:pt x="273" y="1054"/>
                    <a:pt x="345" y="1054"/>
                  </a:cubicBezTo>
                  <a:cubicBezTo>
                    <a:pt x="417" y="1054"/>
                    <a:pt x="464" y="1022"/>
                    <a:pt x="478" y="965"/>
                  </a:cubicBezTo>
                  <a:cubicBezTo>
                    <a:pt x="506" y="965"/>
                    <a:pt x="506" y="965"/>
                    <a:pt x="506" y="965"/>
                  </a:cubicBezTo>
                  <a:cubicBezTo>
                    <a:pt x="524" y="965"/>
                    <a:pt x="530" y="950"/>
                    <a:pt x="530" y="940"/>
                  </a:cubicBezTo>
                  <a:cubicBezTo>
                    <a:pt x="530" y="918"/>
                    <a:pt x="530" y="918"/>
                    <a:pt x="530" y="918"/>
                  </a:cubicBezTo>
                  <a:cubicBezTo>
                    <a:pt x="530" y="908"/>
                    <a:pt x="525" y="901"/>
                    <a:pt x="519" y="898"/>
                  </a:cubicBezTo>
                  <a:cubicBezTo>
                    <a:pt x="527" y="893"/>
                    <a:pt x="530" y="883"/>
                    <a:pt x="530" y="877"/>
                  </a:cubicBezTo>
                  <a:cubicBezTo>
                    <a:pt x="530" y="855"/>
                    <a:pt x="530" y="855"/>
                    <a:pt x="530" y="855"/>
                  </a:cubicBezTo>
                  <a:cubicBezTo>
                    <a:pt x="530" y="844"/>
                    <a:pt x="525" y="838"/>
                    <a:pt x="519" y="834"/>
                  </a:cubicBezTo>
                  <a:cubicBezTo>
                    <a:pt x="527" y="829"/>
                    <a:pt x="530" y="820"/>
                    <a:pt x="530" y="813"/>
                  </a:cubicBezTo>
                  <a:cubicBezTo>
                    <a:pt x="530" y="791"/>
                    <a:pt x="530" y="791"/>
                    <a:pt x="530" y="791"/>
                  </a:cubicBezTo>
                  <a:cubicBezTo>
                    <a:pt x="530" y="775"/>
                    <a:pt x="518" y="768"/>
                    <a:pt x="509" y="767"/>
                  </a:cubicBezTo>
                  <a:close/>
                  <a:moveTo>
                    <a:pt x="675" y="345"/>
                  </a:moveTo>
                  <a:cubicBezTo>
                    <a:pt x="675" y="418"/>
                    <a:pt x="652" y="487"/>
                    <a:pt x="607" y="546"/>
                  </a:cubicBezTo>
                  <a:cubicBezTo>
                    <a:pt x="606" y="546"/>
                    <a:pt x="606" y="546"/>
                    <a:pt x="606" y="546"/>
                  </a:cubicBezTo>
                  <a:cubicBezTo>
                    <a:pt x="600" y="554"/>
                    <a:pt x="594" y="562"/>
                    <a:pt x="587" y="570"/>
                  </a:cubicBezTo>
                  <a:cubicBezTo>
                    <a:pt x="586" y="570"/>
                    <a:pt x="586" y="570"/>
                    <a:pt x="586" y="570"/>
                  </a:cubicBezTo>
                  <a:cubicBezTo>
                    <a:pt x="554" y="610"/>
                    <a:pt x="500" y="689"/>
                    <a:pt x="495" y="767"/>
                  </a:cubicBezTo>
                  <a:cubicBezTo>
                    <a:pt x="442" y="767"/>
                    <a:pt x="442" y="767"/>
                    <a:pt x="442" y="767"/>
                  </a:cubicBezTo>
                  <a:cubicBezTo>
                    <a:pt x="448" y="693"/>
                    <a:pt x="499" y="618"/>
                    <a:pt x="530" y="579"/>
                  </a:cubicBezTo>
                  <a:cubicBezTo>
                    <a:pt x="537" y="571"/>
                    <a:pt x="544" y="563"/>
                    <a:pt x="551" y="555"/>
                  </a:cubicBezTo>
                  <a:cubicBezTo>
                    <a:pt x="551" y="555"/>
                    <a:pt x="551" y="554"/>
                    <a:pt x="551" y="554"/>
                  </a:cubicBezTo>
                  <a:cubicBezTo>
                    <a:pt x="556" y="549"/>
                    <a:pt x="556" y="549"/>
                    <a:pt x="556" y="549"/>
                  </a:cubicBezTo>
                  <a:cubicBezTo>
                    <a:pt x="555" y="549"/>
                    <a:pt x="555" y="549"/>
                    <a:pt x="555" y="549"/>
                  </a:cubicBezTo>
                  <a:cubicBezTo>
                    <a:pt x="586" y="508"/>
                    <a:pt x="606" y="461"/>
                    <a:pt x="616" y="412"/>
                  </a:cubicBezTo>
                  <a:cubicBezTo>
                    <a:pt x="630" y="412"/>
                    <a:pt x="630" y="412"/>
                    <a:pt x="630" y="412"/>
                  </a:cubicBezTo>
                  <a:cubicBezTo>
                    <a:pt x="630" y="398"/>
                    <a:pt x="630" y="398"/>
                    <a:pt x="630" y="398"/>
                  </a:cubicBezTo>
                  <a:cubicBezTo>
                    <a:pt x="619" y="398"/>
                    <a:pt x="619" y="398"/>
                    <a:pt x="619" y="398"/>
                  </a:cubicBezTo>
                  <a:cubicBezTo>
                    <a:pt x="621" y="380"/>
                    <a:pt x="623" y="363"/>
                    <a:pt x="623" y="345"/>
                  </a:cubicBezTo>
                  <a:cubicBezTo>
                    <a:pt x="623" y="259"/>
                    <a:pt x="591" y="176"/>
                    <a:pt x="533" y="113"/>
                  </a:cubicBezTo>
                  <a:cubicBezTo>
                    <a:pt x="492" y="67"/>
                    <a:pt x="440" y="35"/>
                    <a:pt x="382" y="16"/>
                  </a:cubicBezTo>
                  <a:cubicBezTo>
                    <a:pt x="547" y="35"/>
                    <a:pt x="675" y="175"/>
                    <a:pt x="675" y="345"/>
                  </a:cubicBezTo>
                  <a:close/>
                  <a:moveTo>
                    <a:pt x="103" y="570"/>
                  </a:moveTo>
                  <a:cubicBezTo>
                    <a:pt x="96" y="562"/>
                    <a:pt x="89" y="554"/>
                    <a:pt x="83" y="546"/>
                  </a:cubicBezTo>
                  <a:cubicBezTo>
                    <a:pt x="83" y="546"/>
                    <a:pt x="83" y="546"/>
                    <a:pt x="83" y="546"/>
                  </a:cubicBezTo>
                  <a:cubicBezTo>
                    <a:pt x="38" y="487"/>
                    <a:pt x="14" y="418"/>
                    <a:pt x="14" y="345"/>
                  </a:cubicBezTo>
                  <a:cubicBezTo>
                    <a:pt x="14" y="174"/>
                    <a:pt x="145" y="33"/>
                    <a:pt x="312" y="16"/>
                  </a:cubicBezTo>
                  <a:cubicBezTo>
                    <a:pt x="392" y="24"/>
                    <a:pt x="467" y="62"/>
                    <a:pt x="522" y="122"/>
                  </a:cubicBezTo>
                  <a:cubicBezTo>
                    <a:pt x="578" y="183"/>
                    <a:pt x="609" y="262"/>
                    <a:pt x="609" y="345"/>
                  </a:cubicBezTo>
                  <a:cubicBezTo>
                    <a:pt x="609" y="418"/>
                    <a:pt x="585" y="487"/>
                    <a:pt x="541" y="546"/>
                  </a:cubicBezTo>
                  <a:cubicBezTo>
                    <a:pt x="540" y="546"/>
                    <a:pt x="540" y="546"/>
                    <a:pt x="540" y="546"/>
                  </a:cubicBezTo>
                  <a:cubicBezTo>
                    <a:pt x="534" y="554"/>
                    <a:pt x="527" y="562"/>
                    <a:pt x="520" y="570"/>
                  </a:cubicBezTo>
                  <a:cubicBezTo>
                    <a:pt x="520" y="570"/>
                    <a:pt x="520" y="570"/>
                    <a:pt x="520" y="570"/>
                  </a:cubicBezTo>
                  <a:cubicBezTo>
                    <a:pt x="487" y="611"/>
                    <a:pt x="434" y="689"/>
                    <a:pt x="428" y="767"/>
                  </a:cubicBezTo>
                  <a:cubicBezTo>
                    <a:pt x="195" y="767"/>
                    <a:pt x="195" y="767"/>
                    <a:pt x="195" y="767"/>
                  </a:cubicBezTo>
                  <a:cubicBezTo>
                    <a:pt x="189" y="689"/>
                    <a:pt x="135" y="610"/>
                    <a:pt x="103" y="570"/>
                  </a:cubicBezTo>
                  <a:close/>
                  <a:moveTo>
                    <a:pt x="173" y="791"/>
                  </a:moveTo>
                  <a:cubicBezTo>
                    <a:pt x="173" y="789"/>
                    <a:pt x="174" y="781"/>
                    <a:pt x="184" y="781"/>
                  </a:cubicBezTo>
                  <a:cubicBezTo>
                    <a:pt x="506" y="781"/>
                    <a:pt x="506" y="781"/>
                    <a:pt x="506" y="781"/>
                  </a:cubicBezTo>
                  <a:cubicBezTo>
                    <a:pt x="508" y="781"/>
                    <a:pt x="516" y="781"/>
                    <a:pt x="516" y="791"/>
                  </a:cubicBezTo>
                  <a:cubicBezTo>
                    <a:pt x="516" y="813"/>
                    <a:pt x="516" y="813"/>
                    <a:pt x="516" y="813"/>
                  </a:cubicBezTo>
                  <a:cubicBezTo>
                    <a:pt x="516" y="816"/>
                    <a:pt x="515" y="823"/>
                    <a:pt x="506" y="823"/>
                  </a:cubicBezTo>
                  <a:cubicBezTo>
                    <a:pt x="184" y="823"/>
                    <a:pt x="184" y="823"/>
                    <a:pt x="184" y="823"/>
                  </a:cubicBezTo>
                  <a:cubicBezTo>
                    <a:pt x="182" y="823"/>
                    <a:pt x="173" y="823"/>
                    <a:pt x="173" y="813"/>
                  </a:cubicBezTo>
                  <a:lnTo>
                    <a:pt x="173" y="791"/>
                  </a:lnTo>
                  <a:close/>
                  <a:moveTo>
                    <a:pt x="506" y="844"/>
                  </a:moveTo>
                  <a:cubicBezTo>
                    <a:pt x="509" y="844"/>
                    <a:pt x="516" y="845"/>
                    <a:pt x="516" y="855"/>
                  </a:cubicBezTo>
                  <a:cubicBezTo>
                    <a:pt x="516" y="877"/>
                    <a:pt x="516" y="877"/>
                    <a:pt x="516" y="877"/>
                  </a:cubicBezTo>
                  <a:cubicBezTo>
                    <a:pt x="516" y="878"/>
                    <a:pt x="516" y="887"/>
                    <a:pt x="506" y="887"/>
                  </a:cubicBezTo>
                  <a:cubicBezTo>
                    <a:pt x="184" y="887"/>
                    <a:pt x="184" y="887"/>
                    <a:pt x="184" y="887"/>
                  </a:cubicBezTo>
                  <a:cubicBezTo>
                    <a:pt x="182" y="887"/>
                    <a:pt x="173" y="887"/>
                    <a:pt x="173" y="877"/>
                  </a:cubicBezTo>
                  <a:cubicBezTo>
                    <a:pt x="173" y="855"/>
                    <a:pt x="173" y="855"/>
                    <a:pt x="173" y="855"/>
                  </a:cubicBezTo>
                  <a:cubicBezTo>
                    <a:pt x="173" y="852"/>
                    <a:pt x="174" y="844"/>
                    <a:pt x="184" y="844"/>
                  </a:cubicBezTo>
                  <a:lnTo>
                    <a:pt x="506" y="844"/>
                  </a:lnTo>
                  <a:close/>
                  <a:moveTo>
                    <a:pt x="345" y="1040"/>
                  </a:moveTo>
                  <a:cubicBezTo>
                    <a:pt x="280" y="1040"/>
                    <a:pt x="240" y="1014"/>
                    <a:pt x="226" y="965"/>
                  </a:cubicBezTo>
                  <a:cubicBezTo>
                    <a:pt x="463" y="965"/>
                    <a:pt x="463" y="965"/>
                    <a:pt x="463" y="965"/>
                  </a:cubicBezTo>
                  <a:cubicBezTo>
                    <a:pt x="450" y="1014"/>
                    <a:pt x="409" y="1040"/>
                    <a:pt x="345" y="1040"/>
                  </a:cubicBezTo>
                  <a:close/>
                  <a:moveTo>
                    <a:pt x="516" y="940"/>
                  </a:moveTo>
                  <a:cubicBezTo>
                    <a:pt x="516" y="942"/>
                    <a:pt x="516" y="951"/>
                    <a:pt x="506" y="951"/>
                  </a:cubicBezTo>
                  <a:cubicBezTo>
                    <a:pt x="184" y="951"/>
                    <a:pt x="184" y="951"/>
                    <a:pt x="184" y="951"/>
                  </a:cubicBezTo>
                  <a:cubicBezTo>
                    <a:pt x="182" y="951"/>
                    <a:pt x="173" y="950"/>
                    <a:pt x="173" y="940"/>
                  </a:cubicBezTo>
                  <a:cubicBezTo>
                    <a:pt x="173" y="918"/>
                    <a:pt x="173" y="918"/>
                    <a:pt x="173" y="918"/>
                  </a:cubicBezTo>
                  <a:cubicBezTo>
                    <a:pt x="173" y="917"/>
                    <a:pt x="174" y="908"/>
                    <a:pt x="184" y="908"/>
                  </a:cubicBezTo>
                  <a:cubicBezTo>
                    <a:pt x="506" y="908"/>
                    <a:pt x="506" y="908"/>
                    <a:pt x="506" y="908"/>
                  </a:cubicBezTo>
                  <a:cubicBezTo>
                    <a:pt x="508" y="908"/>
                    <a:pt x="516" y="908"/>
                    <a:pt x="516" y="918"/>
                  </a:cubicBezTo>
                  <a:lnTo>
                    <a:pt x="516" y="94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6" name="Rectangle 16"/>
            <p:cNvSpPr>
              <a:spLocks noChangeArrowheads="1"/>
            </p:cNvSpPr>
            <p:nvPr userDrawn="1"/>
          </p:nvSpPr>
          <p:spPr bwMode="gray">
            <a:xfrm>
              <a:off x="9882188" y="5368925"/>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7" name="Rectangle 17"/>
            <p:cNvSpPr>
              <a:spLocks noChangeArrowheads="1"/>
            </p:cNvSpPr>
            <p:nvPr userDrawn="1"/>
          </p:nvSpPr>
          <p:spPr bwMode="gray">
            <a:xfrm>
              <a:off x="9950451" y="54943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8" name="Rectangle 18"/>
            <p:cNvSpPr>
              <a:spLocks noChangeArrowheads="1"/>
            </p:cNvSpPr>
            <p:nvPr userDrawn="1"/>
          </p:nvSpPr>
          <p:spPr bwMode="gray">
            <a:xfrm>
              <a:off x="9950451" y="55610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9" name="Rectangle 19"/>
            <p:cNvSpPr>
              <a:spLocks noChangeArrowheads="1"/>
            </p:cNvSpPr>
            <p:nvPr userDrawn="1"/>
          </p:nvSpPr>
          <p:spPr bwMode="gray">
            <a:xfrm>
              <a:off x="9950451" y="5426075"/>
              <a:ext cx="25400" cy="34925"/>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0" name="Rectangle 20"/>
            <p:cNvSpPr>
              <a:spLocks noChangeArrowheads="1"/>
            </p:cNvSpPr>
            <p:nvPr userDrawn="1"/>
          </p:nvSpPr>
          <p:spPr bwMode="gray">
            <a:xfrm>
              <a:off x="9950451" y="56276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1" name="Rectangle 21"/>
            <p:cNvSpPr>
              <a:spLocks noChangeArrowheads="1"/>
            </p:cNvSpPr>
            <p:nvPr userDrawn="1"/>
          </p:nvSpPr>
          <p:spPr bwMode="gray">
            <a:xfrm>
              <a:off x="9950451" y="57610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2" name="Rectangle 22"/>
            <p:cNvSpPr>
              <a:spLocks noChangeArrowheads="1"/>
            </p:cNvSpPr>
            <p:nvPr userDrawn="1"/>
          </p:nvSpPr>
          <p:spPr bwMode="gray">
            <a:xfrm>
              <a:off x="9950451" y="569436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3" name="Rectangle 23"/>
            <p:cNvSpPr>
              <a:spLocks noChangeArrowheads="1"/>
            </p:cNvSpPr>
            <p:nvPr userDrawn="1"/>
          </p:nvSpPr>
          <p:spPr bwMode="gray">
            <a:xfrm>
              <a:off x="9882188" y="5827713"/>
              <a:ext cx="161925" cy="238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4" name="Rectangle 24"/>
            <p:cNvSpPr>
              <a:spLocks noChangeArrowheads="1"/>
            </p:cNvSpPr>
            <p:nvPr userDrawn="1"/>
          </p:nvSpPr>
          <p:spPr bwMode="gray">
            <a:xfrm>
              <a:off x="8451851" y="41084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5" name="Rectangle 25"/>
            <p:cNvSpPr>
              <a:spLocks noChangeArrowheads="1"/>
            </p:cNvSpPr>
            <p:nvPr userDrawn="1"/>
          </p:nvSpPr>
          <p:spPr bwMode="gray">
            <a:xfrm>
              <a:off x="8451851" y="48180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6" name="Rectangle 26"/>
            <p:cNvSpPr>
              <a:spLocks noChangeArrowheads="1"/>
            </p:cNvSpPr>
            <p:nvPr userDrawn="1"/>
          </p:nvSpPr>
          <p:spPr bwMode="gray">
            <a:xfrm>
              <a:off x="8451851" y="46243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7" name="Rectangle 27"/>
            <p:cNvSpPr>
              <a:spLocks noChangeArrowheads="1"/>
            </p:cNvSpPr>
            <p:nvPr userDrawn="1"/>
          </p:nvSpPr>
          <p:spPr bwMode="gray">
            <a:xfrm>
              <a:off x="8451851" y="47529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8" name="Rectangle 28"/>
            <p:cNvSpPr>
              <a:spLocks noChangeArrowheads="1"/>
            </p:cNvSpPr>
            <p:nvPr userDrawn="1"/>
          </p:nvSpPr>
          <p:spPr bwMode="gray">
            <a:xfrm>
              <a:off x="8451851" y="46878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9" name="Rectangle 29"/>
            <p:cNvSpPr>
              <a:spLocks noChangeArrowheads="1"/>
            </p:cNvSpPr>
            <p:nvPr userDrawn="1"/>
          </p:nvSpPr>
          <p:spPr bwMode="gray">
            <a:xfrm>
              <a:off x="8451851" y="4560888"/>
              <a:ext cx="25400" cy="3016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0" name="Rectangle 30"/>
            <p:cNvSpPr>
              <a:spLocks noChangeArrowheads="1"/>
            </p:cNvSpPr>
            <p:nvPr userDrawn="1"/>
          </p:nvSpPr>
          <p:spPr bwMode="gray">
            <a:xfrm>
              <a:off x="8451851" y="430212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1" name="Rectangle 31"/>
            <p:cNvSpPr>
              <a:spLocks noChangeArrowheads="1"/>
            </p:cNvSpPr>
            <p:nvPr userDrawn="1"/>
          </p:nvSpPr>
          <p:spPr bwMode="gray">
            <a:xfrm>
              <a:off x="8451851" y="41735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2" name="Rectangle 32"/>
            <p:cNvSpPr>
              <a:spLocks noChangeArrowheads="1"/>
            </p:cNvSpPr>
            <p:nvPr userDrawn="1"/>
          </p:nvSpPr>
          <p:spPr bwMode="gray">
            <a:xfrm>
              <a:off x="8451851" y="449580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3" name="Rectangle 33"/>
            <p:cNvSpPr>
              <a:spLocks noChangeArrowheads="1"/>
            </p:cNvSpPr>
            <p:nvPr userDrawn="1"/>
          </p:nvSpPr>
          <p:spPr bwMode="gray">
            <a:xfrm>
              <a:off x="8451851" y="42386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4" name="Rectangle 34"/>
            <p:cNvSpPr>
              <a:spLocks noChangeArrowheads="1"/>
            </p:cNvSpPr>
            <p:nvPr userDrawn="1"/>
          </p:nvSpPr>
          <p:spPr bwMode="gray">
            <a:xfrm>
              <a:off x="8451851" y="43672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5" name="Rectangle 35"/>
            <p:cNvSpPr>
              <a:spLocks noChangeArrowheads="1"/>
            </p:cNvSpPr>
            <p:nvPr userDrawn="1"/>
          </p:nvSpPr>
          <p:spPr bwMode="gray">
            <a:xfrm>
              <a:off x="8451851" y="48831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6" name="Rectangle 36"/>
            <p:cNvSpPr>
              <a:spLocks noChangeArrowheads="1"/>
            </p:cNvSpPr>
            <p:nvPr userDrawn="1"/>
          </p:nvSpPr>
          <p:spPr bwMode="gray">
            <a:xfrm>
              <a:off x="8451851" y="44323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7" name="Rectangle 37"/>
            <p:cNvSpPr>
              <a:spLocks noChangeArrowheads="1"/>
            </p:cNvSpPr>
            <p:nvPr userDrawn="1"/>
          </p:nvSpPr>
          <p:spPr bwMode="gray">
            <a:xfrm>
              <a:off x="8451851" y="54641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8" name="Rectangle 38"/>
            <p:cNvSpPr>
              <a:spLocks noChangeArrowheads="1"/>
            </p:cNvSpPr>
            <p:nvPr userDrawn="1"/>
          </p:nvSpPr>
          <p:spPr bwMode="gray">
            <a:xfrm>
              <a:off x="8451851" y="53990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9" name="Rectangle 39"/>
            <p:cNvSpPr>
              <a:spLocks noChangeArrowheads="1"/>
            </p:cNvSpPr>
            <p:nvPr userDrawn="1"/>
          </p:nvSpPr>
          <p:spPr bwMode="gray">
            <a:xfrm>
              <a:off x="8451851" y="55292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0" name="Rectangle 40"/>
            <p:cNvSpPr>
              <a:spLocks noChangeArrowheads="1"/>
            </p:cNvSpPr>
            <p:nvPr userDrawn="1"/>
          </p:nvSpPr>
          <p:spPr bwMode="gray">
            <a:xfrm>
              <a:off x="8451851" y="55943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1" name="Rectangle 41"/>
            <p:cNvSpPr>
              <a:spLocks noChangeArrowheads="1"/>
            </p:cNvSpPr>
            <p:nvPr userDrawn="1"/>
          </p:nvSpPr>
          <p:spPr bwMode="gray">
            <a:xfrm>
              <a:off x="8451851" y="494665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2" name="Rectangle 42"/>
            <p:cNvSpPr>
              <a:spLocks noChangeArrowheads="1"/>
            </p:cNvSpPr>
            <p:nvPr userDrawn="1"/>
          </p:nvSpPr>
          <p:spPr bwMode="gray">
            <a:xfrm>
              <a:off x="8451851" y="53355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3" name="Rectangle 43"/>
            <p:cNvSpPr>
              <a:spLocks noChangeArrowheads="1"/>
            </p:cNvSpPr>
            <p:nvPr userDrawn="1"/>
          </p:nvSpPr>
          <p:spPr bwMode="gray">
            <a:xfrm>
              <a:off x="8451851" y="56578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4" name="Rectangle 44"/>
            <p:cNvSpPr>
              <a:spLocks noChangeArrowheads="1"/>
            </p:cNvSpPr>
            <p:nvPr userDrawn="1"/>
          </p:nvSpPr>
          <p:spPr bwMode="gray">
            <a:xfrm>
              <a:off x="8451851" y="52705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5" name="Rectangle 45"/>
            <p:cNvSpPr>
              <a:spLocks noChangeArrowheads="1"/>
            </p:cNvSpPr>
            <p:nvPr userDrawn="1"/>
          </p:nvSpPr>
          <p:spPr bwMode="gray">
            <a:xfrm>
              <a:off x="8451851" y="50768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6" name="Rectangle 46"/>
            <p:cNvSpPr>
              <a:spLocks noChangeArrowheads="1"/>
            </p:cNvSpPr>
            <p:nvPr userDrawn="1"/>
          </p:nvSpPr>
          <p:spPr bwMode="gray">
            <a:xfrm>
              <a:off x="8451851" y="50117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7" name="Rectangle 47"/>
            <p:cNvSpPr>
              <a:spLocks noChangeArrowheads="1"/>
            </p:cNvSpPr>
            <p:nvPr userDrawn="1"/>
          </p:nvSpPr>
          <p:spPr bwMode="gray">
            <a:xfrm>
              <a:off x="8451851" y="51419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8" name="Rectangle 48"/>
            <p:cNvSpPr>
              <a:spLocks noChangeArrowheads="1"/>
            </p:cNvSpPr>
            <p:nvPr userDrawn="1"/>
          </p:nvSpPr>
          <p:spPr bwMode="gray">
            <a:xfrm>
              <a:off x="8451851" y="52054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9" name="Rectangle 49"/>
            <p:cNvSpPr>
              <a:spLocks noChangeArrowheads="1"/>
            </p:cNvSpPr>
            <p:nvPr userDrawn="1"/>
          </p:nvSpPr>
          <p:spPr bwMode="gray">
            <a:xfrm>
              <a:off x="8383588" y="572135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0" name="Rectangle 50"/>
            <p:cNvSpPr>
              <a:spLocks noChangeArrowheads="1"/>
            </p:cNvSpPr>
            <p:nvPr userDrawn="1"/>
          </p:nvSpPr>
          <p:spPr bwMode="gray">
            <a:xfrm>
              <a:off x="8383588" y="405130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1" name="Rectangle 51"/>
            <p:cNvSpPr>
              <a:spLocks noChangeArrowheads="1"/>
            </p:cNvSpPr>
            <p:nvPr userDrawn="1"/>
          </p:nvSpPr>
          <p:spPr bwMode="gray">
            <a:xfrm>
              <a:off x="98186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2" name="Rectangle 52"/>
            <p:cNvSpPr>
              <a:spLocks noChangeArrowheads="1"/>
            </p:cNvSpPr>
            <p:nvPr userDrawn="1"/>
          </p:nvSpPr>
          <p:spPr bwMode="gray">
            <a:xfrm>
              <a:off x="988536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3" name="Rectangle 53"/>
            <p:cNvSpPr>
              <a:spLocks noChangeArrowheads="1"/>
            </p:cNvSpPr>
            <p:nvPr userDrawn="1"/>
          </p:nvSpPr>
          <p:spPr bwMode="gray">
            <a:xfrm>
              <a:off x="97520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4" name="Rectangle 54"/>
            <p:cNvSpPr>
              <a:spLocks noChangeArrowheads="1"/>
            </p:cNvSpPr>
            <p:nvPr userDrawn="1"/>
          </p:nvSpPr>
          <p:spPr bwMode="gray">
            <a:xfrm>
              <a:off x="95519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5" name="Rectangle 55"/>
            <p:cNvSpPr>
              <a:spLocks noChangeArrowheads="1"/>
            </p:cNvSpPr>
            <p:nvPr userDrawn="1"/>
          </p:nvSpPr>
          <p:spPr bwMode="gray">
            <a:xfrm>
              <a:off x="968533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6" name="Rectangle 56"/>
            <p:cNvSpPr>
              <a:spLocks noChangeArrowheads="1"/>
            </p:cNvSpPr>
            <p:nvPr userDrawn="1"/>
          </p:nvSpPr>
          <p:spPr bwMode="gray">
            <a:xfrm>
              <a:off x="96186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7" name="Rectangle 57"/>
            <p:cNvSpPr>
              <a:spLocks noChangeArrowheads="1"/>
            </p:cNvSpPr>
            <p:nvPr userDrawn="1"/>
          </p:nvSpPr>
          <p:spPr bwMode="gray">
            <a:xfrm>
              <a:off x="102885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8" name="Rectangle 58"/>
            <p:cNvSpPr>
              <a:spLocks noChangeArrowheads="1"/>
            </p:cNvSpPr>
            <p:nvPr userDrawn="1"/>
          </p:nvSpPr>
          <p:spPr bwMode="gray">
            <a:xfrm>
              <a:off x="10356851"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9" name="Rectangle 59"/>
            <p:cNvSpPr>
              <a:spLocks noChangeArrowheads="1"/>
            </p:cNvSpPr>
            <p:nvPr userDrawn="1"/>
          </p:nvSpPr>
          <p:spPr bwMode="gray">
            <a:xfrm>
              <a:off x="100218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0" name="Rectangle 60"/>
            <p:cNvSpPr>
              <a:spLocks noChangeArrowheads="1"/>
            </p:cNvSpPr>
            <p:nvPr userDrawn="1"/>
          </p:nvSpPr>
          <p:spPr bwMode="gray">
            <a:xfrm>
              <a:off x="102219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1" name="Rectangle 61"/>
            <p:cNvSpPr>
              <a:spLocks noChangeArrowheads="1"/>
            </p:cNvSpPr>
            <p:nvPr userDrawn="1"/>
          </p:nvSpPr>
          <p:spPr bwMode="gray">
            <a:xfrm>
              <a:off x="10155238"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2" name="Rectangle 62"/>
            <p:cNvSpPr>
              <a:spLocks noChangeArrowheads="1"/>
            </p:cNvSpPr>
            <p:nvPr userDrawn="1"/>
          </p:nvSpPr>
          <p:spPr bwMode="gray">
            <a:xfrm>
              <a:off x="100885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3" name="Rectangle 63"/>
            <p:cNvSpPr>
              <a:spLocks noChangeArrowheads="1"/>
            </p:cNvSpPr>
            <p:nvPr userDrawn="1"/>
          </p:nvSpPr>
          <p:spPr bwMode="gray">
            <a:xfrm>
              <a:off x="9491663"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4" name="Rectangle 64"/>
            <p:cNvSpPr>
              <a:spLocks noChangeArrowheads="1"/>
            </p:cNvSpPr>
            <p:nvPr userDrawn="1"/>
          </p:nvSpPr>
          <p:spPr bwMode="gray">
            <a:xfrm>
              <a:off x="10423526"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5" name="Freeform 65"/>
            <p:cNvSpPr>
              <a:spLocks/>
            </p:cNvSpPr>
            <p:nvPr userDrawn="1"/>
          </p:nvSpPr>
          <p:spPr bwMode="gray">
            <a:xfrm>
              <a:off x="9024938" y="4117975"/>
              <a:ext cx="474663" cy="471488"/>
            </a:xfrm>
            <a:custGeom>
              <a:avLst/>
              <a:gdLst>
                <a:gd name="T0" fmla="*/ 249 w 263"/>
                <a:gd name="T1" fmla="*/ 14 h 263"/>
                <a:gd name="T2" fmla="*/ 256 w 263"/>
                <a:gd name="T3" fmla="*/ 14 h 263"/>
                <a:gd name="T4" fmla="*/ 263 w 263"/>
                <a:gd name="T5" fmla="*/ 8 h 263"/>
                <a:gd name="T6" fmla="*/ 256 w 263"/>
                <a:gd name="T7" fmla="*/ 0 h 263"/>
                <a:gd name="T8" fmla="*/ 249 w 263"/>
                <a:gd name="T9" fmla="*/ 0 h 263"/>
                <a:gd name="T10" fmla="*/ 0 w 263"/>
                <a:gd name="T11" fmla="*/ 250 h 263"/>
                <a:gd name="T12" fmla="*/ 0 w 263"/>
                <a:gd name="T13" fmla="*/ 256 h 263"/>
                <a:gd name="T14" fmla="*/ 7 w 263"/>
                <a:gd name="T15" fmla="*/ 263 h 263"/>
                <a:gd name="T16" fmla="*/ 7 w 263"/>
                <a:gd name="T17" fmla="*/ 263 h 263"/>
                <a:gd name="T18" fmla="*/ 14 w 263"/>
                <a:gd name="T19" fmla="*/ 255 h 263"/>
                <a:gd name="T20" fmla="*/ 14 w 263"/>
                <a:gd name="T21" fmla="*/ 250 h 263"/>
                <a:gd name="T22" fmla="*/ 249 w 263"/>
                <a:gd name="T23" fmla="*/ 14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3" h="263">
                  <a:moveTo>
                    <a:pt x="249" y="14"/>
                  </a:moveTo>
                  <a:cubicBezTo>
                    <a:pt x="252" y="14"/>
                    <a:pt x="254" y="14"/>
                    <a:pt x="256" y="14"/>
                  </a:cubicBezTo>
                  <a:cubicBezTo>
                    <a:pt x="260" y="14"/>
                    <a:pt x="263" y="11"/>
                    <a:pt x="263" y="8"/>
                  </a:cubicBezTo>
                  <a:cubicBezTo>
                    <a:pt x="263" y="4"/>
                    <a:pt x="260" y="1"/>
                    <a:pt x="256" y="0"/>
                  </a:cubicBezTo>
                  <a:cubicBezTo>
                    <a:pt x="254" y="0"/>
                    <a:pt x="252" y="0"/>
                    <a:pt x="249" y="0"/>
                  </a:cubicBezTo>
                  <a:cubicBezTo>
                    <a:pt x="112" y="0"/>
                    <a:pt x="0" y="112"/>
                    <a:pt x="0" y="250"/>
                  </a:cubicBezTo>
                  <a:cubicBezTo>
                    <a:pt x="0" y="252"/>
                    <a:pt x="0" y="254"/>
                    <a:pt x="0" y="256"/>
                  </a:cubicBezTo>
                  <a:cubicBezTo>
                    <a:pt x="0" y="260"/>
                    <a:pt x="3" y="263"/>
                    <a:pt x="7" y="263"/>
                  </a:cubicBezTo>
                  <a:cubicBezTo>
                    <a:pt x="7" y="263"/>
                    <a:pt x="7" y="263"/>
                    <a:pt x="7" y="263"/>
                  </a:cubicBezTo>
                  <a:cubicBezTo>
                    <a:pt x="11" y="263"/>
                    <a:pt x="14" y="259"/>
                    <a:pt x="14" y="255"/>
                  </a:cubicBezTo>
                  <a:cubicBezTo>
                    <a:pt x="14" y="254"/>
                    <a:pt x="14" y="252"/>
                    <a:pt x="14" y="250"/>
                  </a:cubicBezTo>
                  <a:cubicBezTo>
                    <a:pt x="14" y="120"/>
                    <a:pt x="119" y="14"/>
                    <a:pt x="249" y="14"/>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6" name="Freeform 66"/>
            <p:cNvSpPr>
              <a:spLocks/>
            </p:cNvSpPr>
            <p:nvPr userDrawn="1"/>
          </p:nvSpPr>
          <p:spPr bwMode="gray">
            <a:xfrm>
              <a:off x="8502651" y="5741988"/>
              <a:ext cx="112713" cy="114300"/>
            </a:xfrm>
            <a:custGeom>
              <a:avLst/>
              <a:gdLst>
                <a:gd name="T0" fmla="*/ 53 w 62"/>
                <a:gd name="T1" fmla="*/ 47 h 63"/>
                <a:gd name="T2" fmla="*/ 15 w 62"/>
                <a:gd name="T3" fmla="*/ 54 h 63"/>
                <a:gd name="T4" fmla="*/ 8 w 62"/>
                <a:gd name="T5" fmla="*/ 16 h 63"/>
                <a:gd name="T6" fmla="*/ 46 w 62"/>
                <a:gd name="T7" fmla="*/ 9 h 63"/>
                <a:gd name="T8" fmla="*/ 53 w 62"/>
                <a:gd name="T9" fmla="*/ 47 h 63"/>
              </a:gdLst>
              <a:ahLst/>
              <a:cxnLst>
                <a:cxn ang="0">
                  <a:pos x="T0" y="T1"/>
                </a:cxn>
                <a:cxn ang="0">
                  <a:pos x="T2" y="T3"/>
                </a:cxn>
                <a:cxn ang="0">
                  <a:pos x="T4" y="T5"/>
                </a:cxn>
                <a:cxn ang="0">
                  <a:pos x="T6" y="T7"/>
                </a:cxn>
                <a:cxn ang="0">
                  <a:pos x="T8" y="T9"/>
                </a:cxn>
              </a:cxnLst>
              <a:rect l="0" t="0" r="r" b="b"/>
              <a:pathLst>
                <a:path w="62" h="63">
                  <a:moveTo>
                    <a:pt x="53" y="47"/>
                  </a:moveTo>
                  <a:cubicBezTo>
                    <a:pt x="45" y="60"/>
                    <a:pt x="28" y="63"/>
                    <a:pt x="15" y="54"/>
                  </a:cubicBezTo>
                  <a:cubicBezTo>
                    <a:pt x="3" y="46"/>
                    <a:pt x="0" y="29"/>
                    <a:pt x="8" y="16"/>
                  </a:cubicBezTo>
                  <a:cubicBezTo>
                    <a:pt x="17" y="4"/>
                    <a:pt x="34" y="0"/>
                    <a:pt x="46" y="9"/>
                  </a:cubicBezTo>
                  <a:cubicBezTo>
                    <a:pt x="59" y="18"/>
                    <a:pt x="62" y="35"/>
                    <a:pt x="53" y="47"/>
                  </a:cubicBezTo>
                  <a:close/>
                </a:path>
              </a:pathLst>
            </a:custGeom>
            <a:solidFill>
              <a:srgbClr val="7A5E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7" name="Freeform 67"/>
            <p:cNvSpPr>
              <a:spLocks/>
            </p:cNvSpPr>
            <p:nvPr userDrawn="1"/>
          </p:nvSpPr>
          <p:spPr bwMode="gray">
            <a:xfrm>
              <a:off x="8559801" y="5329238"/>
              <a:ext cx="855663" cy="849313"/>
            </a:xfrm>
            <a:custGeom>
              <a:avLst/>
              <a:gdLst>
                <a:gd name="T0" fmla="*/ 57 w 473"/>
                <a:gd name="T1" fmla="*/ 132 h 473"/>
                <a:gd name="T2" fmla="*/ 133 w 473"/>
                <a:gd name="T3" fmla="*/ 415 h 473"/>
                <a:gd name="T4" fmla="*/ 416 w 473"/>
                <a:gd name="T5" fmla="*/ 340 h 473"/>
                <a:gd name="T6" fmla="*/ 340 w 473"/>
                <a:gd name="T7" fmla="*/ 57 h 473"/>
                <a:gd name="T8" fmla="*/ 57 w 473"/>
                <a:gd name="T9" fmla="*/ 132 h 473"/>
              </a:gdLst>
              <a:ahLst/>
              <a:cxnLst>
                <a:cxn ang="0">
                  <a:pos x="T0" y="T1"/>
                </a:cxn>
                <a:cxn ang="0">
                  <a:pos x="T2" y="T3"/>
                </a:cxn>
                <a:cxn ang="0">
                  <a:pos x="T4" y="T5"/>
                </a:cxn>
                <a:cxn ang="0">
                  <a:pos x="T6" y="T7"/>
                </a:cxn>
                <a:cxn ang="0">
                  <a:pos x="T8" y="T9"/>
                </a:cxn>
              </a:cxnLst>
              <a:rect l="0" t="0" r="r" b="b"/>
              <a:pathLst>
                <a:path w="473" h="473">
                  <a:moveTo>
                    <a:pt x="57" y="132"/>
                  </a:moveTo>
                  <a:cubicBezTo>
                    <a:pt x="0" y="231"/>
                    <a:pt x="34" y="358"/>
                    <a:pt x="133" y="415"/>
                  </a:cubicBezTo>
                  <a:cubicBezTo>
                    <a:pt x="232" y="473"/>
                    <a:pt x="358" y="439"/>
                    <a:pt x="416" y="340"/>
                  </a:cubicBezTo>
                  <a:cubicBezTo>
                    <a:pt x="473" y="241"/>
                    <a:pt x="439" y="114"/>
                    <a:pt x="340" y="57"/>
                  </a:cubicBezTo>
                  <a:cubicBezTo>
                    <a:pt x="241" y="0"/>
                    <a:pt x="115" y="33"/>
                    <a:pt x="57" y="132"/>
                  </a:cubicBezTo>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8" name="Freeform 68"/>
            <p:cNvSpPr>
              <a:spLocks/>
            </p:cNvSpPr>
            <p:nvPr userDrawn="1"/>
          </p:nvSpPr>
          <p:spPr bwMode="gray">
            <a:xfrm>
              <a:off x="8637588" y="5407025"/>
              <a:ext cx="700088" cy="695325"/>
            </a:xfrm>
            <a:custGeom>
              <a:avLst/>
              <a:gdLst>
                <a:gd name="T0" fmla="*/ 47 w 387"/>
                <a:gd name="T1" fmla="*/ 108 h 387"/>
                <a:gd name="T2" fmla="*/ 109 w 387"/>
                <a:gd name="T3" fmla="*/ 340 h 387"/>
                <a:gd name="T4" fmla="*/ 340 w 387"/>
                <a:gd name="T5" fmla="*/ 278 h 387"/>
                <a:gd name="T6" fmla="*/ 279 w 387"/>
                <a:gd name="T7" fmla="*/ 47 h 387"/>
                <a:gd name="T8" fmla="*/ 47 w 387"/>
                <a:gd name="T9" fmla="*/ 108 h 387"/>
              </a:gdLst>
              <a:ahLst/>
              <a:cxnLst>
                <a:cxn ang="0">
                  <a:pos x="T0" y="T1"/>
                </a:cxn>
                <a:cxn ang="0">
                  <a:pos x="T2" y="T3"/>
                </a:cxn>
                <a:cxn ang="0">
                  <a:pos x="T4" y="T5"/>
                </a:cxn>
                <a:cxn ang="0">
                  <a:pos x="T6" y="T7"/>
                </a:cxn>
                <a:cxn ang="0">
                  <a:pos x="T8" y="T9"/>
                </a:cxn>
              </a:cxnLst>
              <a:rect l="0" t="0" r="r" b="b"/>
              <a:pathLst>
                <a:path w="387" h="387">
                  <a:moveTo>
                    <a:pt x="47" y="108"/>
                  </a:moveTo>
                  <a:cubicBezTo>
                    <a:pt x="0" y="189"/>
                    <a:pt x="28" y="293"/>
                    <a:pt x="109" y="340"/>
                  </a:cubicBezTo>
                  <a:cubicBezTo>
                    <a:pt x="190" y="387"/>
                    <a:pt x="293" y="359"/>
                    <a:pt x="340" y="278"/>
                  </a:cubicBezTo>
                  <a:cubicBezTo>
                    <a:pt x="387" y="197"/>
                    <a:pt x="359" y="94"/>
                    <a:pt x="279" y="47"/>
                  </a:cubicBezTo>
                  <a:cubicBezTo>
                    <a:pt x="198" y="0"/>
                    <a:pt x="94" y="27"/>
                    <a:pt x="47" y="108"/>
                  </a:cubicBezTo>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9" name="Freeform 69"/>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7043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0" name="Freeform 70"/>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301D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1" name="Freeform 71"/>
            <p:cNvSpPr>
              <a:spLocks/>
            </p:cNvSpPr>
            <p:nvPr userDrawn="1"/>
          </p:nvSpPr>
          <p:spPr bwMode="gray">
            <a:xfrm>
              <a:off x="10391776" y="5581650"/>
              <a:ext cx="106363" cy="104775"/>
            </a:xfrm>
            <a:custGeom>
              <a:avLst/>
              <a:gdLst>
                <a:gd name="T0" fmla="*/ 4 w 59"/>
                <a:gd name="T1" fmla="*/ 37 h 59"/>
                <a:gd name="T2" fmla="*/ 37 w 59"/>
                <a:gd name="T3" fmla="*/ 55 h 59"/>
                <a:gd name="T4" fmla="*/ 55 w 59"/>
                <a:gd name="T5" fmla="*/ 23 h 59"/>
                <a:gd name="T6" fmla="*/ 23 w 59"/>
                <a:gd name="T7" fmla="*/ 4 h 59"/>
                <a:gd name="T8" fmla="*/ 4 w 59"/>
                <a:gd name="T9" fmla="*/ 37 h 59"/>
              </a:gdLst>
              <a:ahLst/>
              <a:cxnLst>
                <a:cxn ang="0">
                  <a:pos x="T0" y="T1"/>
                </a:cxn>
                <a:cxn ang="0">
                  <a:pos x="T2" y="T3"/>
                </a:cxn>
                <a:cxn ang="0">
                  <a:pos x="T4" y="T5"/>
                </a:cxn>
                <a:cxn ang="0">
                  <a:pos x="T6" y="T7"/>
                </a:cxn>
                <a:cxn ang="0">
                  <a:pos x="T8" y="T9"/>
                </a:cxn>
              </a:cxnLst>
              <a:rect l="0" t="0" r="r" b="b"/>
              <a:pathLst>
                <a:path w="59" h="59">
                  <a:moveTo>
                    <a:pt x="4" y="37"/>
                  </a:moveTo>
                  <a:cubicBezTo>
                    <a:pt x="8" y="51"/>
                    <a:pt x="23" y="59"/>
                    <a:pt x="37" y="55"/>
                  </a:cubicBezTo>
                  <a:cubicBezTo>
                    <a:pt x="51" y="51"/>
                    <a:pt x="59" y="37"/>
                    <a:pt x="55" y="23"/>
                  </a:cubicBezTo>
                  <a:cubicBezTo>
                    <a:pt x="52" y="8"/>
                    <a:pt x="37" y="0"/>
                    <a:pt x="23" y="4"/>
                  </a:cubicBezTo>
                  <a:cubicBezTo>
                    <a:pt x="9" y="8"/>
                    <a:pt x="0" y="23"/>
                    <a:pt x="4" y="37"/>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2" name="Freeform 72"/>
            <p:cNvSpPr>
              <a:spLocks/>
            </p:cNvSpPr>
            <p:nvPr userDrawn="1"/>
          </p:nvSpPr>
          <p:spPr bwMode="gray">
            <a:xfrm>
              <a:off x="10474326" y="5751513"/>
              <a:ext cx="111125" cy="107950"/>
            </a:xfrm>
            <a:custGeom>
              <a:avLst/>
              <a:gdLst>
                <a:gd name="T0" fmla="*/ 7 w 61"/>
                <a:gd name="T1" fmla="*/ 42 h 60"/>
                <a:gd name="T2" fmla="*/ 42 w 61"/>
                <a:gd name="T3" fmla="*/ 54 h 60"/>
                <a:gd name="T4" fmla="*/ 55 w 61"/>
                <a:gd name="T5" fmla="*/ 19 h 60"/>
                <a:gd name="T6" fmla="*/ 19 w 61"/>
                <a:gd name="T7" fmla="*/ 6 h 60"/>
                <a:gd name="T8" fmla="*/ 7 w 61"/>
                <a:gd name="T9" fmla="*/ 42 h 60"/>
              </a:gdLst>
              <a:ahLst/>
              <a:cxnLst>
                <a:cxn ang="0">
                  <a:pos x="T0" y="T1"/>
                </a:cxn>
                <a:cxn ang="0">
                  <a:pos x="T2" y="T3"/>
                </a:cxn>
                <a:cxn ang="0">
                  <a:pos x="T4" y="T5"/>
                </a:cxn>
                <a:cxn ang="0">
                  <a:pos x="T6" y="T7"/>
                </a:cxn>
                <a:cxn ang="0">
                  <a:pos x="T8" y="T9"/>
                </a:cxn>
              </a:cxnLst>
              <a:rect l="0" t="0" r="r" b="b"/>
              <a:pathLst>
                <a:path w="61" h="60">
                  <a:moveTo>
                    <a:pt x="7" y="42"/>
                  </a:moveTo>
                  <a:cubicBezTo>
                    <a:pt x="13" y="55"/>
                    <a:pt x="29" y="60"/>
                    <a:pt x="42" y="54"/>
                  </a:cubicBezTo>
                  <a:cubicBezTo>
                    <a:pt x="55" y="48"/>
                    <a:pt x="61" y="32"/>
                    <a:pt x="55" y="19"/>
                  </a:cubicBezTo>
                  <a:cubicBezTo>
                    <a:pt x="48" y="6"/>
                    <a:pt x="33" y="0"/>
                    <a:pt x="19" y="6"/>
                  </a:cubicBezTo>
                  <a:cubicBezTo>
                    <a:pt x="6" y="13"/>
                    <a:pt x="0" y="28"/>
                    <a:pt x="7"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3" name="Freeform 73"/>
            <p:cNvSpPr>
              <a:spLocks/>
            </p:cNvSpPr>
            <p:nvPr userDrawn="1"/>
          </p:nvSpPr>
          <p:spPr bwMode="gray">
            <a:xfrm>
              <a:off x="10537826" y="5837238"/>
              <a:ext cx="109538" cy="109538"/>
            </a:xfrm>
            <a:custGeom>
              <a:avLst/>
              <a:gdLst>
                <a:gd name="T0" fmla="*/ 6 w 61"/>
                <a:gd name="T1" fmla="*/ 42 h 61"/>
                <a:gd name="T2" fmla="*/ 42 w 61"/>
                <a:gd name="T3" fmla="*/ 55 h 61"/>
                <a:gd name="T4" fmla="*/ 54 w 61"/>
                <a:gd name="T5" fmla="*/ 19 h 61"/>
                <a:gd name="T6" fmla="*/ 19 w 61"/>
                <a:gd name="T7" fmla="*/ 7 h 61"/>
                <a:gd name="T8" fmla="*/ 6 w 61"/>
                <a:gd name="T9" fmla="*/ 42 h 61"/>
              </a:gdLst>
              <a:ahLst/>
              <a:cxnLst>
                <a:cxn ang="0">
                  <a:pos x="T0" y="T1"/>
                </a:cxn>
                <a:cxn ang="0">
                  <a:pos x="T2" y="T3"/>
                </a:cxn>
                <a:cxn ang="0">
                  <a:pos x="T4" y="T5"/>
                </a:cxn>
                <a:cxn ang="0">
                  <a:pos x="T6" y="T7"/>
                </a:cxn>
                <a:cxn ang="0">
                  <a:pos x="T8" y="T9"/>
                </a:cxn>
              </a:cxnLst>
              <a:rect l="0" t="0" r="r" b="b"/>
              <a:pathLst>
                <a:path w="61" h="61">
                  <a:moveTo>
                    <a:pt x="6" y="42"/>
                  </a:moveTo>
                  <a:cubicBezTo>
                    <a:pt x="13" y="55"/>
                    <a:pt x="28" y="61"/>
                    <a:pt x="42" y="55"/>
                  </a:cubicBezTo>
                  <a:cubicBezTo>
                    <a:pt x="55" y="48"/>
                    <a:pt x="61" y="33"/>
                    <a:pt x="54" y="19"/>
                  </a:cubicBezTo>
                  <a:cubicBezTo>
                    <a:pt x="48" y="6"/>
                    <a:pt x="32" y="0"/>
                    <a:pt x="19" y="7"/>
                  </a:cubicBezTo>
                  <a:cubicBezTo>
                    <a:pt x="6" y="13"/>
                    <a:pt x="0" y="29"/>
                    <a:pt x="6"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4" name="Freeform 74"/>
            <p:cNvSpPr>
              <a:spLocks/>
            </p:cNvSpPr>
            <p:nvPr userDrawn="1"/>
          </p:nvSpPr>
          <p:spPr bwMode="gray">
            <a:xfrm>
              <a:off x="10617201" y="5916613"/>
              <a:ext cx="107950" cy="107950"/>
            </a:xfrm>
            <a:custGeom>
              <a:avLst/>
              <a:gdLst>
                <a:gd name="T0" fmla="*/ 6 w 60"/>
                <a:gd name="T1" fmla="*/ 41 h 60"/>
                <a:gd name="T2" fmla="*/ 41 w 60"/>
                <a:gd name="T3" fmla="*/ 54 h 60"/>
                <a:gd name="T4" fmla="*/ 54 w 60"/>
                <a:gd name="T5" fmla="*/ 19 h 60"/>
                <a:gd name="T6" fmla="*/ 18 w 60"/>
                <a:gd name="T7" fmla="*/ 6 h 60"/>
                <a:gd name="T8" fmla="*/ 6 w 60"/>
                <a:gd name="T9" fmla="*/ 41 h 60"/>
              </a:gdLst>
              <a:ahLst/>
              <a:cxnLst>
                <a:cxn ang="0">
                  <a:pos x="T0" y="T1"/>
                </a:cxn>
                <a:cxn ang="0">
                  <a:pos x="T2" y="T3"/>
                </a:cxn>
                <a:cxn ang="0">
                  <a:pos x="T4" y="T5"/>
                </a:cxn>
                <a:cxn ang="0">
                  <a:pos x="T6" y="T7"/>
                </a:cxn>
                <a:cxn ang="0">
                  <a:pos x="T8" y="T9"/>
                </a:cxn>
              </a:cxnLst>
              <a:rect l="0" t="0" r="r" b="b"/>
              <a:pathLst>
                <a:path w="60" h="60">
                  <a:moveTo>
                    <a:pt x="6" y="41"/>
                  </a:moveTo>
                  <a:cubicBezTo>
                    <a:pt x="12" y="55"/>
                    <a:pt x="28" y="60"/>
                    <a:pt x="41" y="54"/>
                  </a:cubicBezTo>
                  <a:cubicBezTo>
                    <a:pt x="54" y="48"/>
                    <a:pt x="60" y="32"/>
                    <a:pt x="54" y="19"/>
                  </a:cubicBezTo>
                  <a:cubicBezTo>
                    <a:pt x="47" y="5"/>
                    <a:pt x="32" y="0"/>
                    <a:pt x="18" y="6"/>
                  </a:cubicBezTo>
                  <a:cubicBezTo>
                    <a:pt x="5" y="12"/>
                    <a:pt x="0" y="28"/>
                    <a:pt x="6" y="41"/>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5" name="Freeform 75"/>
            <p:cNvSpPr>
              <a:spLocks/>
            </p:cNvSpPr>
            <p:nvPr userDrawn="1"/>
          </p:nvSpPr>
          <p:spPr bwMode="gray">
            <a:xfrm>
              <a:off x="9932988" y="4719638"/>
              <a:ext cx="1179513" cy="1587500"/>
            </a:xfrm>
            <a:custGeom>
              <a:avLst/>
              <a:gdLst>
                <a:gd name="T0" fmla="*/ 142 w 743"/>
                <a:gd name="T1" fmla="*/ 0 h 1000"/>
                <a:gd name="T2" fmla="*/ 743 w 743"/>
                <a:gd name="T3" fmla="*/ 907 h 1000"/>
                <a:gd name="T4" fmla="*/ 599 w 743"/>
                <a:gd name="T5" fmla="*/ 1000 h 1000"/>
                <a:gd name="T6" fmla="*/ 0 w 743"/>
                <a:gd name="T7" fmla="*/ 94 h 1000"/>
                <a:gd name="T8" fmla="*/ 142 w 743"/>
                <a:gd name="T9" fmla="*/ 0 h 1000"/>
              </a:gdLst>
              <a:ahLst/>
              <a:cxnLst>
                <a:cxn ang="0">
                  <a:pos x="T0" y="T1"/>
                </a:cxn>
                <a:cxn ang="0">
                  <a:pos x="T2" y="T3"/>
                </a:cxn>
                <a:cxn ang="0">
                  <a:pos x="T4" y="T5"/>
                </a:cxn>
                <a:cxn ang="0">
                  <a:pos x="T6" y="T7"/>
                </a:cxn>
                <a:cxn ang="0">
                  <a:pos x="T8" y="T9"/>
                </a:cxn>
              </a:cxnLst>
              <a:rect l="0" t="0" r="r" b="b"/>
              <a:pathLst>
                <a:path w="743" h="1000">
                  <a:moveTo>
                    <a:pt x="142" y="0"/>
                  </a:moveTo>
                  <a:lnTo>
                    <a:pt x="743" y="907"/>
                  </a:lnTo>
                  <a:lnTo>
                    <a:pt x="599" y="1000"/>
                  </a:lnTo>
                  <a:lnTo>
                    <a:pt x="0" y="94"/>
                  </a:lnTo>
                  <a:lnTo>
                    <a:pt x="142"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6" name="Freeform 76"/>
            <p:cNvSpPr>
              <a:spLocks/>
            </p:cNvSpPr>
            <p:nvPr userDrawn="1"/>
          </p:nvSpPr>
          <p:spPr bwMode="gray">
            <a:xfrm>
              <a:off x="10506076" y="5421313"/>
              <a:ext cx="739775" cy="496888"/>
            </a:xfrm>
            <a:custGeom>
              <a:avLst/>
              <a:gdLst>
                <a:gd name="T0" fmla="*/ 23 w 410"/>
                <a:gd name="T1" fmla="*/ 0 h 277"/>
                <a:gd name="T2" fmla="*/ 160 w 410"/>
                <a:gd name="T3" fmla="*/ 20 h 277"/>
                <a:gd name="T4" fmla="*/ 378 w 410"/>
                <a:gd name="T5" fmla="*/ 89 h 277"/>
                <a:gd name="T6" fmla="*/ 332 w 410"/>
                <a:gd name="T7" fmla="*/ 269 h 277"/>
                <a:gd name="T8" fmla="*/ 161 w 410"/>
                <a:gd name="T9" fmla="*/ 101 h 277"/>
                <a:gd name="T10" fmla="*/ 105 w 410"/>
                <a:gd name="T11" fmla="*/ 88 h 277"/>
                <a:gd name="T12" fmla="*/ 23 w 410"/>
                <a:gd name="T13" fmla="*/ 0 h 277"/>
              </a:gdLst>
              <a:ahLst/>
              <a:cxnLst>
                <a:cxn ang="0">
                  <a:pos x="T0" y="T1"/>
                </a:cxn>
                <a:cxn ang="0">
                  <a:pos x="T2" y="T3"/>
                </a:cxn>
                <a:cxn ang="0">
                  <a:pos x="T4" y="T5"/>
                </a:cxn>
                <a:cxn ang="0">
                  <a:pos x="T6" y="T7"/>
                </a:cxn>
                <a:cxn ang="0">
                  <a:pos x="T8" y="T9"/>
                </a:cxn>
                <a:cxn ang="0">
                  <a:pos x="T10" y="T11"/>
                </a:cxn>
                <a:cxn ang="0">
                  <a:pos x="T12" y="T13"/>
                </a:cxn>
              </a:cxnLst>
              <a:rect l="0" t="0" r="r" b="b"/>
              <a:pathLst>
                <a:path w="410" h="277">
                  <a:moveTo>
                    <a:pt x="23" y="0"/>
                  </a:moveTo>
                  <a:cubicBezTo>
                    <a:pt x="101" y="20"/>
                    <a:pt x="160" y="20"/>
                    <a:pt x="160" y="20"/>
                  </a:cubicBezTo>
                  <a:cubicBezTo>
                    <a:pt x="378" y="89"/>
                    <a:pt x="378" y="89"/>
                    <a:pt x="378" y="89"/>
                  </a:cubicBezTo>
                  <a:cubicBezTo>
                    <a:pt x="378" y="89"/>
                    <a:pt x="410" y="277"/>
                    <a:pt x="332" y="269"/>
                  </a:cubicBezTo>
                  <a:cubicBezTo>
                    <a:pt x="254" y="260"/>
                    <a:pt x="161" y="101"/>
                    <a:pt x="161" y="101"/>
                  </a:cubicBezTo>
                  <a:cubicBezTo>
                    <a:pt x="161" y="101"/>
                    <a:pt x="130" y="88"/>
                    <a:pt x="105" y="88"/>
                  </a:cubicBezTo>
                  <a:cubicBezTo>
                    <a:pt x="36" y="96"/>
                    <a:pt x="0" y="30"/>
                    <a:pt x="23" y="0"/>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7" name="Freeform 77"/>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8" name="Freeform 78"/>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9" name="Freeform 79"/>
            <p:cNvSpPr>
              <a:spLocks/>
            </p:cNvSpPr>
            <p:nvPr userDrawn="1"/>
          </p:nvSpPr>
          <p:spPr bwMode="gray">
            <a:xfrm>
              <a:off x="11279191" y="5591948"/>
              <a:ext cx="409572" cy="58265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0" name="Freeform 80"/>
            <p:cNvSpPr>
              <a:spLocks/>
            </p:cNvSpPr>
            <p:nvPr userDrawn="1"/>
          </p:nvSpPr>
          <p:spPr bwMode="gray">
            <a:xfrm>
              <a:off x="11291888" y="5602288"/>
              <a:ext cx="368300" cy="56197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1" name="Freeform 81"/>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2" name="Freeform 82"/>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3" name="Freeform 83"/>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close/>
                </a:path>
              </a:pathLst>
            </a:custGeom>
            <a:solidFill>
              <a:srgbClr val="5737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4" name="Freeform 84"/>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5" name="Freeform 85"/>
            <p:cNvSpPr>
              <a:spLocks/>
            </p:cNvSpPr>
            <p:nvPr userDrawn="1"/>
          </p:nvSpPr>
          <p:spPr bwMode="gray">
            <a:xfrm>
              <a:off x="11294610" y="5905501"/>
              <a:ext cx="362859" cy="258762"/>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close/>
                </a:path>
              </a:pathLst>
            </a:custGeom>
            <a:solidFill>
              <a:srgbClr val="0E6F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6" name="Freeform 86"/>
            <p:cNvSpPr>
              <a:spLocks/>
            </p:cNvSpPr>
            <p:nvPr userDrawn="1"/>
          </p:nvSpPr>
          <p:spPr bwMode="gray">
            <a:xfrm>
              <a:off x="11291888" y="5905500"/>
              <a:ext cx="368300" cy="258763"/>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7" name="Freeform 87"/>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F8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8" name="Freeform 88"/>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9" name="Freeform 89"/>
            <p:cNvSpPr>
              <a:spLocks/>
            </p:cNvSpPr>
            <p:nvPr userDrawn="1"/>
          </p:nvSpPr>
          <p:spPr bwMode="gray">
            <a:xfrm>
              <a:off x="9871076" y="3697288"/>
              <a:ext cx="849313" cy="573088"/>
            </a:xfrm>
            <a:custGeom>
              <a:avLst/>
              <a:gdLst>
                <a:gd name="T0" fmla="*/ 0 w 470"/>
                <a:gd name="T1" fmla="*/ 134 h 319"/>
                <a:gd name="T2" fmla="*/ 42 w 470"/>
                <a:gd name="T3" fmla="*/ 197 h 319"/>
                <a:gd name="T4" fmla="*/ 147 w 470"/>
                <a:gd name="T5" fmla="*/ 123 h 319"/>
                <a:gd name="T6" fmla="*/ 221 w 470"/>
                <a:gd name="T7" fmla="*/ 270 h 319"/>
                <a:gd name="T8" fmla="*/ 300 w 470"/>
                <a:gd name="T9" fmla="*/ 319 h 319"/>
                <a:gd name="T10" fmla="*/ 427 w 470"/>
                <a:gd name="T11" fmla="*/ 174 h 319"/>
                <a:gd name="T12" fmla="*/ 470 w 470"/>
                <a:gd name="T13" fmla="*/ 171 h 319"/>
                <a:gd name="T14" fmla="*/ 468 w 470"/>
                <a:gd name="T15" fmla="*/ 2 h 319"/>
                <a:gd name="T16" fmla="*/ 312 w 470"/>
                <a:gd name="T17" fmla="*/ 30 h 319"/>
                <a:gd name="T18" fmla="*/ 127 w 470"/>
                <a:gd name="T19" fmla="*/ 20 h 319"/>
                <a:gd name="T20" fmla="*/ 0 w 470"/>
                <a:gd name="T21" fmla="*/ 134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0" h="319">
                  <a:moveTo>
                    <a:pt x="0" y="134"/>
                  </a:moveTo>
                  <a:cubicBezTo>
                    <a:pt x="0" y="134"/>
                    <a:pt x="13" y="192"/>
                    <a:pt x="42" y="197"/>
                  </a:cubicBezTo>
                  <a:cubicBezTo>
                    <a:pt x="68" y="201"/>
                    <a:pt x="146" y="130"/>
                    <a:pt x="147" y="123"/>
                  </a:cubicBezTo>
                  <a:cubicBezTo>
                    <a:pt x="261" y="161"/>
                    <a:pt x="221" y="270"/>
                    <a:pt x="221" y="270"/>
                  </a:cubicBezTo>
                  <a:cubicBezTo>
                    <a:pt x="221" y="270"/>
                    <a:pt x="227" y="279"/>
                    <a:pt x="300" y="319"/>
                  </a:cubicBezTo>
                  <a:cubicBezTo>
                    <a:pt x="440" y="276"/>
                    <a:pt x="427" y="174"/>
                    <a:pt x="427" y="174"/>
                  </a:cubicBezTo>
                  <a:cubicBezTo>
                    <a:pt x="470" y="171"/>
                    <a:pt x="470" y="171"/>
                    <a:pt x="470" y="171"/>
                  </a:cubicBezTo>
                  <a:cubicBezTo>
                    <a:pt x="468" y="2"/>
                    <a:pt x="468" y="2"/>
                    <a:pt x="468" y="2"/>
                  </a:cubicBezTo>
                  <a:cubicBezTo>
                    <a:pt x="312" y="30"/>
                    <a:pt x="312" y="30"/>
                    <a:pt x="312" y="30"/>
                  </a:cubicBezTo>
                  <a:cubicBezTo>
                    <a:pt x="312" y="30"/>
                    <a:pt x="145" y="0"/>
                    <a:pt x="127" y="20"/>
                  </a:cubicBezTo>
                  <a:cubicBezTo>
                    <a:pt x="116" y="33"/>
                    <a:pt x="0" y="134"/>
                    <a:pt x="0" y="134"/>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0" name="Freeform 90"/>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1" name="Freeform 91"/>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2" name="Freeform 92"/>
            <p:cNvSpPr>
              <a:spLocks/>
            </p:cNvSpPr>
            <p:nvPr userDrawn="1"/>
          </p:nvSpPr>
          <p:spPr bwMode="gray">
            <a:xfrm>
              <a:off x="10188576" y="3733800"/>
              <a:ext cx="176213" cy="254000"/>
            </a:xfrm>
            <a:custGeom>
              <a:avLst/>
              <a:gdLst>
                <a:gd name="T0" fmla="*/ 31 w 97"/>
                <a:gd name="T1" fmla="*/ 142 h 142"/>
                <a:gd name="T2" fmla="*/ 97 w 97"/>
                <a:gd name="T3" fmla="*/ 4 h 142"/>
                <a:gd name="T4" fmla="*/ 72 w 97"/>
                <a:gd name="T5" fmla="*/ 0 h 142"/>
                <a:gd name="T6" fmla="*/ 3 w 97"/>
                <a:gd name="T7" fmla="*/ 118 h 142"/>
                <a:gd name="T8" fmla="*/ 31 w 97"/>
                <a:gd name="T9" fmla="*/ 142 h 142"/>
              </a:gdLst>
              <a:ahLst/>
              <a:cxnLst>
                <a:cxn ang="0">
                  <a:pos x="T0" y="T1"/>
                </a:cxn>
                <a:cxn ang="0">
                  <a:pos x="T2" y="T3"/>
                </a:cxn>
                <a:cxn ang="0">
                  <a:pos x="T4" y="T5"/>
                </a:cxn>
                <a:cxn ang="0">
                  <a:pos x="T6" y="T7"/>
                </a:cxn>
                <a:cxn ang="0">
                  <a:pos x="T8" y="T9"/>
                </a:cxn>
              </a:cxnLst>
              <a:rect l="0" t="0" r="r" b="b"/>
              <a:pathLst>
                <a:path w="97" h="142">
                  <a:moveTo>
                    <a:pt x="31" y="142"/>
                  </a:moveTo>
                  <a:cubicBezTo>
                    <a:pt x="97" y="4"/>
                    <a:pt x="97" y="4"/>
                    <a:pt x="97" y="4"/>
                  </a:cubicBezTo>
                  <a:cubicBezTo>
                    <a:pt x="90" y="2"/>
                    <a:pt x="81" y="1"/>
                    <a:pt x="72" y="0"/>
                  </a:cubicBezTo>
                  <a:cubicBezTo>
                    <a:pt x="72" y="0"/>
                    <a:pt x="0" y="115"/>
                    <a:pt x="3" y="118"/>
                  </a:cubicBezTo>
                  <a:cubicBezTo>
                    <a:pt x="15" y="125"/>
                    <a:pt x="24" y="134"/>
                    <a:pt x="31" y="142"/>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3" name="Freeform 93"/>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4" name="Freeform 94"/>
            <p:cNvSpPr>
              <a:spLocks/>
            </p:cNvSpPr>
            <p:nvPr userDrawn="1"/>
          </p:nvSpPr>
          <p:spPr bwMode="gray">
            <a:xfrm>
              <a:off x="9872663" y="3540125"/>
              <a:ext cx="525463" cy="860425"/>
            </a:xfrm>
            <a:custGeom>
              <a:avLst/>
              <a:gdLst>
                <a:gd name="T0" fmla="*/ 331 w 331"/>
                <a:gd name="T1" fmla="*/ 29 h 542"/>
                <a:gd name="T2" fmla="*/ 295 w 331"/>
                <a:gd name="T3" fmla="*/ 10 h 542"/>
                <a:gd name="T4" fmla="*/ 277 w 331"/>
                <a:gd name="T5" fmla="*/ 0 h 542"/>
                <a:gd name="T6" fmla="*/ 0 w 331"/>
                <a:gd name="T7" fmla="*/ 513 h 542"/>
                <a:gd name="T8" fmla="*/ 19 w 331"/>
                <a:gd name="T9" fmla="*/ 523 h 542"/>
                <a:gd name="T10" fmla="*/ 55 w 331"/>
                <a:gd name="T11" fmla="*/ 542 h 542"/>
                <a:gd name="T12" fmla="*/ 331 w 331"/>
                <a:gd name="T13" fmla="*/ 29 h 542"/>
              </a:gdLst>
              <a:ahLst/>
              <a:cxnLst>
                <a:cxn ang="0">
                  <a:pos x="T0" y="T1"/>
                </a:cxn>
                <a:cxn ang="0">
                  <a:pos x="T2" y="T3"/>
                </a:cxn>
                <a:cxn ang="0">
                  <a:pos x="T4" y="T5"/>
                </a:cxn>
                <a:cxn ang="0">
                  <a:pos x="T6" y="T7"/>
                </a:cxn>
                <a:cxn ang="0">
                  <a:pos x="T8" y="T9"/>
                </a:cxn>
                <a:cxn ang="0">
                  <a:pos x="T10" y="T11"/>
                </a:cxn>
                <a:cxn ang="0">
                  <a:pos x="T12" y="T13"/>
                </a:cxn>
              </a:cxnLst>
              <a:rect l="0" t="0" r="r" b="b"/>
              <a:pathLst>
                <a:path w="331" h="542">
                  <a:moveTo>
                    <a:pt x="331" y="29"/>
                  </a:moveTo>
                  <a:lnTo>
                    <a:pt x="295" y="10"/>
                  </a:lnTo>
                  <a:lnTo>
                    <a:pt x="277" y="0"/>
                  </a:lnTo>
                  <a:lnTo>
                    <a:pt x="0" y="513"/>
                  </a:lnTo>
                  <a:lnTo>
                    <a:pt x="19" y="523"/>
                  </a:lnTo>
                  <a:lnTo>
                    <a:pt x="55" y="542"/>
                  </a:lnTo>
                  <a:lnTo>
                    <a:pt x="331" y="29"/>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5" name="Freeform 95"/>
            <p:cNvSpPr>
              <a:spLocks/>
            </p:cNvSpPr>
            <p:nvPr userDrawn="1"/>
          </p:nvSpPr>
          <p:spPr bwMode="gray">
            <a:xfrm>
              <a:off x="9869488" y="4354513"/>
              <a:ext cx="90488" cy="111125"/>
            </a:xfrm>
            <a:custGeom>
              <a:avLst/>
              <a:gdLst>
                <a:gd name="T0" fmla="*/ 2 w 57"/>
                <a:gd name="T1" fmla="*/ 0 h 70"/>
                <a:gd name="T2" fmla="*/ 0 w 57"/>
                <a:gd name="T3" fmla="*/ 70 h 70"/>
                <a:gd name="T4" fmla="*/ 57 w 57"/>
                <a:gd name="T5" fmla="*/ 29 h 70"/>
                <a:gd name="T6" fmla="*/ 2 w 57"/>
                <a:gd name="T7" fmla="*/ 0 h 70"/>
              </a:gdLst>
              <a:ahLst/>
              <a:cxnLst>
                <a:cxn ang="0">
                  <a:pos x="T0" y="T1"/>
                </a:cxn>
                <a:cxn ang="0">
                  <a:pos x="T2" y="T3"/>
                </a:cxn>
                <a:cxn ang="0">
                  <a:pos x="T4" y="T5"/>
                </a:cxn>
                <a:cxn ang="0">
                  <a:pos x="T6" y="T7"/>
                </a:cxn>
              </a:cxnLst>
              <a:rect l="0" t="0" r="r" b="b"/>
              <a:pathLst>
                <a:path w="57" h="70">
                  <a:moveTo>
                    <a:pt x="2" y="0"/>
                  </a:moveTo>
                  <a:lnTo>
                    <a:pt x="0" y="70"/>
                  </a:lnTo>
                  <a:lnTo>
                    <a:pt x="57" y="29"/>
                  </a:lnTo>
                  <a:lnTo>
                    <a:pt x="2"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6" name="Freeform 96"/>
            <p:cNvSpPr>
              <a:spLocks/>
            </p:cNvSpPr>
            <p:nvPr userDrawn="1"/>
          </p:nvSpPr>
          <p:spPr bwMode="gray">
            <a:xfrm>
              <a:off x="9869488" y="4410075"/>
              <a:ext cx="46038" cy="55563"/>
            </a:xfrm>
            <a:custGeom>
              <a:avLst/>
              <a:gdLst>
                <a:gd name="T0" fmla="*/ 29 w 29"/>
                <a:gd name="T1" fmla="*/ 15 h 35"/>
                <a:gd name="T2" fmla="*/ 0 w 29"/>
                <a:gd name="T3" fmla="*/ 35 h 35"/>
                <a:gd name="T4" fmla="*/ 1 w 29"/>
                <a:gd name="T5" fmla="*/ 0 h 35"/>
                <a:gd name="T6" fmla="*/ 29 w 29"/>
                <a:gd name="T7" fmla="*/ 15 h 35"/>
              </a:gdLst>
              <a:ahLst/>
              <a:cxnLst>
                <a:cxn ang="0">
                  <a:pos x="T0" y="T1"/>
                </a:cxn>
                <a:cxn ang="0">
                  <a:pos x="T2" y="T3"/>
                </a:cxn>
                <a:cxn ang="0">
                  <a:pos x="T4" y="T5"/>
                </a:cxn>
                <a:cxn ang="0">
                  <a:pos x="T6" y="T7"/>
                </a:cxn>
              </a:cxnLst>
              <a:rect l="0" t="0" r="r" b="b"/>
              <a:pathLst>
                <a:path w="29" h="35">
                  <a:moveTo>
                    <a:pt x="29" y="15"/>
                  </a:moveTo>
                  <a:lnTo>
                    <a:pt x="0" y="35"/>
                  </a:lnTo>
                  <a:lnTo>
                    <a:pt x="1" y="0"/>
                  </a:lnTo>
                  <a:lnTo>
                    <a:pt x="29" y="15"/>
                  </a:lnTo>
                  <a:close/>
                </a:path>
              </a:pathLst>
            </a:custGeom>
            <a:solidFill>
              <a:srgbClr val="798C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7" name="Freeform 97"/>
            <p:cNvSpPr>
              <a:spLocks/>
            </p:cNvSpPr>
            <p:nvPr userDrawn="1"/>
          </p:nvSpPr>
          <p:spPr bwMode="gray">
            <a:xfrm>
              <a:off x="10340976" y="3521075"/>
              <a:ext cx="76200" cy="65088"/>
            </a:xfrm>
            <a:custGeom>
              <a:avLst/>
              <a:gdLst>
                <a:gd name="T0" fmla="*/ 13 w 48"/>
                <a:gd name="T1" fmla="*/ 0 h 41"/>
                <a:gd name="T2" fmla="*/ 0 w 48"/>
                <a:gd name="T3" fmla="*/ 22 h 41"/>
                <a:gd name="T4" fmla="*/ 36 w 48"/>
                <a:gd name="T5" fmla="*/ 41 h 41"/>
                <a:gd name="T6" fmla="*/ 48 w 48"/>
                <a:gd name="T7" fmla="*/ 19 h 41"/>
                <a:gd name="T8" fmla="*/ 13 w 48"/>
                <a:gd name="T9" fmla="*/ 0 h 41"/>
              </a:gdLst>
              <a:ahLst/>
              <a:cxnLst>
                <a:cxn ang="0">
                  <a:pos x="T0" y="T1"/>
                </a:cxn>
                <a:cxn ang="0">
                  <a:pos x="T2" y="T3"/>
                </a:cxn>
                <a:cxn ang="0">
                  <a:pos x="T4" y="T5"/>
                </a:cxn>
                <a:cxn ang="0">
                  <a:pos x="T6" y="T7"/>
                </a:cxn>
                <a:cxn ang="0">
                  <a:pos x="T8" y="T9"/>
                </a:cxn>
              </a:cxnLst>
              <a:rect l="0" t="0" r="r" b="b"/>
              <a:pathLst>
                <a:path w="48" h="41">
                  <a:moveTo>
                    <a:pt x="13" y="0"/>
                  </a:moveTo>
                  <a:lnTo>
                    <a:pt x="0" y="22"/>
                  </a:lnTo>
                  <a:lnTo>
                    <a:pt x="36" y="41"/>
                  </a:lnTo>
                  <a:lnTo>
                    <a:pt x="48" y="19"/>
                  </a:lnTo>
                  <a:lnTo>
                    <a:pt x="13"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8" name="Freeform 98"/>
            <p:cNvSpPr>
              <a:spLocks/>
            </p:cNvSpPr>
            <p:nvPr userDrawn="1"/>
          </p:nvSpPr>
          <p:spPr bwMode="gray">
            <a:xfrm>
              <a:off x="10312401" y="3505200"/>
              <a:ext cx="49213" cy="50800"/>
            </a:xfrm>
            <a:custGeom>
              <a:avLst/>
              <a:gdLst>
                <a:gd name="T0" fmla="*/ 31 w 31"/>
                <a:gd name="T1" fmla="*/ 10 h 32"/>
                <a:gd name="T2" fmla="*/ 18 w 31"/>
                <a:gd name="T3" fmla="*/ 32 h 32"/>
                <a:gd name="T4" fmla="*/ 0 w 31"/>
                <a:gd name="T5" fmla="*/ 22 h 32"/>
                <a:gd name="T6" fmla="*/ 12 w 31"/>
                <a:gd name="T7" fmla="*/ 0 h 32"/>
                <a:gd name="T8" fmla="*/ 31 w 31"/>
                <a:gd name="T9" fmla="*/ 10 h 32"/>
              </a:gdLst>
              <a:ahLst/>
              <a:cxnLst>
                <a:cxn ang="0">
                  <a:pos x="T0" y="T1"/>
                </a:cxn>
                <a:cxn ang="0">
                  <a:pos x="T2" y="T3"/>
                </a:cxn>
                <a:cxn ang="0">
                  <a:pos x="T4" y="T5"/>
                </a:cxn>
                <a:cxn ang="0">
                  <a:pos x="T6" y="T7"/>
                </a:cxn>
                <a:cxn ang="0">
                  <a:pos x="T8" y="T9"/>
                </a:cxn>
              </a:cxnLst>
              <a:rect l="0" t="0" r="r" b="b"/>
              <a:pathLst>
                <a:path w="31" h="32">
                  <a:moveTo>
                    <a:pt x="31" y="10"/>
                  </a:moveTo>
                  <a:lnTo>
                    <a:pt x="18" y="32"/>
                  </a:lnTo>
                  <a:lnTo>
                    <a:pt x="0" y="22"/>
                  </a:lnTo>
                  <a:lnTo>
                    <a:pt x="12" y="0"/>
                  </a:lnTo>
                  <a:lnTo>
                    <a:pt x="31" y="1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9" name="Freeform 99"/>
            <p:cNvSpPr>
              <a:spLocks/>
            </p:cNvSpPr>
            <p:nvPr userDrawn="1"/>
          </p:nvSpPr>
          <p:spPr bwMode="gray">
            <a:xfrm>
              <a:off x="10328276" y="3449638"/>
              <a:ext cx="117475" cy="106363"/>
            </a:xfrm>
            <a:custGeom>
              <a:avLst/>
              <a:gdLst>
                <a:gd name="T0" fmla="*/ 63 w 65"/>
                <a:gd name="T1" fmla="*/ 31 h 59"/>
                <a:gd name="T2" fmla="*/ 60 w 65"/>
                <a:gd name="T3" fmla="*/ 21 h 59"/>
                <a:gd name="T4" fmla="*/ 42 w 65"/>
                <a:gd name="T5" fmla="*/ 11 h 59"/>
                <a:gd name="T6" fmla="*/ 35 w 65"/>
                <a:gd name="T7" fmla="*/ 7 h 59"/>
                <a:gd name="T8" fmla="*/ 28 w 65"/>
                <a:gd name="T9" fmla="*/ 3 h 59"/>
                <a:gd name="T10" fmla="*/ 26 w 65"/>
                <a:gd name="T11" fmla="*/ 2 h 59"/>
                <a:gd name="T12" fmla="*/ 15 w 65"/>
                <a:gd name="T13" fmla="*/ 6 h 59"/>
                <a:gd name="T14" fmla="*/ 0 w 65"/>
                <a:gd name="T15" fmla="*/ 33 h 59"/>
                <a:gd name="T16" fmla="*/ 16 w 65"/>
                <a:gd name="T17" fmla="*/ 42 h 59"/>
                <a:gd name="T18" fmla="*/ 48 w 65"/>
                <a:gd name="T19" fmla="*/ 59 h 59"/>
                <a:gd name="T20" fmla="*/ 63 w 65"/>
                <a:gd name="T21" fmla="*/ 31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 h="59">
                  <a:moveTo>
                    <a:pt x="63" y="31"/>
                  </a:moveTo>
                  <a:cubicBezTo>
                    <a:pt x="65" y="27"/>
                    <a:pt x="64" y="23"/>
                    <a:pt x="60" y="21"/>
                  </a:cubicBezTo>
                  <a:cubicBezTo>
                    <a:pt x="42" y="11"/>
                    <a:pt x="42" y="11"/>
                    <a:pt x="42" y="11"/>
                  </a:cubicBezTo>
                  <a:cubicBezTo>
                    <a:pt x="40" y="10"/>
                    <a:pt x="37" y="9"/>
                    <a:pt x="35" y="7"/>
                  </a:cubicBezTo>
                  <a:cubicBezTo>
                    <a:pt x="32" y="6"/>
                    <a:pt x="30" y="5"/>
                    <a:pt x="28" y="3"/>
                  </a:cubicBezTo>
                  <a:cubicBezTo>
                    <a:pt x="26" y="2"/>
                    <a:pt x="26" y="2"/>
                    <a:pt x="26" y="2"/>
                  </a:cubicBezTo>
                  <a:cubicBezTo>
                    <a:pt x="22" y="0"/>
                    <a:pt x="17" y="2"/>
                    <a:pt x="15" y="6"/>
                  </a:cubicBezTo>
                  <a:cubicBezTo>
                    <a:pt x="0" y="33"/>
                    <a:pt x="0" y="33"/>
                    <a:pt x="0" y="33"/>
                  </a:cubicBezTo>
                  <a:cubicBezTo>
                    <a:pt x="16" y="42"/>
                    <a:pt x="16" y="42"/>
                    <a:pt x="16" y="42"/>
                  </a:cubicBezTo>
                  <a:cubicBezTo>
                    <a:pt x="48" y="59"/>
                    <a:pt x="48" y="59"/>
                    <a:pt x="48" y="59"/>
                  </a:cubicBezTo>
                  <a:lnTo>
                    <a:pt x="63" y="31"/>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0" name="Freeform 100"/>
            <p:cNvSpPr>
              <a:spLocks/>
            </p:cNvSpPr>
            <p:nvPr userDrawn="1"/>
          </p:nvSpPr>
          <p:spPr bwMode="gray">
            <a:xfrm>
              <a:off x="10328276" y="3449638"/>
              <a:ext cx="63500" cy="74613"/>
            </a:xfrm>
            <a:custGeom>
              <a:avLst/>
              <a:gdLst>
                <a:gd name="T0" fmla="*/ 16 w 35"/>
                <a:gd name="T1" fmla="*/ 42 h 42"/>
                <a:gd name="T2" fmla="*/ 35 w 35"/>
                <a:gd name="T3" fmla="*/ 7 h 42"/>
                <a:gd name="T4" fmla="*/ 28 w 35"/>
                <a:gd name="T5" fmla="*/ 3 h 42"/>
                <a:gd name="T6" fmla="*/ 26 w 35"/>
                <a:gd name="T7" fmla="*/ 2 h 42"/>
                <a:gd name="T8" fmla="*/ 15 w 35"/>
                <a:gd name="T9" fmla="*/ 6 h 42"/>
                <a:gd name="T10" fmla="*/ 0 w 35"/>
                <a:gd name="T11" fmla="*/ 33 h 42"/>
                <a:gd name="T12" fmla="*/ 16 w 35"/>
                <a:gd name="T13" fmla="*/ 42 h 42"/>
              </a:gdLst>
              <a:ahLst/>
              <a:cxnLst>
                <a:cxn ang="0">
                  <a:pos x="T0" y="T1"/>
                </a:cxn>
                <a:cxn ang="0">
                  <a:pos x="T2" y="T3"/>
                </a:cxn>
                <a:cxn ang="0">
                  <a:pos x="T4" y="T5"/>
                </a:cxn>
                <a:cxn ang="0">
                  <a:pos x="T6" y="T7"/>
                </a:cxn>
                <a:cxn ang="0">
                  <a:pos x="T8" y="T9"/>
                </a:cxn>
                <a:cxn ang="0">
                  <a:pos x="T10" y="T11"/>
                </a:cxn>
                <a:cxn ang="0">
                  <a:pos x="T12" y="T13"/>
                </a:cxn>
              </a:cxnLst>
              <a:rect l="0" t="0" r="r" b="b"/>
              <a:pathLst>
                <a:path w="35" h="42">
                  <a:moveTo>
                    <a:pt x="16" y="42"/>
                  </a:moveTo>
                  <a:cubicBezTo>
                    <a:pt x="35" y="7"/>
                    <a:pt x="35" y="7"/>
                    <a:pt x="35" y="7"/>
                  </a:cubicBezTo>
                  <a:cubicBezTo>
                    <a:pt x="32" y="6"/>
                    <a:pt x="30" y="5"/>
                    <a:pt x="28" y="3"/>
                  </a:cubicBezTo>
                  <a:cubicBezTo>
                    <a:pt x="26" y="2"/>
                    <a:pt x="26" y="2"/>
                    <a:pt x="26" y="2"/>
                  </a:cubicBezTo>
                  <a:cubicBezTo>
                    <a:pt x="22" y="0"/>
                    <a:pt x="17" y="2"/>
                    <a:pt x="15" y="6"/>
                  </a:cubicBezTo>
                  <a:cubicBezTo>
                    <a:pt x="0" y="33"/>
                    <a:pt x="0" y="33"/>
                    <a:pt x="0" y="33"/>
                  </a:cubicBezTo>
                  <a:lnTo>
                    <a:pt x="16" y="42"/>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1" name="Freeform 101"/>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2" name="Freeform 102"/>
            <p:cNvSpPr>
              <a:spLocks/>
            </p:cNvSpPr>
            <p:nvPr userDrawn="1"/>
          </p:nvSpPr>
          <p:spPr bwMode="gray">
            <a:xfrm>
              <a:off x="9855201" y="3914775"/>
              <a:ext cx="155575" cy="368300"/>
            </a:xfrm>
            <a:custGeom>
              <a:avLst/>
              <a:gdLst>
                <a:gd name="T0" fmla="*/ 56 w 86"/>
                <a:gd name="T1" fmla="*/ 203 h 205"/>
                <a:gd name="T2" fmla="*/ 21 w 86"/>
                <a:gd name="T3" fmla="*/ 175 h 205"/>
                <a:gd name="T4" fmla="*/ 2 w 86"/>
                <a:gd name="T5" fmla="*/ 37 h 205"/>
                <a:gd name="T6" fmla="*/ 30 w 86"/>
                <a:gd name="T7" fmla="*/ 2 h 205"/>
                <a:gd name="T8" fmla="*/ 65 w 86"/>
                <a:gd name="T9" fmla="*/ 30 h 205"/>
                <a:gd name="T10" fmla="*/ 84 w 86"/>
                <a:gd name="T11" fmla="*/ 168 h 205"/>
                <a:gd name="T12" fmla="*/ 56 w 86"/>
                <a:gd name="T13" fmla="*/ 203 h 205"/>
              </a:gdLst>
              <a:ahLst/>
              <a:cxnLst>
                <a:cxn ang="0">
                  <a:pos x="T0" y="T1"/>
                </a:cxn>
                <a:cxn ang="0">
                  <a:pos x="T2" y="T3"/>
                </a:cxn>
                <a:cxn ang="0">
                  <a:pos x="T4" y="T5"/>
                </a:cxn>
                <a:cxn ang="0">
                  <a:pos x="T6" y="T7"/>
                </a:cxn>
                <a:cxn ang="0">
                  <a:pos x="T8" y="T9"/>
                </a:cxn>
                <a:cxn ang="0">
                  <a:pos x="T10" y="T11"/>
                </a:cxn>
                <a:cxn ang="0">
                  <a:pos x="T12" y="T13"/>
                </a:cxn>
              </a:cxnLst>
              <a:rect l="0" t="0" r="r" b="b"/>
              <a:pathLst>
                <a:path w="86" h="205">
                  <a:moveTo>
                    <a:pt x="56" y="203"/>
                  </a:moveTo>
                  <a:cubicBezTo>
                    <a:pt x="38" y="205"/>
                    <a:pt x="23" y="193"/>
                    <a:pt x="21" y="175"/>
                  </a:cubicBezTo>
                  <a:cubicBezTo>
                    <a:pt x="2" y="37"/>
                    <a:pt x="2" y="37"/>
                    <a:pt x="2" y="37"/>
                  </a:cubicBezTo>
                  <a:cubicBezTo>
                    <a:pt x="0" y="20"/>
                    <a:pt x="12" y="4"/>
                    <a:pt x="30" y="2"/>
                  </a:cubicBezTo>
                  <a:cubicBezTo>
                    <a:pt x="47" y="0"/>
                    <a:pt x="63" y="13"/>
                    <a:pt x="65" y="30"/>
                  </a:cubicBezTo>
                  <a:cubicBezTo>
                    <a:pt x="84" y="168"/>
                    <a:pt x="84" y="168"/>
                    <a:pt x="84" y="168"/>
                  </a:cubicBezTo>
                  <a:cubicBezTo>
                    <a:pt x="86" y="186"/>
                    <a:pt x="73" y="201"/>
                    <a:pt x="56" y="203"/>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3" name="Freeform 103"/>
            <p:cNvSpPr>
              <a:spLocks/>
            </p:cNvSpPr>
            <p:nvPr userDrawn="1"/>
          </p:nvSpPr>
          <p:spPr bwMode="gray">
            <a:xfrm>
              <a:off x="9996488" y="4116388"/>
              <a:ext cx="479425" cy="258763"/>
            </a:xfrm>
            <a:custGeom>
              <a:avLst/>
              <a:gdLst>
                <a:gd name="T0" fmla="*/ 6 w 266"/>
                <a:gd name="T1" fmla="*/ 109 h 144"/>
                <a:gd name="T2" fmla="*/ 35 w 266"/>
                <a:gd name="T3" fmla="*/ 58 h 144"/>
                <a:gd name="T4" fmla="*/ 209 w 266"/>
                <a:gd name="T5" fmla="*/ 6 h 144"/>
                <a:gd name="T6" fmla="*/ 260 w 266"/>
                <a:gd name="T7" fmla="*/ 35 h 144"/>
                <a:gd name="T8" fmla="*/ 231 w 266"/>
                <a:gd name="T9" fmla="*/ 86 h 144"/>
                <a:gd name="T10" fmla="*/ 57 w 266"/>
                <a:gd name="T11" fmla="*/ 138 h 144"/>
                <a:gd name="T12" fmla="*/ 6 w 266"/>
                <a:gd name="T13" fmla="*/ 109 h 144"/>
              </a:gdLst>
              <a:ahLst/>
              <a:cxnLst>
                <a:cxn ang="0">
                  <a:pos x="T0" y="T1"/>
                </a:cxn>
                <a:cxn ang="0">
                  <a:pos x="T2" y="T3"/>
                </a:cxn>
                <a:cxn ang="0">
                  <a:pos x="T4" y="T5"/>
                </a:cxn>
                <a:cxn ang="0">
                  <a:pos x="T6" y="T7"/>
                </a:cxn>
                <a:cxn ang="0">
                  <a:pos x="T8" y="T9"/>
                </a:cxn>
                <a:cxn ang="0">
                  <a:pos x="T10" y="T11"/>
                </a:cxn>
                <a:cxn ang="0">
                  <a:pos x="T12" y="T13"/>
                </a:cxn>
              </a:cxnLst>
              <a:rect l="0" t="0" r="r" b="b"/>
              <a:pathLst>
                <a:path w="266" h="144">
                  <a:moveTo>
                    <a:pt x="6" y="109"/>
                  </a:moveTo>
                  <a:cubicBezTo>
                    <a:pt x="0" y="87"/>
                    <a:pt x="13" y="64"/>
                    <a:pt x="35" y="58"/>
                  </a:cubicBezTo>
                  <a:cubicBezTo>
                    <a:pt x="209" y="6"/>
                    <a:pt x="209" y="6"/>
                    <a:pt x="209" y="6"/>
                  </a:cubicBezTo>
                  <a:cubicBezTo>
                    <a:pt x="231" y="0"/>
                    <a:pt x="254" y="13"/>
                    <a:pt x="260" y="35"/>
                  </a:cubicBezTo>
                  <a:cubicBezTo>
                    <a:pt x="266" y="57"/>
                    <a:pt x="253" y="79"/>
                    <a:pt x="231" y="86"/>
                  </a:cubicBezTo>
                  <a:cubicBezTo>
                    <a:pt x="57" y="138"/>
                    <a:pt x="57" y="138"/>
                    <a:pt x="57" y="138"/>
                  </a:cubicBezTo>
                  <a:cubicBezTo>
                    <a:pt x="35" y="144"/>
                    <a:pt x="12" y="131"/>
                    <a:pt x="6" y="109"/>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4" name="Freeform 104"/>
            <p:cNvSpPr>
              <a:spLocks/>
            </p:cNvSpPr>
            <p:nvPr userDrawn="1"/>
          </p:nvSpPr>
          <p:spPr bwMode="gray">
            <a:xfrm>
              <a:off x="10028238" y="4011613"/>
              <a:ext cx="627063" cy="358775"/>
            </a:xfrm>
            <a:custGeom>
              <a:avLst/>
              <a:gdLst>
                <a:gd name="T0" fmla="*/ 120 w 347"/>
                <a:gd name="T1" fmla="*/ 151 h 200"/>
                <a:gd name="T2" fmla="*/ 0 w 347"/>
                <a:gd name="T3" fmla="*/ 187 h 200"/>
                <a:gd name="T4" fmla="*/ 39 w 347"/>
                <a:gd name="T5" fmla="*/ 196 h 200"/>
                <a:gd name="T6" fmla="*/ 213 w 347"/>
                <a:gd name="T7" fmla="*/ 144 h 200"/>
                <a:gd name="T8" fmla="*/ 340 w 347"/>
                <a:gd name="T9" fmla="*/ 0 h 200"/>
                <a:gd name="T10" fmla="*/ 120 w 347"/>
                <a:gd name="T11" fmla="*/ 151 h 200"/>
              </a:gdLst>
              <a:ahLst/>
              <a:cxnLst>
                <a:cxn ang="0">
                  <a:pos x="T0" y="T1"/>
                </a:cxn>
                <a:cxn ang="0">
                  <a:pos x="T2" y="T3"/>
                </a:cxn>
                <a:cxn ang="0">
                  <a:pos x="T4" y="T5"/>
                </a:cxn>
                <a:cxn ang="0">
                  <a:pos x="T6" y="T7"/>
                </a:cxn>
                <a:cxn ang="0">
                  <a:pos x="T8" y="T9"/>
                </a:cxn>
                <a:cxn ang="0">
                  <a:pos x="T10" y="T11"/>
                </a:cxn>
              </a:cxnLst>
              <a:rect l="0" t="0" r="r" b="b"/>
              <a:pathLst>
                <a:path w="347" h="200">
                  <a:moveTo>
                    <a:pt x="120" y="151"/>
                  </a:moveTo>
                  <a:cubicBezTo>
                    <a:pt x="0" y="187"/>
                    <a:pt x="0" y="187"/>
                    <a:pt x="0" y="187"/>
                  </a:cubicBezTo>
                  <a:cubicBezTo>
                    <a:pt x="10" y="196"/>
                    <a:pt x="25" y="200"/>
                    <a:pt x="39" y="196"/>
                  </a:cubicBezTo>
                  <a:cubicBezTo>
                    <a:pt x="213" y="144"/>
                    <a:pt x="213" y="144"/>
                    <a:pt x="213" y="144"/>
                  </a:cubicBezTo>
                  <a:cubicBezTo>
                    <a:pt x="347" y="103"/>
                    <a:pt x="341" y="8"/>
                    <a:pt x="340" y="0"/>
                  </a:cubicBezTo>
                  <a:cubicBezTo>
                    <a:pt x="340" y="0"/>
                    <a:pt x="321" y="97"/>
                    <a:pt x="120" y="151"/>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5" name="Freeform 105"/>
            <p:cNvSpPr>
              <a:spLocks/>
            </p:cNvSpPr>
            <p:nvPr userDrawn="1"/>
          </p:nvSpPr>
          <p:spPr bwMode="gray">
            <a:xfrm>
              <a:off x="10750551" y="3465513"/>
              <a:ext cx="938213" cy="588963"/>
            </a:xfrm>
            <a:custGeom>
              <a:avLst/>
              <a:gdLst>
                <a:gd name="T0" fmla="*/ 519 w 519"/>
                <a:gd name="T1" fmla="*/ 0 h 328"/>
                <a:gd name="T2" fmla="*/ 0 w 519"/>
                <a:gd name="T3" fmla="*/ 83 h 328"/>
                <a:gd name="T4" fmla="*/ 12 w 519"/>
                <a:gd name="T5" fmla="*/ 328 h 328"/>
                <a:gd name="T6" fmla="*/ 519 w 519"/>
                <a:gd name="T7" fmla="*/ 323 h 328"/>
                <a:gd name="T8" fmla="*/ 519 w 519"/>
                <a:gd name="T9" fmla="*/ 0 h 328"/>
              </a:gdLst>
              <a:ahLst/>
              <a:cxnLst>
                <a:cxn ang="0">
                  <a:pos x="T0" y="T1"/>
                </a:cxn>
                <a:cxn ang="0">
                  <a:pos x="T2" y="T3"/>
                </a:cxn>
                <a:cxn ang="0">
                  <a:pos x="T4" y="T5"/>
                </a:cxn>
                <a:cxn ang="0">
                  <a:pos x="T6" y="T7"/>
                </a:cxn>
                <a:cxn ang="0">
                  <a:pos x="T8" y="T9"/>
                </a:cxn>
              </a:cxnLst>
              <a:rect l="0" t="0" r="r" b="b"/>
              <a:pathLst>
                <a:path w="519" h="328">
                  <a:moveTo>
                    <a:pt x="519" y="0"/>
                  </a:moveTo>
                  <a:cubicBezTo>
                    <a:pt x="382" y="22"/>
                    <a:pt x="0" y="83"/>
                    <a:pt x="0" y="83"/>
                  </a:cubicBezTo>
                  <a:cubicBezTo>
                    <a:pt x="12" y="328"/>
                    <a:pt x="12" y="328"/>
                    <a:pt x="12" y="328"/>
                  </a:cubicBezTo>
                  <a:cubicBezTo>
                    <a:pt x="12" y="328"/>
                    <a:pt x="391" y="326"/>
                    <a:pt x="519" y="323"/>
                  </a:cubicBezTo>
                  <a:cubicBezTo>
                    <a:pt x="519" y="0"/>
                    <a:pt x="519" y="0"/>
                    <a:pt x="519" y="0"/>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6" name="Freeform 106"/>
            <p:cNvSpPr>
              <a:spLocks/>
            </p:cNvSpPr>
            <p:nvPr userDrawn="1"/>
          </p:nvSpPr>
          <p:spPr bwMode="gray">
            <a:xfrm>
              <a:off x="10898188" y="3973513"/>
              <a:ext cx="790575" cy="80963"/>
            </a:xfrm>
            <a:custGeom>
              <a:avLst/>
              <a:gdLst>
                <a:gd name="T0" fmla="*/ 437 w 437"/>
                <a:gd name="T1" fmla="*/ 0 h 45"/>
                <a:gd name="T2" fmla="*/ 437 w 437"/>
                <a:gd name="T3" fmla="*/ 0 h 45"/>
                <a:gd name="T4" fmla="*/ 437 w 437"/>
                <a:gd name="T5" fmla="*/ 40 h 45"/>
                <a:gd name="T6" fmla="*/ 0 w 437"/>
                <a:gd name="T7" fmla="*/ 45 h 45"/>
                <a:gd name="T8" fmla="*/ 0 w 437"/>
                <a:gd name="T9" fmla="*/ 45 h 45"/>
                <a:gd name="T10" fmla="*/ 437 w 437"/>
                <a:gd name="T11" fmla="*/ 43 h 45"/>
                <a:gd name="T12" fmla="*/ 437 w 437"/>
                <a:gd name="T13" fmla="*/ 0 h 45"/>
              </a:gdLst>
              <a:ahLst/>
              <a:cxnLst>
                <a:cxn ang="0">
                  <a:pos x="T0" y="T1"/>
                </a:cxn>
                <a:cxn ang="0">
                  <a:pos x="T2" y="T3"/>
                </a:cxn>
                <a:cxn ang="0">
                  <a:pos x="T4" y="T5"/>
                </a:cxn>
                <a:cxn ang="0">
                  <a:pos x="T6" y="T7"/>
                </a:cxn>
                <a:cxn ang="0">
                  <a:pos x="T8" y="T9"/>
                </a:cxn>
                <a:cxn ang="0">
                  <a:pos x="T10" y="T11"/>
                </a:cxn>
                <a:cxn ang="0">
                  <a:pos x="T12" y="T13"/>
                </a:cxn>
              </a:cxnLst>
              <a:rect l="0" t="0" r="r" b="b"/>
              <a:pathLst>
                <a:path w="437" h="45">
                  <a:moveTo>
                    <a:pt x="437" y="0"/>
                  </a:moveTo>
                  <a:cubicBezTo>
                    <a:pt x="437" y="0"/>
                    <a:pt x="437" y="0"/>
                    <a:pt x="437" y="0"/>
                  </a:cubicBezTo>
                  <a:cubicBezTo>
                    <a:pt x="437" y="40"/>
                    <a:pt x="437" y="40"/>
                    <a:pt x="437" y="40"/>
                  </a:cubicBezTo>
                  <a:cubicBezTo>
                    <a:pt x="344" y="42"/>
                    <a:pt x="116" y="44"/>
                    <a:pt x="0" y="45"/>
                  </a:cubicBezTo>
                  <a:cubicBezTo>
                    <a:pt x="0" y="45"/>
                    <a:pt x="0" y="45"/>
                    <a:pt x="0" y="45"/>
                  </a:cubicBezTo>
                  <a:cubicBezTo>
                    <a:pt x="437" y="43"/>
                    <a:pt x="437" y="43"/>
                    <a:pt x="437" y="43"/>
                  </a:cubicBezTo>
                  <a:cubicBezTo>
                    <a:pt x="437" y="0"/>
                    <a:pt x="437" y="0"/>
                    <a:pt x="437" y="0"/>
                  </a:cubicBezTo>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7" name="Freeform 107"/>
            <p:cNvSpPr>
              <a:spLocks/>
            </p:cNvSpPr>
            <p:nvPr userDrawn="1"/>
          </p:nvSpPr>
          <p:spPr bwMode="gray">
            <a:xfrm>
              <a:off x="10804526" y="4054475"/>
              <a:ext cx="93663" cy="0"/>
            </a:xfrm>
            <a:custGeom>
              <a:avLst/>
              <a:gdLst>
                <a:gd name="T0" fmla="*/ 52 w 52"/>
                <a:gd name="T1" fmla="*/ 0 w 52"/>
                <a:gd name="T2" fmla="*/ 0 w 52"/>
                <a:gd name="T3" fmla="*/ 52 w 52"/>
                <a:gd name="T4" fmla="*/ 52 w 52"/>
              </a:gdLst>
              <a:ahLst/>
              <a:cxnLst>
                <a:cxn ang="0">
                  <a:pos x="T0" y="0"/>
                </a:cxn>
                <a:cxn ang="0">
                  <a:pos x="T1" y="0"/>
                </a:cxn>
                <a:cxn ang="0">
                  <a:pos x="T2" y="0"/>
                </a:cxn>
                <a:cxn ang="0">
                  <a:pos x="T3" y="0"/>
                </a:cxn>
                <a:cxn ang="0">
                  <a:pos x="T4" y="0"/>
                </a:cxn>
              </a:cxnLst>
              <a:rect l="0" t="0" r="r" b="b"/>
              <a:pathLst>
                <a:path w="52">
                  <a:moveTo>
                    <a:pt x="52" y="0"/>
                  </a:moveTo>
                  <a:cubicBezTo>
                    <a:pt x="30" y="0"/>
                    <a:pt x="12" y="0"/>
                    <a:pt x="0" y="0"/>
                  </a:cubicBezTo>
                  <a:cubicBezTo>
                    <a:pt x="0" y="0"/>
                    <a:pt x="0" y="0"/>
                    <a:pt x="0" y="0"/>
                  </a:cubicBezTo>
                  <a:cubicBezTo>
                    <a:pt x="52" y="0"/>
                    <a:pt x="52" y="0"/>
                    <a:pt x="52" y="0"/>
                  </a:cubicBezTo>
                  <a:cubicBezTo>
                    <a:pt x="52" y="0"/>
                    <a:pt x="52" y="0"/>
                    <a:pt x="52" y="0"/>
                  </a:cubicBezTo>
                </a:path>
              </a:pathLst>
            </a:custGeom>
            <a:solidFill>
              <a:srgbClr val="A7C2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8" name="Freeform 108"/>
            <p:cNvSpPr>
              <a:spLocks/>
            </p:cNvSpPr>
            <p:nvPr userDrawn="1"/>
          </p:nvSpPr>
          <p:spPr bwMode="gray">
            <a:xfrm>
              <a:off x="10771188" y="4025900"/>
              <a:ext cx="33338" cy="28575"/>
            </a:xfrm>
            <a:custGeom>
              <a:avLst/>
              <a:gdLst>
                <a:gd name="T0" fmla="*/ 0 w 19"/>
                <a:gd name="T1" fmla="*/ 0 h 16"/>
                <a:gd name="T2" fmla="*/ 0 w 19"/>
                <a:gd name="T3" fmla="*/ 0 h 16"/>
                <a:gd name="T4" fmla="*/ 1 w 19"/>
                <a:gd name="T5" fmla="*/ 16 h 16"/>
                <a:gd name="T6" fmla="*/ 19 w 19"/>
                <a:gd name="T7" fmla="*/ 16 h 16"/>
                <a:gd name="T8" fmla="*/ 19 w 19"/>
                <a:gd name="T9" fmla="*/ 16 h 16"/>
                <a:gd name="T10" fmla="*/ 1 w 19"/>
                <a:gd name="T11" fmla="*/ 16 h 16"/>
                <a:gd name="T12" fmla="*/ 0 w 19"/>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19" h="16">
                  <a:moveTo>
                    <a:pt x="0" y="0"/>
                  </a:moveTo>
                  <a:cubicBezTo>
                    <a:pt x="0" y="0"/>
                    <a:pt x="0" y="0"/>
                    <a:pt x="0" y="0"/>
                  </a:cubicBezTo>
                  <a:cubicBezTo>
                    <a:pt x="1" y="16"/>
                    <a:pt x="1" y="16"/>
                    <a:pt x="1" y="16"/>
                  </a:cubicBezTo>
                  <a:cubicBezTo>
                    <a:pt x="19" y="16"/>
                    <a:pt x="19" y="16"/>
                    <a:pt x="19" y="16"/>
                  </a:cubicBezTo>
                  <a:cubicBezTo>
                    <a:pt x="19" y="16"/>
                    <a:pt x="19" y="16"/>
                    <a:pt x="19" y="16"/>
                  </a:cubicBezTo>
                  <a:cubicBezTo>
                    <a:pt x="7" y="16"/>
                    <a:pt x="1" y="16"/>
                    <a:pt x="1" y="16"/>
                  </a:cubicBezTo>
                  <a:cubicBezTo>
                    <a:pt x="0" y="0"/>
                    <a:pt x="0" y="0"/>
                    <a:pt x="0" y="0"/>
                  </a:cubicBezTo>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9" name="Rectangle 109"/>
            <p:cNvSpPr>
              <a:spLocks noChangeArrowheads="1"/>
            </p:cNvSpPr>
            <p:nvPr userDrawn="1"/>
          </p:nvSpPr>
          <p:spPr bwMode="gray">
            <a:xfrm>
              <a:off x="10771188" y="3998913"/>
              <a:ext cx="1588" cy="26988"/>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0" name="Rectangle 110"/>
            <p:cNvSpPr>
              <a:spLocks noChangeArrowheads="1"/>
            </p:cNvSpPr>
            <p:nvPr userDrawn="1"/>
          </p:nvSpPr>
          <p:spPr bwMode="gray">
            <a:xfrm>
              <a:off x="10771188" y="3998913"/>
              <a:ext cx="1588" cy="2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1" name="Freeform 111"/>
            <p:cNvSpPr>
              <a:spLocks/>
            </p:cNvSpPr>
            <p:nvPr userDrawn="1"/>
          </p:nvSpPr>
          <p:spPr bwMode="gray">
            <a:xfrm>
              <a:off x="10771188" y="3973513"/>
              <a:ext cx="917575" cy="80963"/>
            </a:xfrm>
            <a:custGeom>
              <a:avLst/>
              <a:gdLst>
                <a:gd name="T0" fmla="*/ 508 w 508"/>
                <a:gd name="T1" fmla="*/ 0 h 45"/>
                <a:gd name="T2" fmla="*/ 0 w 508"/>
                <a:gd name="T3" fmla="*/ 14 h 45"/>
                <a:gd name="T4" fmla="*/ 0 w 508"/>
                <a:gd name="T5" fmla="*/ 29 h 45"/>
                <a:gd name="T6" fmla="*/ 1 w 508"/>
                <a:gd name="T7" fmla="*/ 45 h 45"/>
                <a:gd name="T8" fmla="*/ 19 w 508"/>
                <a:gd name="T9" fmla="*/ 45 h 45"/>
                <a:gd name="T10" fmla="*/ 71 w 508"/>
                <a:gd name="T11" fmla="*/ 45 h 45"/>
                <a:gd name="T12" fmla="*/ 508 w 508"/>
                <a:gd name="T13" fmla="*/ 40 h 45"/>
                <a:gd name="T14" fmla="*/ 508 w 508"/>
                <a:gd name="T15" fmla="*/ 0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8" h="45">
                  <a:moveTo>
                    <a:pt x="508" y="0"/>
                  </a:moveTo>
                  <a:cubicBezTo>
                    <a:pt x="0" y="14"/>
                    <a:pt x="0" y="14"/>
                    <a:pt x="0" y="14"/>
                  </a:cubicBezTo>
                  <a:cubicBezTo>
                    <a:pt x="0" y="29"/>
                    <a:pt x="0" y="29"/>
                    <a:pt x="0" y="29"/>
                  </a:cubicBezTo>
                  <a:cubicBezTo>
                    <a:pt x="1" y="45"/>
                    <a:pt x="1" y="45"/>
                    <a:pt x="1" y="45"/>
                  </a:cubicBezTo>
                  <a:cubicBezTo>
                    <a:pt x="1" y="45"/>
                    <a:pt x="7" y="45"/>
                    <a:pt x="19" y="45"/>
                  </a:cubicBezTo>
                  <a:cubicBezTo>
                    <a:pt x="31" y="45"/>
                    <a:pt x="49" y="45"/>
                    <a:pt x="71" y="45"/>
                  </a:cubicBezTo>
                  <a:cubicBezTo>
                    <a:pt x="187" y="44"/>
                    <a:pt x="415" y="42"/>
                    <a:pt x="508" y="40"/>
                  </a:cubicBezTo>
                  <a:cubicBezTo>
                    <a:pt x="508" y="0"/>
                    <a:pt x="508" y="0"/>
                    <a:pt x="508"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2" name="Freeform 112"/>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close/>
                  <a:moveTo>
                    <a:pt x="297" y="136"/>
                  </a:moveTo>
                  <a:lnTo>
                    <a:pt x="605" y="243"/>
                  </a:lnTo>
                  <a:lnTo>
                    <a:pt x="190" y="443"/>
                  </a:lnTo>
                  <a:lnTo>
                    <a:pt x="297" y="136"/>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3" name="Freeform 113"/>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moveTo>
                    <a:pt x="297" y="136"/>
                  </a:moveTo>
                  <a:lnTo>
                    <a:pt x="605" y="243"/>
                  </a:lnTo>
                  <a:lnTo>
                    <a:pt x="190" y="443"/>
                  </a:lnTo>
                  <a:lnTo>
                    <a:pt x="297" y="13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4" name="Freeform 114"/>
            <p:cNvSpPr>
              <a:spLocks/>
            </p:cNvSpPr>
            <p:nvPr userDrawn="1"/>
          </p:nvSpPr>
          <p:spPr bwMode="gray">
            <a:xfrm>
              <a:off x="8405813" y="4202113"/>
              <a:ext cx="52388" cy="58738"/>
            </a:xfrm>
            <a:custGeom>
              <a:avLst/>
              <a:gdLst>
                <a:gd name="T0" fmla="*/ 33 w 33"/>
                <a:gd name="T1" fmla="*/ 28 h 37"/>
                <a:gd name="T2" fmla="*/ 13 w 33"/>
                <a:gd name="T3" fmla="*/ 37 h 37"/>
                <a:gd name="T4" fmla="*/ 0 w 33"/>
                <a:gd name="T5" fmla="*/ 9 h 37"/>
                <a:gd name="T6" fmla="*/ 18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8"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5" name="Freeform 115"/>
            <p:cNvSpPr>
              <a:spLocks/>
            </p:cNvSpPr>
            <p:nvPr userDrawn="1"/>
          </p:nvSpPr>
          <p:spPr bwMode="gray">
            <a:xfrm>
              <a:off x="8464551" y="417353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6" name="Freeform 116"/>
            <p:cNvSpPr>
              <a:spLocks/>
            </p:cNvSpPr>
            <p:nvPr userDrawn="1"/>
          </p:nvSpPr>
          <p:spPr bwMode="gray">
            <a:xfrm>
              <a:off x="8526463" y="41449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7" name="Freeform 117"/>
            <p:cNvSpPr>
              <a:spLocks/>
            </p:cNvSpPr>
            <p:nvPr userDrawn="1"/>
          </p:nvSpPr>
          <p:spPr bwMode="gray">
            <a:xfrm>
              <a:off x="8585201" y="4116388"/>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8" name="Freeform 118"/>
            <p:cNvSpPr>
              <a:spLocks/>
            </p:cNvSpPr>
            <p:nvPr userDrawn="1"/>
          </p:nvSpPr>
          <p:spPr bwMode="gray">
            <a:xfrm>
              <a:off x="8645526" y="4084638"/>
              <a:ext cx="52388" cy="61913"/>
            </a:xfrm>
            <a:custGeom>
              <a:avLst/>
              <a:gdLst>
                <a:gd name="T0" fmla="*/ 33 w 33"/>
                <a:gd name="T1" fmla="*/ 30 h 39"/>
                <a:gd name="T2" fmla="*/ 14 w 33"/>
                <a:gd name="T3" fmla="*/ 39 h 39"/>
                <a:gd name="T4" fmla="*/ 0 w 33"/>
                <a:gd name="T5" fmla="*/ 9 h 39"/>
                <a:gd name="T6" fmla="*/ 19 w 33"/>
                <a:gd name="T7" fmla="*/ 0 h 39"/>
                <a:gd name="T8" fmla="*/ 33 w 33"/>
                <a:gd name="T9" fmla="*/ 30 h 39"/>
              </a:gdLst>
              <a:ahLst/>
              <a:cxnLst>
                <a:cxn ang="0">
                  <a:pos x="T0" y="T1"/>
                </a:cxn>
                <a:cxn ang="0">
                  <a:pos x="T2" y="T3"/>
                </a:cxn>
                <a:cxn ang="0">
                  <a:pos x="T4" y="T5"/>
                </a:cxn>
                <a:cxn ang="0">
                  <a:pos x="T6" y="T7"/>
                </a:cxn>
                <a:cxn ang="0">
                  <a:pos x="T8" y="T9"/>
                </a:cxn>
              </a:cxnLst>
              <a:rect l="0" t="0" r="r" b="b"/>
              <a:pathLst>
                <a:path w="33" h="39">
                  <a:moveTo>
                    <a:pt x="33" y="30"/>
                  </a:moveTo>
                  <a:lnTo>
                    <a:pt x="14" y="39"/>
                  </a:lnTo>
                  <a:lnTo>
                    <a:pt x="0" y="9"/>
                  </a:lnTo>
                  <a:lnTo>
                    <a:pt x="19" y="0"/>
                  </a:lnTo>
                  <a:lnTo>
                    <a:pt x="33" y="3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9" name="Freeform 119"/>
            <p:cNvSpPr>
              <a:spLocks/>
            </p:cNvSpPr>
            <p:nvPr userDrawn="1"/>
          </p:nvSpPr>
          <p:spPr bwMode="gray">
            <a:xfrm>
              <a:off x="8707438" y="4056063"/>
              <a:ext cx="49213" cy="60325"/>
            </a:xfrm>
            <a:custGeom>
              <a:avLst/>
              <a:gdLst>
                <a:gd name="T0" fmla="*/ 31 w 31"/>
                <a:gd name="T1" fmla="*/ 29 h 38"/>
                <a:gd name="T2" fmla="*/ 13 w 31"/>
                <a:gd name="T3" fmla="*/ 38 h 38"/>
                <a:gd name="T4" fmla="*/ 0 w 31"/>
                <a:gd name="T5" fmla="*/ 9 h 38"/>
                <a:gd name="T6" fmla="*/ 18 w 31"/>
                <a:gd name="T7" fmla="*/ 0 h 38"/>
                <a:gd name="T8" fmla="*/ 31 w 31"/>
                <a:gd name="T9" fmla="*/ 29 h 38"/>
              </a:gdLst>
              <a:ahLst/>
              <a:cxnLst>
                <a:cxn ang="0">
                  <a:pos x="T0" y="T1"/>
                </a:cxn>
                <a:cxn ang="0">
                  <a:pos x="T2" y="T3"/>
                </a:cxn>
                <a:cxn ang="0">
                  <a:pos x="T4" y="T5"/>
                </a:cxn>
                <a:cxn ang="0">
                  <a:pos x="T6" y="T7"/>
                </a:cxn>
                <a:cxn ang="0">
                  <a:pos x="T8" y="T9"/>
                </a:cxn>
              </a:cxnLst>
              <a:rect l="0" t="0" r="r" b="b"/>
              <a:pathLst>
                <a:path w="31" h="38">
                  <a:moveTo>
                    <a:pt x="31" y="29"/>
                  </a:moveTo>
                  <a:lnTo>
                    <a:pt x="13" y="38"/>
                  </a:lnTo>
                  <a:lnTo>
                    <a:pt x="0" y="9"/>
                  </a:lnTo>
                  <a:lnTo>
                    <a:pt x="18" y="0"/>
                  </a:lnTo>
                  <a:lnTo>
                    <a:pt x="31"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0" name="Freeform 120"/>
            <p:cNvSpPr>
              <a:spLocks/>
            </p:cNvSpPr>
            <p:nvPr userDrawn="1"/>
          </p:nvSpPr>
          <p:spPr bwMode="gray">
            <a:xfrm>
              <a:off x="8766176" y="4027488"/>
              <a:ext cx="52388" cy="60325"/>
            </a:xfrm>
            <a:custGeom>
              <a:avLst/>
              <a:gdLst>
                <a:gd name="T0" fmla="*/ 33 w 33"/>
                <a:gd name="T1" fmla="*/ 28 h 38"/>
                <a:gd name="T2" fmla="*/ 14 w 33"/>
                <a:gd name="T3" fmla="*/ 38 h 38"/>
                <a:gd name="T4" fmla="*/ 0 w 33"/>
                <a:gd name="T5" fmla="*/ 9 h 38"/>
                <a:gd name="T6" fmla="*/ 18 w 33"/>
                <a:gd name="T7" fmla="*/ 0 h 38"/>
                <a:gd name="T8" fmla="*/ 33 w 33"/>
                <a:gd name="T9" fmla="*/ 28 h 38"/>
              </a:gdLst>
              <a:ahLst/>
              <a:cxnLst>
                <a:cxn ang="0">
                  <a:pos x="T0" y="T1"/>
                </a:cxn>
                <a:cxn ang="0">
                  <a:pos x="T2" y="T3"/>
                </a:cxn>
                <a:cxn ang="0">
                  <a:pos x="T4" y="T5"/>
                </a:cxn>
                <a:cxn ang="0">
                  <a:pos x="T6" y="T7"/>
                </a:cxn>
                <a:cxn ang="0">
                  <a:pos x="T8" y="T9"/>
                </a:cxn>
              </a:cxnLst>
              <a:rect l="0" t="0" r="r" b="b"/>
              <a:pathLst>
                <a:path w="33" h="38">
                  <a:moveTo>
                    <a:pt x="33" y="28"/>
                  </a:moveTo>
                  <a:lnTo>
                    <a:pt x="14" y="38"/>
                  </a:lnTo>
                  <a:lnTo>
                    <a:pt x="0" y="9"/>
                  </a:lnTo>
                  <a:lnTo>
                    <a:pt x="18"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1" name="Freeform 121"/>
            <p:cNvSpPr>
              <a:spLocks/>
            </p:cNvSpPr>
            <p:nvPr userDrawn="1"/>
          </p:nvSpPr>
          <p:spPr bwMode="gray">
            <a:xfrm>
              <a:off x="8826501" y="3998913"/>
              <a:ext cx="52388" cy="58738"/>
            </a:xfrm>
            <a:custGeom>
              <a:avLst/>
              <a:gdLst>
                <a:gd name="T0" fmla="*/ 33 w 33"/>
                <a:gd name="T1" fmla="*/ 28 h 37"/>
                <a:gd name="T2" fmla="*/ 13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9"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2" name="Freeform 122"/>
            <p:cNvSpPr>
              <a:spLocks/>
            </p:cNvSpPr>
            <p:nvPr userDrawn="1"/>
          </p:nvSpPr>
          <p:spPr bwMode="gray">
            <a:xfrm>
              <a:off x="8886826" y="3970338"/>
              <a:ext cx="50800" cy="58738"/>
            </a:xfrm>
            <a:custGeom>
              <a:avLst/>
              <a:gdLst>
                <a:gd name="T0" fmla="*/ 32 w 32"/>
                <a:gd name="T1" fmla="*/ 28 h 37"/>
                <a:gd name="T2" fmla="*/ 14 w 32"/>
                <a:gd name="T3" fmla="*/ 37 h 37"/>
                <a:gd name="T4" fmla="*/ 0 w 32"/>
                <a:gd name="T5" fmla="*/ 9 h 37"/>
                <a:gd name="T6" fmla="*/ 19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9"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3" name="Freeform 123"/>
            <p:cNvSpPr>
              <a:spLocks/>
            </p:cNvSpPr>
            <p:nvPr userDrawn="1"/>
          </p:nvSpPr>
          <p:spPr bwMode="gray">
            <a:xfrm>
              <a:off x="8947151" y="39417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4" name="Freeform 124"/>
            <p:cNvSpPr>
              <a:spLocks/>
            </p:cNvSpPr>
            <p:nvPr userDrawn="1"/>
          </p:nvSpPr>
          <p:spPr bwMode="gray">
            <a:xfrm>
              <a:off x="9005888" y="3913188"/>
              <a:ext cx="52388" cy="58738"/>
            </a:xfrm>
            <a:custGeom>
              <a:avLst/>
              <a:gdLst>
                <a:gd name="T0" fmla="*/ 33 w 33"/>
                <a:gd name="T1" fmla="*/ 28 h 37"/>
                <a:gd name="T2" fmla="*/ 14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5" name="Freeform 125"/>
            <p:cNvSpPr>
              <a:spLocks/>
            </p:cNvSpPr>
            <p:nvPr userDrawn="1"/>
          </p:nvSpPr>
          <p:spPr bwMode="gray">
            <a:xfrm>
              <a:off x="9067801" y="3883025"/>
              <a:ext cx="50800" cy="60325"/>
            </a:xfrm>
            <a:custGeom>
              <a:avLst/>
              <a:gdLst>
                <a:gd name="T0" fmla="*/ 32 w 32"/>
                <a:gd name="T1" fmla="*/ 29 h 38"/>
                <a:gd name="T2" fmla="*/ 14 w 32"/>
                <a:gd name="T3" fmla="*/ 38 h 38"/>
                <a:gd name="T4" fmla="*/ 0 w 32"/>
                <a:gd name="T5" fmla="*/ 9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9"/>
                  </a:lnTo>
                  <a:lnTo>
                    <a:pt x="18" y="0"/>
                  </a:lnTo>
                  <a:lnTo>
                    <a:pt x="32"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6" name="Freeform 126"/>
            <p:cNvSpPr>
              <a:spLocks/>
            </p:cNvSpPr>
            <p:nvPr userDrawn="1"/>
          </p:nvSpPr>
          <p:spPr bwMode="gray">
            <a:xfrm>
              <a:off x="9128126" y="3852863"/>
              <a:ext cx="50800" cy="60325"/>
            </a:xfrm>
            <a:custGeom>
              <a:avLst/>
              <a:gdLst>
                <a:gd name="T0" fmla="*/ 32 w 32"/>
                <a:gd name="T1" fmla="*/ 29 h 38"/>
                <a:gd name="T2" fmla="*/ 13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3" y="38"/>
                  </a:lnTo>
                  <a:lnTo>
                    <a:pt x="0" y="10"/>
                  </a:lnTo>
                  <a:lnTo>
                    <a:pt x="18" y="0"/>
                  </a:lnTo>
                  <a:lnTo>
                    <a:pt x="32"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7" name="Freeform 127"/>
            <p:cNvSpPr>
              <a:spLocks/>
            </p:cNvSpPr>
            <p:nvPr userDrawn="1"/>
          </p:nvSpPr>
          <p:spPr bwMode="gray">
            <a:xfrm>
              <a:off x="9186863" y="3824288"/>
              <a:ext cx="52388" cy="60325"/>
            </a:xfrm>
            <a:custGeom>
              <a:avLst/>
              <a:gdLst>
                <a:gd name="T0" fmla="*/ 33 w 33"/>
                <a:gd name="T1" fmla="*/ 29 h 38"/>
                <a:gd name="T2" fmla="*/ 14 w 33"/>
                <a:gd name="T3" fmla="*/ 38 h 38"/>
                <a:gd name="T4" fmla="*/ 0 w 33"/>
                <a:gd name="T5" fmla="*/ 9 h 38"/>
                <a:gd name="T6" fmla="*/ 20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4" y="38"/>
                  </a:lnTo>
                  <a:lnTo>
                    <a:pt x="0" y="9"/>
                  </a:lnTo>
                  <a:lnTo>
                    <a:pt x="20" y="0"/>
                  </a:lnTo>
                  <a:lnTo>
                    <a:pt x="33"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8" name="Freeform 128"/>
            <p:cNvSpPr>
              <a:spLocks/>
            </p:cNvSpPr>
            <p:nvPr userDrawn="1"/>
          </p:nvSpPr>
          <p:spPr bwMode="gray">
            <a:xfrm>
              <a:off x="9247188" y="3795713"/>
              <a:ext cx="52388" cy="60325"/>
            </a:xfrm>
            <a:custGeom>
              <a:avLst/>
              <a:gdLst>
                <a:gd name="T0" fmla="*/ 33 w 33"/>
                <a:gd name="T1" fmla="*/ 29 h 38"/>
                <a:gd name="T2" fmla="*/ 15 w 33"/>
                <a:gd name="T3" fmla="*/ 38 h 38"/>
                <a:gd name="T4" fmla="*/ 0 w 33"/>
                <a:gd name="T5" fmla="*/ 9 h 38"/>
                <a:gd name="T6" fmla="*/ 19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5" y="38"/>
                  </a:lnTo>
                  <a:lnTo>
                    <a:pt x="0" y="9"/>
                  </a:lnTo>
                  <a:lnTo>
                    <a:pt x="19" y="0"/>
                  </a:lnTo>
                  <a:lnTo>
                    <a:pt x="33"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9" name="Freeform 129"/>
            <p:cNvSpPr>
              <a:spLocks/>
            </p:cNvSpPr>
            <p:nvPr userDrawn="1"/>
          </p:nvSpPr>
          <p:spPr bwMode="gray">
            <a:xfrm>
              <a:off x="9307513" y="3767138"/>
              <a:ext cx="50800" cy="60325"/>
            </a:xfrm>
            <a:custGeom>
              <a:avLst/>
              <a:gdLst>
                <a:gd name="T0" fmla="*/ 32 w 32"/>
                <a:gd name="T1" fmla="*/ 28 h 38"/>
                <a:gd name="T2" fmla="*/ 14 w 32"/>
                <a:gd name="T3" fmla="*/ 38 h 38"/>
                <a:gd name="T4" fmla="*/ 0 w 32"/>
                <a:gd name="T5" fmla="*/ 9 h 38"/>
                <a:gd name="T6" fmla="*/ 19 w 32"/>
                <a:gd name="T7" fmla="*/ 0 h 38"/>
                <a:gd name="T8" fmla="*/ 32 w 32"/>
                <a:gd name="T9" fmla="*/ 28 h 38"/>
              </a:gdLst>
              <a:ahLst/>
              <a:cxnLst>
                <a:cxn ang="0">
                  <a:pos x="T0" y="T1"/>
                </a:cxn>
                <a:cxn ang="0">
                  <a:pos x="T2" y="T3"/>
                </a:cxn>
                <a:cxn ang="0">
                  <a:pos x="T4" y="T5"/>
                </a:cxn>
                <a:cxn ang="0">
                  <a:pos x="T6" y="T7"/>
                </a:cxn>
                <a:cxn ang="0">
                  <a:pos x="T8" y="T9"/>
                </a:cxn>
              </a:cxnLst>
              <a:rect l="0" t="0" r="r" b="b"/>
              <a:pathLst>
                <a:path w="32" h="38">
                  <a:moveTo>
                    <a:pt x="32" y="28"/>
                  </a:moveTo>
                  <a:lnTo>
                    <a:pt x="14" y="38"/>
                  </a:lnTo>
                  <a:lnTo>
                    <a:pt x="0" y="9"/>
                  </a:lnTo>
                  <a:lnTo>
                    <a:pt x="19"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0" name="Freeform 130"/>
            <p:cNvSpPr>
              <a:spLocks/>
            </p:cNvSpPr>
            <p:nvPr userDrawn="1"/>
          </p:nvSpPr>
          <p:spPr bwMode="gray">
            <a:xfrm>
              <a:off x="9367838" y="3738563"/>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1" name="Freeform 131"/>
            <p:cNvSpPr>
              <a:spLocks/>
            </p:cNvSpPr>
            <p:nvPr userDrawn="1"/>
          </p:nvSpPr>
          <p:spPr bwMode="gray">
            <a:xfrm>
              <a:off x="9426576" y="370998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2" name="Freeform 132"/>
            <p:cNvSpPr>
              <a:spLocks/>
            </p:cNvSpPr>
            <p:nvPr userDrawn="1"/>
          </p:nvSpPr>
          <p:spPr bwMode="gray">
            <a:xfrm>
              <a:off x="9488488" y="3681413"/>
              <a:ext cx="50800" cy="58738"/>
            </a:xfrm>
            <a:custGeom>
              <a:avLst/>
              <a:gdLst>
                <a:gd name="T0" fmla="*/ 32 w 32"/>
                <a:gd name="T1" fmla="*/ 28 h 37"/>
                <a:gd name="T2" fmla="*/ 14 w 32"/>
                <a:gd name="T3" fmla="*/ 37 h 37"/>
                <a:gd name="T4" fmla="*/ 0 w 32"/>
                <a:gd name="T5" fmla="*/ 8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8"/>
                  </a:lnTo>
                  <a:lnTo>
                    <a:pt x="18"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3" name="Freeform 133"/>
            <p:cNvSpPr>
              <a:spLocks/>
            </p:cNvSpPr>
            <p:nvPr userDrawn="1"/>
          </p:nvSpPr>
          <p:spPr bwMode="gray">
            <a:xfrm>
              <a:off x="9548813" y="3651250"/>
              <a:ext cx="52388" cy="58738"/>
            </a:xfrm>
            <a:custGeom>
              <a:avLst/>
              <a:gdLst>
                <a:gd name="T0" fmla="*/ 33 w 33"/>
                <a:gd name="T1" fmla="*/ 29 h 37"/>
                <a:gd name="T2" fmla="*/ 13 w 33"/>
                <a:gd name="T3" fmla="*/ 37 h 37"/>
                <a:gd name="T4" fmla="*/ 0 w 33"/>
                <a:gd name="T5" fmla="*/ 9 h 37"/>
                <a:gd name="T6" fmla="*/ 18 w 33"/>
                <a:gd name="T7" fmla="*/ 0 h 37"/>
                <a:gd name="T8" fmla="*/ 33 w 33"/>
                <a:gd name="T9" fmla="*/ 29 h 37"/>
              </a:gdLst>
              <a:ahLst/>
              <a:cxnLst>
                <a:cxn ang="0">
                  <a:pos x="T0" y="T1"/>
                </a:cxn>
                <a:cxn ang="0">
                  <a:pos x="T2" y="T3"/>
                </a:cxn>
                <a:cxn ang="0">
                  <a:pos x="T4" y="T5"/>
                </a:cxn>
                <a:cxn ang="0">
                  <a:pos x="T6" y="T7"/>
                </a:cxn>
                <a:cxn ang="0">
                  <a:pos x="T8" y="T9"/>
                </a:cxn>
              </a:cxnLst>
              <a:rect l="0" t="0" r="r" b="b"/>
              <a:pathLst>
                <a:path w="33" h="37">
                  <a:moveTo>
                    <a:pt x="33" y="29"/>
                  </a:moveTo>
                  <a:lnTo>
                    <a:pt x="13" y="37"/>
                  </a:lnTo>
                  <a:lnTo>
                    <a:pt x="0" y="9"/>
                  </a:lnTo>
                  <a:lnTo>
                    <a:pt x="18" y="0"/>
                  </a:lnTo>
                  <a:lnTo>
                    <a:pt x="33"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4" name="Freeform 134"/>
            <p:cNvSpPr>
              <a:spLocks/>
            </p:cNvSpPr>
            <p:nvPr userDrawn="1"/>
          </p:nvSpPr>
          <p:spPr bwMode="gray">
            <a:xfrm>
              <a:off x="9607551" y="3622675"/>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5" name="Freeform 135"/>
            <p:cNvSpPr>
              <a:spLocks/>
            </p:cNvSpPr>
            <p:nvPr userDrawn="1"/>
          </p:nvSpPr>
          <p:spPr bwMode="gray">
            <a:xfrm>
              <a:off x="9669463" y="3592513"/>
              <a:ext cx="50800" cy="60325"/>
            </a:xfrm>
            <a:custGeom>
              <a:avLst/>
              <a:gdLst>
                <a:gd name="T0" fmla="*/ 32 w 32"/>
                <a:gd name="T1" fmla="*/ 29 h 38"/>
                <a:gd name="T2" fmla="*/ 14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10"/>
                  </a:lnTo>
                  <a:lnTo>
                    <a:pt x="18" y="0"/>
                  </a:lnTo>
                  <a:lnTo>
                    <a:pt x="32"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6" name="Freeform 136"/>
            <p:cNvSpPr>
              <a:spLocks/>
            </p:cNvSpPr>
            <p:nvPr userDrawn="1"/>
          </p:nvSpPr>
          <p:spPr bwMode="gray">
            <a:xfrm>
              <a:off x="8372476" y="3711575"/>
              <a:ext cx="1233488" cy="590550"/>
            </a:xfrm>
            <a:custGeom>
              <a:avLst/>
              <a:gdLst>
                <a:gd name="T0" fmla="*/ 5 w 777"/>
                <a:gd name="T1" fmla="*/ 372 h 372"/>
                <a:gd name="T2" fmla="*/ 0 w 777"/>
                <a:gd name="T3" fmla="*/ 363 h 372"/>
                <a:gd name="T4" fmla="*/ 752 w 777"/>
                <a:gd name="T5" fmla="*/ 0 h 372"/>
                <a:gd name="T6" fmla="*/ 777 w 777"/>
                <a:gd name="T7" fmla="*/ 0 h 372"/>
                <a:gd name="T8" fmla="*/ 5 w 777"/>
                <a:gd name="T9" fmla="*/ 372 h 372"/>
              </a:gdLst>
              <a:ahLst/>
              <a:cxnLst>
                <a:cxn ang="0">
                  <a:pos x="T0" y="T1"/>
                </a:cxn>
                <a:cxn ang="0">
                  <a:pos x="T2" y="T3"/>
                </a:cxn>
                <a:cxn ang="0">
                  <a:pos x="T4" y="T5"/>
                </a:cxn>
                <a:cxn ang="0">
                  <a:pos x="T6" y="T7"/>
                </a:cxn>
                <a:cxn ang="0">
                  <a:pos x="T8" y="T9"/>
                </a:cxn>
              </a:cxnLst>
              <a:rect l="0" t="0" r="r" b="b"/>
              <a:pathLst>
                <a:path w="777" h="372">
                  <a:moveTo>
                    <a:pt x="5" y="372"/>
                  </a:moveTo>
                  <a:lnTo>
                    <a:pt x="0" y="363"/>
                  </a:lnTo>
                  <a:lnTo>
                    <a:pt x="752" y="0"/>
                  </a:lnTo>
                  <a:lnTo>
                    <a:pt x="777" y="0"/>
                  </a:lnTo>
                  <a:lnTo>
                    <a:pt x="5" y="372"/>
                  </a:lnTo>
                  <a:close/>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7" name="Freeform 137"/>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8" name="Freeform 138"/>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9" name="Freeform 139"/>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close/>
                </a:path>
              </a:pathLst>
            </a:custGeom>
            <a:solidFill>
              <a:srgbClr val="0E6F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0" name="Freeform 140"/>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1" name="Freeform 150"/>
            <p:cNvSpPr>
              <a:spLocks/>
            </p:cNvSpPr>
            <p:nvPr userDrawn="1"/>
          </p:nvSpPr>
          <p:spPr bwMode="gray">
            <a:xfrm>
              <a:off x="8634413" y="5446713"/>
              <a:ext cx="463550" cy="623888"/>
            </a:xfrm>
            <a:custGeom>
              <a:avLst/>
              <a:gdLst>
                <a:gd name="T0" fmla="*/ 201 w 257"/>
                <a:gd name="T1" fmla="*/ 3 h 348"/>
                <a:gd name="T2" fmla="*/ 171 w 257"/>
                <a:gd name="T3" fmla="*/ 43 h 348"/>
                <a:gd name="T4" fmla="*/ 245 w 257"/>
                <a:gd name="T5" fmla="*/ 322 h 348"/>
                <a:gd name="T6" fmla="*/ 257 w 257"/>
                <a:gd name="T7" fmla="*/ 329 h 348"/>
                <a:gd name="T8" fmla="*/ 109 w 257"/>
                <a:gd name="T9" fmla="*/ 318 h 348"/>
                <a:gd name="T10" fmla="*/ 47 w 257"/>
                <a:gd name="T11" fmla="*/ 87 h 348"/>
                <a:gd name="T12" fmla="*/ 201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1" y="3"/>
                  </a:moveTo>
                  <a:cubicBezTo>
                    <a:pt x="190" y="15"/>
                    <a:pt x="179" y="28"/>
                    <a:pt x="171" y="43"/>
                  </a:cubicBezTo>
                  <a:cubicBezTo>
                    <a:pt x="114" y="141"/>
                    <a:pt x="147" y="266"/>
                    <a:pt x="245" y="322"/>
                  </a:cubicBezTo>
                  <a:cubicBezTo>
                    <a:pt x="249" y="325"/>
                    <a:pt x="253" y="327"/>
                    <a:pt x="257" y="329"/>
                  </a:cubicBezTo>
                  <a:cubicBezTo>
                    <a:pt x="210" y="348"/>
                    <a:pt x="156" y="346"/>
                    <a:pt x="109" y="318"/>
                  </a:cubicBezTo>
                  <a:cubicBezTo>
                    <a:pt x="28" y="271"/>
                    <a:pt x="0" y="168"/>
                    <a:pt x="47" y="87"/>
                  </a:cubicBezTo>
                  <a:cubicBezTo>
                    <a:pt x="80" y="30"/>
                    <a:pt x="140" y="0"/>
                    <a:pt x="201" y="3"/>
                  </a:cubicBezTo>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2" name="Freeform 151"/>
            <p:cNvSpPr>
              <a:spLocks noEditPoints="1"/>
            </p:cNvSpPr>
            <p:nvPr userDrawn="1"/>
          </p:nvSpPr>
          <p:spPr bwMode="gray">
            <a:xfrm>
              <a:off x="8702676" y="5491163"/>
              <a:ext cx="561975" cy="528638"/>
            </a:xfrm>
            <a:custGeom>
              <a:avLst/>
              <a:gdLst>
                <a:gd name="T0" fmla="*/ 160 w 311"/>
                <a:gd name="T1" fmla="*/ 63 h 294"/>
                <a:gd name="T2" fmla="*/ 137 w 311"/>
                <a:gd name="T3" fmla="*/ 9 h 294"/>
                <a:gd name="T4" fmla="*/ 133 w 311"/>
                <a:gd name="T5" fmla="*/ 67 h 294"/>
                <a:gd name="T6" fmla="*/ 178 w 311"/>
                <a:gd name="T7" fmla="*/ 44 h 294"/>
                <a:gd name="T8" fmla="*/ 133 w 311"/>
                <a:gd name="T9" fmla="*/ 120 h 294"/>
                <a:gd name="T10" fmla="*/ 178 w 311"/>
                <a:gd name="T11" fmla="*/ 174 h 294"/>
                <a:gd name="T12" fmla="*/ 142 w 311"/>
                <a:gd name="T13" fmla="*/ 174 h 294"/>
                <a:gd name="T14" fmla="*/ 236 w 311"/>
                <a:gd name="T15" fmla="*/ 0 h 294"/>
                <a:gd name="T16" fmla="*/ 208 w 311"/>
                <a:gd name="T17" fmla="*/ 72 h 294"/>
                <a:gd name="T18" fmla="*/ 236 w 311"/>
                <a:gd name="T19" fmla="*/ 0 h 294"/>
                <a:gd name="T20" fmla="*/ 236 w 311"/>
                <a:gd name="T21" fmla="*/ 9 h 294"/>
                <a:gd name="T22" fmla="*/ 199 w 311"/>
                <a:gd name="T23" fmla="*/ 120 h 294"/>
                <a:gd name="T24" fmla="*/ 245 w 311"/>
                <a:gd name="T25" fmla="*/ 174 h 294"/>
                <a:gd name="T26" fmla="*/ 208 w 311"/>
                <a:gd name="T27" fmla="*/ 174 h 294"/>
                <a:gd name="T28" fmla="*/ 240 w 311"/>
                <a:gd name="T29" fmla="*/ 261 h 294"/>
                <a:gd name="T30" fmla="*/ 227 w 311"/>
                <a:gd name="T31" fmla="*/ 222 h 294"/>
                <a:gd name="T32" fmla="*/ 217 w 311"/>
                <a:gd name="T33" fmla="*/ 231 h 294"/>
                <a:gd name="T34" fmla="*/ 204 w 311"/>
                <a:gd name="T35" fmla="*/ 294 h 294"/>
                <a:gd name="T36" fmla="*/ 244 w 311"/>
                <a:gd name="T37" fmla="*/ 291 h 294"/>
                <a:gd name="T38" fmla="*/ 302 w 311"/>
                <a:gd name="T39" fmla="*/ 62 h 294"/>
                <a:gd name="T40" fmla="*/ 284 w 311"/>
                <a:gd name="T41" fmla="*/ 36 h 294"/>
                <a:gd name="T42" fmla="*/ 270 w 311"/>
                <a:gd name="T43" fmla="*/ 72 h 294"/>
                <a:gd name="T44" fmla="*/ 307 w 311"/>
                <a:gd name="T45" fmla="*/ 150 h 294"/>
                <a:gd name="T46" fmla="*/ 293 w 311"/>
                <a:gd name="T47" fmla="*/ 111 h 294"/>
                <a:gd name="T48" fmla="*/ 284 w 311"/>
                <a:gd name="T49" fmla="*/ 120 h 294"/>
                <a:gd name="T50" fmla="*/ 270 w 311"/>
                <a:gd name="T51" fmla="*/ 183 h 294"/>
                <a:gd name="T52" fmla="*/ 307 w 311"/>
                <a:gd name="T53" fmla="*/ 150 h 294"/>
                <a:gd name="T54" fmla="*/ 266 w 311"/>
                <a:gd name="T55" fmla="*/ 231 h 294"/>
                <a:gd name="T56" fmla="*/ 302 w 311"/>
                <a:gd name="T57" fmla="*/ 231 h 294"/>
                <a:gd name="T58" fmla="*/ 36 w 311"/>
                <a:gd name="T59" fmla="*/ 44 h 294"/>
                <a:gd name="T60" fmla="*/ 18 w 311"/>
                <a:gd name="T61" fmla="*/ 48 h 294"/>
                <a:gd name="T62" fmla="*/ 4 w 311"/>
                <a:gd name="T63" fmla="*/ 72 h 294"/>
                <a:gd name="T64" fmla="*/ 41 w 311"/>
                <a:gd name="T65" fmla="*/ 39 h 294"/>
                <a:gd name="T66" fmla="*/ 0 w 311"/>
                <a:gd name="T67" fmla="*/ 174 h 294"/>
                <a:gd name="T68" fmla="*/ 45 w 311"/>
                <a:gd name="T69" fmla="*/ 120 h 294"/>
                <a:gd name="T70" fmla="*/ 9 w 311"/>
                <a:gd name="T71" fmla="*/ 120 h 294"/>
                <a:gd name="T72" fmla="*/ 9 w 311"/>
                <a:gd name="T73" fmla="*/ 222 h 294"/>
                <a:gd name="T74" fmla="*/ 36 w 311"/>
                <a:gd name="T75" fmla="*/ 231 h 294"/>
                <a:gd name="T76" fmla="*/ 36 w 311"/>
                <a:gd name="T77" fmla="*/ 222 h 294"/>
                <a:gd name="T78" fmla="*/ 66 w 311"/>
                <a:gd name="T79" fmla="*/ 63 h 294"/>
                <a:gd name="T80" fmla="*/ 112 w 311"/>
                <a:gd name="T81" fmla="*/ 9 h 294"/>
                <a:gd name="T82" fmla="*/ 75 w 311"/>
                <a:gd name="T83" fmla="*/ 9 h 294"/>
                <a:gd name="T84" fmla="*/ 103 w 311"/>
                <a:gd name="T85" fmla="*/ 155 h 294"/>
                <a:gd name="T86" fmla="*/ 71 w 311"/>
                <a:gd name="T87" fmla="*/ 111 h 294"/>
                <a:gd name="T88" fmla="*/ 84 w 311"/>
                <a:gd name="T89" fmla="*/ 174 h 294"/>
                <a:gd name="T90" fmla="*/ 107 w 311"/>
                <a:gd name="T91" fmla="*/ 183 h 294"/>
                <a:gd name="T92" fmla="*/ 103 w 311"/>
                <a:gd name="T93" fmla="*/ 222 h 294"/>
                <a:gd name="T94" fmla="*/ 75 w 311"/>
                <a:gd name="T95" fmla="*/ 294 h 294"/>
                <a:gd name="T96" fmla="*/ 103 w 311"/>
                <a:gd name="T97" fmla="*/ 222 h 294"/>
                <a:gd name="T98" fmla="*/ 103 w 311"/>
                <a:gd name="T99" fmla="*/ 231 h 294"/>
                <a:gd name="T100" fmla="*/ 169 w 311"/>
                <a:gd name="T101" fmla="*/ 284 h 294"/>
                <a:gd name="T102" fmla="*/ 133 w 311"/>
                <a:gd name="T103" fmla="*/ 226 h 294"/>
                <a:gd name="T104" fmla="*/ 137 w 311"/>
                <a:gd name="T105" fmla="*/ 284 h 294"/>
                <a:gd name="T106" fmla="*/ 178 w 311"/>
                <a:gd name="T107" fmla="*/ 28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11" h="294">
                  <a:moveTo>
                    <a:pt x="174" y="39"/>
                  </a:moveTo>
                  <a:cubicBezTo>
                    <a:pt x="170" y="39"/>
                    <a:pt x="169" y="41"/>
                    <a:pt x="169" y="44"/>
                  </a:cubicBezTo>
                  <a:cubicBezTo>
                    <a:pt x="169" y="63"/>
                    <a:pt x="169" y="63"/>
                    <a:pt x="169" y="63"/>
                  </a:cubicBezTo>
                  <a:cubicBezTo>
                    <a:pt x="160" y="63"/>
                    <a:pt x="160" y="63"/>
                    <a:pt x="160" y="63"/>
                  </a:cubicBezTo>
                  <a:cubicBezTo>
                    <a:pt x="160" y="0"/>
                    <a:pt x="160" y="0"/>
                    <a:pt x="160" y="0"/>
                  </a:cubicBezTo>
                  <a:cubicBezTo>
                    <a:pt x="137" y="0"/>
                    <a:pt x="137" y="0"/>
                    <a:pt x="137" y="0"/>
                  </a:cubicBezTo>
                  <a:cubicBezTo>
                    <a:pt x="135" y="0"/>
                    <a:pt x="133" y="1"/>
                    <a:pt x="133" y="5"/>
                  </a:cubicBezTo>
                  <a:cubicBezTo>
                    <a:pt x="133" y="8"/>
                    <a:pt x="135" y="9"/>
                    <a:pt x="137" y="9"/>
                  </a:cubicBezTo>
                  <a:cubicBezTo>
                    <a:pt x="151" y="9"/>
                    <a:pt x="151" y="9"/>
                    <a:pt x="151" y="9"/>
                  </a:cubicBezTo>
                  <a:cubicBezTo>
                    <a:pt x="151" y="63"/>
                    <a:pt x="151" y="63"/>
                    <a:pt x="151" y="63"/>
                  </a:cubicBezTo>
                  <a:cubicBezTo>
                    <a:pt x="137" y="63"/>
                    <a:pt x="137" y="63"/>
                    <a:pt x="137" y="63"/>
                  </a:cubicBezTo>
                  <a:cubicBezTo>
                    <a:pt x="135" y="63"/>
                    <a:pt x="133" y="64"/>
                    <a:pt x="133" y="67"/>
                  </a:cubicBezTo>
                  <a:cubicBezTo>
                    <a:pt x="133" y="71"/>
                    <a:pt x="135" y="72"/>
                    <a:pt x="137" y="72"/>
                  </a:cubicBezTo>
                  <a:cubicBezTo>
                    <a:pt x="174" y="72"/>
                    <a:pt x="174" y="72"/>
                    <a:pt x="174" y="72"/>
                  </a:cubicBezTo>
                  <a:cubicBezTo>
                    <a:pt x="176" y="72"/>
                    <a:pt x="178" y="71"/>
                    <a:pt x="178" y="67"/>
                  </a:cubicBezTo>
                  <a:cubicBezTo>
                    <a:pt x="178" y="44"/>
                    <a:pt x="178" y="44"/>
                    <a:pt x="178" y="44"/>
                  </a:cubicBezTo>
                  <a:cubicBezTo>
                    <a:pt x="178" y="41"/>
                    <a:pt x="177" y="39"/>
                    <a:pt x="174" y="39"/>
                  </a:cubicBezTo>
                  <a:close/>
                  <a:moveTo>
                    <a:pt x="169" y="111"/>
                  </a:moveTo>
                  <a:cubicBezTo>
                    <a:pt x="142" y="111"/>
                    <a:pt x="142" y="111"/>
                    <a:pt x="142" y="111"/>
                  </a:cubicBezTo>
                  <a:cubicBezTo>
                    <a:pt x="137" y="111"/>
                    <a:pt x="133" y="115"/>
                    <a:pt x="133" y="120"/>
                  </a:cubicBezTo>
                  <a:cubicBezTo>
                    <a:pt x="133" y="174"/>
                    <a:pt x="133" y="174"/>
                    <a:pt x="133" y="174"/>
                  </a:cubicBezTo>
                  <a:cubicBezTo>
                    <a:pt x="133" y="179"/>
                    <a:pt x="137" y="183"/>
                    <a:pt x="142" y="183"/>
                  </a:cubicBezTo>
                  <a:cubicBezTo>
                    <a:pt x="169" y="183"/>
                    <a:pt x="169" y="183"/>
                    <a:pt x="169" y="183"/>
                  </a:cubicBezTo>
                  <a:cubicBezTo>
                    <a:pt x="174" y="183"/>
                    <a:pt x="178" y="179"/>
                    <a:pt x="178" y="174"/>
                  </a:cubicBezTo>
                  <a:cubicBezTo>
                    <a:pt x="178" y="120"/>
                    <a:pt x="178" y="120"/>
                    <a:pt x="178" y="120"/>
                  </a:cubicBezTo>
                  <a:cubicBezTo>
                    <a:pt x="178" y="115"/>
                    <a:pt x="174" y="111"/>
                    <a:pt x="169" y="111"/>
                  </a:cubicBezTo>
                  <a:close/>
                  <a:moveTo>
                    <a:pt x="169" y="174"/>
                  </a:moveTo>
                  <a:cubicBezTo>
                    <a:pt x="142" y="174"/>
                    <a:pt x="142" y="174"/>
                    <a:pt x="142" y="174"/>
                  </a:cubicBezTo>
                  <a:cubicBezTo>
                    <a:pt x="142" y="120"/>
                    <a:pt x="142" y="120"/>
                    <a:pt x="142" y="120"/>
                  </a:cubicBezTo>
                  <a:cubicBezTo>
                    <a:pt x="169" y="120"/>
                    <a:pt x="169" y="120"/>
                    <a:pt x="169" y="120"/>
                  </a:cubicBezTo>
                  <a:lnTo>
                    <a:pt x="169" y="174"/>
                  </a:lnTo>
                  <a:close/>
                  <a:moveTo>
                    <a:pt x="236" y="0"/>
                  </a:moveTo>
                  <a:cubicBezTo>
                    <a:pt x="208" y="0"/>
                    <a:pt x="208" y="0"/>
                    <a:pt x="208" y="0"/>
                  </a:cubicBezTo>
                  <a:cubicBezTo>
                    <a:pt x="203" y="0"/>
                    <a:pt x="199" y="4"/>
                    <a:pt x="199" y="9"/>
                  </a:cubicBezTo>
                  <a:cubicBezTo>
                    <a:pt x="199" y="63"/>
                    <a:pt x="199" y="63"/>
                    <a:pt x="199" y="63"/>
                  </a:cubicBezTo>
                  <a:cubicBezTo>
                    <a:pt x="199" y="68"/>
                    <a:pt x="203" y="72"/>
                    <a:pt x="208" y="72"/>
                  </a:cubicBezTo>
                  <a:cubicBezTo>
                    <a:pt x="236" y="72"/>
                    <a:pt x="236" y="72"/>
                    <a:pt x="236" y="72"/>
                  </a:cubicBezTo>
                  <a:cubicBezTo>
                    <a:pt x="241" y="72"/>
                    <a:pt x="245" y="68"/>
                    <a:pt x="245" y="63"/>
                  </a:cubicBezTo>
                  <a:cubicBezTo>
                    <a:pt x="245" y="9"/>
                    <a:pt x="245" y="9"/>
                    <a:pt x="245" y="9"/>
                  </a:cubicBezTo>
                  <a:cubicBezTo>
                    <a:pt x="245" y="4"/>
                    <a:pt x="241" y="0"/>
                    <a:pt x="236" y="0"/>
                  </a:cubicBezTo>
                  <a:close/>
                  <a:moveTo>
                    <a:pt x="236" y="63"/>
                  </a:moveTo>
                  <a:cubicBezTo>
                    <a:pt x="208" y="63"/>
                    <a:pt x="208" y="63"/>
                    <a:pt x="208" y="63"/>
                  </a:cubicBezTo>
                  <a:cubicBezTo>
                    <a:pt x="208" y="9"/>
                    <a:pt x="208" y="9"/>
                    <a:pt x="208" y="9"/>
                  </a:cubicBezTo>
                  <a:cubicBezTo>
                    <a:pt x="236" y="9"/>
                    <a:pt x="236" y="9"/>
                    <a:pt x="236" y="9"/>
                  </a:cubicBezTo>
                  <a:lnTo>
                    <a:pt x="236" y="63"/>
                  </a:lnTo>
                  <a:close/>
                  <a:moveTo>
                    <a:pt x="236" y="111"/>
                  </a:moveTo>
                  <a:cubicBezTo>
                    <a:pt x="208" y="111"/>
                    <a:pt x="208" y="111"/>
                    <a:pt x="208" y="111"/>
                  </a:cubicBezTo>
                  <a:cubicBezTo>
                    <a:pt x="203" y="111"/>
                    <a:pt x="199" y="115"/>
                    <a:pt x="199" y="120"/>
                  </a:cubicBezTo>
                  <a:cubicBezTo>
                    <a:pt x="199" y="174"/>
                    <a:pt x="199" y="174"/>
                    <a:pt x="199" y="174"/>
                  </a:cubicBezTo>
                  <a:cubicBezTo>
                    <a:pt x="199" y="179"/>
                    <a:pt x="203" y="183"/>
                    <a:pt x="208" y="183"/>
                  </a:cubicBezTo>
                  <a:cubicBezTo>
                    <a:pt x="236" y="183"/>
                    <a:pt x="236" y="183"/>
                    <a:pt x="236" y="183"/>
                  </a:cubicBezTo>
                  <a:cubicBezTo>
                    <a:pt x="241" y="183"/>
                    <a:pt x="245" y="179"/>
                    <a:pt x="245" y="174"/>
                  </a:cubicBezTo>
                  <a:cubicBezTo>
                    <a:pt x="245" y="120"/>
                    <a:pt x="245" y="120"/>
                    <a:pt x="245" y="120"/>
                  </a:cubicBezTo>
                  <a:cubicBezTo>
                    <a:pt x="245" y="115"/>
                    <a:pt x="241" y="111"/>
                    <a:pt x="236" y="111"/>
                  </a:cubicBezTo>
                  <a:close/>
                  <a:moveTo>
                    <a:pt x="236" y="174"/>
                  </a:moveTo>
                  <a:cubicBezTo>
                    <a:pt x="208" y="174"/>
                    <a:pt x="208" y="174"/>
                    <a:pt x="208" y="174"/>
                  </a:cubicBezTo>
                  <a:cubicBezTo>
                    <a:pt x="208" y="120"/>
                    <a:pt x="208" y="120"/>
                    <a:pt x="208" y="120"/>
                  </a:cubicBezTo>
                  <a:cubicBezTo>
                    <a:pt x="236" y="120"/>
                    <a:pt x="236" y="120"/>
                    <a:pt x="236" y="120"/>
                  </a:cubicBezTo>
                  <a:lnTo>
                    <a:pt x="236" y="174"/>
                  </a:lnTo>
                  <a:close/>
                  <a:moveTo>
                    <a:pt x="240" y="261"/>
                  </a:moveTo>
                  <a:cubicBezTo>
                    <a:pt x="237" y="261"/>
                    <a:pt x="236" y="263"/>
                    <a:pt x="236" y="266"/>
                  </a:cubicBezTo>
                  <a:cubicBezTo>
                    <a:pt x="235" y="284"/>
                    <a:pt x="235" y="284"/>
                    <a:pt x="235" y="284"/>
                  </a:cubicBezTo>
                  <a:cubicBezTo>
                    <a:pt x="227" y="284"/>
                    <a:pt x="227" y="284"/>
                    <a:pt x="227" y="284"/>
                  </a:cubicBezTo>
                  <a:cubicBezTo>
                    <a:pt x="227" y="222"/>
                    <a:pt x="227" y="222"/>
                    <a:pt x="227" y="222"/>
                  </a:cubicBezTo>
                  <a:cubicBezTo>
                    <a:pt x="204" y="222"/>
                    <a:pt x="204" y="222"/>
                    <a:pt x="204" y="222"/>
                  </a:cubicBezTo>
                  <a:cubicBezTo>
                    <a:pt x="201" y="222"/>
                    <a:pt x="199" y="223"/>
                    <a:pt x="199" y="226"/>
                  </a:cubicBezTo>
                  <a:cubicBezTo>
                    <a:pt x="199" y="230"/>
                    <a:pt x="201" y="231"/>
                    <a:pt x="204" y="231"/>
                  </a:cubicBezTo>
                  <a:cubicBezTo>
                    <a:pt x="217" y="231"/>
                    <a:pt x="217" y="231"/>
                    <a:pt x="217" y="231"/>
                  </a:cubicBezTo>
                  <a:cubicBezTo>
                    <a:pt x="217" y="284"/>
                    <a:pt x="217" y="284"/>
                    <a:pt x="217" y="284"/>
                  </a:cubicBezTo>
                  <a:cubicBezTo>
                    <a:pt x="204" y="284"/>
                    <a:pt x="204" y="284"/>
                    <a:pt x="204" y="284"/>
                  </a:cubicBezTo>
                  <a:cubicBezTo>
                    <a:pt x="201" y="284"/>
                    <a:pt x="199" y="286"/>
                    <a:pt x="199" y="289"/>
                  </a:cubicBezTo>
                  <a:cubicBezTo>
                    <a:pt x="199" y="292"/>
                    <a:pt x="201" y="294"/>
                    <a:pt x="204" y="294"/>
                  </a:cubicBezTo>
                  <a:cubicBezTo>
                    <a:pt x="240" y="294"/>
                    <a:pt x="240" y="294"/>
                    <a:pt x="240" y="294"/>
                  </a:cubicBezTo>
                  <a:cubicBezTo>
                    <a:pt x="240" y="294"/>
                    <a:pt x="240" y="294"/>
                    <a:pt x="240" y="294"/>
                  </a:cubicBezTo>
                  <a:cubicBezTo>
                    <a:pt x="242" y="294"/>
                    <a:pt x="244" y="293"/>
                    <a:pt x="244" y="291"/>
                  </a:cubicBezTo>
                  <a:cubicBezTo>
                    <a:pt x="244" y="291"/>
                    <a:pt x="244" y="291"/>
                    <a:pt x="244" y="291"/>
                  </a:cubicBezTo>
                  <a:cubicBezTo>
                    <a:pt x="245" y="290"/>
                    <a:pt x="245" y="290"/>
                    <a:pt x="245" y="289"/>
                  </a:cubicBezTo>
                  <a:cubicBezTo>
                    <a:pt x="245" y="266"/>
                    <a:pt x="245" y="266"/>
                    <a:pt x="245" y="266"/>
                  </a:cubicBezTo>
                  <a:cubicBezTo>
                    <a:pt x="245" y="263"/>
                    <a:pt x="243" y="261"/>
                    <a:pt x="240" y="261"/>
                  </a:cubicBezTo>
                  <a:close/>
                  <a:moveTo>
                    <a:pt x="302" y="62"/>
                  </a:moveTo>
                  <a:cubicBezTo>
                    <a:pt x="302" y="63"/>
                    <a:pt x="302" y="63"/>
                    <a:pt x="302" y="63"/>
                  </a:cubicBezTo>
                  <a:cubicBezTo>
                    <a:pt x="293" y="63"/>
                    <a:pt x="293" y="63"/>
                    <a:pt x="293" y="63"/>
                  </a:cubicBezTo>
                  <a:cubicBezTo>
                    <a:pt x="293" y="48"/>
                    <a:pt x="293" y="48"/>
                    <a:pt x="293" y="48"/>
                  </a:cubicBezTo>
                  <a:cubicBezTo>
                    <a:pt x="290" y="44"/>
                    <a:pt x="287" y="40"/>
                    <a:pt x="284" y="36"/>
                  </a:cubicBezTo>
                  <a:cubicBezTo>
                    <a:pt x="284" y="63"/>
                    <a:pt x="284" y="63"/>
                    <a:pt x="284" y="63"/>
                  </a:cubicBezTo>
                  <a:cubicBezTo>
                    <a:pt x="270" y="63"/>
                    <a:pt x="270" y="63"/>
                    <a:pt x="270" y="63"/>
                  </a:cubicBezTo>
                  <a:cubicBezTo>
                    <a:pt x="268" y="63"/>
                    <a:pt x="266" y="64"/>
                    <a:pt x="266" y="67"/>
                  </a:cubicBezTo>
                  <a:cubicBezTo>
                    <a:pt x="266" y="71"/>
                    <a:pt x="268" y="72"/>
                    <a:pt x="270" y="72"/>
                  </a:cubicBezTo>
                  <a:cubicBezTo>
                    <a:pt x="307" y="72"/>
                    <a:pt x="307" y="72"/>
                    <a:pt x="307" y="72"/>
                  </a:cubicBezTo>
                  <a:cubicBezTo>
                    <a:pt x="307" y="72"/>
                    <a:pt x="307" y="72"/>
                    <a:pt x="307" y="72"/>
                  </a:cubicBezTo>
                  <a:cubicBezTo>
                    <a:pt x="306" y="69"/>
                    <a:pt x="304" y="65"/>
                    <a:pt x="302" y="62"/>
                  </a:cubicBezTo>
                  <a:close/>
                  <a:moveTo>
                    <a:pt x="307" y="150"/>
                  </a:moveTo>
                  <a:cubicBezTo>
                    <a:pt x="303" y="150"/>
                    <a:pt x="302" y="152"/>
                    <a:pt x="302" y="155"/>
                  </a:cubicBezTo>
                  <a:cubicBezTo>
                    <a:pt x="302" y="174"/>
                    <a:pt x="302" y="174"/>
                    <a:pt x="302" y="174"/>
                  </a:cubicBezTo>
                  <a:cubicBezTo>
                    <a:pt x="293" y="174"/>
                    <a:pt x="293" y="174"/>
                    <a:pt x="293" y="174"/>
                  </a:cubicBezTo>
                  <a:cubicBezTo>
                    <a:pt x="293" y="111"/>
                    <a:pt x="293" y="111"/>
                    <a:pt x="293" y="111"/>
                  </a:cubicBezTo>
                  <a:cubicBezTo>
                    <a:pt x="270" y="111"/>
                    <a:pt x="270" y="111"/>
                    <a:pt x="270" y="111"/>
                  </a:cubicBezTo>
                  <a:cubicBezTo>
                    <a:pt x="268" y="111"/>
                    <a:pt x="266" y="112"/>
                    <a:pt x="266" y="116"/>
                  </a:cubicBezTo>
                  <a:cubicBezTo>
                    <a:pt x="266" y="119"/>
                    <a:pt x="268" y="120"/>
                    <a:pt x="270" y="120"/>
                  </a:cubicBezTo>
                  <a:cubicBezTo>
                    <a:pt x="284" y="120"/>
                    <a:pt x="284" y="120"/>
                    <a:pt x="284" y="120"/>
                  </a:cubicBezTo>
                  <a:cubicBezTo>
                    <a:pt x="284" y="174"/>
                    <a:pt x="284" y="174"/>
                    <a:pt x="284" y="174"/>
                  </a:cubicBezTo>
                  <a:cubicBezTo>
                    <a:pt x="270" y="174"/>
                    <a:pt x="270" y="174"/>
                    <a:pt x="270" y="174"/>
                  </a:cubicBezTo>
                  <a:cubicBezTo>
                    <a:pt x="268" y="174"/>
                    <a:pt x="266" y="175"/>
                    <a:pt x="266" y="178"/>
                  </a:cubicBezTo>
                  <a:cubicBezTo>
                    <a:pt x="266" y="182"/>
                    <a:pt x="268" y="183"/>
                    <a:pt x="270" y="183"/>
                  </a:cubicBezTo>
                  <a:cubicBezTo>
                    <a:pt x="307" y="183"/>
                    <a:pt x="307" y="183"/>
                    <a:pt x="307" y="183"/>
                  </a:cubicBezTo>
                  <a:cubicBezTo>
                    <a:pt x="309" y="183"/>
                    <a:pt x="311" y="182"/>
                    <a:pt x="311" y="178"/>
                  </a:cubicBezTo>
                  <a:cubicBezTo>
                    <a:pt x="311" y="155"/>
                    <a:pt x="311" y="155"/>
                    <a:pt x="311" y="155"/>
                  </a:cubicBezTo>
                  <a:cubicBezTo>
                    <a:pt x="311" y="152"/>
                    <a:pt x="310" y="150"/>
                    <a:pt x="307" y="150"/>
                  </a:cubicBezTo>
                  <a:close/>
                  <a:moveTo>
                    <a:pt x="307" y="223"/>
                  </a:moveTo>
                  <a:cubicBezTo>
                    <a:pt x="305" y="222"/>
                    <a:pt x="304" y="222"/>
                    <a:pt x="302" y="222"/>
                  </a:cubicBezTo>
                  <a:cubicBezTo>
                    <a:pt x="275" y="222"/>
                    <a:pt x="275" y="222"/>
                    <a:pt x="275" y="222"/>
                  </a:cubicBezTo>
                  <a:cubicBezTo>
                    <a:pt x="270" y="222"/>
                    <a:pt x="266" y="226"/>
                    <a:pt x="266" y="231"/>
                  </a:cubicBezTo>
                  <a:cubicBezTo>
                    <a:pt x="266" y="276"/>
                    <a:pt x="266" y="276"/>
                    <a:pt x="266" y="276"/>
                  </a:cubicBezTo>
                  <a:cubicBezTo>
                    <a:pt x="269" y="273"/>
                    <a:pt x="272" y="270"/>
                    <a:pt x="275" y="267"/>
                  </a:cubicBezTo>
                  <a:cubicBezTo>
                    <a:pt x="275" y="231"/>
                    <a:pt x="275" y="231"/>
                    <a:pt x="275" y="231"/>
                  </a:cubicBezTo>
                  <a:cubicBezTo>
                    <a:pt x="302" y="231"/>
                    <a:pt x="302" y="231"/>
                    <a:pt x="302" y="231"/>
                  </a:cubicBezTo>
                  <a:cubicBezTo>
                    <a:pt x="302" y="232"/>
                    <a:pt x="302" y="232"/>
                    <a:pt x="302" y="232"/>
                  </a:cubicBezTo>
                  <a:cubicBezTo>
                    <a:pt x="304" y="229"/>
                    <a:pt x="305" y="226"/>
                    <a:pt x="307" y="223"/>
                  </a:cubicBezTo>
                  <a:close/>
                  <a:moveTo>
                    <a:pt x="41" y="39"/>
                  </a:moveTo>
                  <a:cubicBezTo>
                    <a:pt x="37" y="39"/>
                    <a:pt x="36" y="41"/>
                    <a:pt x="36" y="44"/>
                  </a:cubicBezTo>
                  <a:cubicBezTo>
                    <a:pt x="36" y="63"/>
                    <a:pt x="36" y="63"/>
                    <a:pt x="36" y="63"/>
                  </a:cubicBezTo>
                  <a:cubicBezTo>
                    <a:pt x="27" y="63"/>
                    <a:pt x="27" y="63"/>
                    <a:pt x="27" y="63"/>
                  </a:cubicBezTo>
                  <a:cubicBezTo>
                    <a:pt x="27" y="37"/>
                    <a:pt x="27" y="37"/>
                    <a:pt x="27" y="37"/>
                  </a:cubicBezTo>
                  <a:cubicBezTo>
                    <a:pt x="24" y="40"/>
                    <a:pt x="21" y="44"/>
                    <a:pt x="18" y="48"/>
                  </a:cubicBezTo>
                  <a:cubicBezTo>
                    <a:pt x="18" y="63"/>
                    <a:pt x="18" y="63"/>
                    <a:pt x="18" y="63"/>
                  </a:cubicBezTo>
                  <a:cubicBezTo>
                    <a:pt x="9" y="63"/>
                    <a:pt x="9" y="63"/>
                    <a:pt x="9" y="63"/>
                  </a:cubicBezTo>
                  <a:cubicBezTo>
                    <a:pt x="7" y="66"/>
                    <a:pt x="5" y="69"/>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9" y="270"/>
                    <a:pt x="42" y="273"/>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6"/>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55"/>
                    <a:pt x="112" y="155"/>
                    <a:pt x="112" y="155"/>
                  </a:cubicBezTo>
                  <a:cubicBezTo>
                    <a:pt x="112" y="152"/>
                    <a:pt x="111" y="150"/>
                    <a:pt x="107" y="150"/>
                  </a:cubicBezTo>
                  <a:close/>
                  <a:moveTo>
                    <a:pt x="103" y="222"/>
                  </a:moveTo>
                  <a:cubicBezTo>
                    <a:pt x="75" y="222"/>
                    <a:pt x="75" y="222"/>
                    <a:pt x="75" y="222"/>
                  </a:cubicBezTo>
                  <a:cubicBezTo>
                    <a:pt x="70" y="222"/>
                    <a:pt x="66" y="226"/>
                    <a:pt x="66" y="231"/>
                  </a:cubicBezTo>
                  <a:cubicBezTo>
                    <a:pt x="66" y="284"/>
                    <a:pt x="66" y="284"/>
                    <a:pt x="66" y="284"/>
                  </a:cubicBezTo>
                  <a:cubicBezTo>
                    <a:pt x="66" y="290"/>
                    <a:pt x="70" y="294"/>
                    <a:pt x="75" y="294"/>
                  </a:cubicBezTo>
                  <a:cubicBezTo>
                    <a:pt x="103" y="294"/>
                    <a:pt x="103" y="294"/>
                    <a:pt x="103" y="294"/>
                  </a:cubicBezTo>
                  <a:cubicBezTo>
                    <a:pt x="108" y="294"/>
                    <a:pt x="112" y="290"/>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74" y="261"/>
                  </a:moveTo>
                  <a:cubicBezTo>
                    <a:pt x="170" y="261"/>
                    <a:pt x="169" y="263"/>
                    <a:pt x="169" y="266"/>
                  </a:cubicBezTo>
                  <a:cubicBezTo>
                    <a:pt x="169" y="284"/>
                    <a:pt x="169" y="284"/>
                    <a:pt x="169" y="284"/>
                  </a:cubicBezTo>
                  <a:cubicBezTo>
                    <a:pt x="160" y="284"/>
                    <a:pt x="160" y="284"/>
                    <a:pt x="160" y="284"/>
                  </a:cubicBezTo>
                  <a:cubicBezTo>
                    <a:pt x="160" y="222"/>
                    <a:pt x="160" y="222"/>
                    <a:pt x="160" y="222"/>
                  </a:cubicBezTo>
                  <a:cubicBezTo>
                    <a:pt x="137" y="222"/>
                    <a:pt x="137" y="222"/>
                    <a:pt x="137" y="222"/>
                  </a:cubicBezTo>
                  <a:cubicBezTo>
                    <a:pt x="135" y="222"/>
                    <a:pt x="133" y="223"/>
                    <a:pt x="133" y="226"/>
                  </a:cubicBezTo>
                  <a:cubicBezTo>
                    <a:pt x="133" y="230"/>
                    <a:pt x="135" y="231"/>
                    <a:pt x="137" y="231"/>
                  </a:cubicBezTo>
                  <a:cubicBezTo>
                    <a:pt x="151" y="231"/>
                    <a:pt x="151" y="231"/>
                    <a:pt x="151" y="231"/>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66"/>
                    <a:pt x="178" y="266"/>
                    <a:pt x="178" y="266"/>
                  </a:cubicBezTo>
                  <a:cubicBezTo>
                    <a:pt x="178" y="263"/>
                    <a:pt x="177" y="261"/>
                    <a:pt x="174" y="261"/>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3" name="Freeform 152"/>
            <p:cNvSpPr>
              <a:spLocks noEditPoints="1"/>
            </p:cNvSpPr>
            <p:nvPr userDrawn="1"/>
          </p:nvSpPr>
          <p:spPr bwMode="gray">
            <a:xfrm>
              <a:off x="8702676" y="5491163"/>
              <a:ext cx="322263" cy="528638"/>
            </a:xfrm>
            <a:custGeom>
              <a:avLst/>
              <a:gdLst>
                <a:gd name="T0" fmla="*/ 133 w 178"/>
                <a:gd name="T1" fmla="*/ 5 h 294"/>
                <a:gd name="T2" fmla="*/ 138 w 178"/>
                <a:gd name="T3" fmla="*/ 9 h 294"/>
                <a:gd name="T4" fmla="*/ 137 w 178"/>
                <a:gd name="T5" fmla="*/ 0 h 294"/>
                <a:gd name="T6" fmla="*/ 36 w 178"/>
                <a:gd name="T7" fmla="*/ 44 h 294"/>
                <a:gd name="T8" fmla="*/ 27 w 178"/>
                <a:gd name="T9" fmla="*/ 63 h 294"/>
                <a:gd name="T10" fmla="*/ 22 w 178"/>
                <a:gd name="T11" fmla="*/ 43 h 294"/>
                <a:gd name="T12" fmla="*/ 18 w 178"/>
                <a:gd name="T13" fmla="*/ 48 h 294"/>
                <a:gd name="T14" fmla="*/ 9 w 178"/>
                <a:gd name="T15" fmla="*/ 63 h 294"/>
                <a:gd name="T16" fmla="*/ 4 w 178"/>
                <a:gd name="T17" fmla="*/ 72 h 294"/>
                <a:gd name="T18" fmla="*/ 4 w 178"/>
                <a:gd name="T19" fmla="*/ 72 h 294"/>
                <a:gd name="T20" fmla="*/ 45 w 178"/>
                <a:gd name="T21" fmla="*/ 67 h 294"/>
                <a:gd name="T22" fmla="*/ 41 w 178"/>
                <a:gd name="T23" fmla="*/ 39 h 294"/>
                <a:gd name="T24" fmla="*/ 9 w 178"/>
                <a:gd name="T25" fmla="*/ 111 h 294"/>
                <a:gd name="T26" fmla="*/ 0 w 178"/>
                <a:gd name="T27" fmla="*/ 174 h 294"/>
                <a:gd name="T28" fmla="*/ 36 w 178"/>
                <a:gd name="T29" fmla="*/ 183 h 294"/>
                <a:gd name="T30" fmla="*/ 45 w 178"/>
                <a:gd name="T31" fmla="*/ 120 h 294"/>
                <a:gd name="T32" fmla="*/ 36 w 178"/>
                <a:gd name="T33" fmla="*/ 174 h 294"/>
                <a:gd name="T34" fmla="*/ 9 w 178"/>
                <a:gd name="T35" fmla="*/ 120 h 294"/>
                <a:gd name="T36" fmla="*/ 36 w 178"/>
                <a:gd name="T37" fmla="*/ 174 h 294"/>
                <a:gd name="T38" fmla="*/ 9 w 178"/>
                <a:gd name="T39" fmla="*/ 222 h 294"/>
                <a:gd name="T40" fmla="*/ 4 w 178"/>
                <a:gd name="T41" fmla="*/ 223 h 294"/>
                <a:gd name="T42" fmla="*/ 9 w 178"/>
                <a:gd name="T43" fmla="*/ 231 h 294"/>
                <a:gd name="T44" fmla="*/ 36 w 178"/>
                <a:gd name="T45" fmla="*/ 267 h 294"/>
                <a:gd name="T46" fmla="*/ 45 w 178"/>
                <a:gd name="T47" fmla="*/ 275 h 294"/>
                <a:gd name="T48" fmla="*/ 36 w 178"/>
                <a:gd name="T49" fmla="*/ 222 h 294"/>
                <a:gd name="T50" fmla="*/ 75 w 178"/>
                <a:gd name="T51" fmla="*/ 0 h 294"/>
                <a:gd name="T52" fmla="*/ 66 w 178"/>
                <a:gd name="T53" fmla="*/ 63 h 294"/>
                <a:gd name="T54" fmla="*/ 103 w 178"/>
                <a:gd name="T55" fmla="*/ 72 h 294"/>
                <a:gd name="T56" fmla="*/ 112 w 178"/>
                <a:gd name="T57" fmla="*/ 9 h 294"/>
                <a:gd name="T58" fmla="*/ 103 w 178"/>
                <a:gd name="T59" fmla="*/ 63 h 294"/>
                <a:gd name="T60" fmla="*/ 75 w 178"/>
                <a:gd name="T61" fmla="*/ 9 h 294"/>
                <a:gd name="T62" fmla="*/ 103 w 178"/>
                <a:gd name="T63" fmla="*/ 63 h 294"/>
                <a:gd name="T64" fmla="*/ 107 w 178"/>
                <a:gd name="T65" fmla="*/ 150 h 294"/>
                <a:gd name="T66" fmla="*/ 103 w 178"/>
                <a:gd name="T67" fmla="*/ 174 h 294"/>
                <a:gd name="T68" fmla="*/ 94 w 178"/>
                <a:gd name="T69" fmla="*/ 111 h 294"/>
                <a:gd name="T70" fmla="*/ 66 w 178"/>
                <a:gd name="T71" fmla="*/ 115 h 294"/>
                <a:gd name="T72" fmla="*/ 84 w 178"/>
                <a:gd name="T73" fmla="*/ 120 h 294"/>
                <a:gd name="T74" fmla="*/ 71 w 178"/>
                <a:gd name="T75" fmla="*/ 174 h 294"/>
                <a:gd name="T76" fmla="*/ 71 w 178"/>
                <a:gd name="T77" fmla="*/ 183 h 294"/>
                <a:gd name="T78" fmla="*/ 112 w 178"/>
                <a:gd name="T79" fmla="*/ 178 h 294"/>
                <a:gd name="T80" fmla="*/ 107 w 178"/>
                <a:gd name="T81" fmla="*/ 150 h 294"/>
                <a:gd name="T82" fmla="*/ 75 w 178"/>
                <a:gd name="T83" fmla="*/ 222 h 294"/>
                <a:gd name="T84" fmla="*/ 66 w 178"/>
                <a:gd name="T85" fmla="*/ 284 h 294"/>
                <a:gd name="T86" fmla="*/ 103 w 178"/>
                <a:gd name="T87" fmla="*/ 294 h 294"/>
                <a:gd name="T88" fmla="*/ 112 w 178"/>
                <a:gd name="T89" fmla="*/ 231 h 294"/>
                <a:gd name="T90" fmla="*/ 103 w 178"/>
                <a:gd name="T91" fmla="*/ 284 h 294"/>
                <a:gd name="T92" fmla="*/ 75 w 178"/>
                <a:gd name="T93" fmla="*/ 231 h 294"/>
                <a:gd name="T94" fmla="*/ 103 w 178"/>
                <a:gd name="T95" fmla="*/ 284 h 294"/>
                <a:gd name="T96" fmla="*/ 133 w 178"/>
                <a:gd name="T97" fmla="*/ 226 h 294"/>
                <a:gd name="T98" fmla="*/ 138 w 178"/>
                <a:gd name="T99" fmla="*/ 231 h 294"/>
                <a:gd name="T100" fmla="*/ 169 w 178"/>
                <a:gd name="T101" fmla="*/ 269 h 294"/>
                <a:gd name="T102" fmla="*/ 160 w 178"/>
                <a:gd name="T103" fmla="*/ 284 h 294"/>
                <a:gd name="T104" fmla="*/ 151 w 178"/>
                <a:gd name="T105" fmla="*/ 249 h 294"/>
                <a:gd name="T106" fmla="*/ 137 w 178"/>
                <a:gd name="T107" fmla="*/ 284 h 294"/>
                <a:gd name="T108" fmla="*/ 137 w 178"/>
                <a:gd name="T109" fmla="*/ 294 h 294"/>
                <a:gd name="T110" fmla="*/ 178 w 178"/>
                <a:gd name="T111" fmla="*/ 289 h 294"/>
                <a:gd name="T112" fmla="*/ 169 w 178"/>
                <a:gd name="T113" fmla="*/ 26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8" h="294">
                  <a:moveTo>
                    <a:pt x="137" y="0"/>
                  </a:moveTo>
                  <a:cubicBezTo>
                    <a:pt x="135" y="0"/>
                    <a:pt x="133" y="1"/>
                    <a:pt x="133" y="5"/>
                  </a:cubicBezTo>
                  <a:cubicBezTo>
                    <a:pt x="133" y="8"/>
                    <a:pt x="135" y="9"/>
                    <a:pt x="137" y="9"/>
                  </a:cubicBezTo>
                  <a:cubicBezTo>
                    <a:pt x="138" y="9"/>
                    <a:pt x="138" y="9"/>
                    <a:pt x="138" y="9"/>
                  </a:cubicBezTo>
                  <a:cubicBezTo>
                    <a:pt x="140" y="6"/>
                    <a:pt x="142" y="3"/>
                    <a:pt x="144" y="0"/>
                  </a:cubicBezTo>
                  <a:lnTo>
                    <a:pt x="137" y="0"/>
                  </a:lnTo>
                  <a:close/>
                  <a:moveTo>
                    <a:pt x="41" y="39"/>
                  </a:moveTo>
                  <a:cubicBezTo>
                    <a:pt x="37" y="39"/>
                    <a:pt x="36" y="41"/>
                    <a:pt x="36" y="44"/>
                  </a:cubicBezTo>
                  <a:cubicBezTo>
                    <a:pt x="36" y="63"/>
                    <a:pt x="36" y="63"/>
                    <a:pt x="36" y="63"/>
                  </a:cubicBezTo>
                  <a:cubicBezTo>
                    <a:pt x="27" y="63"/>
                    <a:pt x="27" y="63"/>
                    <a:pt x="27" y="63"/>
                  </a:cubicBezTo>
                  <a:cubicBezTo>
                    <a:pt x="27" y="36"/>
                    <a:pt x="27" y="36"/>
                    <a:pt x="27" y="36"/>
                  </a:cubicBezTo>
                  <a:cubicBezTo>
                    <a:pt x="25" y="38"/>
                    <a:pt x="24" y="40"/>
                    <a:pt x="22" y="43"/>
                  </a:cubicBezTo>
                  <a:cubicBezTo>
                    <a:pt x="22" y="43"/>
                    <a:pt x="21" y="43"/>
                    <a:pt x="21" y="44"/>
                  </a:cubicBezTo>
                  <a:cubicBezTo>
                    <a:pt x="20" y="45"/>
                    <a:pt x="19" y="47"/>
                    <a:pt x="18" y="48"/>
                  </a:cubicBezTo>
                  <a:cubicBezTo>
                    <a:pt x="18" y="63"/>
                    <a:pt x="18" y="63"/>
                    <a:pt x="18" y="63"/>
                  </a:cubicBezTo>
                  <a:cubicBezTo>
                    <a:pt x="9" y="63"/>
                    <a:pt x="9" y="63"/>
                    <a:pt x="9" y="63"/>
                  </a:cubicBezTo>
                  <a:cubicBezTo>
                    <a:pt x="8" y="63"/>
                    <a:pt x="8" y="63"/>
                    <a:pt x="8" y="63"/>
                  </a:cubicBezTo>
                  <a:cubicBezTo>
                    <a:pt x="7" y="66"/>
                    <a:pt x="5" y="69"/>
                    <a:pt x="4" y="72"/>
                  </a:cubicBezTo>
                  <a:cubicBezTo>
                    <a:pt x="4" y="72"/>
                    <a:pt x="4" y="72"/>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4" y="223"/>
                    <a:pt x="4" y="223"/>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8" y="269"/>
                    <a:pt x="40" y="271"/>
                    <a:pt x="42" y="273"/>
                  </a:cubicBezTo>
                  <a:cubicBezTo>
                    <a:pt x="43" y="274"/>
                    <a:pt x="44" y="274"/>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7" y="150"/>
                    <a:pt x="107" y="150"/>
                    <a:pt x="107" y="150"/>
                  </a:cubicBez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5"/>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72"/>
                    <a:pt x="112" y="172"/>
                    <a:pt x="112" y="172"/>
                  </a:cubicBezTo>
                  <a:cubicBezTo>
                    <a:pt x="110" y="165"/>
                    <a:pt x="108" y="158"/>
                    <a:pt x="107" y="150"/>
                  </a:cubicBezTo>
                  <a:close/>
                  <a:moveTo>
                    <a:pt x="103" y="222"/>
                  </a:moveTo>
                  <a:cubicBezTo>
                    <a:pt x="75" y="222"/>
                    <a:pt x="75" y="222"/>
                    <a:pt x="75" y="222"/>
                  </a:cubicBezTo>
                  <a:cubicBezTo>
                    <a:pt x="70" y="222"/>
                    <a:pt x="66" y="226"/>
                    <a:pt x="66" y="231"/>
                  </a:cubicBezTo>
                  <a:cubicBezTo>
                    <a:pt x="66" y="284"/>
                    <a:pt x="66" y="284"/>
                    <a:pt x="66" y="284"/>
                  </a:cubicBezTo>
                  <a:cubicBezTo>
                    <a:pt x="66" y="289"/>
                    <a:pt x="70" y="294"/>
                    <a:pt x="75" y="294"/>
                  </a:cubicBezTo>
                  <a:cubicBezTo>
                    <a:pt x="103" y="294"/>
                    <a:pt x="103" y="294"/>
                    <a:pt x="103" y="294"/>
                  </a:cubicBezTo>
                  <a:cubicBezTo>
                    <a:pt x="108" y="294"/>
                    <a:pt x="112" y="289"/>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33" y="224"/>
                  </a:moveTo>
                  <a:cubicBezTo>
                    <a:pt x="133" y="224"/>
                    <a:pt x="133" y="225"/>
                    <a:pt x="133" y="226"/>
                  </a:cubicBezTo>
                  <a:cubicBezTo>
                    <a:pt x="133" y="230"/>
                    <a:pt x="135" y="231"/>
                    <a:pt x="137" y="231"/>
                  </a:cubicBezTo>
                  <a:cubicBezTo>
                    <a:pt x="138" y="231"/>
                    <a:pt x="138" y="231"/>
                    <a:pt x="138" y="231"/>
                  </a:cubicBezTo>
                  <a:cubicBezTo>
                    <a:pt x="136" y="229"/>
                    <a:pt x="135" y="226"/>
                    <a:pt x="133" y="224"/>
                  </a:cubicBezTo>
                  <a:close/>
                  <a:moveTo>
                    <a:pt x="169" y="269"/>
                  </a:moveTo>
                  <a:cubicBezTo>
                    <a:pt x="169" y="284"/>
                    <a:pt x="169" y="284"/>
                    <a:pt x="169" y="284"/>
                  </a:cubicBezTo>
                  <a:cubicBezTo>
                    <a:pt x="160" y="284"/>
                    <a:pt x="160" y="284"/>
                    <a:pt x="160" y="284"/>
                  </a:cubicBezTo>
                  <a:cubicBezTo>
                    <a:pt x="160" y="260"/>
                    <a:pt x="160" y="260"/>
                    <a:pt x="160" y="260"/>
                  </a:cubicBezTo>
                  <a:cubicBezTo>
                    <a:pt x="157" y="256"/>
                    <a:pt x="154" y="253"/>
                    <a:pt x="151" y="249"/>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77"/>
                    <a:pt x="178" y="277"/>
                    <a:pt x="178" y="277"/>
                  </a:cubicBezTo>
                  <a:cubicBezTo>
                    <a:pt x="175" y="274"/>
                    <a:pt x="172" y="272"/>
                    <a:pt x="169" y="269"/>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4" name="Freeform 153"/>
            <p:cNvSpPr>
              <a:spLocks/>
            </p:cNvSpPr>
            <p:nvPr userDrawn="1"/>
          </p:nvSpPr>
          <p:spPr bwMode="gray">
            <a:xfrm>
              <a:off x="11164888" y="5548313"/>
              <a:ext cx="73025" cy="74613"/>
            </a:xfrm>
            <a:custGeom>
              <a:avLst/>
              <a:gdLst>
                <a:gd name="T0" fmla="*/ 40 w 41"/>
                <a:gd name="T1" fmla="*/ 23 h 41"/>
                <a:gd name="T2" fmla="*/ 19 w 41"/>
                <a:gd name="T3" fmla="*/ 40 h 41"/>
                <a:gd name="T4" fmla="*/ 2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9" y="40"/>
                  </a:cubicBezTo>
                  <a:cubicBezTo>
                    <a:pt x="8" y="39"/>
                    <a:pt x="0" y="29"/>
                    <a:pt x="2" y="18"/>
                  </a:cubicBezTo>
                  <a:cubicBezTo>
                    <a:pt x="3" y="8"/>
                    <a:pt x="12" y="0"/>
                    <a:pt x="23" y="1"/>
                  </a:cubicBezTo>
                  <a:cubicBezTo>
                    <a:pt x="34"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5" name="Freeform 154"/>
            <p:cNvSpPr>
              <a:spLocks/>
            </p:cNvSpPr>
            <p:nvPr userDrawn="1"/>
          </p:nvSpPr>
          <p:spPr bwMode="gray">
            <a:xfrm>
              <a:off x="11156951" y="5618163"/>
              <a:ext cx="74613" cy="73025"/>
            </a:xfrm>
            <a:custGeom>
              <a:avLst/>
              <a:gdLst>
                <a:gd name="T0" fmla="*/ 40 w 41"/>
                <a:gd name="T1" fmla="*/ 22 h 40"/>
                <a:gd name="T2" fmla="*/ 19 w 41"/>
                <a:gd name="T3" fmla="*/ 39 h 40"/>
                <a:gd name="T4" fmla="*/ 1 w 41"/>
                <a:gd name="T5" fmla="*/ 18 h 40"/>
                <a:gd name="T6" fmla="*/ 23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9" y="33"/>
                    <a:pt x="29" y="40"/>
                    <a:pt x="19" y="39"/>
                  </a:cubicBezTo>
                  <a:cubicBezTo>
                    <a:pt x="8" y="38"/>
                    <a:pt x="0" y="29"/>
                    <a:pt x="1" y="18"/>
                  </a:cubicBezTo>
                  <a:cubicBezTo>
                    <a:pt x="3" y="7"/>
                    <a:pt x="12" y="0"/>
                    <a:pt x="23"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6" name="Freeform 155"/>
            <p:cNvSpPr>
              <a:spLocks/>
            </p:cNvSpPr>
            <p:nvPr userDrawn="1"/>
          </p:nvSpPr>
          <p:spPr bwMode="gray">
            <a:xfrm>
              <a:off x="11150601" y="5686425"/>
              <a:ext cx="73025" cy="74613"/>
            </a:xfrm>
            <a:custGeom>
              <a:avLst/>
              <a:gdLst>
                <a:gd name="T0" fmla="*/ 40 w 41"/>
                <a:gd name="T1" fmla="*/ 23 h 41"/>
                <a:gd name="T2" fmla="*/ 18 w 41"/>
                <a:gd name="T3" fmla="*/ 40 h 41"/>
                <a:gd name="T4" fmla="*/ 1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8" y="40"/>
                  </a:cubicBezTo>
                  <a:cubicBezTo>
                    <a:pt x="8" y="39"/>
                    <a:pt x="0" y="29"/>
                    <a:pt x="1" y="18"/>
                  </a:cubicBezTo>
                  <a:cubicBezTo>
                    <a:pt x="2" y="8"/>
                    <a:pt x="12" y="0"/>
                    <a:pt x="23" y="1"/>
                  </a:cubicBezTo>
                  <a:cubicBezTo>
                    <a:pt x="33"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7" name="Freeform 156"/>
            <p:cNvSpPr>
              <a:spLocks/>
            </p:cNvSpPr>
            <p:nvPr userDrawn="1"/>
          </p:nvSpPr>
          <p:spPr bwMode="gray">
            <a:xfrm>
              <a:off x="11142663" y="5757863"/>
              <a:ext cx="74613" cy="71438"/>
            </a:xfrm>
            <a:custGeom>
              <a:avLst/>
              <a:gdLst>
                <a:gd name="T0" fmla="*/ 40 w 41"/>
                <a:gd name="T1" fmla="*/ 22 h 40"/>
                <a:gd name="T2" fmla="*/ 18 w 41"/>
                <a:gd name="T3" fmla="*/ 39 h 40"/>
                <a:gd name="T4" fmla="*/ 1 w 41"/>
                <a:gd name="T5" fmla="*/ 18 h 40"/>
                <a:gd name="T6" fmla="*/ 22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8" y="33"/>
                    <a:pt x="29" y="40"/>
                    <a:pt x="18" y="39"/>
                  </a:cubicBezTo>
                  <a:cubicBezTo>
                    <a:pt x="8" y="38"/>
                    <a:pt x="0" y="29"/>
                    <a:pt x="1" y="18"/>
                  </a:cubicBezTo>
                  <a:cubicBezTo>
                    <a:pt x="2" y="7"/>
                    <a:pt x="12" y="0"/>
                    <a:pt x="22"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8" name="Freeform 157"/>
            <p:cNvSpPr>
              <a:spLocks/>
            </p:cNvSpPr>
            <p:nvPr userDrawn="1"/>
          </p:nvSpPr>
          <p:spPr bwMode="gray">
            <a:xfrm>
              <a:off x="11136313" y="5826125"/>
              <a:ext cx="73025" cy="73025"/>
            </a:xfrm>
            <a:custGeom>
              <a:avLst/>
              <a:gdLst>
                <a:gd name="T0" fmla="*/ 39 w 41"/>
                <a:gd name="T1" fmla="*/ 23 h 41"/>
                <a:gd name="T2" fmla="*/ 18 w 41"/>
                <a:gd name="T3" fmla="*/ 40 h 41"/>
                <a:gd name="T4" fmla="*/ 1 w 41"/>
                <a:gd name="T5" fmla="*/ 18 h 41"/>
                <a:gd name="T6" fmla="*/ 22 w 41"/>
                <a:gd name="T7" fmla="*/ 1 h 41"/>
                <a:gd name="T8" fmla="*/ 39 w 41"/>
                <a:gd name="T9" fmla="*/ 23 h 41"/>
              </a:gdLst>
              <a:ahLst/>
              <a:cxnLst>
                <a:cxn ang="0">
                  <a:pos x="T0" y="T1"/>
                </a:cxn>
                <a:cxn ang="0">
                  <a:pos x="T2" y="T3"/>
                </a:cxn>
                <a:cxn ang="0">
                  <a:pos x="T4" y="T5"/>
                </a:cxn>
                <a:cxn ang="0">
                  <a:pos x="T6" y="T7"/>
                </a:cxn>
                <a:cxn ang="0">
                  <a:pos x="T8" y="T9"/>
                </a:cxn>
              </a:cxnLst>
              <a:rect l="0" t="0" r="r" b="b"/>
              <a:pathLst>
                <a:path w="41" h="41">
                  <a:moveTo>
                    <a:pt x="39" y="23"/>
                  </a:moveTo>
                  <a:cubicBezTo>
                    <a:pt x="38" y="33"/>
                    <a:pt x="29" y="41"/>
                    <a:pt x="18" y="40"/>
                  </a:cubicBezTo>
                  <a:cubicBezTo>
                    <a:pt x="7" y="39"/>
                    <a:pt x="0" y="29"/>
                    <a:pt x="1" y="18"/>
                  </a:cubicBezTo>
                  <a:cubicBezTo>
                    <a:pt x="2" y="8"/>
                    <a:pt x="12" y="0"/>
                    <a:pt x="22" y="1"/>
                  </a:cubicBezTo>
                  <a:cubicBezTo>
                    <a:pt x="33" y="2"/>
                    <a:pt x="41" y="12"/>
                    <a:pt x="39"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9" name="Freeform 158"/>
            <p:cNvSpPr>
              <a:spLocks/>
            </p:cNvSpPr>
            <p:nvPr userDrawn="1"/>
          </p:nvSpPr>
          <p:spPr bwMode="gray">
            <a:xfrm>
              <a:off x="11128376" y="5895975"/>
              <a:ext cx="71438" cy="71438"/>
            </a:xfrm>
            <a:custGeom>
              <a:avLst/>
              <a:gdLst>
                <a:gd name="T0" fmla="*/ 39 w 40"/>
                <a:gd name="T1" fmla="*/ 22 h 40"/>
                <a:gd name="T2" fmla="*/ 18 w 40"/>
                <a:gd name="T3" fmla="*/ 39 h 40"/>
                <a:gd name="T4" fmla="*/ 1 w 40"/>
                <a:gd name="T5" fmla="*/ 18 h 40"/>
                <a:gd name="T6" fmla="*/ 22 w 40"/>
                <a:gd name="T7" fmla="*/ 1 h 40"/>
                <a:gd name="T8" fmla="*/ 39 w 40"/>
                <a:gd name="T9" fmla="*/ 22 h 40"/>
              </a:gdLst>
              <a:ahLst/>
              <a:cxnLst>
                <a:cxn ang="0">
                  <a:pos x="T0" y="T1"/>
                </a:cxn>
                <a:cxn ang="0">
                  <a:pos x="T2" y="T3"/>
                </a:cxn>
                <a:cxn ang="0">
                  <a:pos x="T4" y="T5"/>
                </a:cxn>
                <a:cxn ang="0">
                  <a:pos x="T6" y="T7"/>
                </a:cxn>
                <a:cxn ang="0">
                  <a:pos x="T8" y="T9"/>
                </a:cxn>
              </a:cxnLst>
              <a:rect l="0" t="0" r="r" b="b"/>
              <a:pathLst>
                <a:path w="40" h="40">
                  <a:moveTo>
                    <a:pt x="39" y="22"/>
                  </a:moveTo>
                  <a:cubicBezTo>
                    <a:pt x="38" y="33"/>
                    <a:pt x="29" y="40"/>
                    <a:pt x="18" y="39"/>
                  </a:cubicBezTo>
                  <a:cubicBezTo>
                    <a:pt x="7" y="38"/>
                    <a:pt x="0" y="29"/>
                    <a:pt x="1" y="18"/>
                  </a:cubicBezTo>
                  <a:cubicBezTo>
                    <a:pt x="2" y="7"/>
                    <a:pt x="11" y="0"/>
                    <a:pt x="22" y="1"/>
                  </a:cubicBezTo>
                  <a:cubicBezTo>
                    <a:pt x="33" y="2"/>
                    <a:pt x="40" y="11"/>
                    <a:pt x="39"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0" name="Freeform 159"/>
            <p:cNvSpPr>
              <a:spLocks/>
            </p:cNvSpPr>
            <p:nvPr userDrawn="1"/>
          </p:nvSpPr>
          <p:spPr bwMode="gray">
            <a:xfrm>
              <a:off x="8037513" y="5781675"/>
              <a:ext cx="649288" cy="263525"/>
            </a:xfrm>
            <a:custGeom>
              <a:avLst/>
              <a:gdLst>
                <a:gd name="T0" fmla="*/ 39 w 360"/>
                <a:gd name="T1" fmla="*/ 142 h 146"/>
                <a:gd name="T2" fmla="*/ 360 w 360"/>
                <a:gd name="T3" fmla="*/ 55 h 146"/>
                <a:gd name="T4" fmla="*/ 345 w 360"/>
                <a:gd name="T5" fmla="*/ 0 h 146"/>
                <a:gd name="T6" fmla="*/ 25 w 360"/>
                <a:gd name="T7" fmla="*/ 87 h 146"/>
                <a:gd name="T8" fmla="*/ 4 w 360"/>
                <a:gd name="T9" fmla="*/ 121 h 146"/>
                <a:gd name="T10" fmla="*/ 39 w 360"/>
                <a:gd name="T11" fmla="*/ 142 h 146"/>
              </a:gdLst>
              <a:ahLst/>
              <a:cxnLst>
                <a:cxn ang="0">
                  <a:pos x="T0" y="T1"/>
                </a:cxn>
                <a:cxn ang="0">
                  <a:pos x="T2" y="T3"/>
                </a:cxn>
                <a:cxn ang="0">
                  <a:pos x="T4" y="T5"/>
                </a:cxn>
                <a:cxn ang="0">
                  <a:pos x="T6" y="T7"/>
                </a:cxn>
                <a:cxn ang="0">
                  <a:pos x="T8" y="T9"/>
                </a:cxn>
                <a:cxn ang="0">
                  <a:pos x="T10" y="T11"/>
                </a:cxn>
              </a:cxnLst>
              <a:rect l="0" t="0" r="r" b="b"/>
              <a:pathLst>
                <a:path w="360" h="146">
                  <a:moveTo>
                    <a:pt x="39" y="142"/>
                  </a:moveTo>
                  <a:cubicBezTo>
                    <a:pt x="360" y="55"/>
                    <a:pt x="360" y="55"/>
                    <a:pt x="360" y="55"/>
                  </a:cubicBezTo>
                  <a:cubicBezTo>
                    <a:pt x="345" y="0"/>
                    <a:pt x="345" y="0"/>
                    <a:pt x="345" y="0"/>
                  </a:cubicBezTo>
                  <a:cubicBezTo>
                    <a:pt x="25" y="87"/>
                    <a:pt x="25" y="87"/>
                    <a:pt x="25" y="87"/>
                  </a:cubicBezTo>
                  <a:cubicBezTo>
                    <a:pt x="9" y="91"/>
                    <a:pt x="0" y="106"/>
                    <a:pt x="4" y="121"/>
                  </a:cubicBezTo>
                  <a:cubicBezTo>
                    <a:pt x="9" y="137"/>
                    <a:pt x="24" y="146"/>
                    <a:pt x="39" y="142"/>
                  </a:cubicBezTo>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1" name="Freeform 160"/>
            <p:cNvSpPr>
              <a:spLocks/>
            </p:cNvSpPr>
            <p:nvPr userDrawn="1"/>
          </p:nvSpPr>
          <p:spPr bwMode="gray">
            <a:xfrm>
              <a:off x="8070851" y="5924550"/>
              <a:ext cx="90488" cy="114300"/>
            </a:xfrm>
            <a:custGeom>
              <a:avLst/>
              <a:gdLst>
                <a:gd name="T0" fmla="*/ 33 w 50"/>
                <a:gd name="T1" fmla="*/ 0 h 64"/>
                <a:gd name="T2" fmla="*/ 6 w 50"/>
                <a:gd name="T3" fmla="*/ 8 h 64"/>
                <a:gd name="T4" fmla="*/ 3 w 50"/>
                <a:gd name="T5" fmla="*/ 8 h 64"/>
                <a:gd name="T6" fmla="*/ 3 w 50"/>
                <a:gd name="T7" fmla="*/ 8 h 64"/>
                <a:gd name="T8" fmla="*/ 0 w 50"/>
                <a:gd name="T9" fmla="*/ 10 h 64"/>
                <a:gd name="T10" fmla="*/ 10 w 50"/>
                <a:gd name="T11" fmla="*/ 63 h 64"/>
                <a:gd name="T12" fmla="*/ 15 w 50"/>
                <a:gd name="T13" fmla="*/ 64 h 64"/>
                <a:gd name="T14" fmla="*/ 16 w 50"/>
                <a:gd name="T15" fmla="*/ 63 h 64"/>
                <a:gd name="T16" fmla="*/ 18 w 50"/>
                <a:gd name="T17" fmla="*/ 63 h 64"/>
                <a:gd name="T18" fmla="*/ 20 w 50"/>
                <a:gd name="T19" fmla="*/ 63 h 64"/>
                <a:gd name="T20" fmla="*/ 50 w 50"/>
                <a:gd name="T21" fmla="*/ 55 h 64"/>
                <a:gd name="T22" fmla="*/ 33 w 50"/>
                <a:gd name="T23"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64">
                  <a:moveTo>
                    <a:pt x="33" y="0"/>
                  </a:moveTo>
                  <a:cubicBezTo>
                    <a:pt x="6" y="8"/>
                    <a:pt x="6" y="8"/>
                    <a:pt x="6" y="8"/>
                  </a:cubicBezTo>
                  <a:cubicBezTo>
                    <a:pt x="5" y="8"/>
                    <a:pt x="4" y="8"/>
                    <a:pt x="3" y="8"/>
                  </a:cubicBezTo>
                  <a:cubicBezTo>
                    <a:pt x="3" y="8"/>
                    <a:pt x="3" y="8"/>
                    <a:pt x="3" y="8"/>
                  </a:cubicBezTo>
                  <a:cubicBezTo>
                    <a:pt x="2" y="9"/>
                    <a:pt x="1" y="9"/>
                    <a:pt x="0" y="10"/>
                  </a:cubicBezTo>
                  <a:cubicBezTo>
                    <a:pt x="10" y="63"/>
                    <a:pt x="10" y="63"/>
                    <a:pt x="10" y="63"/>
                  </a:cubicBezTo>
                  <a:cubicBezTo>
                    <a:pt x="12" y="64"/>
                    <a:pt x="13" y="64"/>
                    <a:pt x="15" y="64"/>
                  </a:cubicBezTo>
                  <a:cubicBezTo>
                    <a:pt x="16" y="63"/>
                    <a:pt x="16" y="63"/>
                    <a:pt x="16" y="63"/>
                  </a:cubicBezTo>
                  <a:cubicBezTo>
                    <a:pt x="16" y="63"/>
                    <a:pt x="17" y="63"/>
                    <a:pt x="18" y="63"/>
                  </a:cubicBezTo>
                  <a:cubicBezTo>
                    <a:pt x="19" y="63"/>
                    <a:pt x="19" y="63"/>
                    <a:pt x="20" y="63"/>
                  </a:cubicBezTo>
                  <a:cubicBezTo>
                    <a:pt x="50" y="55"/>
                    <a:pt x="50" y="55"/>
                    <a:pt x="50" y="55"/>
                  </a:cubicBezTo>
                  <a:lnTo>
                    <a:pt x="33" y="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2" name="Freeform 161"/>
            <p:cNvSpPr>
              <a:spLocks/>
            </p:cNvSpPr>
            <p:nvPr userDrawn="1"/>
          </p:nvSpPr>
          <p:spPr bwMode="gray">
            <a:xfrm>
              <a:off x="8091488" y="5668963"/>
              <a:ext cx="554038" cy="960438"/>
            </a:xfrm>
            <a:custGeom>
              <a:avLst/>
              <a:gdLst>
                <a:gd name="T0" fmla="*/ 238 w 307"/>
                <a:gd name="T1" fmla="*/ 303 h 535"/>
                <a:gd name="T2" fmla="*/ 278 w 307"/>
                <a:gd name="T3" fmla="*/ 206 h 535"/>
                <a:gd name="T4" fmla="*/ 281 w 307"/>
                <a:gd name="T5" fmla="*/ 159 h 535"/>
                <a:gd name="T6" fmla="*/ 244 w 307"/>
                <a:gd name="T7" fmla="*/ 27 h 535"/>
                <a:gd name="T8" fmla="*/ 243 w 307"/>
                <a:gd name="T9" fmla="*/ 27 h 535"/>
                <a:gd name="T10" fmla="*/ 206 w 307"/>
                <a:gd name="T11" fmla="*/ 3 h 535"/>
                <a:gd name="T12" fmla="*/ 177 w 307"/>
                <a:gd name="T13" fmla="*/ 41 h 535"/>
                <a:gd name="T14" fmla="*/ 178 w 307"/>
                <a:gd name="T15" fmla="*/ 43 h 535"/>
                <a:gd name="T16" fmla="*/ 178 w 307"/>
                <a:gd name="T17" fmla="*/ 43 h 535"/>
                <a:gd name="T18" fmla="*/ 142 w 307"/>
                <a:gd name="T19" fmla="*/ 23 h 535"/>
                <a:gd name="T20" fmla="*/ 113 w 307"/>
                <a:gd name="T21" fmla="*/ 59 h 535"/>
                <a:gd name="T22" fmla="*/ 78 w 307"/>
                <a:gd name="T23" fmla="*/ 41 h 535"/>
                <a:gd name="T24" fmla="*/ 49 w 307"/>
                <a:gd name="T25" fmla="*/ 80 h 535"/>
                <a:gd name="T26" fmla="*/ 55 w 307"/>
                <a:gd name="T27" fmla="*/ 95 h 535"/>
                <a:gd name="T28" fmla="*/ 32 w 307"/>
                <a:gd name="T29" fmla="*/ 90 h 535"/>
                <a:gd name="T30" fmla="*/ 3 w 307"/>
                <a:gd name="T31" fmla="*/ 128 h 535"/>
                <a:gd name="T32" fmla="*/ 3 w 307"/>
                <a:gd name="T33" fmla="*/ 129 h 535"/>
                <a:gd name="T34" fmla="*/ 3 w 307"/>
                <a:gd name="T35" fmla="*/ 129 h 535"/>
                <a:gd name="T36" fmla="*/ 46 w 307"/>
                <a:gd name="T37" fmla="*/ 364 h 535"/>
                <a:gd name="T38" fmla="*/ 94 w 307"/>
                <a:gd name="T39" fmla="*/ 535 h 535"/>
                <a:gd name="T40" fmla="*/ 307 w 307"/>
                <a:gd name="T41" fmla="*/ 528 h 535"/>
                <a:gd name="T42" fmla="*/ 238 w 307"/>
                <a:gd name="T43" fmla="*/ 303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7" h="535">
                  <a:moveTo>
                    <a:pt x="238" y="303"/>
                  </a:moveTo>
                  <a:cubicBezTo>
                    <a:pt x="278" y="206"/>
                    <a:pt x="278" y="206"/>
                    <a:pt x="278" y="206"/>
                  </a:cubicBezTo>
                  <a:cubicBezTo>
                    <a:pt x="285" y="192"/>
                    <a:pt x="286" y="175"/>
                    <a:pt x="281" y="159"/>
                  </a:cubicBezTo>
                  <a:cubicBezTo>
                    <a:pt x="244" y="27"/>
                    <a:pt x="244" y="27"/>
                    <a:pt x="244" y="27"/>
                  </a:cubicBezTo>
                  <a:cubicBezTo>
                    <a:pt x="243" y="27"/>
                    <a:pt x="243" y="27"/>
                    <a:pt x="243" y="27"/>
                  </a:cubicBezTo>
                  <a:cubicBezTo>
                    <a:pt x="239" y="11"/>
                    <a:pt x="223" y="0"/>
                    <a:pt x="206" y="3"/>
                  </a:cubicBezTo>
                  <a:cubicBezTo>
                    <a:pt x="188" y="5"/>
                    <a:pt x="175" y="22"/>
                    <a:pt x="177" y="41"/>
                  </a:cubicBezTo>
                  <a:cubicBezTo>
                    <a:pt x="177" y="42"/>
                    <a:pt x="178" y="42"/>
                    <a:pt x="178" y="43"/>
                  </a:cubicBezTo>
                  <a:cubicBezTo>
                    <a:pt x="178" y="43"/>
                    <a:pt x="178" y="43"/>
                    <a:pt x="178" y="43"/>
                  </a:cubicBezTo>
                  <a:cubicBezTo>
                    <a:pt x="172" y="29"/>
                    <a:pt x="157" y="20"/>
                    <a:pt x="142" y="23"/>
                  </a:cubicBezTo>
                  <a:cubicBezTo>
                    <a:pt x="124" y="25"/>
                    <a:pt x="111" y="41"/>
                    <a:pt x="113" y="59"/>
                  </a:cubicBezTo>
                  <a:cubicBezTo>
                    <a:pt x="106" y="47"/>
                    <a:pt x="93" y="39"/>
                    <a:pt x="78" y="41"/>
                  </a:cubicBezTo>
                  <a:cubicBezTo>
                    <a:pt x="59" y="44"/>
                    <a:pt x="47" y="61"/>
                    <a:pt x="49" y="80"/>
                  </a:cubicBezTo>
                  <a:cubicBezTo>
                    <a:pt x="50" y="86"/>
                    <a:pt x="52" y="91"/>
                    <a:pt x="55" y="95"/>
                  </a:cubicBezTo>
                  <a:cubicBezTo>
                    <a:pt x="49" y="91"/>
                    <a:pt x="40" y="88"/>
                    <a:pt x="32" y="90"/>
                  </a:cubicBezTo>
                  <a:cubicBezTo>
                    <a:pt x="13" y="92"/>
                    <a:pt x="0" y="109"/>
                    <a:pt x="3" y="128"/>
                  </a:cubicBezTo>
                  <a:cubicBezTo>
                    <a:pt x="3" y="128"/>
                    <a:pt x="3" y="129"/>
                    <a:pt x="3" y="129"/>
                  </a:cubicBezTo>
                  <a:cubicBezTo>
                    <a:pt x="3" y="129"/>
                    <a:pt x="3" y="129"/>
                    <a:pt x="3" y="129"/>
                  </a:cubicBezTo>
                  <a:cubicBezTo>
                    <a:pt x="46" y="364"/>
                    <a:pt x="46" y="364"/>
                    <a:pt x="46" y="364"/>
                  </a:cubicBezTo>
                  <a:cubicBezTo>
                    <a:pt x="49" y="368"/>
                    <a:pt x="94" y="535"/>
                    <a:pt x="94" y="535"/>
                  </a:cubicBezTo>
                  <a:cubicBezTo>
                    <a:pt x="307" y="528"/>
                    <a:pt x="307" y="528"/>
                    <a:pt x="307" y="528"/>
                  </a:cubicBezTo>
                  <a:cubicBezTo>
                    <a:pt x="238" y="303"/>
                    <a:pt x="238" y="303"/>
                    <a:pt x="238" y="303"/>
                  </a:cubicBezTo>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3" name="Freeform 162"/>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AB84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4" name="Freeform 163"/>
            <p:cNvSpPr>
              <a:spLocks/>
            </p:cNvSpPr>
            <p:nvPr userDrawn="1"/>
          </p:nvSpPr>
          <p:spPr bwMode="gray">
            <a:xfrm>
              <a:off x="8150226" y="6272213"/>
              <a:ext cx="477838" cy="203200"/>
            </a:xfrm>
            <a:custGeom>
              <a:avLst/>
              <a:gdLst>
                <a:gd name="T0" fmla="*/ 263 w 264"/>
                <a:gd name="T1" fmla="*/ 58 h 113"/>
                <a:gd name="T2" fmla="*/ 256 w 264"/>
                <a:gd name="T3" fmla="*/ 69 h 113"/>
                <a:gd name="T4" fmla="*/ 21 w 264"/>
                <a:gd name="T5" fmla="*/ 112 h 113"/>
                <a:gd name="T6" fmla="*/ 10 w 264"/>
                <a:gd name="T7" fmla="*/ 105 h 113"/>
                <a:gd name="T8" fmla="*/ 1 w 264"/>
                <a:gd name="T9" fmla="*/ 55 h 113"/>
                <a:gd name="T10" fmla="*/ 8 w 264"/>
                <a:gd name="T11" fmla="*/ 44 h 113"/>
                <a:gd name="T12" fmla="*/ 243 w 264"/>
                <a:gd name="T13" fmla="*/ 1 h 113"/>
                <a:gd name="T14" fmla="*/ 254 w 264"/>
                <a:gd name="T15" fmla="*/ 8 h 113"/>
                <a:gd name="T16" fmla="*/ 263 w 264"/>
                <a:gd name="T17" fmla="*/ 5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4" h="113">
                  <a:moveTo>
                    <a:pt x="263" y="58"/>
                  </a:moveTo>
                  <a:cubicBezTo>
                    <a:pt x="264" y="63"/>
                    <a:pt x="261" y="68"/>
                    <a:pt x="256" y="69"/>
                  </a:cubicBezTo>
                  <a:cubicBezTo>
                    <a:pt x="21" y="112"/>
                    <a:pt x="21" y="112"/>
                    <a:pt x="21" y="112"/>
                  </a:cubicBezTo>
                  <a:cubicBezTo>
                    <a:pt x="16" y="113"/>
                    <a:pt x="11" y="110"/>
                    <a:pt x="10" y="105"/>
                  </a:cubicBezTo>
                  <a:cubicBezTo>
                    <a:pt x="1" y="55"/>
                    <a:pt x="1" y="55"/>
                    <a:pt x="1" y="55"/>
                  </a:cubicBezTo>
                  <a:cubicBezTo>
                    <a:pt x="0" y="50"/>
                    <a:pt x="3" y="45"/>
                    <a:pt x="8" y="44"/>
                  </a:cubicBezTo>
                  <a:cubicBezTo>
                    <a:pt x="243" y="1"/>
                    <a:pt x="243" y="1"/>
                    <a:pt x="243" y="1"/>
                  </a:cubicBezTo>
                  <a:cubicBezTo>
                    <a:pt x="248" y="0"/>
                    <a:pt x="253" y="3"/>
                    <a:pt x="254" y="8"/>
                  </a:cubicBezTo>
                  <a:cubicBezTo>
                    <a:pt x="263" y="58"/>
                    <a:pt x="263" y="58"/>
                    <a:pt x="263" y="5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5" name="Freeform 164"/>
            <p:cNvSpPr>
              <a:spLocks/>
            </p:cNvSpPr>
            <p:nvPr userDrawn="1"/>
          </p:nvSpPr>
          <p:spPr bwMode="gray">
            <a:xfrm>
              <a:off x="8151813" y="6272213"/>
              <a:ext cx="473075" cy="203200"/>
            </a:xfrm>
            <a:custGeom>
              <a:avLst/>
              <a:gdLst>
                <a:gd name="T0" fmla="*/ 244 w 262"/>
                <a:gd name="T1" fmla="*/ 0 h 113"/>
                <a:gd name="T2" fmla="*/ 242 w 262"/>
                <a:gd name="T3" fmla="*/ 1 h 113"/>
                <a:gd name="T4" fmla="*/ 76 w 262"/>
                <a:gd name="T5" fmla="*/ 31 h 113"/>
                <a:gd name="T6" fmla="*/ 16 w 262"/>
                <a:gd name="T7" fmla="*/ 42 h 113"/>
                <a:gd name="T8" fmla="*/ 7 w 262"/>
                <a:gd name="T9" fmla="*/ 44 h 113"/>
                <a:gd name="T10" fmla="*/ 0 w 262"/>
                <a:gd name="T11" fmla="*/ 53 h 113"/>
                <a:gd name="T12" fmla="*/ 0 w 262"/>
                <a:gd name="T13" fmla="*/ 55 h 113"/>
                <a:gd name="T14" fmla="*/ 9 w 262"/>
                <a:gd name="T15" fmla="*/ 105 h 113"/>
                <a:gd name="T16" fmla="*/ 18 w 262"/>
                <a:gd name="T17" fmla="*/ 113 h 113"/>
                <a:gd name="T18" fmla="*/ 20 w 262"/>
                <a:gd name="T19" fmla="*/ 112 h 113"/>
                <a:gd name="T20" fmla="*/ 255 w 262"/>
                <a:gd name="T21" fmla="*/ 69 h 113"/>
                <a:gd name="T22" fmla="*/ 262 w 262"/>
                <a:gd name="T23" fmla="*/ 60 h 113"/>
                <a:gd name="T24" fmla="*/ 262 w 262"/>
                <a:gd name="T25" fmla="*/ 58 h 113"/>
                <a:gd name="T26" fmla="*/ 253 w 262"/>
                <a:gd name="T27" fmla="*/ 8 h 113"/>
                <a:gd name="T28" fmla="*/ 244 w 262"/>
                <a:gd name="T29"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2" h="113">
                  <a:moveTo>
                    <a:pt x="244" y="0"/>
                  </a:moveTo>
                  <a:cubicBezTo>
                    <a:pt x="243" y="0"/>
                    <a:pt x="243" y="1"/>
                    <a:pt x="242" y="1"/>
                  </a:cubicBezTo>
                  <a:cubicBezTo>
                    <a:pt x="76" y="31"/>
                    <a:pt x="76" y="31"/>
                    <a:pt x="76" y="31"/>
                  </a:cubicBezTo>
                  <a:cubicBezTo>
                    <a:pt x="16" y="42"/>
                    <a:pt x="16" y="42"/>
                    <a:pt x="16" y="42"/>
                  </a:cubicBezTo>
                  <a:cubicBezTo>
                    <a:pt x="7" y="44"/>
                    <a:pt x="7" y="44"/>
                    <a:pt x="7" y="44"/>
                  </a:cubicBezTo>
                  <a:cubicBezTo>
                    <a:pt x="3" y="45"/>
                    <a:pt x="0" y="49"/>
                    <a:pt x="0" y="53"/>
                  </a:cubicBezTo>
                  <a:cubicBezTo>
                    <a:pt x="0" y="54"/>
                    <a:pt x="0" y="54"/>
                    <a:pt x="0" y="55"/>
                  </a:cubicBezTo>
                  <a:cubicBezTo>
                    <a:pt x="9" y="105"/>
                    <a:pt x="9" y="105"/>
                    <a:pt x="9" y="105"/>
                  </a:cubicBezTo>
                  <a:cubicBezTo>
                    <a:pt x="10" y="109"/>
                    <a:pt x="14" y="113"/>
                    <a:pt x="18" y="113"/>
                  </a:cubicBezTo>
                  <a:cubicBezTo>
                    <a:pt x="19" y="113"/>
                    <a:pt x="19" y="113"/>
                    <a:pt x="20" y="112"/>
                  </a:cubicBezTo>
                  <a:cubicBezTo>
                    <a:pt x="255" y="69"/>
                    <a:pt x="255" y="69"/>
                    <a:pt x="255" y="69"/>
                  </a:cubicBezTo>
                  <a:cubicBezTo>
                    <a:pt x="259" y="68"/>
                    <a:pt x="262" y="64"/>
                    <a:pt x="262" y="60"/>
                  </a:cubicBezTo>
                  <a:cubicBezTo>
                    <a:pt x="262" y="59"/>
                    <a:pt x="262" y="59"/>
                    <a:pt x="262" y="58"/>
                  </a:cubicBezTo>
                  <a:cubicBezTo>
                    <a:pt x="253" y="8"/>
                    <a:pt x="253" y="8"/>
                    <a:pt x="253" y="8"/>
                  </a:cubicBezTo>
                  <a:cubicBezTo>
                    <a:pt x="252" y="4"/>
                    <a:pt x="248" y="0"/>
                    <a:pt x="244"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6" name="Freeform 165"/>
            <p:cNvSpPr>
              <a:spLocks/>
            </p:cNvSpPr>
            <p:nvPr userDrawn="1"/>
          </p:nvSpPr>
          <p:spPr bwMode="gray">
            <a:xfrm>
              <a:off x="8235951" y="6286500"/>
              <a:ext cx="306388" cy="174625"/>
            </a:xfrm>
            <a:custGeom>
              <a:avLst/>
              <a:gdLst>
                <a:gd name="T0" fmla="*/ 193 w 193"/>
                <a:gd name="T1" fmla="*/ 77 h 110"/>
                <a:gd name="T2" fmla="*/ 13 w 193"/>
                <a:gd name="T3" fmla="*/ 110 h 110"/>
                <a:gd name="T4" fmla="*/ 0 w 193"/>
                <a:gd name="T5" fmla="*/ 33 h 110"/>
                <a:gd name="T6" fmla="*/ 179 w 193"/>
                <a:gd name="T7" fmla="*/ 0 h 110"/>
                <a:gd name="T8" fmla="*/ 193 w 193"/>
                <a:gd name="T9" fmla="*/ 77 h 110"/>
              </a:gdLst>
              <a:ahLst/>
              <a:cxnLst>
                <a:cxn ang="0">
                  <a:pos x="T0" y="T1"/>
                </a:cxn>
                <a:cxn ang="0">
                  <a:pos x="T2" y="T3"/>
                </a:cxn>
                <a:cxn ang="0">
                  <a:pos x="T4" y="T5"/>
                </a:cxn>
                <a:cxn ang="0">
                  <a:pos x="T6" y="T7"/>
                </a:cxn>
                <a:cxn ang="0">
                  <a:pos x="T8" y="T9"/>
                </a:cxn>
              </a:cxnLst>
              <a:rect l="0" t="0" r="r" b="b"/>
              <a:pathLst>
                <a:path w="193" h="110">
                  <a:moveTo>
                    <a:pt x="193" y="77"/>
                  </a:moveTo>
                  <a:lnTo>
                    <a:pt x="13" y="110"/>
                  </a:lnTo>
                  <a:lnTo>
                    <a:pt x="0" y="33"/>
                  </a:lnTo>
                  <a:lnTo>
                    <a:pt x="179" y="0"/>
                  </a:lnTo>
                  <a:lnTo>
                    <a:pt x="193" y="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7" name="Freeform 166"/>
            <p:cNvSpPr>
              <a:spLocks/>
            </p:cNvSpPr>
            <p:nvPr userDrawn="1"/>
          </p:nvSpPr>
          <p:spPr bwMode="gray">
            <a:xfrm>
              <a:off x="8421688" y="6315075"/>
              <a:ext cx="84138" cy="90488"/>
            </a:xfrm>
            <a:custGeom>
              <a:avLst/>
              <a:gdLst>
                <a:gd name="T0" fmla="*/ 53 w 53"/>
                <a:gd name="T1" fmla="*/ 49 h 57"/>
                <a:gd name="T2" fmla="*/ 9 w 53"/>
                <a:gd name="T3" fmla="*/ 57 h 57"/>
                <a:gd name="T4" fmla="*/ 0 w 53"/>
                <a:gd name="T5" fmla="*/ 8 h 57"/>
                <a:gd name="T6" fmla="*/ 44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4" y="0"/>
                  </a:lnTo>
                  <a:lnTo>
                    <a:pt x="53" y="49"/>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8" name="Freeform 167"/>
            <p:cNvSpPr>
              <a:spLocks/>
            </p:cNvSpPr>
            <p:nvPr userDrawn="1"/>
          </p:nvSpPr>
          <p:spPr bwMode="gray">
            <a:xfrm>
              <a:off x="8447088" y="6346825"/>
              <a:ext cx="36513" cy="36513"/>
            </a:xfrm>
            <a:custGeom>
              <a:avLst/>
              <a:gdLst>
                <a:gd name="T0" fmla="*/ 15 w 23"/>
                <a:gd name="T1" fmla="*/ 1 h 23"/>
                <a:gd name="T2" fmla="*/ 4 w 23"/>
                <a:gd name="T3" fmla="*/ 0 h 23"/>
                <a:gd name="T4" fmla="*/ 4 w 23"/>
                <a:gd name="T5" fmla="*/ 7 h 23"/>
                <a:gd name="T6" fmla="*/ 7 w 23"/>
                <a:gd name="T7" fmla="*/ 7 h 23"/>
                <a:gd name="T8" fmla="*/ 7 w 23"/>
                <a:gd name="T9" fmla="*/ 4 h 23"/>
                <a:gd name="T10" fmla="*/ 10 w 23"/>
                <a:gd name="T11" fmla="*/ 4 h 23"/>
                <a:gd name="T12" fmla="*/ 8 w 23"/>
                <a:gd name="T13" fmla="*/ 12 h 23"/>
                <a:gd name="T14" fmla="*/ 7 w 23"/>
                <a:gd name="T15" fmla="*/ 18 h 23"/>
                <a:gd name="T16" fmla="*/ 0 w 23"/>
                <a:gd name="T17" fmla="*/ 21 h 23"/>
                <a:gd name="T18" fmla="*/ 1 w 23"/>
                <a:gd name="T19" fmla="*/ 23 h 23"/>
                <a:gd name="T20" fmla="*/ 9 w 23"/>
                <a:gd name="T21" fmla="*/ 20 h 23"/>
                <a:gd name="T22" fmla="*/ 11 w 23"/>
                <a:gd name="T23" fmla="*/ 12 h 23"/>
                <a:gd name="T24" fmla="*/ 16 w 23"/>
                <a:gd name="T25" fmla="*/ 15 h 23"/>
                <a:gd name="T26" fmla="*/ 13 w 23"/>
                <a:gd name="T27" fmla="*/ 22 h 23"/>
                <a:gd name="T28" fmla="*/ 16 w 23"/>
                <a:gd name="T29" fmla="*/ 22 h 23"/>
                <a:gd name="T30" fmla="*/ 19 w 23"/>
                <a:gd name="T31" fmla="*/ 14 h 23"/>
                <a:gd name="T32" fmla="*/ 13 w 23"/>
                <a:gd name="T33" fmla="*/ 11 h 23"/>
                <a:gd name="T34" fmla="*/ 15 w 23"/>
                <a:gd name="T35" fmla="*/ 5 h 23"/>
                <a:gd name="T36" fmla="*/ 18 w 23"/>
                <a:gd name="T37" fmla="*/ 9 h 23"/>
                <a:gd name="T38" fmla="*/ 23 w 23"/>
                <a:gd name="T39" fmla="*/ 6 h 23"/>
                <a:gd name="T40" fmla="*/ 20 w 23"/>
                <a:gd name="T41" fmla="*/ 4 h 23"/>
                <a:gd name="T42" fmla="*/ 18 w 23"/>
                <a:gd name="T43" fmla="*/ 5 h 23"/>
                <a:gd name="T44" fmla="*/ 15 w 23"/>
                <a:gd name="T45"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23">
                  <a:moveTo>
                    <a:pt x="15" y="1"/>
                  </a:moveTo>
                  <a:lnTo>
                    <a:pt x="4" y="0"/>
                  </a:lnTo>
                  <a:lnTo>
                    <a:pt x="4" y="7"/>
                  </a:lnTo>
                  <a:lnTo>
                    <a:pt x="7" y="7"/>
                  </a:lnTo>
                  <a:lnTo>
                    <a:pt x="7" y="4"/>
                  </a:lnTo>
                  <a:lnTo>
                    <a:pt x="10" y="4"/>
                  </a:lnTo>
                  <a:lnTo>
                    <a:pt x="8" y="12"/>
                  </a:lnTo>
                  <a:lnTo>
                    <a:pt x="7" y="18"/>
                  </a:lnTo>
                  <a:lnTo>
                    <a:pt x="0" y="21"/>
                  </a:lnTo>
                  <a:lnTo>
                    <a:pt x="1" y="23"/>
                  </a:lnTo>
                  <a:lnTo>
                    <a:pt x="9" y="20"/>
                  </a:lnTo>
                  <a:lnTo>
                    <a:pt x="11" y="12"/>
                  </a:lnTo>
                  <a:lnTo>
                    <a:pt x="16" y="15"/>
                  </a:lnTo>
                  <a:lnTo>
                    <a:pt x="13" y="22"/>
                  </a:lnTo>
                  <a:lnTo>
                    <a:pt x="16" y="22"/>
                  </a:lnTo>
                  <a:lnTo>
                    <a:pt x="19" y="14"/>
                  </a:lnTo>
                  <a:lnTo>
                    <a:pt x="13" y="11"/>
                  </a:lnTo>
                  <a:lnTo>
                    <a:pt x="15" y="5"/>
                  </a:lnTo>
                  <a:lnTo>
                    <a:pt x="18" y="9"/>
                  </a:lnTo>
                  <a:lnTo>
                    <a:pt x="23" y="6"/>
                  </a:lnTo>
                  <a:lnTo>
                    <a:pt x="20" y="4"/>
                  </a:lnTo>
                  <a:lnTo>
                    <a:pt x="18" y="5"/>
                  </a:lnTo>
                  <a:lnTo>
                    <a:pt x="15" y="1"/>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9" name="Freeform 168"/>
            <p:cNvSpPr>
              <a:spLocks/>
            </p:cNvSpPr>
            <p:nvPr userDrawn="1"/>
          </p:nvSpPr>
          <p:spPr bwMode="gray">
            <a:xfrm>
              <a:off x="8462963" y="6335713"/>
              <a:ext cx="11113" cy="11113"/>
            </a:xfrm>
            <a:custGeom>
              <a:avLst/>
              <a:gdLst>
                <a:gd name="T0" fmla="*/ 6 w 6"/>
                <a:gd name="T1" fmla="*/ 3 h 6"/>
                <a:gd name="T2" fmla="*/ 3 w 6"/>
                <a:gd name="T3" fmla="*/ 6 h 6"/>
                <a:gd name="T4" fmla="*/ 0 w 6"/>
                <a:gd name="T5" fmla="*/ 3 h 6"/>
                <a:gd name="T6" fmla="*/ 3 w 6"/>
                <a:gd name="T7" fmla="*/ 0 h 6"/>
                <a:gd name="T8" fmla="*/ 6 w 6"/>
                <a:gd name="T9" fmla="*/ 3 h 6"/>
              </a:gdLst>
              <a:ahLst/>
              <a:cxnLst>
                <a:cxn ang="0">
                  <a:pos x="T0" y="T1"/>
                </a:cxn>
                <a:cxn ang="0">
                  <a:pos x="T2" y="T3"/>
                </a:cxn>
                <a:cxn ang="0">
                  <a:pos x="T4" y="T5"/>
                </a:cxn>
                <a:cxn ang="0">
                  <a:pos x="T6" y="T7"/>
                </a:cxn>
                <a:cxn ang="0">
                  <a:pos x="T8" y="T9"/>
                </a:cxn>
              </a:cxnLst>
              <a:rect l="0" t="0" r="r" b="b"/>
              <a:pathLst>
                <a:path w="6" h="6">
                  <a:moveTo>
                    <a:pt x="6" y="3"/>
                  </a:moveTo>
                  <a:cubicBezTo>
                    <a:pt x="5" y="5"/>
                    <a:pt x="4" y="6"/>
                    <a:pt x="3" y="6"/>
                  </a:cubicBezTo>
                  <a:cubicBezTo>
                    <a:pt x="1" y="5"/>
                    <a:pt x="0" y="4"/>
                    <a:pt x="0" y="3"/>
                  </a:cubicBezTo>
                  <a:cubicBezTo>
                    <a:pt x="0" y="1"/>
                    <a:pt x="2" y="0"/>
                    <a:pt x="3" y="0"/>
                  </a:cubicBezTo>
                  <a:cubicBezTo>
                    <a:pt x="5" y="0"/>
                    <a:pt x="6" y="2"/>
                    <a:pt x="6" y="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0" name="Freeform 169"/>
            <p:cNvSpPr>
              <a:spLocks/>
            </p:cNvSpPr>
            <p:nvPr userDrawn="1"/>
          </p:nvSpPr>
          <p:spPr bwMode="gray">
            <a:xfrm>
              <a:off x="8347076" y="6327775"/>
              <a:ext cx="85725" cy="92075"/>
            </a:xfrm>
            <a:custGeom>
              <a:avLst/>
              <a:gdLst>
                <a:gd name="T0" fmla="*/ 54 w 54"/>
                <a:gd name="T1" fmla="*/ 49 h 58"/>
                <a:gd name="T2" fmla="*/ 8 w 54"/>
                <a:gd name="T3" fmla="*/ 58 h 58"/>
                <a:gd name="T4" fmla="*/ 0 w 54"/>
                <a:gd name="T5" fmla="*/ 9 h 58"/>
                <a:gd name="T6" fmla="*/ 45 w 54"/>
                <a:gd name="T7" fmla="*/ 0 h 58"/>
                <a:gd name="T8" fmla="*/ 54 w 54"/>
                <a:gd name="T9" fmla="*/ 49 h 58"/>
              </a:gdLst>
              <a:ahLst/>
              <a:cxnLst>
                <a:cxn ang="0">
                  <a:pos x="T0" y="T1"/>
                </a:cxn>
                <a:cxn ang="0">
                  <a:pos x="T2" y="T3"/>
                </a:cxn>
                <a:cxn ang="0">
                  <a:pos x="T4" y="T5"/>
                </a:cxn>
                <a:cxn ang="0">
                  <a:pos x="T6" y="T7"/>
                </a:cxn>
                <a:cxn ang="0">
                  <a:pos x="T8" y="T9"/>
                </a:cxn>
              </a:cxnLst>
              <a:rect l="0" t="0" r="r" b="b"/>
              <a:pathLst>
                <a:path w="54" h="58">
                  <a:moveTo>
                    <a:pt x="54" y="49"/>
                  </a:moveTo>
                  <a:lnTo>
                    <a:pt x="8" y="58"/>
                  </a:lnTo>
                  <a:lnTo>
                    <a:pt x="0" y="9"/>
                  </a:lnTo>
                  <a:lnTo>
                    <a:pt x="45" y="0"/>
                  </a:lnTo>
                  <a:lnTo>
                    <a:pt x="54" y="49"/>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1" name="Freeform 170"/>
            <p:cNvSpPr>
              <a:spLocks/>
            </p:cNvSpPr>
            <p:nvPr userDrawn="1"/>
          </p:nvSpPr>
          <p:spPr bwMode="gray">
            <a:xfrm>
              <a:off x="8366126" y="6361113"/>
              <a:ext cx="46038" cy="31750"/>
            </a:xfrm>
            <a:custGeom>
              <a:avLst/>
              <a:gdLst>
                <a:gd name="T0" fmla="*/ 0 w 29"/>
                <a:gd name="T1" fmla="*/ 4 h 20"/>
                <a:gd name="T2" fmla="*/ 3 w 29"/>
                <a:gd name="T3" fmla="*/ 20 h 20"/>
                <a:gd name="T4" fmla="*/ 29 w 29"/>
                <a:gd name="T5" fmla="*/ 15 h 20"/>
                <a:gd name="T6" fmla="*/ 27 w 29"/>
                <a:gd name="T7" fmla="*/ 0 h 20"/>
                <a:gd name="T8" fmla="*/ 16 w 29"/>
                <a:gd name="T9" fmla="*/ 12 h 20"/>
                <a:gd name="T10" fmla="*/ 0 w 29"/>
                <a:gd name="T11" fmla="*/ 4 h 20"/>
              </a:gdLst>
              <a:ahLst/>
              <a:cxnLst>
                <a:cxn ang="0">
                  <a:pos x="T0" y="T1"/>
                </a:cxn>
                <a:cxn ang="0">
                  <a:pos x="T2" y="T3"/>
                </a:cxn>
                <a:cxn ang="0">
                  <a:pos x="T4" y="T5"/>
                </a:cxn>
                <a:cxn ang="0">
                  <a:pos x="T6" y="T7"/>
                </a:cxn>
                <a:cxn ang="0">
                  <a:pos x="T8" y="T9"/>
                </a:cxn>
                <a:cxn ang="0">
                  <a:pos x="T10" y="T11"/>
                </a:cxn>
              </a:cxnLst>
              <a:rect l="0" t="0" r="r" b="b"/>
              <a:pathLst>
                <a:path w="29" h="20">
                  <a:moveTo>
                    <a:pt x="0" y="4"/>
                  </a:moveTo>
                  <a:lnTo>
                    <a:pt x="3" y="20"/>
                  </a:lnTo>
                  <a:lnTo>
                    <a:pt x="29" y="15"/>
                  </a:lnTo>
                  <a:lnTo>
                    <a:pt x="27" y="0"/>
                  </a:lnTo>
                  <a:lnTo>
                    <a:pt x="16" y="12"/>
                  </a:lnTo>
                  <a:lnTo>
                    <a:pt x="0" y="4"/>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2" name="Freeform 171"/>
            <p:cNvSpPr>
              <a:spLocks/>
            </p:cNvSpPr>
            <p:nvPr userDrawn="1"/>
          </p:nvSpPr>
          <p:spPr bwMode="gray">
            <a:xfrm>
              <a:off x="8366126" y="6354763"/>
              <a:ext cx="41275" cy="22225"/>
            </a:xfrm>
            <a:custGeom>
              <a:avLst/>
              <a:gdLst>
                <a:gd name="T0" fmla="*/ 0 w 26"/>
                <a:gd name="T1" fmla="*/ 5 h 14"/>
                <a:gd name="T2" fmla="*/ 0 w 26"/>
                <a:gd name="T3" fmla="*/ 6 h 14"/>
                <a:gd name="T4" fmla="*/ 14 w 26"/>
                <a:gd name="T5" fmla="*/ 14 h 14"/>
                <a:gd name="T6" fmla="*/ 26 w 26"/>
                <a:gd name="T7" fmla="*/ 1 h 14"/>
                <a:gd name="T8" fmla="*/ 26 w 26"/>
                <a:gd name="T9" fmla="*/ 0 h 14"/>
                <a:gd name="T10" fmla="*/ 0 w 26"/>
                <a:gd name="T11" fmla="*/ 5 h 14"/>
              </a:gdLst>
              <a:ahLst/>
              <a:cxnLst>
                <a:cxn ang="0">
                  <a:pos x="T0" y="T1"/>
                </a:cxn>
                <a:cxn ang="0">
                  <a:pos x="T2" y="T3"/>
                </a:cxn>
                <a:cxn ang="0">
                  <a:pos x="T4" y="T5"/>
                </a:cxn>
                <a:cxn ang="0">
                  <a:pos x="T6" y="T7"/>
                </a:cxn>
                <a:cxn ang="0">
                  <a:pos x="T8" y="T9"/>
                </a:cxn>
                <a:cxn ang="0">
                  <a:pos x="T10" y="T11"/>
                </a:cxn>
              </a:cxnLst>
              <a:rect l="0" t="0" r="r" b="b"/>
              <a:pathLst>
                <a:path w="26" h="14">
                  <a:moveTo>
                    <a:pt x="0" y="5"/>
                  </a:moveTo>
                  <a:lnTo>
                    <a:pt x="0" y="6"/>
                  </a:lnTo>
                  <a:lnTo>
                    <a:pt x="14" y="14"/>
                  </a:lnTo>
                  <a:lnTo>
                    <a:pt x="26" y="1"/>
                  </a:lnTo>
                  <a:lnTo>
                    <a:pt x="26" y="0"/>
                  </a:lnTo>
                  <a:lnTo>
                    <a:pt x="0" y="5"/>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3" name="Freeform 172"/>
            <p:cNvSpPr>
              <a:spLocks/>
            </p:cNvSpPr>
            <p:nvPr userDrawn="1"/>
          </p:nvSpPr>
          <p:spPr bwMode="gray">
            <a:xfrm>
              <a:off x="8272463" y="6342063"/>
              <a:ext cx="84138" cy="90488"/>
            </a:xfrm>
            <a:custGeom>
              <a:avLst/>
              <a:gdLst>
                <a:gd name="T0" fmla="*/ 53 w 53"/>
                <a:gd name="T1" fmla="*/ 49 h 57"/>
                <a:gd name="T2" fmla="*/ 9 w 53"/>
                <a:gd name="T3" fmla="*/ 57 h 57"/>
                <a:gd name="T4" fmla="*/ 0 w 53"/>
                <a:gd name="T5" fmla="*/ 8 h 57"/>
                <a:gd name="T6" fmla="*/ 45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5" y="0"/>
                  </a:lnTo>
                  <a:lnTo>
                    <a:pt x="53" y="49"/>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4" name="Freeform 173"/>
            <p:cNvSpPr>
              <a:spLocks/>
            </p:cNvSpPr>
            <p:nvPr userDrawn="1"/>
          </p:nvSpPr>
          <p:spPr bwMode="gray">
            <a:xfrm>
              <a:off x="8293101" y="6367463"/>
              <a:ext cx="41275" cy="38100"/>
            </a:xfrm>
            <a:custGeom>
              <a:avLst/>
              <a:gdLst>
                <a:gd name="T0" fmla="*/ 22 w 23"/>
                <a:gd name="T1" fmla="*/ 5 h 21"/>
                <a:gd name="T2" fmla="*/ 15 w 23"/>
                <a:gd name="T3" fmla="*/ 1 h 21"/>
                <a:gd name="T4" fmla="*/ 11 w 23"/>
                <a:gd name="T5" fmla="*/ 4 h 21"/>
                <a:gd name="T6" fmla="*/ 5 w 23"/>
                <a:gd name="T7" fmla="*/ 2 h 21"/>
                <a:gd name="T8" fmla="*/ 0 w 23"/>
                <a:gd name="T9" fmla="*/ 9 h 21"/>
                <a:gd name="T10" fmla="*/ 14 w 23"/>
                <a:gd name="T11" fmla="*/ 21 h 21"/>
                <a:gd name="T12" fmla="*/ 22 w 23"/>
                <a:gd name="T13" fmla="*/ 5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2" y="5"/>
                  </a:moveTo>
                  <a:cubicBezTo>
                    <a:pt x="22" y="2"/>
                    <a:pt x="19" y="0"/>
                    <a:pt x="15" y="1"/>
                  </a:cubicBezTo>
                  <a:cubicBezTo>
                    <a:pt x="13" y="1"/>
                    <a:pt x="11" y="2"/>
                    <a:pt x="11" y="4"/>
                  </a:cubicBezTo>
                  <a:cubicBezTo>
                    <a:pt x="9" y="3"/>
                    <a:pt x="8" y="2"/>
                    <a:pt x="5" y="2"/>
                  </a:cubicBezTo>
                  <a:cubicBezTo>
                    <a:pt x="2" y="3"/>
                    <a:pt x="0" y="6"/>
                    <a:pt x="0" y="9"/>
                  </a:cubicBezTo>
                  <a:cubicBezTo>
                    <a:pt x="1" y="15"/>
                    <a:pt x="10" y="19"/>
                    <a:pt x="14" y="21"/>
                  </a:cubicBezTo>
                  <a:cubicBezTo>
                    <a:pt x="17" y="17"/>
                    <a:pt x="23" y="11"/>
                    <a:pt x="22" y="5"/>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5" name="Freeform 174"/>
            <p:cNvSpPr>
              <a:spLocks/>
            </p:cNvSpPr>
            <p:nvPr userDrawn="1"/>
          </p:nvSpPr>
          <p:spPr bwMode="gray">
            <a:xfrm>
              <a:off x="8240713" y="6521450"/>
              <a:ext cx="466725" cy="266700"/>
            </a:xfrm>
            <a:custGeom>
              <a:avLst/>
              <a:gdLst>
                <a:gd name="T0" fmla="*/ 294 w 294"/>
                <a:gd name="T1" fmla="*/ 168 h 168"/>
                <a:gd name="T2" fmla="*/ 245 w 294"/>
                <a:gd name="T3" fmla="*/ 0 h 168"/>
                <a:gd name="T4" fmla="*/ 0 w 294"/>
                <a:gd name="T5" fmla="*/ 38 h 168"/>
                <a:gd name="T6" fmla="*/ 18 w 294"/>
                <a:gd name="T7" fmla="*/ 168 h 168"/>
                <a:gd name="T8" fmla="*/ 294 w 294"/>
                <a:gd name="T9" fmla="*/ 168 h 168"/>
              </a:gdLst>
              <a:ahLst/>
              <a:cxnLst>
                <a:cxn ang="0">
                  <a:pos x="T0" y="T1"/>
                </a:cxn>
                <a:cxn ang="0">
                  <a:pos x="T2" y="T3"/>
                </a:cxn>
                <a:cxn ang="0">
                  <a:pos x="T4" y="T5"/>
                </a:cxn>
                <a:cxn ang="0">
                  <a:pos x="T6" y="T7"/>
                </a:cxn>
                <a:cxn ang="0">
                  <a:pos x="T8" y="T9"/>
                </a:cxn>
              </a:cxnLst>
              <a:rect l="0" t="0" r="r" b="b"/>
              <a:pathLst>
                <a:path w="294" h="168">
                  <a:moveTo>
                    <a:pt x="294" y="168"/>
                  </a:moveTo>
                  <a:lnTo>
                    <a:pt x="245" y="0"/>
                  </a:lnTo>
                  <a:lnTo>
                    <a:pt x="0" y="38"/>
                  </a:lnTo>
                  <a:lnTo>
                    <a:pt x="18" y="168"/>
                  </a:lnTo>
                  <a:lnTo>
                    <a:pt x="294" y="168"/>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6" name="Freeform 175"/>
            <p:cNvSpPr>
              <a:spLocks/>
            </p:cNvSpPr>
            <p:nvPr userDrawn="1"/>
          </p:nvSpPr>
          <p:spPr bwMode="gray">
            <a:xfrm>
              <a:off x="8240713" y="6562725"/>
              <a:ext cx="198438" cy="225425"/>
            </a:xfrm>
            <a:custGeom>
              <a:avLst/>
              <a:gdLst>
                <a:gd name="T0" fmla="*/ 125 w 125"/>
                <a:gd name="T1" fmla="*/ 142 h 142"/>
                <a:gd name="T2" fmla="*/ 18 w 125"/>
                <a:gd name="T3" fmla="*/ 142 h 142"/>
                <a:gd name="T4" fmla="*/ 0 w 125"/>
                <a:gd name="T5" fmla="*/ 12 h 142"/>
                <a:gd name="T6" fmla="*/ 76 w 125"/>
                <a:gd name="T7" fmla="*/ 0 h 142"/>
                <a:gd name="T8" fmla="*/ 125 w 125"/>
                <a:gd name="T9" fmla="*/ 142 h 142"/>
              </a:gdLst>
              <a:ahLst/>
              <a:cxnLst>
                <a:cxn ang="0">
                  <a:pos x="T0" y="T1"/>
                </a:cxn>
                <a:cxn ang="0">
                  <a:pos x="T2" y="T3"/>
                </a:cxn>
                <a:cxn ang="0">
                  <a:pos x="T4" y="T5"/>
                </a:cxn>
                <a:cxn ang="0">
                  <a:pos x="T6" y="T7"/>
                </a:cxn>
                <a:cxn ang="0">
                  <a:pos x="T8" y="T9"/>
                </a:cxn>
              </a:cxnLst>
              <a:rect l="0" t="0" r="r" b="b"/>
              <a:pathLst>
                <a:path w="125" h="142">
                  <a:moveTo>
                    <a:pt x="125" y="142"/>
                  </a:moveTo>
                  <a:lnTo>
                    <a:pt x="18" y="142"/>
                  </a:lnTo>
                  <a:lnTo>
                    <a:pt x="0" y="12"/>
                  </a:lnTo>
                  <a:lnTo>
                    <a:pt x="76" y="0"/>
                  </a:lnTo>
                  <a:lnTo>
                    <a:pt x="125" y="142"/>
                  </a:lnTo>
                  <a:close/>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7" name="Rectangle 176"/>
            <p:cNvSpPr>
              <a:spLocks noChangeArrowheads="1"/>
            </p:cNvSpPr>
            <p:nvPr userDrawn="1"/>
          </p:nvSpPr>
          <p:spPr bwMode="gray">
            <a:xfrm>
              <a:off x="8091488" y="3802063"/>
              <a:ext cx="168275" cy="33338"/>
            </a:xfrm>
            <a:prstGeom prst="rect">
              <a:avLst/>
            </a:prstGeom>
            <a:solidFill>
              <a:srgbClr val="BAD8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8" name="Freeform 177"/>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9" name="Freeform 178"/>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0" name="Freeform 179"/>
            <p:cNvSpPr>
              <a:spLocks/>
            </p:cNvSpPr>
            <p:nvPr userDrawn="1"/>
          </p:nvSpPr>
          <p:spPr bwMode="gray">
            <a:xfrm>
              <a:off x="9932988" y="4840288"/>
              <a:ext cx="995363" cy="1466850"/>
            </a:xfrm>
            <a:custGeom>
              <a:avLst/>
              <a:gdLst>
                <a:gd name="T0" fmla="*/ 26 w 627"/>
                <a:gd name="T1" fmla="*/ 0 h 924"/>
                <a:gd name="T2" fmla="*/ 0 w 627"/>
                <a:gd name="T3" fmla="*/ 18 h 924"/>
                <a:gd name="T4" fmla="*/ 248 w 627"/>
                <a:gd name="T5" fmla="*/ 393 h 924"/>
                <a:gd name="T6" fmla="*/ 599 w 627"/>
                <a:gd name="T7" fmla="*/ 924 h 924"/>
                <a:gd name="T8" fmla="*/ 627 w 627"/>
                <a:gd name="T9" fmla="*/ 907 h 924"/>
                <a:gd name="T10" fmla="*/ 26 w 627"/>
                <a:gd name="T11" fmla="*/ 0 h 924"/>
              </a:gdLst>
              <a:ahLst/>
              <a:cxnLst>
                <a:cxn ang="0">
                  <a:pos x="T0" y="T1"/>
                </a:cxn>
                <a:cxn ang="0">
                  <a:pos x="T2" y="T3"/>
                </a:cxn>
                <a:cxn ang="0">
                  <a:pos x="T4" y="T5"/>
                </a:cxn>
                <a:cxn ang="0">
                  <a:pos x="T6" y="T7"/>
                </a:cxn>
                <a:cxn ang="0">
                  <a:pos x="T8" y="T9"/>
                </a:cxn>
                <a:cxn ang="0">
                  <a:pos x="T10" y="T11"/>
                </a:cxn>
              </a:cxnLst>
              <a:rect l="0" t="0" r="r" b="b"/>
              <a:pathLst>
                <a:path w="627" h="924">
                  <a:moveTo>
                    <a:pt x="26" y="0"/>
                  </a:moveTo>
                  <a:lnTo>
                    <a:pt x="0" y="18"/>
                  </a:lnTo>
                  <a:lnTo>
                    <a:pt x="248" y="393"/>
                  </a:lnTo>
                  <a:lnTo>
                    <a:pt x="599" y="924"/>
                  </a:lnTo>
                  <a:lnTo>
                    <a:pt x="627" y="907"/>
                  </a:lnTo>
                  <a:lnTo>
                    <a:pt x="26" y="0"/>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1" name="Freeform 180"/>
            <p:cNvSpPr>
              <a:spLocks/>
            </p:cNvSpPr>
            <p:nvPr userDrawn="1"/>
          </p:nvSpPr>
          <p:spPr bwMode="gray">
            <a:xfrm>
              <a:off x="10814051" y="6172200"/>
              <a:ext cx="57150" cy="47625"/>
            </a:xfrm>
            <a:custGeom>
              <a:avLst/>
              <a:gdLst>
                <a:gd name="T0" fmla="*/ 36 w 36"/>
                <a:gd name="T1" fmla="*/ 13 h 30"/>
                <a:gd name="T2" fmla="*/ 9 w 36"/>
                <a:gd name="T3" fmla="*/ 30 h 30"/>
                <a:gd name="T4" fmla="*/ 9 w 36"/>
                <a:gd name="T5" fmla="*/ 30 h 30"/>
                <a:gd name="T6" fmla="*/ 0 w 36"/>
                <a:gd name="T7" fmla="*/ 18 h 30"/>
                <a:gd name="T8" fmla="*/ 27 w 36"/>
                <a:gd name="T9" fmla="*/ 0 h 30"/>
                <a:gd name="T10" fmla="*/ 36 w 36"/>
                <a:gd name="T11" fmla="*/ 13 h 30"/>
              </a:gdLst>
              <a:ahLst/>
              <a:cxnLst>
                <a:cxn ang="0">
                  <a:pos x="T0" y="T1"/>
                </a:cxn>
                <a:cxn ang="0">
                  <a:pos x="T2" y="T3"/>
                </a:cxn>
                <a:cxn ang="0">
                  <a:pos x="T4" y="T5"/>
                </a:cxn>
                <a:cxn ang="0">
                  <a:pos x="T6" y="T7"/>
                </a:cxn>
                <a:cxn ang="0">
                  <a:pos x="T8" y="T9"/>
                </a:cxn>
                <a:cxn ang="0">
                  <a:pos x="T10" y="T11"/>
                </a:cxn>
              </a:cxnLst>
              <a:rect l="0" t="0" r="r" b="b"/>
              <a:pathLst>
                <a:path w="36" h="30">
                  <a:moveTo>
                    <a:pt x="36" y="13"/>
                  </a:moveTo>
                  <a:lnTo>
                    <a:pt x="9" y="30"/>
                  </a:lnTo>
                  <a:lnTo>
                    <a:pt x="9" y="30"/>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2" name="Freeform 181"/>
            <p:cNvSpPr>
              <a:spLocks/>
            </p:cNvSpPr>
            <p:nvPr userDrawn="1"/>
          </p:nvSpPr>
          <p:spPr bwMode="gray">
            <a:xfrm>
              <a:off x="10785476" y="6127750"/>
              <a:ext cx="55563" cy="49213"/>
            </a:xfrm>
            <a:custGeom>
              <a:avLst/>
              <a:gdLst>
                <a:gd name="T0" fmla="*/ 35 w 35"/>
                <a:gd name="T1" fmla="*/ 13 h 31"/>
                <a:gd name="T2" fmla="*/ 8 w 35"/>
                <a:gd name="T3" fmla="*/ 31 h 31"/>
                <a:gd name="T4" fmla="*/ 8 w 35"/>
                <a:gd name="T5" fmla="*/ 31 h 31"/>
                <a:gd name="T6" fmla="*/ 0 w 35"/>
                <a:gd name="T7" fmla="*/ 18 h 31"/>
                <a:gd name="T8" fmla="*/ 26 w 35"/>
                <a:gd name="T9" fmla="*/ 0 h 31"/>
                <a:gd name="T10" fmla="*/ 35 w 35"/>
                <a:gd name="T11" fmla="*/ 13 h 31"/>
              </a:gdLst>
              <a:ahLst/>
              <a:cxnLst>
                <a:cxn ang="0">
                  <a:pos x="T0" y="T1"/>
                </a:cxn>
                <a:cxn ang="0">
                  <a:pos x="T2" y="T3"/>
                </a:cxn>
                <a:cxn ang="0">
                  <a:pos x="T4" y="T5"/>
                </a:cxn>
                <a:cxn ang="0">
                  <a:pos x="T6" y="T7"/>
                </a:cxn>
                <a:cxn ang="0">
                  <a:pos x="T8" y="T9"/>
                </a:cxn>
                <a:cxn ang="0">
                  <a:pos x="T10" y="T11"/>
                </a:cxn>
              </a:cxnLst>
              <a:rect l="0" t="0" r="r" b="b"/>
              <a:pathLst>
                <a:path w="35" h="31">
                  <a:moveTo>
                    <a:pt x="35" y="13"/>
                  </a:moveTo>
                  <a:lnTo>
                    <a:pt x="8" y="31"/>
                  </a:lnTo>
                  <a:lnTo>
                    <a:pt x="8" y="31"/>
                  </a:lnTo>
                  <a:lnTo>
                    <a:pt x="0" y="18"/>
                  </a:lnTo>
                  <a:lnTo>
                    <a:pt x="26"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3" name="Freeform 182"/>
            <p:cNvSpPr>
              <a:spLocks/>
            </p:cNvSpPr>
            <p:nvPr userDrawn="1"/>
          </p:nvSpPr>
          <p:spPr bwMode="gray">
            <a:xfrm>
              <a:off x="10753726" y="6081713"/>
              <a:ext cx="58738" cy="50800"/>
            </a:xfrm>
            <a:custGeom>
              <a:avLst/>
              <a:gdLst>
                <a:gd name="T0" fmla="*/ 37 w 37"/>
                <a:gd name="T1" fmla="*/ 14 h 32"/>
                <a:gd name="T2" fmla="*/ 10 w 37"/>
                <a:gd name="T3" fmla="*/ 32 h 32"/>
                <a:gd name="T4" fmla="*/ 0 w 37"/>
                <a:gd name="T5" fmla="*/ 18 h 32"/>
                <a:gd name="T6" fmla="*/ 28 w 37"/>
                <a:gd name="T7" fmla="*/ 0 h 32"/>
                <a:gd name="T8" fmla="*/ 37 w 37"/>
                <a:gd name="T9" fmla="*/ 14 h 32"/>
              </a:gdLst>
              <a:ahLst/>
              <a:cxnLst>
                <a:cxn ang="0">
                  <a:pos x="T0" y="T1"/>
                </a:cxn>
                <a:cxn ang="0">
                  <a:pos x="T2" y="T3"/>
                </a:cxn>
                <a:cxn ang="0">
                  <a:pos x="T4" y="T5"/>
                </a:cxn>
                <a:cxn ang="0">
                  <a:pos x="T6" y="T7"/>
                </a:cxn>
                <a:cxn ang="0">
                  <a:pos x="T8" y="T9"/>
                </a:cxn>
              </a:cxnLst>
              <a:rect l="0" t="0" r="r" b="b"/>
              <a:pathLst>
                <a:path w="37" h="32">
                  <a:moveTo>
                    <a:pt x="37" y="14"/>
                  </a:moveTo>
                  <a:lnTo>
                    <a:pt x="10" y="32"/>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4" name="Freeform 183"/>
            <p:cNvSpPr>
              <a:spLocks/>
            </p:cNvSpPr>
            <p:nvPr userDrawn="1"/>
          </p:nvSpPr>
          <p:spPr bwMode="gray">
            <a:xfrm>
              <a:off x="10725151" y="60372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5" name="Freeform 184"/>
            <p:cNvSpPr>
              <a:spLocks/>
            </p:cNvSpPr>
            <p:nvPr userDrawn="1"/>
          </p:nvSpPr>
          <p:spPr bwMode="gray">
            <a:xfrm>
              <a:off x="10696576" y="5994400"/>
              <a:ext cx="55563" cy="47625"/>
            </a:xfrm>
            <a:custGeom>
              <a:avLst/>
              <a:gdLst>
                <a:gd name="T0" fmla="*/ 35 w 35"/>
                <a:gd name="T1" fmla="*/ 13 h 30"/>
                <a:gd name="T2" fmla="*/ 8 w 35"/>
                <a:gd name="T3" fmla="*/ 30 h 30"/>
                <a:gd name="T4" fmla="*/ 0 w 35"/>
                <a:gd name="T5" fmla="*/ 17 h 30"/>
                <a:gd name="T6" fmla="*/ 27 w 35"/>
                <a:gd name="T7" fmla="*/ 0 h 30"/>
                <a:gd name="T8" fmla="*/ 35 w 35"/>
                <a:gd name="T9" fmla="*/ 13 h 30"/>
              </a:gdLst>
              <a:ahLst/>
              <a:cxnLst>
                <a:cxn ang="0">
                  <a:pos x="T0" y="T1"/>
                </a:cxn>
                <a:cxn ang="0">
                  <a:pos x="T2" y="T3"/>
                </a:cxn>
                <a:cxn ang="0">
                  <a:pos x="T4" y="T5"/>
                </a:cxn>
                <a:cxn ang="0">
                  <a:pos x="T6" y="T7"/>
                </a:cxn>
                <a:cxn ang="0">
                  <a:pos x="T8" y="T9"/>
                </a:cxn>
              </a:cxnLst>
              <a:rect l="0" t="0" r="r" b="b"/>
              <a:pathLst>
                <a:path w="35" h="30">
                  <a:moveTo>
                    <a:pt x="35" y="13"/>
                  </a:moveTo>
                  <a:lnTo>
                    <a:pt x="8" y="30"/>
                  </a:lnTo>
                  <a:lnTo>
                    <a:pt x="0" y="17"/>
                  </a:lnTo>
                  <a:lnTo>
                    <a:pt x="27"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6" name="Freeform 185"/>
            <p:cNvSpPr>
              <a:spLocks/>
            </p:cNvSpPr>
            <p:nvPr userDrawn="1"/>
          </p:nvSpPr>
          <p:spPr bwMode="gray">
            <a:xfrm>
              <a:off x="10666413" y="5949950"/>
              <a:ext cx="57150" cy="49213"/>
            </a:xfrm>
            <a:custGeom>
              <a:avLst/>
              <a:gdLst>
                <a:gd name="T0" fmla="*/ 36 w 36"/>
                <a:gd name="T1" fmla="*/ 13 h 31"/>
                <a:gd name="T2" fmla="*/ 9 w 36"/>
                <a:gd name="T3" fmla="*/ 31 h 31"/>
                <a:gd name="T4" fmla="*/ 9 w 36"/>
                <a:gd name="T5" fmla="*/ 31 h 31"/>
                <a:gd name="T6" fmla="*/ 0 w 36"/>
                <a:gd name="T7" fmla="*/ 18 h 31"/>
                <a:gd name="T8" fmla="*/ 0 w 36"/>
                <a:gd name="T9" fmla="*/ 18 h 31"/>
                <a:gd name="T10" fmla="*/ 27 w 36"/>
                <a:gd name="T11" fmla="*/ 0 h 31"/>
                <a:gd name="T12" fmla="*/ 36 w 36"/>
                <a:gd name="T13" fmla="*/ 13 h 31"/>
              </a:gdLst>
              <a:ahLst/>
              <a:cxnLst>
                <a:cxn ang="0">
                  <a:pos x="T0" y="T1"/>
                </a:cxn>
                <a:cxn ang="0">
                  <a:pos x="T2" y="T3"/>
                </a:cxn>
                <a:cxn ang="0">
                  <a:pos x="T4" y="T5"/>
                </a:cxn>
                <a:cxn ang="0">
                  <a:pos x="T6" y="T7"/>
                </a:cxn>
                <a:cxn ang="0">
                  <a:pos x="T8" y="T9"/>
                </a:cxn>
                <a:cxn ang="0">
                  <a:pos x="T10" y="T11"/>
                </a:cxn>
                <a:cxn ang="0">
                  <a:pos x="T12" y="T13"/>
                </a:cxn>
              </a:cxnLst>
              <a:rect l="0" t="0" r="r" b="b"/>
              <a:pathLst>
                <a:path w="36" h="31">
                  <a:moveTo>
                    <a:pt x="36" y="13"/>
                  </a:moveTo>
                  <a:lnTo>
                    <a:pt x="9" y="31"/>
                  </a:lnTo>
                  <a:lnTo>
                    <a:pt x="9" y="31"/>
                  </a:lnTo>
                  <a:lnTo>
                    <a:pt x="0" y="18"/>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7" name="Freeform 186"/>
            <p:cNvSpPr>
              <a:spLocks/>
            </p:cNvSpPr>
            <p:nvPr userDrawn="1"/>
          </p:nvSpPr>
          <p:spPr bwMode="gray">
            <a:xfrm>
              <a:off x="10637838" y="5903913"/>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8" name="Freeform 187"/>
            <p:cNvSpPr>
              <a:spLocks/>
            </p:cNvSpPr>
            <p:nvPr userDrawn="1"/>
          </p:nvSpPr>
          <p:spPr bwMode="gray">
            <a:xfrm>
              <a:off x="10607676" y="5859463"/>
              <a:ext cx="57150" cy="50800"/>
            </a:xfrm>
            <a:custGeom>
              <a:avLst/>
              <a:gdLst>
                <a:gd name="T0" fmla="*/ 36 w 36"/>
                <a:gd name="T1" fmla="*/ 14 h 32"/>
                <a:gd name="T2" fmla="*/ 8 w 36"/>
                <a:gd name="T3" fmla="*/ 32 h 32"/>
                <a:gd name="T4" fmla="*/ 0 w 36"/>
                <a:gd name="T5" fmla="*/ 18 h 32"/>
                <a:gd name="T6" fmla="*/ 0 w 36"/>
                <a:gd name="T7" fmla="*/ 18 h 32"/>
                <a:gd name="T8" fmla="*/ 28 w 36"/>
                <a:gd name="T9" fmla="*/ 0 h 32"/>
                <a:gd name="T10" fmla="*/ 36 w 36"/>
                <a:gd name="T11" fmla="*/ 14 h 32"/>
              </a:gdLst>
              <a:ahLst/>
              <a:cxnLst>
                <a:cxn ang="0">
                  <a:pos x="T0" y="T1"/>
                </a:cxn>
                <a:cxn ang="0">
                  <a:pos x="T2" y="T3"/>
                </a:cxn>
                <a:cxn ang="0">
                  <a:pos x="T4" y="T5"/>
                </a:cxn>
                <a:cxn ang="0">
                  <a:pos x="T6" y="T7"/>
                </a:cxn>
                <a:cxn ang="0">
                  <a:pos x="T8" y="T9"/>
                </a:cxn>
                <a:cxn ang="0">
                  <a:pos x="T10" y="T11"/>
                </a:cxn>
              </a:cxnLst>
              <a:rect l="0" t="0" r="r" b="b"/>
              <a:pathLst>
                <a:path w="36" h="32">
                  <a:moveTo>
                    <a:pt x="36" y="14"/>
                  </a:moveTo>
                  <a:lnTo>
                    <a:pt x="8" y="32"/>
                  </a:lnTo>
                  <a:lnTo>
                    <a:pt x="0" y="18"/>
                  </a:lnTo>
                  <a:lnTo>
                    <a:pt x="0" y="18"/>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9" name="Freeform 188"/>
            <p:cNvSpPr>
              <a:spLocks/>
            </p:cNvSpPr>
            <p:nvPr userDrawn="1"/>
          </p:nvSpPr>
          <p:spPr bwMode="gray">
            <a:xfrm>
              <a:off x="10577513" y="5815013"/>
              <a:ext cx="57150" cy="49213"/>
            </a:xfrm>
            <a:custGeom>
              <a:avLst/>
              <a:gdLst>
                <a:gd name="T0" fmla="*/ 36 w 36"/>
                <a:gd name="T1" fmla="*/ 13 h 31"/>
                <a:gd name="T2" fmla="*/ 9 w 36"/>
                <a:gd name="T3" fmla="*/ 31 h 31"/>
                <a:gd name="T4" fmla="*/ 9 w 36"/>
                <a:gd name="T5" fmla="*/ 31 h 31"/>
                <a:gd name="T6" fmla="*/ 0 w 36"/>
                <a:gd name="T7" fmla="*/ 18 h 31"/>
                <a:gd name="T8" fmla="*/ 27 w 36"/>
                <a:gd name="T9" fmla="*/ 0 h 31"/>
                <a:gd name="T10" fmla="*/ 36 w 36"/>
                <a:gd name="T11" fmla="*/ 13 h 31"/>
              </a:gdLst>
              <a:ahLst/>
              <a:cxnLst>
                <a:cxn ang="0">
                  <a:pos x="T0" y="T1"/>
                </a:cxn>
                <a:cxn ang="0">
                  <a:pos x="T2" y="T3"/>
                </a:cxn>
                <a:cxn ang="0">
                  <a:pos x="T4" y="T5"/>
                </a:cxn>
                <a:cxn ang="0">
                  <a:pos x="T6" y="T7"/>
                </a:cxn>
                <a:cxn ang="0">
                  <a:pos x="T8" y="T9"/>
                </a:cxn>
                <a:cxn ang="0">
                  <a:pos x="T10" y="T11"/>
                </a:cxn>
              </a:cxnLst>
              <a:rect l="0" t="0" r="r" b="b"/>
              <a:pathLst>
                <a:path w="36" h="31">
                  <a:moveTo>
                    <a:pt x="36" y="13"/>
                  </a:moveTo>
                  <a:lnTo>
                    <a:pt x="9" y="31"/>
                  </a:ln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0" name="Freeform 189"/>
            <p:cNvSpPr>
              <a:spLocks/>
            </p:cNvSpPr>
            <p:nvPr userDrawn="1"/>
          </p:nvSpPr>
          <p:spPr bwMode="gray">
            <a:xfrm>
              <a:off x="10548938" y="5772150"/>
              <a:ext cx="57150" cy="47625"/>
            </a:xfrm>
            <a:custGeom>
              <a:avLst/>
              <a:gdLst>
                <a:gd name="T0" fmla="*/ 36 w 36"/>
                <a:gd name="T1" fmla="*/ 13 h 30"/>
                <a:gd name="T2" fmla="*/ 9 w 36"/>
                <a:gd name="T3" fmla="*/ 30 h 30"/>
                <a:gd name="T4" fmla="*/ 0 w 36"/>
                <a:gd name="T5" fmla="*/ 17 h 30"/>
                <a:gd name="T6" fmla="*/ 27 w 36"/>
                <a:gd name="T7" fmla="*/ 0 h 30"/>
                <a:gd name="T8" fmla="*/ 36 w 36"/>
                <a:gd name="T9" fmla="*/ 13 h 30"/>
              </a:gdLst>
              <a:ahLst/>
              <a:cxnLst>
                <a:cxn ang="0">
                  <a:pos x="T0" y="T1"/>
                </a:cxn>
                <a:cxn ang="0">
                  <a:pos x="T2" y="T3"/>
                </a:cxn>
                <a:cxn ang="0">
                  <a:pos x="T4" y="T5"/>
                </a:cxn>
                <a:cxn ang="0">
                  <a:pos x="T6" y="T7"/>
                </a:cxn>
                <a:cxn ang="0">
                  <a:pos x="T8" y="T9"/>
                </a:cxn>
              </a:cxnLst>
              <a:rect l="0" t="0" r="r" b="b"/>
              <a:pathLst>
                <a:path w="36" h="30">
                  <a:moveTo>
                    <a:pt x="36" y="13"/>
                  </a:moveTo>
                  <a:lnTo>
                    <a:pt x="9" y="30"/>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1" name="Freeform 190"/>
            <p:cNvSpPr>
              <a:spLocks/>
            </p:cNvSpPr>
            <p:nvPr userDrawn="1"/>
          </p:nvSpPr>
          <p:spPr bwMode="gray">
            <a:xfrm>
              <a:off x="10520363" y="5726113"/>
              <a:ext cx="55563" cy="50800"/>
            </a:xfrm>
            <a:custGeom>
              <a:avLst/>
              <a:gdLst>
                <a:gd name="T0" fmla="*/ 35 w 35"/>
                <a:gd name="T1" fmla="*/ 14 h 32"/>
                <a:gd name="T2" fmla="*/ 8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2" name="Freeform 191"/>
            <p:cNvSpPr>
              <a:spLocks/>
            </p:cNvSpPr>
            <p:nvPr userDrawn="1"/>
          </p:nvSpPr>
          <p:spPr bwMode="gray">
            <a:xfrm>
              <a:off x="10488613" y="56816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3" name="Freeform 192"/>
            <p:cNvSpPr>
              <a:spLocks/>
            </p:cNvSpPr>
            <p:nvPr userDrawn="1"/>
          </p:nvSpPr>
          <p:spPr bwMode="gray">
            <a:xfrm>
              <a:off x="10460038" y="563721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4" name="Freeform 193"/>
            <p:cNvSpPr>
              <a:spLocks/>
            </p:cNvSpPr>
            <p:nvPr userDrawn="1"/>
          </p:nvSpPr>
          <p:spPr bwMode="gray">
            <a:xfrm>
              <a:off x="10431463" y="5594350"/>
              <a:ext cx="55563" cy="47625"/>
            </a:xfrm>
            <a:custGeom>
              <a:avLst/>
              <a:gdLst>
                <a:gd name="T0" fmla="*/ 35 w 35"/>
                <a:gd name="T1" fmla="*/ 12 h 30"/>
                <a:gd name="T2" fmla="*/ 9 w 35"/>
                <a:gd name="T3" fmla="*/ 30 h 30"/>
                <a:gd name="T4" fmla="*/ 9 w 35"/>
                <a:gd name="T5" fmla="*/ 30 h 30"/>
                <a:gd name="T6" fmla="*/ 0 w 35"/>
                <a:gd name="T7" fmla="*/ 17 h 30"/>
                <a:gd name="T8" fmla="*/ 0 w 35"/>
                <a:gd name="T9" fmla="*/ 17 h 30"/>
                <a:gd name="T10" fmla="*/ 27 w 35"/>
                <a:gd name="T11" fmla="*/ 0 h 30"/>
                <a:gd name="T12" fmla="*/ 35 w 35"/>
                <a:gd name="T13" fmla="*/ 12 h 30"/>
              </a:gdLst>
              <a:ahLst/>
              <a:cxnLst>
                <a:cxn ang="0">
                  <a:pos x="T0" y="T1"/>
                </a:cxn>
                <a:cxn ang="0">
                  <a:pos x="T2" y="T3"/>
                </a:cxn>
                <a:cxn ang="0">
                  <a:pos x="T4" y="T5"/>
                </a:cxn>
                <a:cxn ang="0">
                  <a:pos x="T6" y="T7"/>
                </a:cxn>
                <a:cxn ang="0">
                  <a:pos x="T8" y="T9"/>
                </a:cxn>
                <a:cxn ang="0">
                  <a:pos x="T10" y="T11"/>
                </a:cxn>
                <a:cxn ang="0">
                  <a:pos x="T12" y="T13"/>
                </a:cxn>
              </a:cxnLst>
              <a:rect l="0" t="0" r="r" b="b"/>
              <a:pathLst>
                <a:path w="35" h="30">
                  <a:moveTo>
                    <a:pt x="35" y="12"/>
                  </a:moveTo>
                  <a:lnTo>
                    <a:pt x="9" y="30"/>
                  </a:lnTo>
                  <a:lnTo>
                    <a:pt x="9" y="30"/>
                  </a:lnTo>
                  <a:lnTo>
                    <a:pt x="0" y="17"/>
                  </a:lnTo>
                  <a:lnTo>
                    <a:pt x="0" y="17"/>
                  </a:lnTo>
                  <a:lnTo>
                    <a:pt x="27" y="0"/>
                  </a:lnTo>
                  <a:lnTo>
                    <a:pt x="35" y="12"/>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5" name="Freeform 194"/>
            <p:cNvSpPr>
              <a:spLocks/>
            </p:cNvSpPr>
            <p:nvPr userDrawn="1"/>
          </p:nvSpPr>
          <p:spPr bwMode="gray">
            <a:xfrm>
              <a:off x="10401301" y="5548313"/>
              <a:ext cx="57150" cy="49213"/>
            </a:xfrm>
            <a:custGeom>
              <a:avLst/>
              <a:gdLst>
                <a:gd name="T0" fmla="*/ 36 w 36"/>
                <a:gd name="T1" fmla="*/ 14 h 31"/>
                <a:gd name="T2" fmla="*/ 9 w 36"/>
                <a:gd name="T3" fmla="*/ 31 h 31"/>
                <a:gd name="T4" fmla="*/ 0 w 36"/>
                <a:gd name="T5" fmla="*/ 18 h 31"/>
                <a:gd name="T6" fmla="*/ 27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9" y="31"/>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6" name="Freeform 195"/>
            <p:cNvSpPr>
              <a:spLocks/>
            </p:cNvSpPr>
            <p:nvPr userDrawn="1"/>
          </p:nvSpPr>
          <p:spPr bwMode="gray">
            <a:xfrm>
              <a:off x="10371138" y="5503863"/>
              <a:ext cx="58738" cy="50800"/>
            </a:xfrm>
            <a:custGeom>
              <a:avLst/>
              <a:gdLst>
                <a:gd name="T0" fmla="*/ 37 w 37"/>
                <a:gd name="T1" fmla="*/ 14 h 32"/>
                <a:gd name="T2" fmla="*/ 9 w 37"/>
                <a:gd name="T3" fmla="*/ 32 h 32"/>
                <a:gd name="T4" fmla="*/ 0 w 37"/>
                <a:gd name="T5" fmla="*/ 18 h 32"/>
                <a:gd name="T6" fmla="*/ 0 w 37"/>
                <a:gd name="T7" fmla="*/ 18 h 32"/>
                <a:gd name="T8" fmla="*/ 28 w 37"/>
                <a:gd name="T9" fmla="*/ 0 h 32"/>
                <a:gd name="T10" fmla="*/ 37 w 37"/>
                <a:gd name="T11" fmla="*/ 14 h 32"/>
              </a:gdLst>
              <a:ahLst/>
              <a:cxnLst>
                <a:cxn ang="0">
                  <a:pos x="T0" y="T1"/>
                </a:cxn>
                <a:cxn ang="0">
                  <a:pos x="T2" y="T3"/>
                </a:cxn>
                <a:cxn ang="0">
                  <a:pos x="T4" y="T5"/>
                </a:cxn>
                <a:cxn ang="0">
                  <a:pos x="T6" y="T7"/>
                </a:cxn>
                <a:cxn ang="0">
                  <a:pos x="T8" y="T9"/>
                </a:cxn>
                <a:cxn ang="0">
                  <a:pos x="T10" y="T11"/>
                </a:cxn>
              </a:cxnLst>
              <a:rect l="0" t="0" r="r" b="b"/>
              <a:pathLst>
                <a:path w="37" h="32">
                  <a:moveTo>
                    <a:pt x="37" y="14"/>
                  </a:move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7" name="Freeform 196"/>
            <p:cNvSpPr>
              <a:spLocks/>
            </p:cNvSpPr>
            <p:nvPr userDrawn="1"/>
          </p:nvSpPr>
          <p:spPr bwMode="gray">
            <a:xfrm>
              <a:off x="10342563" y="5459413"/>
              <a:ext cx="58738" cy="49213"/>
            </a:xfrm>
            <a:custGeom>
              <a:avLst/>
              <a:gdLst>
                <a:gd name="T0" fmla="*/ 37 w 37"/>
                <a:gd name="T1" fmla="*/ 13 h 31"/>
                <a:gd name="T2" fmla="*/ 9 w 37"/>
                <a:gd name="T3" fmla="*/ 31 h 31"/>
                <a:gd name="T4" fmla="*/ 9 w 37"/>
                <a:gd name="T5" fmla="*/ 31 h 31"/>
                <a:gd name="T6" fmla="*/ 0 w 37"/>
                <a:gd name="T7" fmla="*/ 18 h 31"/>
                <a:gd name="T8" fmla="*/ 27 w 37"/>
                <a:gd name="T9" fmla="*/ 0 h 31"/>
                <a:gd name="T10" fmla="*/ 37 w 37"/>
                <a:gd name="T11" fmla="*/ 13 h 31"/>
              </a:gdLst>
              <a:ahLst/>
              <a:cxnLst>
                <a:cxn ang="0">
                  <a:pos x="T0" y="T1"/>
                </a:cxn>
                <a:cxn ang="0">
                  <a:pos x="T2" y="T3"/>
                </a:cxn>
                <a:cxn ang="0">
                  <a:pos x="T4" y="T5"/>
                </a:cxn>
                <a:cxn ang="0">
                  <a:pos x="T6" y="T7"/>
                </a:cxn>
                <a:cxn ang="0">
                  <a:pos x="T8" y="T9"/>
                </a:cxn>
                <a:cxn ang="0">
                  <a:pos x="T10" y="T11"/>
                </a:cxn>
              </a:cxnLst>
              <a:rect l="0" t="0" r="r" b="b"/>
              <a:pathLst>
                <a:path w="37" h="31">
                  <a:moveTo>
                    <a:pt x="37" y="13"/>
                  </a:moveTo>
                  <a:lnTo>
                    <a:pt x="9" y="31"/>
                  </a:ln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8" name="Freeform 197"/>
            <p:cNvSpPr>
              <a:spLocks/>
            </p:cNvSpPr>
            <p:nvPr userDrawn="1"/>
          </p:nvSpPr>
          <p:spPr bwMode="gray">
            <a:xfrm>
              <a:off x="10313988" y="5413375"/>
              <a:ext cx="55563" cy="50800"/>
            </a:xfrm>
            <a:custGeom>
              <a:avLst/>
              <a:gdLst>
                <a:gd name="T0" fmla="*/ 35 w 35"/>
                <a:gd name="T1" fmla="*/ 14 h 32"/>
                <a:gd name="T2" fmla="*/ 8 w 35"/>
                <a:gd name="T3" fmla="*/ 32 h 32"/>
                <a:gd name="T4" fmla="*/ 0 w 35"/>
                <a:gd name="T5" fmla="*/ 19 h 32"/>
                <a:gd name="T6" fmla="*/ 26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9"/>
                  </a:lnTo>
                  <a:lnTo>
                    <a:pt x="26"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9" name="Freeform 198"/>
            <p:cNvSpPr>
              <a:spLocks/>
            </p:cNvSpPr>
            <p:nvPr userDrawn="1"/>
          </p:nvSpPr>
          <p:spPr bwMode="gray">
            <a:xfrm>
              <a:off x="10283826" y="5370513"/>
              <a:ext cx="57150" cy="49213"/>
            </a:xfrm>
            <a:custGeom>
              <a:avLst/>
              <a:gdLst>
                <a:gd name="T0" fmla="*/ 36 w 36"/>
                <a:gd name="T1" fmla="*/ 13 h 31"/>
                <a:gd name="T2" fmla="*/ 9 w 36"/>
                <a:gd name="T3" fmla="*/ 31 h 31"/>
                <a:gd name="T4" fmla="*/ 0 w 36"/>
                <a:gd name="T5" fmla="*/ 17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0" name="Freeform 199"/>
            <p:cNvSpPr>
              <a:spLocks/>
            </p:cNvSpPr>
            <p:nvPr userDrawn="1"/>
          </p:nvSpPr>
          <p:spPr bwMode="gray">
            <a:xfrm>
              <a:off x="10253663" y="5326063"/>
              <a:ext cx="58738" cy="49213"/>
            </a:xfrm>
            <a:custGeom>
              <a:avLst/>
              <a:gdLst>
                <a:gd name="T0" fmla="*/ 37 w 37"/>
                <a:gd name="T1" fmla="*/ 14 h 31"/>
                <a:gd name="T2" fmla="*/ 10 w 37"/>
                <a:gd name="T3" fmla="*/ 31 h 31"/>
                <a:gd name="T4" fmla="*/ 0 w 37"/>
                <a:gd name="T5" fmla="*/ 18 h 31"/>
                <a:gd name="T6" fmla="*/ 28 w 37"/>
                <a:gd name="T7" fmla="*/ 0 h 31"/>
                <a:gd name="T8" fmla="*/ 37 w 37"/>
                <a:gd name="T9" fmla="*/ 14 h 31"/>
              </a:gdLst>
              <a:ahLst/>
              <a:cxnLst>
                <a:cxn ang="0">
                  <a:pos x="T0" y="T1"/>
                </a:cxn>
                <a:cxn ang="0">
                  <a:pos x="T2" y="T3"/>
                </a:cxn>
                <a:cxn ang="0">
                  <a:pos x="T4" y="T5"/>
                </a:cxn>
                <a:cxn ang="0">
                  <a:pos x="T6" y="T7"/>
                </a:cxn>
                <a:cxn ang="0">
                  <a:pos x="T8" y="T9"/>
                </a:cxn>
              </a:cxnLst>
              <a:rect l="0" t="0" r="r" b="b"/>
              <a:pathLst>
                <a:path w="37" h="31">
                  <a:moveTo>
                    <a:pt x="37" y="14"/>
                  </a:moveTo>
                  <a:lnTo>
                    <a:pt x="10" y="31"/>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1" name="Freeform 200"/>
            <p:cNvSpPr>
              <a:spLocks/>
            </p:cNvSpPr>
            <p:nvPr userDrawn="1"/>
          </p:nvSpPr>
          <p:spPr bwMode="gray">
            <a:xfrm>
              <a:off x="10225088" y="5281613"/>
              <a:ext cx="55563" cy="49213"/>
            </a:xfrm>
            <a:custGeom>
              <a:avLst/>
              <a:gdLst>
                <a:gd name="T0" fmla="*/ 35 w 35"/>
                <a:gd name="T1" fmla="*/ 13 h 31"/>
                <a:gd name="T2" fmla="*/ 8 w 35"/>
                <a:gd name="T3" fmla="*/ 31 h 31"/>
                <a:gd name="T4" fmla="*/ 0 w 35"/>
                <a:gd name="T5" fmla="*/ 18 h 31"/>
                <a:gd name="T6" fmla="*/ 28 w 35"/>
                <a:gd name="T7" fmla="*/ 0 h 31"/>
                <a:gd name="T8" fmla="*/ 35 w 35"/>
                <a:gd name="T9" fmla="*/ 13 h 31"/>
              </a:gdLst>
              <a:ahLst/>
              <a:cxnLst>
                <a:cxn ang="0">
                  <a:pos x="T0" y="T1"/>
                </a:cxn>
                <a:cxn ang="0">
                  <a:pos x="T2" y="T3"/>
                </a:cxn>
                <a:cxn ang="0">
                  <a:pos x="T4" y="T5"/>
                </a:cxn>
                <a:cxn ang="0">
                  <a:pos x="T6" y="T7"/>
                </a:cxn>
                <a:cxn ang="0">
                  <a:pos x="T8" y="T9"/>
                </a:cxn>
              </a:cxnLst>
              <a:rect l="0" t="0" r="r" b="b"/>
              <a:pathLst>
                <a:path w="35" h="31">
                  <a:moveTo>
                    <a:pt x="35" y="13"/>
                  </a:moveTo>
                  <a:lnTo>
                    <a:pt x="8" y="31"/>
                  </a:lnTo>
                  <a:lnTo>
                    <a:pt x="0" y="18"/>
                  </a:lnTo>
                  <a:lnTo>
                    <a:pt x="28"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2" name="Freeform 201"/>
            <p:cNvSpPr>
              <a:spLocks/>
            </p:cNvSpPr>
            <p:nvPr userDrawn="1"/>
          </p:nvSpPr>
          <p:spPr bwMode="gray">
            <a:xfrm>
              <a:off x="10194926" y="5235575"/>
              <a:ext cx="57150" cy="50800"/>
            </a:xfrm>
            <a:custGeom>
              <a:avLst/>
              <a:gdLst>
                <a:gd name="T0" fmla="*/ 36 w 36"/>
                <a:gd name="T1" fmla="*/ 14 h 32"/>
                <a:gd name="T2" fmla="*/ 9 w 36"/>
                <a:gd name="T3" fmla="*/ 32 h 32"/>
                <a:gd name="T4" fmla="*/ 9 w 36"/>
                <a:gd name="T5" fmla="*/ 32 h 32"/>
                <a:gd name="T6" fmla="*/ 0 w 36"/>
                <a:gd name="T7" fmla="*/ 19 h 32"/>
                <a:gd name="T8" fmla="*/ 0 w 36"/>
                <a:gd name="T9" fmla="*/ 19 h 32"/>
                <a:gd name="T10" fmla="*/ 27 w 36"/>
                <a:gd name="T11" fmla="*/ 0 h 32"/>
                <a:gd name="T12" fmla="*/ 36 w 36"/>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6" h="32">
                  <a:moveTo>
                    <a:pt x="36" y="14"/>
                  </a:moveTo>
                  <a:lnTo>
                    <a:pt x="9" y="32"/>
                  </a:lnTo>
                  <a:lnTo>
                    <a:pt x="9" y="32"/>
                  </a:lnTo>
                  <a:lnTo>
                    <a:pt x="0" y="19"/>
                  </a:lnTo>
                  <a:lnTo>
                    <a:pt x="0" y="19"/>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3" name="Freeform 202"/>
            <p:cNvSpPr>
              <a:spLocks/>
            </p:cNvSpPr>
            <p:nvPr userDrawn="1"/>
          </p:nvSpPr>
          <p:spPr bwMode="gray">
            <a:xfrm>
              <a:off x="10166351" y="5191125"/>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4" name="Freeform 203"/>
            <p:cNvSpPr>
              <a:spLocks/>
            </p:cNvSpPr>
            <p:nvPr userDrawn="1"/>
          </p:nvSpPr>
          <p:spPr bwMode="gray">
            <a:xfrm>
              <a:off x="10136188" y="5148263"/>
              <a:ext cx="57150" cy="49213"/>
            </a:xfrm>
            <a:custGeom>
              <a:avLst/>
              <a:gdLst>
                <a:gd name="T0" fmla="*/ 36 w 36"/>
                <a:gd name="T1" fmla="*/ 14 h 31"/>
                <a:gd name="T2" fmla="*/ 8 w 36"/>
                <a:gd name="T3" fmla="*/ 31 h 31"/>
                <a:gd name="T4" fmla="*/ 0 w 36"/>
                <a:gd name="T5" fmla="*/ 17 h 31"/>
                <a:gd name="T6" fmla="*/ 28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8" y="31"/>
                  </a:lnTo>
                  <a:lnTo>
                    <a:pt x="0" y="17"/>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5" name="Freeform 204"/>
            <p:cNvSpPr>
              <a:spLocks/>
            </p:cNvSpPr>
            <p:nvPr userDrawn="1"/>
          </p:nvSpPr>
          <p:spPr bwMode="gray">
            <a:xfrm>
              <a:off x="10106026" y="5103813"/>
              <a:ext cx="58738" cy="49213"/>
            </a:xfrm>
            <a:custGeom>
              <a:avLst/>
              <a:gdLst>
                <a:gd name="T0" fmla="*/ 37 w 37"/>
                <a:gd name="T1" fmla="*/ 13 h 31"/>
                <a:gd name="T2" fmla="*/ 9 w 37"/>
                <a:gd name="T3" fmla="*/ 31 h 31"/>
                <a:gd name="T4" fmla="*/ 0 w 37"/>
                <a:gd name="T5" fmla="*/ 18 h 31"/>
                <a:gd name="T6" fmla="*/ 27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6" name="Freeform 206"/>
            <p:cNvSpPr>
              <a:spLocks/>
            </p:cNvSpPr>
            <p:nvPr userDrawn="1"/>
          </p:nvSpPr>
          <p:spPr bwMode="gray">
            <a:xfrm>
              <a:off x="10077450" y="505936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7" name="Freeform 207"/>
            <p:cNvSpPr>
              <a:spLocks/>
            </p:cNvSpPr>
            <p:nvPr userDrawn="1"/>
          </p:nvSpPr>
          <p:spPr bwMode="gray">
            <a:xfrm>
              <a:off x="10048875" y="5013325"/>
              <a:ext cx="55562" cy="50800"/>
            </a:xfrm>
            <a:custGeom>
              <a:avLst/>
              <a:gdLst>
                <a:gd name="T0" fmla="*/ 35 w 35"/>
                <a:gd name="T1" fmla="*/ 14 h 32"/>
                <a:gd name="T2" fmla="*/ 9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9"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8" name="Freeform 208"/>
            <p:cNvSpPr>
              <a:spLocks/>
            </p:cNvSpPr>
            <p:nvPr userDrawn="1"/>
          </p:nvSpPr>
          <p:spPr bwMode="gray">
            <a:xfrm>
              <a:off x="10017125" y="4970463"/>
              <a:ext cx="58737" cy="49213"/>
            </a:xfrm>
            <a:custGeom>
              <a:avLst/>
              <a:gdLst>
                <a:gd name="T0" fmla="*/ 37 w 37"/>
                <a:gd name="T1" fmla="*/ 13 h 31"/>
                <a:gd name="T2" fmla="*/ 10 w 37"/>
                <a:gd name="T3" fmla="*/ 31 h 31"/>
                <a:gd name="T4" fmla="*/ 0 w 37"/>
                <a:gd name="T5" fmla="*/ 17 h 31"/>
                <a:gd name="T6" fmla="*/ 28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10" y="31"/>
                  </a:lnTo>
                  <a:lnTo>
                    <a:pt x="0" y="17"/>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9" name="Freeform 209"/>
            <p:cNvSpPr>
              <a:spLocks/>
            </p:cNvSpPr>
            <p:nvPr userDrawn="1"/>
          </p:nvSpPr>
          <p:spPr bwMode="gray">
            <a:xfrm>
              <a:off x="9988550" y="4926013"/>
              <a:ext cx="58737" cy="47625"/>
            </a:xfrm>
            <a:custGeom>
              <a:avLst/>
              <a:gdLst>
                <a:gd name="T0" fmla="*/ 37 w 37"/>
                <a:gd name="T1" fmla="*/ 13 h 30"/>
                <a:gd name="T2" fmla="*/ 9 w 37"/>
                <a:gd name="T3" fmla="*/ 30 h 30"/>
                <a:gd name="T4" fmla="*/ 0 w 37"/>
                <a:gd name="T5" fmla="*/ 18 h 30"/>
                <a:gd name="T6" fmla="*/ 28 w 37"/>
                <a:gd name="T7" fmla="*/ 0 h 30"/>
                <a:gd name="T8" fmla="*/ 37 w 37"/>
                <a:gd name="T9" fmla="*/ 13 h 30"/>
              </a:gdLst>
              <a:ahLst/>
              <a:cxnLst>
                <a:cxn ang="0">
                  <a:pos x="T0" y="T1"/>
                </a:cxn>
                <a:cxn ang="0">
                  <a:pos x="T2" y="T3"/>
                </a:cxn>
                <a:cxn ang="0">
                  <a:pos x="T4" y="T5"/>
                </a:cxn>
                <a:cxn ang="0">
                  <a:pos x="T6" y="T7"/>
                </a:cxn>
                <a:cxn ang="0">
                  <a:pos x="T8" y="T9"/>
                </a:cxn>
              </a:cxnLst>
              <a:rect l="0" t="0" r="r" b="b"/>
              <a:pathLst>
                <a:path w="37" h="30">
                  <a:moveTo>
                    <a:pt x="37" y="13"/>
                  </a:moveTo>
                  <a:lnTo>
                    <a:pt x="9" y="30"/>
                  </a:lnTo>
                  <a:lnTo>
                    <a:pt x="0" y="18"/>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0" name="Freeform 210"/>
            <p:cNvSpPr>
              <a:spLocks/>
            </p:cNvSpPr>
            <p:nvPr userDrawn="1"/>
          </p:nvSpPr>
          <p:spPr bwMode="gray">
            <a:xfrm>
              <a:off x="10856913" y="6146800"/>
              <a:ext cx="50800" cy="46038"/>
            </a:xfrm>
            <a:custGeom>
              <a:avLst/>
              <a:gdLst>
                <a:gd name="T0" fmla="*/ 32 w 32"/>
                <a:gd name="T1" fmla="*/ 14 h 29"/>
                <a:gd name="T2" fmla="*/ 9 w 32"/>
                <a:gd name="T3" fmla="*/ 29 h 29"/>
                <a:gd name="T4" fmla="*/ 0 w 32"/>
                <a:gd name="T5" fmla="*/ 16 h 29"/>
                <a:gd name="T6" fmla="*/ 24 w 32"/>
                <a:gd name="T7" fmla="*/ 0 h 29"/>
                <a:gd name="T8" fmla="*/ 32 w 32"/>
                <a:gd name="T9" fmla="*/ 14 h 29"/>
              </a:gdLst>
              <a:ahLst/>
              <a:cxnLst>
                <a:cxn ang="0">
                  <a:pos x="T0" y="T1"/>
                </a:cxn>
                <a:cxn ang="0">
                  <a:pos x="T2" y="T3"/>
                </a:cxn>
                <a:cxn ang="0">
                  <a:pos x="T4" y="T5"/>
                </a:cxn>
                <a:cxn ang="0">
                  <a:pos x="T6" y="T7"/>
                </a:cxn>
                <a:cxn ang="0">
                  <a:pos x="T8" y="T9"/>
                </a:cxn>
              </a:cxnLst>
              <a:rect l="0" t="0" r="r" b="b"/>
              <a:pathLst>
                <a:path w="32" h="29">
                  <a:moveTo>
                    <a:pt x="32" y="14"/>
                  </a:moveTo>
                  <a:lnTo>
                    <a:pt x="9" y="29"/>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1" name="Freeform 211"/>
            <p:cNvSpPr>
              <a:spLocks/>
            </p:cNvSpPr>
            <p:nvPr userDrawn="1"/>
          </p:nvSpPr>
          <p:spPr bwMode="gray">
            <a:xfrm>
              <a:off x="10826750" y="61023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2" name="Freeform 212"/>
            <p:cNvSpPr>
              <a:spLocks/>
            </p:cNvSpPr>
            <p:nvPr userDrawn="1"/>
          </p:nvSpPr>
          <p:spPr bwMode="gray">
            <a:xfrm>
              <a:off x="10798175" y="60563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3" name="Freeform 213"/>
            <p:cNvSpPr>
              <a:spLocks/>
            </p:cNvSpPr>
            <p:nvPr userDrawn="1"/>
          </p:nvSpPr>
          <p:spPr bwMode="gray">
            <a:xfrm>
              <a:off x="10769600" y="6013450"/>
              <a:ext cx="52387" cy="46038"/>
            </a:xfrm>
            <a:custGeom>
              <a:avLst/>
              <a:gdLst>
                <a:gd name="T0" fmla="*/ 33 w 33"/>
                <a:gd name="T1" fmla="*/ 14 h 29"/>
                <a:gd name="T2" fmla="*/ 9 w 33"/>
                <a:gd name="T3" fmla="*/ 29 h 29"/>
                <a:gd name="T4" fmla="*/ 0 w 33"/>
                <a:gd name="T5" fmla="*/ 15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5"/>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4" name="Freeform 214"/>
            <p:cNvSpPr>
              <a:spLocks/>
            </p:cNvSpPr>
            <p:nvPr userDrawn="1"/>
          </p:nvSpPr>
          <p:spPr bwMode="gray">
            <a:xfrm>
              <a:off x="10739438" y="5946775"/>
              <a:ext cx="84137" cy="68263"/>
            </a:xfrm>
            <a:custGeom>
              <a:avLst/>
              <a:gdLst>
                <a:gd name="T0" fmla="*/ 53 w 53"/>
                <a:gd name="T1" fmla="*/ 14 h 43"/>
                <a:gd name="T2" fmla="*/ 8 w 53"/>
                <a:gd name="T3" fmla="*/ 43 h 43"/>
                <a:gd name="T4" fmla="*/ 0 w 53"/>
                <a:gd name="T5" fmla="*/ 30 h 43"/>
                <a:gd name="T6" fmla="*/ 45 w 53"/>
                <a:gd name="T7" fmla="*/ 0 h 43"/>
                <a:gd name="T8" fmla="*/ 53 w 53"/>
                <a:gd name="T9" fmla="*/ 14 h 43"/>
              </a:gdLst>
              <a:ahLst/>
              <a:cxnLst>
                <a:cxn ang="0">
                  <a:pos x="T0" y="T1"/>
                </a:cxn>
                <a:cxn ang="0">
                  <a:pos x="T2" y="T3"/>
                </a:cxn>
                <a:cxn ang="0">
                  <a:pos x="T4" y="T5"/>
                </a:cxn>
                <a:cxn ang="0">
                  <a:pos x="T6" y="T7"/>
                </a:cxn>
                <a:cxn ang="0">
                  <a:pos x="T8" y="T9"/>
                </a:cxn>
              </a:cxnLst>
              <a:rect l="0" t="0" r="r" b="b"/>
              <a:pathLst>
                <a:path w="53" h="43">
                  <a:moveTo>
                    <a:pt x="53" y="14"/>
                  </a:moveTo>
                  <a:lnTo>
                    <a:pt x="8" y="43"/>
                  </a:lnTo>
                  <a:lnTo>
                    <a:pt x="0" y="30"/>
                  </a:lnTo>
                  <a:lnTo>
                    <a:pt x="45" y="0"/>
                  </a:lnTo>
                  <a:lnTo>
                    <a:pt x="5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5" name="Freeform 215"/>
            <p:cNvSpPr>
              <a:spLocks/>
            </p:cNvSpPr>
            <p:nvPr userDrawn="1"/>
          </p:nvSpPr>
          <p:spPr bwMode="gray">
            <a:xfrm>
              <a:off x="10709275" y="59245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6" name="Freeform 216"/>
            <p:cNvSpPr>
              <a:spLocks/>
            </p:cNvSpPr>
            <p:nvPr userDrawn="1"/>
          </p:nvSpPr>
          <p:spPr bwMode="gray">
            <a:xfrm>
              <a:off x="10680700" y="58785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7" name="Freeform 217"/>
            <p:cNvSpPr>
              <a:spLocks/>
            </p:cNvSpPr>
            <p:nvPr userDrawn="1"/>
          </p:nvSpPr>
          <p:spPr bwMode="gray">
            <a:xfrm>
              <a:off x="10652125" y="5835650"/>
              <a:ext cx="50800" cy="46038"/>
            </a:xfrm>
            <a:custGeom>
              <a:avLst/>
              <a:gdLst>
                <a:gd name="T0" fmla="*/ 32 w 32"/>
                <a:gd name="T1" fmla="*/ 13 h 29"/>
                <a:gd name="T2" fmla="*/ 8 w 32"/>
                <a:gd name="T3" fmla="*/ 29 h 29"/>
                <a:gd name="T4" fmla="*/ 0 w 32"/>
                <a:gd name="T5" fmla="*/ 15 h 29"/>
                <a:gd name="T6" fmla="*/ 24 w 32"/>
                <a:gd name="T7" fmla="*/ 0 h 29"/>
                <a:gd name="T8" fmla="*/ 32 w 32"/>
                <a:gd name="T9" fmla="*/ 13 h 29"/>
              </a:gdLst>
              <a:ahLst/>
              <a:cxnLst>
                <a:cxn ang="0">
                  <a:pos x="T0" y="T1"/>
                </a:cxn>
                <a:cxn ang="0">
                  <a:pos x="T2" y="T3"/>
                </a:cxn>
                <a:cxn ang="0">
                  <a:pos x="T4" y="T5"/>
                </a:cxn>
                <a:cxn ang="0">
                  <a:pos x="T6" y="T7"/>
                </a:cxn>
                <a:cxn ang="0">
                  <a:pos x="T8" y="T9"/>
                </a:cxn>
              </a:cxnLst>
              <a:rect l="0" t="0" r="r" b="b"/>
              <a:pathLst>
                <a:path w="32" h="29">
                  <a:moveTo>
                    <a:pt x="32" y="13"/>
                  </a:moveTo>
                  <a:lnTo>
                    <a:pt x="8" y="29"/>
                  </a:lnTo>
                  <a:lnTo>
                    <a:pt x="0" y="15"/>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8" name="Freeform 218"/>
            <p:cNvSpPr>
              <a:spLocks/>
            </p:cNvSpPr>
            <p:nvPr userDrawn="1"/>
          </p:nvSpPr>
          <p:spPr bwMode="gray">
            <a:xfrm>
              <a:off x="10620375" y="5791200"/>
              <a:ext cx="52387" cy="44450"/>
            </a:xfrm>
            <a:custGeom>
              <a:avLst/>
              <a:gdLst>
                <a:gd name="T0" fmla="*/ 33 w 33"/>
                <a:gd name="T1" fmla="*/ 14 h 28"/>
                <a:gd name="T2" fmla="*/ 9 w 33"/>
                <a:gd name="T3" fmla="*/ 28 h 28"/>
                <a:gd name="T4" fmla="*/ 0 w 33"/>
                <a:gd name="T5" fmla="*/ 15 h 28"/>
                <a:gd name="T6" fmla="*/ 24 w 33"/>
                <a:gd name="T7" fmla="*/ 0 h 28"/>
                <a:gd name="T8" fmla="*/ 33 w 33"/>
                <a:gd name="T9" fmla="*/ 14 h 28"/>
              </a:gdLst>
              <a:ahLst/>
              <a:cxnLst>
                <a:cxn ang="0">
                  <a:pos x="T0" y="T1"/>
                </a:cxn>
                <a:cxn ang="0">
                  <a:pos x="T2" y="T3"/>
                </a:cxn>
                <a:cxn ang="0">
                  <a:pos x="T4" y="T5"/>
                </a:cxn>
                <a:cxn ang="0">
                  <a:pos x="T6" y="T7"/>
                </a:cxn>
                <a:cxn ang="0">
                  <a:pos x="T8" y="T9"/>
                </a:cxn>
              </a:cxnLst>
              <a:rect l="0" t="0" r="r" b="b"/>
              <a:pathLst>
                <a:path w="33" h="28">
                  <a:moveTo>
                    <a:pt x="33" y="14"/>
                  </a:moveTo>
                  <a:lnTo>
                    <a:pt x="9" y="28"/>
                  </a:lnTo>
                  <a:lnTo>
                    <a:pt x="0" y="15"/>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9" name="Freeform 219"/>
            <p:cNvSpPr>
              <a:spLocks/>
            </p:cNvSpPr>
            <p:nvPr userDrawn="1"/>
          </p:nvSpPr>
          <p:spPr bwMode="gray">
            <a:xfrm>
              <a:off x="10591800" y="5724525"/>
              <a:ext cx="85725" cy="68263"/>
            </a:xfrm>
            <a:custGeom>
              <a:avLst/>
              <a:gdLst>
                <a:gd name="T0" fmla="*/ 54 w 54"/>
                <a:gd name="T1" fmla="*/ 14 h 43"/>
                <a:gd name="T2" fmla="*/ 9 w 54"/>
                <a:gd name="T3" fmla="*/ 43 h 43"/>
                <a:gd name="T4" fmla="*/ 0 w 54"/>
                <a:gd name="T5" fmla="*/ 30 h 43"/>
                <a:gd name="T6" fmla="*/ 44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9" y="43"/>
                  </a:lnTo>
                  <a:lnTo>
                    <a:pt x="0" y="30"/>
                  </a:lnTo>
                  <a:lnTo>
                    <a:pt x="44"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0" name="Freeform 220"/>
            <p:cNvSpPr>
              <a:spLocks/>
            </p:cNvSpPr>
            <p:nvPr userDrawn="1"/>
          </p:nvSpPr>
          <p:spPr bwMode="gray">
            <a:xfrm>
              <a:off x="10563225" y="570071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1" name="Freeform 221"/>
            <p:cNvSpPr>
              <a:spLocks/>
            </p:cNvSpPr>
            <p:nvPr userDrawn="1"/>
          </p:nvSpPr>
          <p:spPr bwMode="gray">
            <a:xfrm>
              <a:off x="10533063" y="5656263"/>
              <a:ext cx="52387" cy="47625"/>
            </a:xfrm>
            <a:custGeom>
              <a:avLst/>
              <a:gdLst>
                <a:gd name="T0" fmla="*/ 33 w 33"/>
                <a:gd name="T1" fmla="*/ 14 h 30"/>
                <a:gd name="T2" fmla="*/ 9 w 33"/>
                <a:gd name="T3" fmla="*/ 30 h 30"/>
                <a:gd name="T4" fmla="*/ 0 w 33"/>
                <a:gd name="T5" fmla="*/ 16 h 30"/>
                <a:gd name="T6" fmla="*/ 23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2" name="Freeform 222"/>
            <p:cNvSpPr>
              <a:spLocks/>
            </p:cNvSpPr>
            <p:nvPr userDrawn="1"/>
          </p:nvSpPr>
          <p:spPr bwMode="gray">
            <a:xfrm>
              <a:off x="10502900" y="5613400"/>
              <a:ext cx="52387" cy="44450"/>
            </a:xfrm>
            <a:custGeom>
              <a:avLst/>
              <a:gdLst>
                <a:gd name="T0" fmla="*/ 33 w 33"/>
                <a:gd name="T1" fmla="*/ 12 h 28"/>
                <a:gd name="T2" fmla="*/ 9 w 33"/>
                <a:gd name="T3" fmla="*/ 28 h 28"/>
                <a:gd name="T4" fmla="*/ 0 w 33"/>
                <a:gd name="T5" fmla="*/ 15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5"/>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3" name="Freeform 223"/>
            <p:cNvSpPr>
              <a:spLocks/>
            </p:cNvSpPr>
            <p:nvPr userDrawn="1"/>
          </p:nvSpPr>
          <p:spPr bwMode="gray">
            <a:xfrm>
              <a:off x="10474325" y="5568950"/>
              <a:ext cx="50800" cy="44450"/>
            </a:xfrm>
            <a:custGeom>
              <a:avLst/>
              <a:gdLst>
                <a:gd name="T0" fmla="*/ 32 w 32"/>
                <a:gd name="T1" fmla="*/ 13 h 28"/>
                <a:gd name="T2" fmla="*/ 8 w 32"/>
                <a:gd name="T3" fmla="*/ 28 h 28"/>
                <a:gd name="T4" fmla="*/ 0 w 32"/>
                <a:gd name="T5" fmla="*/ 16 h 28"/>
                <a:gd name="T6" fmla="*/ 24 w 32"/>
                <a:gd name="T7" fmla="*/ 0 h 28"/>
                <a:gd name="T8" fmla="*/ 32 w 32"/>
                <a:gd name="T9" fmla="*/ 13 h 28"/>
              </a:gdLst>
              <a:ahLst/>
              <a:cxnLst>
                <a:cxn ang="0">
                  <a:pos x="T0" y="T1"/>
                </a:cxn>
                <a:cxn ang="0">
                  <a:pos x="T2" y="T3"/>
                </a:cxn>
                <a:cxn ang="0">
                  <a:pos x="T4" y="T5"/>
                </a:cxn>
                <a:cxn ang="0">
                  <a:pos x="T6" y="T7"/>
                </a:cxn>
                <a:cxn ang="0">
                  <a:pos x="T8" y="T9"/>
                </a:cxn>
              </a:cxnLst>
              <a:rect l="0" t="0" r="r" b="b"/>
              <a:pathLst>
                <a:path w="32" h="28">
                  <a:moveTo>
                    <a:pt x="32" y="13"/>
                  </a:moveTo>
                  <a:lnTo>
                    <a:pt x="8" y="28"/>
                  </a:lnTo>
                  <a:lnTo>
                    <a:pt x="0" y="16"/>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4" name="Freeform 224"/>
            <p:cNvSpPr>
              <a:spLocks/>
            </p:cNvSpPr>
            <p:nvPr userDrawn="1"/>
          </p:nvSpPr>
          <p:spPr bwMode="gray">
            <a:xfrm>
              <a:off x="10444163" y="550227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5" name="Freeform 225"/>
            <p:cNvSpPr>
              <a:spLocks/>
            </p:cNvSpPr>
            <p:nvPr userDrawn="1"/>
          </p:nvSpPr>
          <p:spPr bwMode="gray">
            <a:xfrm>
              <a:off x="10415588" y="547846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6" name="Freeform 226"/>
            <p:cNvSpPr>
              <a:spLocks/>
            </p:cNvSpPr>
            <p:nvPr userDrawn="1"/>
          </p:nvSpPr>
          <p:spPr bwMode="gray">
            <a:xfrm>
              <a:off x="10385425" y="5434013"/>
              <a:ext cx="52387" cy="46038"/>
            </a:xfrm>
            <a:custGeom>
              <a:avLst/>
              <a:gdLst>
                <a:gd name="T0" fmla="*/ 33 w 33"/>
                <a:gd name="T1" fmla="*/ 13 h 29"/>
                <a:gd name="T2" fmla="*/ 10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10"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7" name="Freeform 227"/>
            <p:cNvSpPr>
              <a:spLocks/>
            </p:cNvSpPr>
            <p:nvPr userDrawn="1"/>
          </p:nvSpPr>
          <p:spPr bwMode="gray">
            <a:xfrm>
              <a:off x="10355263" y="5391150"/>
              <a:ext cx="52387" cy="44450"/>
            </a:xfrm>
            <a:custGeom>
              <a:avLst/>
              <a:gdLst>
                <a:gd name="T0" fmla="*/ 33 w 33"/>
                <a:gd name="T1" fmla="*/ 13 h 28"/>
                <a:gd name="T2" fmla="*/ 9 w 33"/>
                <a:gd name="T3" fmla="*/ 28 h 28"/>
                <a:gd name="T4" fmla="*/ 0 w 33"/>
                <a:gd name="T5" fmla="*/ 14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4"/>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8" name="Freeform 228"/>
            <p:cNvSpPr>
              <a:spLocks/>
            </p:cNvSpPr>
            <p:nvPr userDrawn="1"/>
          </p:nvSpPr>
          <p:spPr bwMode="gray">
            <a:xfrm>
              <a:off x="10326688" y="53451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9" name="Freeform 229"/>
            <p:cNvSpPr>
              <a:spLocks/>
            </p:cNvSpPr>
            <p:nvPr userDrawn="1"/>
          </p:nvSpPr>
          <p:spPr bwMode="gray">
            <a:xfrm>
              <a:off x="10298113" y="528002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0" name="Freeform 230"/>
            <p:cNvSpPr>
              <a:spLocks/>
            </p:cNvSpPr>
            <p:nvPr userDrawn="1"/>
          </p:nvSpPr>
          <p:spPr bwMode="gray">
            <a:xfrm>
              <a:off x="10269538" y="5256213"/>
              <a:ext cx="49212" cy="46038"/>
            </a:xfrm>
            <a:custGeom>
              <a:avLst/>
              <a:gdLst>
                <a:gd name="T0" fmla="*/ 31 w 31"/>
                <a:gd name="T1" fmla="*/ 14 h 29"/>
                <a:gd name="T2" fmla="*/ 7 w 31"/>
                <a:gd name="T3" fmla="*/ 29 h 29"/>
                <a:gd name="T4" fmla="*/ 0 w 31"/>
                <a:gd name="T5" fmla="*/ 16 h 29"/>
                <a:gd name="T6" fmla="*/ 23 w 31"/>
                <a:gd name="T7" fmla="*/ 0 h 29"/>
                <a:gd name="T8" fmla="*/ 31 w 31"/>
                <a:gd name="T9" fmla="*/ 14 h 29"/>
              </a:gdLst>
              <a:ahLst/>
              <a:cxnLst>
                <a:cxn ang="0">
                  <a:pos x="T0" y="T1"/>
                </a:cxn>
                <a:cxn ang="0">
                  <a:pos x="T2" y="T3"/>
                </a:cxn>
                <a:cxn ang="0">
                  <a:pos x="T4" y="T5"/>
                </a:cxn>
                <a:cxn ang="0">
                  <a:pos x="T6" y="T7"/>
                </a:cxn>
                <a:cxn ang="0">
                  <a:pos x="T8" y="T9"/>
                </a:cxn>
              </a:cxnLst>
              <a:rect l="0" t="0" r="r" b="b"/>
              <a:pathLst>
                <a:path w="31" h="29">
                  <a:moveTo>
                    <a:pt x="31" y="14"/>
                  </a:moveTo>
                  <a:lnTo>
                    <a:pt x="7" y="29"/>
                  </a:lnTo>
                  <a:lnTo>
                    <a:pt x="0" y="16"/>
                  </a:lnTo>
                  <a:lnTo>
                    <a:pt x="23" y="0"/>
                  </a:lnTo>
                  <a:lnTo>
                    <a:pt x="31"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1" name="Freeform 231"/>
            <p:cNvSpPr>
              <a:spLocks/>
            </p:cNvSpPr>
            <p:nvPr userDrawn="1"/>
          </p:nvSpPr>
          <p:spPr bwMode="gray">
            <a:xfrm>
              <a:off x="10237788" y="5213350"/>
              <a:ext cx="52387" cy="44450"/>
            </a:xfrm>
            <a:custGeom>
              <a:avLst/>
              <a:gdLst>
                <a:gd name="T0" fmla="*/ 33 w 33"/>
                <a:gd name="T1" fmla="*/ 12 h 28"/>
                <a:gd name="T2" fmla="*/ 9 w 33"/>
                <a:gd name="T3" fmla="*/ 28 h 28"/>
                <a:gd name="T4" fmla="*/ 0 w 33"/>
                <a:gd name="T5" fmla="*/ 14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4"/>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2" name="Freeform 232"/>
            <p:cNvSpPr>
              <a:spLocks/>
            </p:cNvSpPr>
            <p:nvPr userDrawn="1"/>
          </p:nvSpPr>
          <p:spPr bwMode="gray">
            <a:xfrm>
              <a:off x="10209213" y="5168900"/>
              <a:ext cx="52387" cy="44450"/>
            </a:xfrm>
            <a:custGeom>
              <a:avLst/>
              <a:gdLst>
                <a:gd name="T0" fmla="*/ 33 w 33"/>
                <a:gd name="T1" fmla="*/ 13 h 28"/>
                <a:gd name="T2" fmla="*/ 9 w 33"/>
                <a:gd name="T3" fmla="*/ 28 h 28"/>
                <a:gd name="T4" fmla="*/ 0 w 33"/>
                <a:gd name="T5" fmla="*/ 15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5"/>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3" name="Freeform 233"/>
            <p:cNvSpPr>
              <a:spLocks/>
            </p:cNvSpPr>
            <p:nvPr userDrawn="1"/>
          </p:nvSpPr>
          <p:spPr bwMode="gray">
            <a:xfrm>
              <a:off x="10180638" y="512286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4" name="Freeform 234"/>
            <p:cNvSpPr>
              <a:spLocks/>
            </p:cNvSpPr>
            <p:nvPr userDrawn="1"/>
          </p:nvSpPr>
          <p:spPr bwMode="gray">
            <a:xfrm>
              <a:off x="10148888" y="5056188"/>
              <a:ext cx="85725" cy="68263"/>
            </a:xfrm>
            <a:custGeom>
              <a:avLst/>
              <a:gdLst>
                <a:gd name="T0" fmla="*/ 54 w 54"/>
                <a:gd name="T1" fmla="*/ 14 h 43"/>
                <a:gd name="T2" fmla="*/ 10 w 54"/>
                <a:gd name="T3" fmla="*/ 43 h 43"/>
                <a:gd name="T4" fmla="*/ 0 w 54"/>
                <a:gd name="T5" fmla="*/ 30 h 43"/>
                <a:gd name="T6" fmla="*/ 45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10" y="43"/>
                  </a:lnTo>
                  <a:lnTo>
                    <a:pt x="0" y="30"/>
                  </a:lnTo>
                  <a:lnTo>
                    <a:pt x="45"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5" name="Freeform 235"/>
            <p:cNvSpPr>
              <a:spLocks/>
            </p:cNvSpPr>
            <p:nvPr userDrawn="1"/>
          </p:nvSpPr>
          <p:spPr bwMode="gray">
            <a:xfrm>
              <a:off x="10120313" y="5033963"/>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6" name="Freeform 236"/>
            <p:cNvSpPr>
              <a:spLocks/>
            </p:cNvSpPr>
            <p:nvPr userDrawn="1"/>
          </p:nvSpPr>
          <p:spPr bwMode="gray">
            <a:xfrm>
              <a:off x="10091738" y="4991100"/>
              <a:ext cx="50800" cy="44450"/>
            </a:xfrm>
            <a:custGeom>
              <a:avLst/>
              <a:gdLst>
                <a:gd name="T0" fmla="*/ 32 w 32"/>
                <a:gd name="T1" fmla="*/ 12 h 28"/>
                <a:gd name="T2" fmla="*/ 8 w 32"/>
                <a:gd name="T3" fmla="*/ 28 h 28"/>
                <a:gd name="T4" fmla="*/ 0 w 32"/>
                <a:gd name="T5" fmla="*/ 14 h 28"/>
                <a:gd name="T6" fmla="*/ 24 w 32"/>
                <a:gd name="T7" fmla="*/ 0 h 28"/>
                <a:gd name="T8" fmla="*/ 32 w 32"/>
                <a:gd name="T9" fmla="*/ 12 h 28"/>
              </a:gdLst>
              <a:ahLst/>
              <a:cxnLst>
                <a:cxn ang="0">
                  <a:pos x="T0" y="T1"/>
                </a:cxn>
                <a:cxn ang="0">
                  <a:pos x="T2" y="T3"/>
                </a:cxn>
                <a:cxn ang="0">
                  <a:pos x="T4" y="T5"/>
                </a:cxn>
                <a:cxn ang="0">
                  <a:pos x="T6" y="T7"/>
                </a:cxn>
                <a:cxn ang="0">
                  <a:pos x="T8" y="T9"/>
                </a:cxn>
              </a:cxnLst>
              <a:rect l="0" t="0" r="r" b="b"/>
              <a:pathLst>
                <a:path w="32" h="28">
                  <a:moveTo>
                    <a:pt x="32" y="12"/>
                  </a:moveTo>
                  <a:lnTo>
                    <a:pt x="8" y="28"/>
                  </a:lnTo>
                  <a:lnTo>
                    <a:pt x="0" y="14"/>
                  </a:lnTo>
                  <a:lnTo>
                    <a:pt x="24" y="0"/>
                  </a:lnTo>
                  <a:lnTo>
                    <a:pt x="32"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7" name="Freeform 237"/>
            <p:cNvSpPr>
              <a:spLocks/>
            </p:cNvSpPr>
            <p:nvPr userDrawn="1"/>
          </p:nvSpPr>
          <p:spPr bwMode="gray">
            <a:xfrm>
              <a:off x="10061575" y="4945063"/>
              <a:ext cx="52387" cy="46038"/>
            </a:xfrm>
            <a:custGeom>
              <a:avLst/>
              <a:gdLst>
                <a:gd name="T0" fmla="*/ 33 w 33"/>
                <a:gd name="T1" fmla="*/ 14 h 29"/>
                <a:gd name="T2" fmla="*/ 9 w 33"/>
                <a:gd name="T3" fmla="*/ 29 h 29"/>
                <a:gd name="T4" fmla="*/ 0 w 33"/>
                <a:gd name="T5" fmla="*/ 16 h 29"/>
                <a:gd name="T6" fmla="*/ 24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8" name="Freeform 238"/>
            <p:cNvSpPr>
              <a:spLocks/>
            </p:cNvSpPr>
            <p:nvPr userDrawn="1"/>
          </p:nvSpPr>
          <p:spPr bwMode="gray">
            <a:xfrm>
              <a:off x="10033000" y="4900613"/>
              <a:ext cx="52387" cy="46038"/>
            </a:xfrm>
            <a:custGeom>
              <a:avLst/>
              <a:gdLst>
                <a:gd name="T0" fmla="*/ 33 w 33"/>
                <a:gd name="T1" fmla="*/ 14 h 29"/>
                <a:gd name="T2" fmla="*/ 9 w 33"/>
                <a:gd name="T3" fmla="*/ 29 h 29"/>
                <a:gd name="T4" fmla="*/ 0 w 33"/>
                <a:gd name="T5" fmla="*/ 16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71066646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1968099396"/>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18177651"/>
      </p:ext>
    </p:extLst>
  </p:cSld>
  <p:clrMapOvr>
    <a:masterClrMapping/>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14862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45279812"/>
      </p:ext>
    </p:extLst>
  </p:cSld>
  <p:clrMapOvr>
    <a:masterClrMapping/>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p:nvPicPr>
        <p:blipFill>
          <a:blip r:embed="rId2"/>
          <a:stretch>
            <a:fillRect/>
          </a:stretch>
        </p:blipFill>
        <p:spPr bwMode="black">
          <a:xfrm>
            <a:off x="448212" y="470067"/>
            <a:ext cx="1454257" cy="304828"/>
          </a:xfrm>
          <a:prstGeom prst="rect">
            <a:avLst/>
          </a:prstGeom>
        </p:spPr>
      </p:pic>
    </p:spTree>
    <p:extLst>
      <p:ext uri="{BB962C8B-B14F-4D97-AF65-F5344CB8AC3E}">
        <p14:creationId xmlns:p14="http://schemas.microsoft.com/office/powerpoint/2010/main" val="74340791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8622877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78DA1-15F6-4685-A16A-7A036BCA5F9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D8DBF78-1CC9-466E-871A-917DEDF707EA}"/>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FDA40D2-3F14-48E1-A121-820861DDAE60}"/>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D84DE02-4661-4D54-99A5-564AA979E200}"/>
              </a:ext>
            </a:extLst>
          </p:cNvPr>
          <p:cNvSpPr>
            <a:spLocks noGrp="1"/>
          </p:cNvSpPr>
          <p:nvPr>
            <p:ph type="dt" sz="half" idx="10"/>
          </p:nvPr>
        </p:nvSpPr>
        <p:spPr/>
        <p:txBody>
          <a:bodyPr/>
          <a:lstStyle/>
          <a:p>
            <a:fld id="{F8100082-4701-46E9-9D8D-E959BA581C26}" type="datetimeFigureOut">
              <a:rPr lang="en-US" smtClean="0"/>
              <a:t>6/14/2018</a:t>
            </a:fld>
            <a:endParaRPr lang="en-US"/>
          </a:p>
        </p:txBody>
      </p:sp>
      <p:sp>
        <p:nvSpPr>
          <p:cNvPr id="6" name="Footer Placeholder 5">
            <a:extLst>
              <a:ext uri="{FF2B5EF4-FFF2-40B4-BE49-F238E27FC236}">
                <a16:creationId xmlns:a16="http://schemas.microsoft.com/office/drawing/2014/main" id="{45403502-6C63-4DFC-9109-CBD98150AB4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C3B158F-AF93-4A4D-BA9E-7691595540DC}"/>
              </a:ext>
            </a:extLst>
          </p:cNvPr>
          <p:cNvSpPr>
            <a:spLocks noGrp="1"/>
          </p:cNvSpPr>
          <p:nvPr>
            <p:ph type="sldNum" sz="quarter" idx="12"/>
          </p:nvPr>
        </p:nvSpPr>
        <p:spPr/>
        <p:txBody>
          <a:bodyPr/>
          <a:lstStyle/>
          <a:p>
            <a:fld id="{F46CFF7C-B075-44CB-8339-688B8B1BA1C4}" type="slidenum">
              <a:rPr lang="en-US" smtClean="0"/>
              <a:t>‹#›</a:t>
            </a:fld>
            <a:endParaRPr lang="en-US"/>
          </a:p>
        </p:txBody>
      </p:sp>
    </p:spTree>
    <p:extLst>
      <p:ext uri="{BB962C8B-B14F-4D97-AF65-F5344CB8AC3E}">
        <p14:creationId xmlns:p14="http://schemas.microsoft.com/office/powerpoint/2010/main" val="1810051867"/>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322112DF-AEA9-46D0-9198-E39315499B29}" type="datetimeFigureOut">
              <a:rPr lang="en-US" smtClean="0"/>
              <a:t>6/14/2018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0D522F0-6F43-4B7F-AE6B-C53CF5A2C6DA}" type="slidenum">
              <a:rPr lang="en-US" smtClean="0"/>
              <a:t>‹#›</a:t>
            </a:fld>
            <a:endParaRPr lang="en-US"/>
          </a:p>
        </p:txBody>
      </p:sp>
    </p:spTree>
    <p:extLst>
      <p:ext uri="{BB962C8B-B14F-4D97-AF65-F5344CB8AC3E}">
        <p14:creationId xmlns:p14="http://schemas.microsoft.com/office/powerpoint/2010/main" val="22105632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Exam Tip">
    <p:spTree>
      <p:nvGrpSpPr>
        <p:cNvPr id="1" name=""/>
        <p:cNvGrpSpPr/>
        <p:nvPr/>
      </p:nvGrpSpPr>
      <p:grpSpPr>
        <a:xfrm>
          <a:off x="0" y="0"/>
          <a:ext cx="0" cy="0"/>
          <a:chOff x="0" y="0"/>
          <a:chExt cx="0" cy="0"/>
        </a:xfrm>
      </p:grpSpPr>
      <p:sp>
        <p:nvSpPr>
          <p:cNvPr id="2" name="Title 1"/>
          <p:cNvSpPr>
            <a:spLocks noGrp="1"/>
          </p:cNvSpPr>
          <p:nvPr>
            <p:ph type="title"/>
          </p:nvPr>
        </p:nvSpPr>
        <p:spPr>
          <a:xfrm>
            <a:off x="3525520" y="347874"/>
            <a:ext cx="8398400" cy="923330"/>
          </a:xfrm>
        </p:spPr>
        <p:txBody>
          <a:bodyPr>
            <a:normAutofit/>
          </a:bodyPr>
          <a:lstStyle>
            <a:lvl1pPr algn="l" defTabSz="914314" rtl="0" eaLnBrk="1" latinLnBrk="0" hangingPunct="1">
              <a:lnSpc>
                <a:spcPct val="90000"/>
              </a:lnSpc>
              <a:spcBef>
                <a:spcPct val="0"/>
              </a:spcBef>
              <a:buNone/>
              <a:defRPr lang="en-US" sz="5400" b="1" i="1" u="none" kern="1200" baseline="0" dirty="0">
                <a:solidFill>
                  <a:schemeClr val="tx1"/>
                </a:solidFill>
                <a:latin typeface="+mj-lt"/>
                <a:ea typeface="+mj-ea"/>
                <a:cs typeface="+mj-cs"/>
              </a:defRPr>
            </a:lvl1pPr>
          </a:lstStyle>
          <a:p>
            <a:endParaRPr lang="en-US" dirty="0"/>
          </a:p>
        </p:txBody>
      </p:sp>
      <p:sp>
        <p:nvSpPr>
          <p:cNvPr id="4" name="Text Placeholder 3"/>
          <p:cNvSpPr>
            <a:spLocks noGrp="1"/>
          </p:cNvSpPr>
          <p:nvPr>
            <p:ph type="body" sz="quarter" idx="11"/>
          </p:nvPr>
        </p:nvSpPr>
        <p:spPr>
          <a:xfrm>
            <a:off x="268080" y="1271204"/>
            <a:ext cx="11655840" cy="4641916"/>
          </a:xfrm>
        </p:spPr>
        <p:txBody>
          <a:bodyPr>
            <a:noAutofit/>
          </a:bodyPr>
          <a:lstStyle>
            <a:lvl1pPr marL="0" indent="0">
              <a:buNone/>
              <a:defRPr sz="4000"/>
            </a:lvl1pPr>
            <a:lvl2pPr marL="28009" indent="0">
              <a:buNone/>
              <a:defRPr sz="2000"/>
            </a:lvl2pPr>
            <a:lvl3pPr marL="219408" indent="0">
              <a:buNone/>
              <a:defRPr sz="2000"/>
            </a:lvl3pPr>
            <a:lvl4pPr marL="466824" indent="0">
              <a:buNone/>
              <a:defRPr sz="1800"/>
            </a:lvl4pPr>
            <a:lvl5pPr marL="725133" indent="0">
              <a:buNone/>
              <a:defRPr sz="1800"/>
            </a:lvl5pPr>
          </a:lstStyle>
          <a:p>
            <a:pPr lvl="0"/>
            <a:endParaRPr lang="en-US" dirty="0"/>
          </a:p>
        </p:txBody>
      </p:sp>
      <p:sp>
        <p:nvSpPr>
          <p:cNvPr id="5" name="Rectangle 4"/>
          <p:cNvSpPr/>
          <p:nvPr userDrawn="1"/>
        </p:nvSpPr>
        <p:spPr>
          <a:xfrm>
            <a:off x="268081" y="347873"/>
            <a:ext cx="3209533" cy="923330"/>
          </a:xfrm>
          <a:prstGeom prst="rect">
            <a:avLst/>
          </a:prstGeom>
        </p:spPr>
        <p:txBody>
          <a:bodyPr wrap="none" lIns="91432" tIns="45715" rIns="91432" bIns="45715">
            <a:spAutoFit/>
          </a:bodyPr>
          <a:lstStyle/>
          <a:p>
            <a:pPr algn="l"/>
            <a:r>
              <a:rPr lang="en-US" sz="5400" b="1" dirty="0"/>
              <a:t>EXAM TIP!</a:t>
            </a:r>
          </a:p>
        </p:txBody>
      </p:sp>
      <p:sp>
        <p:nvSpPr>
          <p:cNvPr id="6" name="Text Placeholder 4">
            <a:extLst>
              <a:ext uri="{FF2B5EF4-FFF2-40B4-BE49-F238E27FC236}">
                <a16:creationId xmlns:a16="http://schemas.microsoft.com/office/drawing/2014/main" id="{380C91C6-C6AF-40A3-AE50-C2507708BECF}"/>
              </a:ext>
            </a:extLst>
          </p:cNvPr>
          <p:cNvSpPr>
            <a:spLocks noGrp="1"/>
          </p:cNvSpPr>
          <p:nvPr>
            <p:ph type="body" sz="quarter" idx="10" hasCustomPrompt="1"/>
          </p:nvPr>
        </p:nvSpPr>
        <p:spPr>
          <a:xfrm>
            <a:off x="211139" y="5987143"/>
            <a:ext cx="9784738" cy="823460"/>
          </a:xfrm>
          <a:solidFill>
            <a:srgbClr val="92D050"/>
          </a:solidFill>
        </p:spPr>
        <p:txBody>
          <a:bodyPr>
            <a:noAutofit/>
          </a:bodyPr>
          <a:lstStyle>
            <a:lvl1pPr marL="0" indent="0">
              <a:buFontTx/>
              <a:buNone/>
              <a:defRPr sz="2000" u="sng">
                <a:solidFill>
                  <a:srgbClr val="0070C0"/>
                </a:solidFill>
              </a:defRPr>
            </a:lvl1pPr>
            <a:lvl2pPr marL="457157" indent="0">
              <a:buFontTx/>
              <a:buNone/>
              <a:defRPr sz="2000" u="sng">
                <a:solidFill>
                  <a:srgbClr val="0070C0"/>
                </a:solidFill>
              </a:defRPr>
            </a:lvl2pPr>
            <a:lvl3pPr marL="914314" indent="0">
              <a:buFontTx/>
              <a:buNone/>
              <a:defRPr sz="2000" u="sng">
                <a:solidFill>
                  <a:srgbClr val="0070C0"/>
                </a:solidFill>
              </a:defRPr>
            </a:lvl3pPr>
            <a:lvl4pPr marL="1371471" indent="0">
              <a:buFontTx/>
              <a:buNone/>
              <a:defRPr sz="2000" u="sng">
                <a:solidFill>
                  <a:srgbClr val="0070C0"/>
                </a:solidFill>
              </a:defRPr>
            </a:lvl4pPr>
            <a:lvl5pPr marL="1828628" indent="0">
              <a:buFontTx/>
              <a:buNone/>
              <a:defRPr sz="2000" u="sng">
                <a:solidFill>
                  <a:srgbClr val="0070C0"/>
                </a:solidFill>
              </a:defRPr>
            </a:lvl5pPr>
          </a:lstStyle>
          <a:p>
            <a:pPr lvl="0"/>
            <a:r>
              <a:rPr lang="en-US" dirty="0"/>
              <a:t>Edit Source URL</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40052414"/>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6"/>
            <a:ext cx="10515600" cy="1325563"/>
          </a:xfrm>
        </p:spPr>
        <p:txBody>
          <a:bodyPr/>
          <a:lstStyle/>
          <a:p>
            <a:r>
              <a:rPr lang="en-US"/>
              <a:t>Click to edit Master title style</a:t>
            </a:r>
            <a:endParaRPr lang="de-DE"/>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157" indent="0">
              <a:buNone/>
              <a:defRPr sz="2000" b="1"/>
            </a:lvl2pPr>
            <a:lvl3pPr marL="914314" indent="0">
              <a:buNone/>
              <a:defRPr sz="1800" b="1"/>
            </a:lvl3pPr>
            <a:lvl4pPr marL="1371471" indent="0">
              <a:buNone/>
              <a:defRPr sz="1600" b="1"/>
            </a:lvl4pPr>
            <a:lvl5pPr marL="1828628" indent="0">
              <a:buNone/>
              <a:defRPr sz="1600" b="1"/>
            </a:lvl5pPr>
            <a:lvl6pPr marL="2285785" indent="0">
              <a:buNone/>
              <a:defRPr sz="1600" b="1"/>
            </a:lvl6pPr>
            <a:lvl7pPr marL="2742942" indent="0">
              <a:buNone/>
              <a:defRPr sz="1600" b="1"/>
            </a:lvl7pPr>
            <a:lvl8pPr marL="3200099" indent="0">
              <a:buNone/>
              <a:defRPr sz="1600" b="1"/>
            </a:lvl8pPr>
            <a:lvl9pPr marL="3657256" indent="0">
              <a:buNone/>
              <a:defRPr sz="1600" b="1"/>
            </a:lvl9pPr>
          </a:lstStyle>
          <a:p>
            <a:pPr lvl="0"/>
            <a:r>
              <a:rPr lang="en-US"/>
              <a:t>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157" indent="0">
              <a:buNone/>
              <a:defRPr sz="2000" b="1"/>
            </a:lvl2pPr>
            <a:lvl3pPr marL="914314" indent="0">
              <a:buNone/>
              <a:defRPr sz="1800" b="1"/>
            </a:lvl3pPr>
            <a:lvl4pPr marL="1371471" indent="0">
              <a:buNone/>
              <a:defRPr sz="1600" b="1"/>
            </a:lvl4pPr>
            <a:lvl5pPr marL="1828628" indent="0">
              <a:buNone/>
              <a:defRPr sz="1600" b="1"/>
            </a:lvl5pPr>
            <a:lvl6pPr marL="2285785" indent="0">
              <a:buNone/>
              <a:defRPr sz="1600" b="1"/>
            </a:lvl6pPr>
            <a:lvl7pPr marL="2742942" indent="0">
              <a:buNone/>
              <a:defRPr sz="1600" b="1"/>
            </a:lvl7pPr>
            <a:lvl8pPr marL="3200099" indent="0">
              <a:buNone/>
              <a:defRPr sz="1600" b="1"/>
            </a:lvl8pPr>
            <a:lvl9pPr marL="3657256"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7" name="Date Placeholder 6"/>
          <p:cNvSpPr>
            <a:spLocks noGrp="1"/>
          </p:cNvSpPr>
          <p:nvPr>
            <p:ph type="dt" sz="half" idx="10"/>
          </p:nvPr>
        </p:nvSpPr>
        <p:spPr/>
        <p:txBody>
          <a:bodyPr/>
          <a:lstStyle/>
          <a:p>
            <a:fld id="{A503EBAF-BB52-4FEC-9EE9-8BBEE62A6D43}" type="datetimeFigureOut">
              <a:rPr lang="de-DE" smtClean="0">
                <a:solidFill>
                  <a:prstClr val="black">
                    <a:tint val="75000"/>
                  </a:prstClr>
                </a:solidFill>
              </a:rPr>
              <a:pPr/>
              <a:t>14.06.2018</a:t>
            </a:fld>
            <a:endParaRPr lang="de-DE">
              <a:solidFill>
                <a:prstClr val="black">
                  <a:tint val="75000"/>
                </a:prstClr>
              </a:solidFill>
            </a:endParaRPr>
          </a:p>
        </p:txBody>
      </p:sp>
      <p:sp>
        <p:nvSpPr>
          <p:cNvPr id="8" name="Footer Placeholder 7"/>
          <p:cNvSpPr>
            <a:spLocks noGrp="1"/>
          </p:cNvSpPr>
          <p:nvPr>
            <p:ph type="ftr" sz="quarter" idx="11"/>
          </p:nvPr>
        </p:nvSpPr>
        <p:spPr/>
        <p:txBody>
          <a:bodyPr/>
          <a:lstStyle/>
          <a:p>
            <a:endParaRPr lang="de-DE">
              <a:solidFill>
                <a:prstClr val="black">
                  <a:tint val="75000"/>
                </a:prstClr>
              </a:solidFill>
            </a:endParaRPr>
          </a:p>
        </p:txBody>
      </p:sp>
      <p:sp>
        <p:nvSpPr>
          <p:cNvPr id="9" name="Slide Number Placeholder 8"/>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3688892309"/>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Segoe UI Light" panose="020B0502040204020203" pitchFamily="34" charset="0"/>
                <a:cs typeface="Segoe UI Light" panose="020B0502040204020203" pitchFamily="34" charset="0"/>
              </a:defRPr>
            </a:lvl1pPr>
          </a:lstStyle>
          <a:p>
            <a:r>
              <a:rPr lang="en-US"/>
              <a:t>Click to edit Master title style</a:t>
            </a:r>
          </a:p>
        </p:txBody>
      </p:sp>
      <p:sp>
        <p:nvSpPr>
          <p:cNvPr id="3" name="Content Placeholder 2"/>
          <p:cNvSpPr>
            <a:spLocks noGrp="1"/>
          </p:cNvSpPr>
          <p:nvPr>
            <p:ph idx="1"/>
          </p:nvPr>
        </p:nvSpPr>
        <p:spPr/>
        <p:txBody>
          <a:bodyPr/>
          <a:lstStyle>
            <a:lvl1pPr>
              <a:defRPr>
                <a:latin typeface="Segoe UI Light" panose="020B0502040204020203" pitchFamily="34" charset="0"/>
                <a:cs typeface="Segoe UI Light" panose="020B0502040204020203" pitchFamily="34" charset="0"/>
              </a:defRPr>
            </a:lvl1pPr>
            <a:lvl2pPr>
              <a:defRPr>
                <a:latin typeface="Segoe UI Light" panose="020B0502040204020203" pitchFamily="34" charset="0"/>
                <a:cs typeface="Segoe UI Light" panose="020B0502040204020203" pitchFamily="34" charset="0"/>
              </a:defRPr>
            </a:lvl2pPr>
            <a:lvl3pPr>
              <a:defRPr>
                <a:latin typeface="Segoe UI Light" panose="020B0502040204020203" pitchFamily="34" charset="0"/>
                <a:cs typeface="Segoe UI Light" panose="020B0502040204020203" pitchFamily="34" charset="0"/>
              </a:defRPr>
            </a:lvl3pPr>
            <a:lvl4pPr>
              <a:defRPr>
                <a:latin typeface="Segoe UI Light" panose="020B0502040204020203" pitchFamily="34" charset="0"/>
                <a:cs typeface="Segoe UI Light" panose="020B0502040204020203" pitchFamily="34" charset="0"/>
              </a:defRPr>
            </a:lvl4pPr>
            <a:lvl5pPr>
              <a:defRPr>
                <a:latin typeface="Segoe UI Light" panose="020B0502040204020203" pitchFamily="34" charset="0"/>
                <a:cs typeface="Segoe UI Light"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22112DF-AEA9-46D0-9198-E39315499B29}" type="datetimeFigureOut">
              <a:rPr lang="en-US" smtClean="0"/>
              <a:t>6/14/2018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0D522F0-6F43-4B7F-AE6B-C53CF5A2C6DA}" type="slidenum">
              <a:rPr lang="en-US" smtClean="0"/>
              <a:t>‹#›</a:t>
            </a:fld>
            <a:endParaRPr lang="en-US"/>
          </a:p>
        </p:txBody>
      </p:sp>
    </p:spTree>
    <p:extLst>
      <p:ext uri="{BB962C8B-B14F-4D97-AF65-F5344CB8AC3E}">
        <p14:creationId xmlns:p14="http://schemas.microsoft.com/office/powerpoint/2010/main" val="417846320"/>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atin typeface="Segoe UI Light" panose="020B0502040204020203" pitchFamily="34" charset="0"/>
                <a:cs typeface="Segoe UI Light" panose="020B0502040204020203" pitchFamily="34" charset="0"/>
              </a:defRPr>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latin typeface="Segoe UI Light" panose="020B0502040204020203" pitchFamily="34" charset="0"/>
                <a:cs typeface="Segoe UI Light"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22112DF-AEA9-46D0-9198-E39315499B29}" type="datetimeFigureOut">
              <a:rPr lang="en-US" smtClean="0"/>
              <a:t>6/14/2018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0D522F0-6F43-4B7F-AE6B-C53CF5A2C6DA}" type="slidenum">
              <a:rPr lang="en-US" smtClean="0"/>
              <a:t>‹#›</a:t>
            </a:fld>
            <a:endParaRPr lang="en-US"/>
          </a:p>
        </p:txBody>
      </p:sp>
    </p:spTree>
    <p:extLst>
      <p:ext uri="{BB962C8B-B14F-4D97-AF65-F5344CB8AC3E}">
        <p14:creationId xmlns:p14="http://schemas.microsoft.com/office/powerpoint/2010/main" val="3189015480"/>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Segoe UI Light" panose="020B0502040204020203" pitchFamily="34" charset="0"/>
                <a:cs typeface="Segoe UI Light" panose="020B0502040204020203" pitchFamily="34" charset="0"/>
              </a:defRPr>
            </a:lvl1p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lvl1pPr>
              <a:defRPr>
                <a:latin typeface="Segoe UI Light" panose="020B0502040204020203" pitchFamily="34" charset="0"/>
                <a:cs typeface="Segoe UI Light" panose="020B0502040204020203" pitchFamily="34" charset="0"/>
              </a:defRPr>
            </a:lvl1pPr>
            <a:lvl2pPr>
              <a:defRPr>
                <a:latin typeface="Segoe UI Light" panose="020B0502040204020203" pitchFamily="34" charset="0"/>
                <a:cs typeface="Segoe UI Light" panose="020B0502040204020203" pitchFamily="34" charset="0"/>
              </a:defRPr>
            </a:lvl2pPr>
            <a:lvl3pPr>
              <a:defRPr>
                <a:latin typeface="Segoe UI Light" panose="020B0502040204020203" pitchFamily="34" charset="0"/>
                <a:cs typeface="Segoe UI Light" panose="020B0502040204020203" pitchFamily="34" charset="0"/>
              </a:defRPr>
            </a:lvl3pPr>
            <a:lvl4pPr>
              <a:defRPr>
                <a:latin typeface="Segoe UI Light" panose="020B0502040204020203" pitchFamily="34" charset="0"/>
                <a:cs typeface="Segoe UI Light" panose="020B0502040204020203" pitchFamily="34" charset="0"/>
              </a:defRPr>
            </a:lvl4pPr>
            <a:lvl5pPr>
              <a:defRPr>
                <a:latin typeface="Segoe UI Light" panose="020B0502040204020203" pitchFamily="34" charset="0"/>
                <a:cs typeface="Segoe UI Light"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lvl1pPr>
              <a:defRPr>
                <a:latin typeface="Segoe UI Light" panose="020B0502040204020203" pitchFamily="34" charset="0"/>
                <a:cs typeface="Segoe UI Light" panose="020B0502040204020203" pitchFamily="34" charset="0"/>
              </a:defRPr>
            </a:lvl1pPr>
            <a:lvl2pPr>
              <a:defRPr>
                <a:latin typeface="Segoe UI Light" panose="020B0502040204020203" pitchFamily="34" charset="0"/>
                <a:cs typeface="Segoe UI Light" panose="020B0502040204020203" pitchFamily="34" charset="0"/>
              </a:defRPr>
            </a:lvl2pPr>
            <a:lvl3pPr>
              <a:defRPr>
                <a:latin typeface="Segoe UI Light" panose="020B0502040204020203" pitchFamily="34" charset="0"/>
                <a:cs typeface="Segoe UI Light" panose="020B0502040204020203" pitchFamily="34" charset="0"/>
              </a:defRPr>
            </a:lvl3pPr>
            <a:lvl4pPr>
              <a:defRPr>
                <a:latin typeface="Segoe UI Light" panose="020B0502040204020203" pitchFamily="34" charset="0"/>
                <a:cs typeface="Segoe UI Light" panose="020B0502040204020203" pitchFamily="34" charset="0"/>
              </a:defRPr>
            </a:lvl4pPr>
            <a:lvl5pPr>
              <a:defRPr>
                <a:latin typeface="Segoe UI Light" panose="020B0502040204020203" pitchFamily="34" charset="0"/>
                <a:cs typeface="Segoe UI Light"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22112DF-AEA9-46D0-9198-E39315499B29}" type="datetimeFigureOut">
              <a:rPr lang="en-US" smtClean="0"/>
              <a:t>6/14/2018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0D522F0-6F43-4B7F-AE6B-C53CF5A2C6DA}" type="slidenum">
              <a:rPr lang="en-US" smtClean="0"/>
              <a:t>‹#›</a:t>
            </a:fld>
            <a:endParaRPr lang="en-US"/>
          </a:p>
        </p:txBody>
      </p:sp>
    </p:spTree>
    <p:extLst>
      <p:ext uri="{BB962C8B-B14F-4D97-AF65-F5344CB8AC3E}">
        <p14:creationId xmlns:p14="http://schemas.microsoft.com/office/powerpoint/2010/main" val="1824524403"/>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22112DF-AEA9-46D0-9198-E39315499B29}" type="datetimeFigureOut">
              <a:rPr lang="en-US" smtClean="0"/>
              <a:t>6/14/2018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0D522F0-6F43-4B7F-AE6B-C53CF5A2C6DA}" type="slidenum">
              <a:rPr lang="en-US" smtClean="0"/>
              <a:t>‹#›</a:t>
            </a:fld>
            <a:endParaRPr lang="en-US"/>
          </a:p>
        </p:txBody>
      </p:sp>
    </p:spTree>
    <p:extLst>
      <p:ext uri="{BB962C8B-B14F-4D97-AF65-F5344CB8AC3E}">
        <p14:creationId xmlns:p14="http://schemas.microsoft.com/office/powerpoint/2010/main" val="2389173005"/>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22112DF-AEA9-46D0-9198-E39315499B29}" type="datetimeFigureOut">
              <a:rPr lang="en-US" smtClean="0"/>
              <a:t>6/14/2018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0D522F0-6F43-4B7F-AE6B-C53CF5A2C6DA}" type="slidenum">
              <a:rPr lang="en-US" smtClean="0"/>
              <a:t>‹#›</a:t>
            </a:fld>
            <a:endParaRPr lang="en-US"/>
          </a:p>
        </p:txBody>
      </p:sp>
    </p:spTree>
    <p:extLst>
      <p:ext uri="{BB962C8B-B14F-4D97-AF65-F5344CB8AC3E}">
        <p14:creationId xmlns:p14="http://schemas.microsoft.com/office/powerpoint/2010/main" val="3552648128"/>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22112DF-AEA9-46D0-9198-E39315499B29}" type="datetimeFigureOut">
              <a:rPr lang="en-US" smtClean="0"/>
              <a:t>6/14/2018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0D522F0-6F43-4B7F-AE6B-C53CF5A2C6DA}" type="slidenum">
              <a:rPr lang="en-US" smtClean="0"/>
              <a:t>‹#›</a:t>
            </a:fld>
            <a:endParaRPr lang="en-US"/>
          </a:p>
        </p:txBody>
      </p:sp>
    </p:spTree>
    <p:extLst>
      <p:ext uri="{BB962C8B-B14F-4D97-AF65-F5344CB8AC3E}">
        <p14:creationId xmlns:p14="http://schemas.microsoft.com/office/powerpoint/2010/main" val="406324817"/>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22112DF-AEA9-46D0-9198-E39315499B29}" type="datetimeFigureOut">
              <a:rPr lang="en-US" smtClean="0"/>
              <a:t>6/14/2018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0D522F0-6F43-4B7F-AE6B-C53CF5A2C6DA}" type="slidenum">
              <a:rPr lang="en-US" smtClean="0"/>
              <a:t>‹#›</a:t>
            </a:fld>
            <a:endParaRPr lang="en-US"/>
          </a:p>
        </p:txBody>
      </p:sp>
    </p:spTree>
    <p:extLst>
      <p:ext uri="{BB962C8B-B14F-4D97-AF65-F5344CB8AC3E}">
        <p14:creationId xmlns:p14="http://schemas.microsoft.com/office/powerpoint/2010/main" val="858356728"/>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22112DF-AEA9-46D0-9198-E39315499B29}" type="datetimeFigureOut">
              <a:rPr lang="en-US" smtClean="0"/>
              <a:t>6/14/2018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0D522F0-6F43-4B7F-AE6B-C53CF5A2C6DA}" type="slidenum">
              <a:rPr lang="en-US" smtClean="0"/>
              <a:t>‹#›</a:t>
            </a:fld>
            <a:endParaRPr lang="en-US"/>
          </a:p>
        </p:txBody>
      </p:sp>
    </p:spTree>
    <p:extLst>
      <p:ext uri="{BB962C8B-B14F-4D97-AF65-F5344CB8AC3E}">
        <p14:creationId xmlns:p14="http://schemas.microsoft.com/office/powerpoint/2010/main" val="3284642954"/>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22112DF-AEA9-46D0-9198-E39315499B29}" type="datetimeFigureOut">
              <a:rPr lang="en-US" smtClean="0"/>
              <a:t>6/14/2018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0D522F0-6F43-4B7F-AE6B-C53CF5A2C6DA}" type="slidenum">
              <a:rPr lang="en-US" smtClean="0"/>
              <a:t>‹#›</a:t>
            </a:fld>
            <a:endParaRPr lang="en-US"/>
          </a:p>
        </p:txBody>
      </p:sp>
    </p:spTree>
    <p:extLst>
      <p:ext uri="{BB962C8B-B14F-4D97-AF65-F5344CB8AC3E}">
        <p14:creationId xmlns:p14="http://schemas.microsoft.com/office/powerpoint/2010/main" val="1539037519"/>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22112DF-AEA9-46D0-9198-E39315499B29}" type="datetimeFigureOut">
              <a:rPr lang="en-US" smtClean="0"/>
              <a:t>6/14/2018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0D522F0-6F43-4B7F-AE6B-C53CF5A2C6DA}" type="slidenum">
              <a:rPr lang="en-US" smtClean="0"/>
              <a:t>‹#›</a:t>
            </a:fld>
            <a:endParaRPr lang="en-US"/>
          </a:p>
        </p:txBody>
      </p:sp>
    </p:spTree>
    <p:extLst>
      <p:ext uri="{BB962C8B-B14F-4D97-AF65-F5344CB8AC3E}">
        <p14:creationId xmlns:p14="http://schemas.microsoft.com/office/powerpoint/2010/main" val="219983386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DE"/>
          </a:p>
        </p:txBody>
      </p:sp>
      <p:sp>
        <p:nvSpPr>
          <p:cNvPr id="3" name="Date Placeholder 2"/>
          <p:cNvSpPr>
            <a:spLocks noGrp="1"/>
          </p:cNvSpPr>
          <p:nvPr>
            <p:ph type="dt" sz="half" idx="10"/>
          </p:nvPr>
        </p:nvSpPr>
        <p:spPr/>
        <p:txBody>
          <a:bodyPr/>
          <a:lstStyle/>
          <a:p>
            <a:fld id="{A503EBAF-BB52-4FEC-9EE9-8BBEE62A6D43}" type="datetimeFigureOut">
              <a:rPr lang="de-DE" smtClean="0">
                <a:solidFill>
                  <a:prstClr val="black">
                    <a:tint val="75000"/>
                  </a:prstClr>
                </a:solidFill>
              </a:rPr>
              <a:pPr/>
              <a:t>14.06.2018</a:t>
            </a:fld>
            <a:endParaRPr lang="de-DE">
              <a:solidFill>
                <a:prstClr val="black">
                  <a:tint val="75000"/>
                </a:prstClr>
              </a:solidFill>
            </a:endParaRPr>
          </a:p>
        </p:txBody>
      </p:sp>
      <p:sp>
        <p:nvSpPr>
          <p:cNvPr id="4" name="Footer Placeholder 3"/>
          <p:cNvSpPr>
            <a:spLocks noGrp="1"/>
          </p:cNvSpPr>
          <p:nvPr>
            <p:ph type="ftr" sz="quarter" idx="11"/>
          </p:nvPr>
        </p:nvSpPr>
        <p:spPr/>
        <p:txBody>
          <a:bodyPr/>
          <a:lstStyle/>
          <a:p>
            <a:endParaRPr lang="de-DE">
              <a:solidFill>
                <a:prstClr val="black">
                  <a:tint val="75000"/>
                </a:prstClr>
              </a:solidFill>
            </a:endParaRPr>
          </a:p>
        </p:txBody>
      </p:sp>
      <p:sp>
        <p:nvSpPr>
          <p:cNvPr id="5" name="Slide Number Placeholder 4"/>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3903162531"/>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844608"/>
          </a:xfrm>
        </p:spPr>
        <p:txBody>
          <a:bodyPr>
            <a:spAutoFit/>
          </a:bodyPr>
          <a:lstStyle>
            <a:lvl1pPr>
              <a:defRPr>
                <a:gradFill>
                  <a:gsLst>
                    <a:gs pos="1250">
                      <a:srgbClr val="FFFFFF"/>
                    </a:gs>
                    <a:gs pos="99000">
                      <a:srgbClr val="FFFFFF"/>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09117807"/>
      </p:ext>
    </p:extLst>
  </p:cSld>
  <p:clrMapOvr>
    <a:masterClrMapping/>
  </p:clrMapOvr>
  <p:transition>
    <p:fade/>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userDrawn="1">
  <p:cSld name="58pt Title/26pt Bulle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5" y="-2354"/>
            <a:ext cx="8964247" cy="1075884"/>
          </a:xfrm>
        </p:spPr>
        <p:txBody>
          <a:bodyPr lIns="146304" tIns="91440" rIns="146304" bIns="91440"/>
          <a:lstStyle>
            <a:lvl1pPr>
              <a:lnSpc>
                <a:spcPts val="6176"/>
              </a:lnSpc>
              <a:defRPr sz="5685" baseline="0">
                <a:solidFill>
                  <a:schemeClr val="accent1"/>
                </a:solidFill>
              </a:defRPr>
            </a:lvl1pPr>
          </a:lstStyle>
          <a:p>
            <a:r>
              <a:rPr lang="en-US" err="1"/>
              <a:t>Lorem</a:t>
            </a:r>
            <a:r>
              <a:rPr lang="en-US"/>
              <a:t> </a:t>
            </a:r>
            <a:r>
              <a:rPr lang="en-US" err="1"/>
              <a:t>ipsum</a:t>
            </a:r>
            <a:r>
              <a:rPr lang="en-US"/>
              <a:t> dolor sit.</a:t>
            </a:r>
          </a:p>
        </p:txBody>
      </p:sp>
      <p:sp>
        <p:nvSpPr>
          <p:cNvPr id="3" name="Footer Placeholder 2"/>
          <p:cNvSpPr>
            <a:spLocks noGrp="1"/>
          </p:cNvSpPr>
          <p:nvPr>
            <p:ph type="ftr" sz="quarter" idx="10"/>
          </p:nvPr>
        </p:nvSpPr>
        <p:spPr>
          <a:xfrm>
            <a:off x="7284951" y="6717485"/>
            <a:ext cx="3859607" cy="134484"/>
          </a:xfrm>
          <a:prstGeom prst="rect">
            <a:avLst/>
          </a:prstGeom>
        </p:spPr>
        <p:txBody>
          <a:bodyPr/>
          <a:lstStyle/>
          <a:p>
            <a:r>
              <a:rPr lang="en-US"/>
              <a:t>Microsoft Confidential</a:t>
            </a:r>
          </a:p>
        </p:txBody>
      </p:sp>
      <p:sp>
        <p:nvSpPr>
          <p:cNvPr id="4" name="Slide Number Placeholder 3"/>
          <p:cNvSpPr>
            <a:spLocks noGrp="1"/>
          </p:cNvSpPr>
          <p:nvPr>
            <p:ph type="sldNum" sz="quarter" idx="11"/>
          </p:nvPr>
        </p:nvSpPr>
        <p:spPr>
          <a:xfrm>
            <a:off x="11486691" y="6717485"/>
            <a:ext cx="555597" cy="134484"/>
          </a:xfrm>
        </p:spPr>
        <p:txBody>
          <a:bodyPr/>
          <a:lstStyle/>
          <a:p>
            <a:fld id="{27258FFF-F925-446B-8502-81C933981705}" type="slidenum">
              <a:rPr lang="en-US"/>
              <a:pPr/>
              <a:t>‹#›</a:t>
            </a:fld>
            <a:endParaRPr lang="en-US"/>
          </a:p>
        </p:txBody>
      </p:sp>
      <p:sp>
        <p:nvSpPr>
          <p:cNvPr id="8" name="Text Placeholder 7"/>
          <p:cNvSpPr>
            <a:spLocks noGrp="1"/>
          </p:cNvSpPr>
          <p:nvPr>
            <p:ph type="body" sz="quarter" idx="13" hasCustomPrompt="1"/>
          </p:nvPr>
        </p:nvSpPr>
        <p:spPr>
          <a:xfrm>
            <a:off x="269243" y="2084175"/>
            <a:ext cx="8964251" cy="4003179"/>
          </a:xfrm>
        </p:spPr>
        <p:txBody>
          <a:bodyPr/>
          <a:lstStyle>
            <a:lvl1pPr marL="228761" indent="-228761">
              <a:spcBef>
                <a:spcPts val="1176"/>
              </a:spcBef>
              <a:defRPr sz="2548">
                <a:latin typeface="+mn-lt"/>
              </a:defRPr>
            </a:lvl1pPr>
            <a:lvl2pPr marL="676942" indent="-228761">
              <a:spcBef>
                <a:spcPts val="1176"/>
              </a:spcBef>
              <a:buSzPct val="100000"/>
              <a:buFont typeface="Segoe UI" pitchFamily="34" charset="0"/>
              <a:buChar char="‐"/>
              <a:defRPr/>
            </a:lvl2pPr>
            <a:lvl3pPr marL="1125124" indent="-228761">
              <a:spcBef>
                <a:spcPts val="1176"/>
              </a:spcBef>
              <a:buFont typeface="Wingdings" pitchFamily="2" charset="2"/>
              <a:buChar char="§"/>
              <a:defRPr/>
            </a:lvl3pPr>
            <a:lvl4pPr marL="1568637" indent="-336137">
              <a:spcBef>
                <a:spcPts val="1176"/>
              </a:spcBef>
              <a:buFont typeface="+mj-lt"/>
              <a:buAutoNum type="arabicPeriod"/>
              <a:defRPr/>
            </a:lvl4pPr>
            <a:lvl5pPr marL="1907887" indent="-336137">
              <a:spcBef>
                <a:spcPts val="1176"/>
              </a:spcBef>
              <a:buFont typeface="+mj-lt"/>
              <a:buAutoNum type="alphaLcParenR"/>
              <a:defRPr/>
            </a:lvl5pPr>
          </a:lstStyle>
          <a:p>
            <a:pPr lvl="0"/>
            <a:r>
              <a:rPr lang="en-US"/>
              <a:t>Lorem ipsum dolor sit amet, consectetur adipiscing </a:t>
            </a:r>
            <a:br>
              <a:rPr lang="en-US"/>
            </a:br>
            <a:r>
              <a:rPr lang="en-US"/>
              <a:t>elit. Nunc et sagittis ligula</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1371904"/>
      </p:ext>
    </p:extLst>
  </p:cSld>
  <p:clrMapOvr>
    <a:masterClrMapping/>
  </p:clrMapOvr>
  <p:transition spd="slow">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userDrawn="1">
  <p:cSld name="58pt Title/24pt Text">
    <p:bg>
      <p:bgPr>
        <a:solidFill>
          <a:schemeClr val="accent1"/>
        </a:solid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a:xfrm>
            <a:off x="7284951" y="6592650"/>
            <a:ext cx="3859607" cy="134484"/>
          </a:xfrm>
          <a:prstGeom prst="rect">
            <a:avLst/>
          </a:prstGeom>
        </p:spPr>
        <p:txBody>
          <a:bodyPr/>
          <a:lstStyle/>
          <a:p>
            <a:r>
              <a:rPr lang="en-US"/>
              <a:t>Microsoft Confidential</a:t>
            </a:r>
          </a:p>
        </p:txBody>
      </p:sp>
      <p:sp>
        <p:nvSpPr>
          <p:cNvPr id="4" name="Slide Number Placeholder 3"/>
          <p:cNvSpPr>
            <a:spLocks noGrp="1"/>
          </p:cNvSpPr>
          <p:nvPr>
            <p:ph type="sldNum" sz="quarter" idx="11"/>
          </p:nvPr>
        </p:nvSpPr>
        <p:spPr/>
        <p:txBody>
          <a:bodyPr/>
          <a:lstStyle/>
          <a:p>
            <a:fld id="{27258FFF-F925-446B-8502-81C933981705}" type="slidenum">
              <a:rPr lang="en-US"/>
              <a:pPr/>
              <a:t>‹#›</a:t>
            </a:fld>
            <a:endParaRPr lang="en-US"/>
          </a:p>
        </p:txBody>
      </p:sp>
      <p:sp>
        <p:nvSpPr>
          <p:cNvPr id="6" name="Title 1"/>
          <p:cNvSpPr>
            <a:spLocks noGrp="1"/>
          </p:cNvSpPr>
          <p:nvPr>
            <p:ph type="ctrTitle" hasCustomPrompt="1"/>
          </p:nvPr>
        </p:nvSpPr>
        <p:spPr>
          <a:xfrm>
            <a:off x="269246" y="2100820"/>
            <a:ext cx="11007660" cy="1686801"/>
          </a:xfrm>
        </p:spPr>
        <p:txBody>
          <a:bodyPr/>
          <a:lstStyle>
            <a:lvl1pPr>
              <a:defRPr sz="5881">
                <a:solidFill>
                  <a:schemeClr val="bg1"/>
                </a:solidFill>
              </a:defRPr>
            </a:lvl1pPr>
          </a:lstStyle>
          <a:p>
            <a:r>
              <a:rPr lang="en-US"/>
              <a:t>Title</a:t>
            </a:r>
          </a:p>
        </p:txBody>
      </p:sp>
      <p:sp>
        <p:nvSpPr>
          <p:cNvPr id="8" name="Subtitle 2"/>
          <p:cNvSpPr>
            <a:spLocks noGrp="1"/>
          </p:cNvSpPr>
          <p:nvPr>
            <p:ph type="subTitle" idx="1" hasCustomPrompt="1"/>
          </p:nvPr>
        </p:nvSpPr>
        <p:spPr>
          <a:xfrm>
            <a:off x="269304" y="3877279"/>
            <a:ext cx="8534712" cy="1034783"/>
          </a:xfrm>
        </p:spPr>
        <p:txBody>
          <a:bodyPr/>
          <a:lstStyle>
            <a:lvl1pPr marL="0" indent="0" algn="l">
              <a:buNone/>
              <a:defRPr sz="2157">
                <a:solidFill>
                  <a:schemeClr val="bg1"/>
                </a:solidFill>
                <a:latin typeface="+mn-lt"/>
              </a:defRPr>
            </a:lvl1pPr>
            <a:lvl2pPr marL="448182" indent="0" algn="ctr">
              <a:buNone/>
              <a:defRPr>
                <a:solidFill>
                  <a:schemeClr val="tx1">
                    <a:tint val="75000"/>
                  </a:schemeClr>
                </a:solidFill>
              </a:defRPr>
            </a:lvl2pPr>
            <a:lvl3pPr marL="896364" indent="0" algn="ctr">
              <a:buNone/>
              <a:defRPr>
                <a:solidFill>
                  <a:schemeClr val="tx1">
                    <a:tint val="75000"/>
                  </a:schemeClr>
                </a:solidFill>
              </a:defRPr>
            </a:lvl3pPr>
            <a:lvl4pPr marL="1344546" indent="0" algn="ctr">
              <a:buNone/>
              <a:defRPr>
                <a:solidFill>
                  <a:schemeClr val="tx1">
                    <a:tint val="75000"/>
                  </a:schemeClr>
                </a:solidFill>
              </a:defRPr>
            </a:lvl4pPr>
            <a:lvl5pPr marL="1792729" indent="0" algn="ctr">
              <a:buNone/>
              <a:defRPr>
                <a:solidFill>
                  <a:schemeClr val="tx1">
                    <a:tint val="75000"/>
                  </a:schemeClr>
                </a:solidFill>
              </a:defRPr>
            </a:lvl5pPr>
            <a:lvl6pPr marL="2240911" indent="0" algn="ctr">
              <a:buNone/>
              <a:defRPr>
                <a:solidFill>
                  <a:schemeClr val="tx1">
                    <a:tint val="75000"/>
                  </a:schemeClr>
                </a:solidFill>
              </a:defRPr>
            </a:lvl6pPr>
            <a:lvl7pPr marL="2689093" indent="0" algn="ctr">
              <a:buNone/>
              <a:defRPr>
                <a:solidFill>
                  <a:schemeClr val="tx1">
                    <a:tint val="75000"/>
                  </a:schemeClr>
                </a:solidFill>
              </a:defRPr>
            </a:lvl7pPr>
            <a:lvl8pPr marL="3137275" indent="0" algn="ctr">
              <a:buNone/>
              <a:defRPr>
                <a:solidFill>
                  <a:schemeClr val="tx1">
                    <a:tint val="75000"/>
                  </a:schemeClr>
                </a:solidFill>
              </a:defRPr>
            </a:lvl8pPr>
            <a:lvl9pPr marL="3585457" indent="0" algn="ctr">
              <a:buNone/>
              <a:defRPr>
                <a:solidFill>
                  <a:schemeClr val="tx1">
                    <a:tint val="75000"/>
                  </a:schemeClr>
                </a:solidFill>
              </a:defRPr>
            </a:lvl9pPr>
          </a:lstStyle>
          <a:p>
            <a:r>
              <a:rPr lang="en-US"/>
              <a:t>Subtitle</a:t>
            </a:r>
          </a:p>
        </p:txBody>
      </p:sp>
    </p:spTree>
    <p:extLst>
      <p:ext uri="{BB962C8B-B14F-4D97-AF65-F5344CB8AC3E}">
        <p14:creationId xmlns:p14="http://schemas.microsoft.com/office/powerpoint/2010/main" val="3020233200"/>
      </p:ext>
    </p:extLst>
  </p:cSld>
  <p:clrMapOvr>
    <a:masterClrMapping/>
  </p:clrMapOvr>
  <p:transition spd="slow">
    <p:fade/>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37966"/>
          </a:xfrm>
        </p:spPr>
        <p:txBody>
          <a:bodyPr>
            <a:spAutoFit/>
          </a:bodyPr>
          <a:lstStyle>
            <a:lvl1pPr>
              <a:buClr>
                <a:schemeClr val="tx2"/>
              </a:buClr>
              <a:defRPr>
                <a:gradFill>
                  <a:gsLst>
                    <a:gs pos="13869">
                      <a:schemeClr val="tx2"/>
                    </a:gs>
                    <a:gs pos="42000">
                      <a:schemeClr val="tx2"/>
                    </a:gs>
                  </a:gsLst>
                  <a:lin ang="5400000" scaled="0"/>
                </a:gradFill>
              </a:defRPr>
            </a:lvl1pPr>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9001926"/>
      </p:ext>
    </p:extLst>
  </p:cSld>
  <p:clrMapOvr>
    <a:masterClrMapping/>
  </p:clrMapOvr>
  <p:transition>
    <p:fade/>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666387"/>
          </a:xfrm>
        </p:spPr>
        <p:txBody>
          <a:bodyPr/>
          <a:lstStyle/>
          <a:p>
            <a:r>
              <a:rPr lang="en-US"/>
              <a:t>Click to edit Master title style</a:t>
            </a:r>
          </a:p>
        </p:txBody>
      </p:sp>
      <p:sp>
        <p:nvSpPr>
          <p:cNvPr id="5" name="Text Placeholder 4"/>
          <p:cNvSpPr>
            <a:spLocks noGrp="1"/>
          </p:cNvSpPr>
          <p:nvPr>
            <p:ph type="body" sz="quarter" idx="10"/>
          </p:nvPr>
        </p:nvSpPr>
        <p:spPr>
          <a:xfrm>
            <a:off x="519248" y="1447800"/>
            <a:ext cx="11151917" cy="946413"/>
          </a:xfrm>
        </p:spPr>
        <p:txBody>
          <a:bodyPr/>
          <a:lstStyle>
            <a:lvl1pPr marL="0" indent="0">
              <a:spcBef>
                <a:spcPts val="0"/>
              </a:spcBef>
              <a:spcAft>
                <a:spcPts val="900"/>
              </a:spcAft>
              <a:buNone/>
              <a:defRPr sz="4000" spc="-100" baseline="0">
                <a:latin typeface="Segoe UI Light" pitchFamily="34" charset="0"/>
              </a:defRPr>
            </a:lvl1pPr>
            <a:lvl2pPr marL="0" indent="0">
              <a:spcBef>
                <a:spcPts val="0"/>
              </a:spcBef>
              <a:spcAft>
                <a:spcPts val="400"/>
              </a:spcAft>
              <a:buNone/>
              <a:defRPr sz="2000" spc="-51" baseline="0"/>
            </a:lvl2pPr>
            <a:lvl3pPr marL="0" indent="0">
              <a:spcBef>
                <a:spcPts val="0"/>
              </a:spcBef>
              <a:spcAft>
                <a:spcPts val="400"/>
              </a:spcAft>
              <a:buNone/>
              <a:defRPr sz="2000"/>
            </a:lvl3pPr>
            <a:lvl4pPr marL="0" indent="0">
              <a:spcBef>
                <a:spcPts val="0"/>
              </a:spcBef>
              <a:spcAft>
                <a:spcPts val="400"/>
              </a:spcAft>
              <a:buNone/>
              <a:defRPr/>
            </a:lvl4pPr>
            <a:lvl5pPr marL="0" indent="0">
              <a:spcBef>
                <a:spcPts val="0"/>
              </a:spcBef>
              <a:spcAft>
                <a:spcPts val="400"/>
              </a:spcAft>
              <a:buNone/>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2828127964"/>
      </p:ext>
    </p:extLst>
  </p:cSld>
  <p:clrMapOvr>
    <a:masterClrMapping/>
  </p:clrMapOvr>
  <p:transition>
    <p:fade/>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userDrawn="1">
  <p:cSld name="Section Title 2 for internal audiences">
    <p:spTree>
      <p:nvGrpSpPr>
        <p:cNvPr id="1" name=""/>
        <p:cNvGrpSpPr/>
        <p:nvPr/>
      </p:nvGrpSpPr>
      <p:grpSpPr>
        <a:xfrm>
          <a:off x="0" y="0"/>
          <a:ext cx="0" cy="0"/>
          <a:chOff x="0" y="0"/>
          <a:chExt cx="0" cy="0"/>
        </a:xfrm>
      </p:grpSpPr>
      <p:sp>
        <p:nvSpPr>
          <p:cNvPr id="20" name="Rectangle 19"/>
          <p:cNvSpPr/>
          <p:nvPr/>
        </p:nvSpPr>
        <p:spPr bwMode="gray">
          <a:xfrm>
            <a:off x="1" y="1"/>
            <a:ext cx="6813131" cy="686641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err="1">
              <a:solidFill>
                <a:schemeClr val="bg1"/>
              </a:solidFill>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5"/>
            <a:ext cx="6276527" cy="1793104"/>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a:t>Section Title</a:t>
            </a:r>
          </a:p>
        </p:txBody>
      </p:sp>
      <p:pic>
        <p:nvPicPr>
          <p:cNvPr id="4" name="Picture 3"/>
          <p:cNvPicPr>
            <a:picLocks noChangeAspect="1"/>
          </p:cNvPicPr>
          <p:nvPr userDrawn="1"/>
        </p:nvPicPr>
        <p:blipFill rotWithShape="1">
          <a:blip r:embed="rId2" cstate="print">
            <a:extLst>
              <a:ext uri="{28A0092B-C50C-407E-A947-70E740481C1C}">
                <a14:useLocalDpi xmlns:a14="http://schemas.microsoft.com/office/drawing/2010/main" val="0"/>
              </a:ext>
            </a:extLst>
          </a:blip>
          <a:srcRect l="8191" t="2125" r="40806" b="346"/>
          <a:stretch/>
        </p:blipFill>
        <p:spPr>
          <a:xfrm>
            <a:off x="6813132" y="-1"/>
            <a:ext cx="5378869" cy="6877308"/>
          </a:xfrm>
          <a:prstGeom prst="rect">
            <a:avLst/>
          </a:prstGeom>
        </p:spPr>
      </p:pic>
    </p:spTree>
    <p:extLst>
      <p:ext uri="{BB962C8B-B14F-4D97-AF65-F5344CB8AC3E}">
        <p14:creationId xmlns:p14="http://schemas.microsoft.com/office/powerpoint/2010/main" val="1634313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6.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2"/>
            <a:ext cx="11655840" cy="899665"/>
          </a:xfrm>
          <a:prstGeom prst="rect">
            <a:avLst/>
          </a:prstGeom>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a:prstGeom prst="rect">
            <a:avLst/>
          </a:prstGeo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114" indent="0">
              <a:buNone/>
              <a:defRPr/>
            </a:lvl3pPr>
            <a:lvl4pPr marL="448227" indent="0">
              <a:buNone/>
              <a:defRPr/>
            </a:lvl4pPr>
            <a:lvl5pPr marL="672342"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84923637"/>
      </p:ext>
    </p:extLst>
  </p:cSld>
  <p:clrMapOvr>
    <a:masterClrMapping/>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C59C6271-ED64-4C02-B9BC-4C02ADBDD423}" type="datetimeFigureOut">
              <a:rPr lang="en-US" smtClean="0"/>
              <a:t>6/14/2018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A63FAA-AB64-406E-890B-ED47F6FD6EC9}" type="slidenum">
              <a:rPr lang="en-US" smtClean="0"/>
              <a:t>‹#›</a:t>
            </a:fld>
            <a:endParaRPr lang="en-US"/>
          </a:p>
        </p:txBody>
      </p:sp>
    </p:spTree>
    <p:extLst>
      <p:ext uri="{BB962C8B-B14F-4D97-AF65-F5344CB8AC3E}">
        <p14:creationId xmlns:p14="http://schemas.microsoft.com/office/powerpoint/2010/main" val="830918642"/>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59C6271-ED64-4C02-B9BC-4C02ADBDD423}" type="datetimeFigureOut">
              <a:rPr lang="en-US" smtClean="0"/>
              <a:t>6/14/2018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A63FAA-AB64-406E-890B-ED47F6FD6EC9}" type="slidenum">
              <a:rPr lang="en-US" smtClean="0"/>
              <a:t>‹#›</a:t>
            </a:fld>
            <a:endParaRPr lang="en-US"/>
          </a:p>
        </p:txBody>
      </p:sp>
    </p:spTree>
    <p:extLst>
      <p:ext uri="{BB962C8B-B14F-4D97-AF65-F5344CB8AC3E}">
        <p14:creationId xmlns:p14="http://schemas.microsoft.com/office/powerpoint/2010/main" val="2926577943"/>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9"/>
            <a:ext cx="10515600" cy="2852737"/>
          </a:xfrm>
        </p:spPr>
        <p:txBody>
          <a:bodyPr anchor="b"/>
          <a:lstStyle>
            <a:lvl1pPr>
              <a:defRPr sz="5998"/>
            </a:lvl1pPr>
          </a:lstStyle>
          <a:p>
            <a:r>
              <a:rPr lang="en-US"/>
              <a:t>Click to edit Master title style</a:t>
            </a:r>
          </a:p>
        </p:txBody>
      </p:sp>
      <p:sp>
        <p:nvSpPr>
          <p:cNvPr id="3" name="Text Placeholder 2"/>
          <p:cNvSpPr>
            <a:spLocks noGrp="1"/>
          </p:cNvSpPr>
          <p:nvPr>
            <p:ph type="body" idx="1"/>
          </p:nvPr>
        </p:nvSpPr>
        <p:spPr>
          <a:xfrm>
            <a:off x="831850" y="4589464"/>
            <a:ext cx="10515600" cy="1500187"/>
          </a:xfrm>
        </p:spPr>
        <p:txBody>
          <a:bodyPr/>
          <a:lstStyle>
            <a:lvl1pPr marL="0" indent="0">
              <a:buNone/>
              <a:defRPr sz="2400">
                <a:solidFill>
                  <a:schemeClr val="tx1">
                    <a:tint val="75000"/>
                  </a:schemeClr>
                </a:solidFill>
              </a:defRPr>
            </a:lvl1pPr>
            <a:lvl2pPr marL="457112" indent="0">
              <a:buNone/>
              <a:defRPr sz="2000">
                <a:solidFill>
                  <a:schemeClr val="tx1">
                    <a:tint val="75000"/>
                  </a:schemeClr>
                </a:solidFill>
              </a:defRPr>
            </a:lvl2pPr>
            <a:lvl3pPr marL="914225" indent="0">
              <a:buNone/>
              <a:defRPr sz="1800">
                <a:solidFill>
                  <a:schemeClr val="tx1">
                    <a:tint val="75000"/>
                  </a:schemeClr>
                </a:solidFill>
              </a:defRPr>
            </a:lvl3pPr>
            <a:lvl4pPr marL="1371337" indent="0">
              <a:buNone/>
              <a:defRPr sz="1600">
                <a:solidFill>
                  <a:schemeClr val="tx1">
                    <a:tint val="75000"/>
                  </a:schemeClr>
                </a:solidFill>
              </a:defRPr>
            </a:lvl4pPr>
            <a:lvl5pPr marL="1828449" indent="0">
              <a:buNone/>
              <a:defRPr sz="1600">
                <a:solidFill>
                  <a:schemeClr val="tx1">
                    <a:tint val="75000"/>
                  </a:schemeClr>
                </a:solidFill>
              </a:defRPr>
            </a:lvl5pPr>
            <a:lvl6pPr marL="2285561" indent="0">
              <a:buNone/>
              <a:defRPr sz="1600">
                <a:solidFill>
                  <a:schemeClr val="tx1">
                    <a:tint val="75000"/>
                  </a:schemeClr>
                </a:solidFill>
              </a:defRPr>
            </a:lvl6pPr>
            <a:lvl7pPr marL="2742674" indent="0">
              <a:buNone/>
              <a:defRPr sz="1600">
                <a:solidFill>
                  <a:schemeClr val="tx1">
                    <a:tint val="75000"/>
                  </a:schemeClr>
                </a:solidFill>
              </a:defRPr>
            </a:lvl7pPr>
            <a:lvl8pPr marL="3199785" indent="0">
              <a:buNone/>
              <a:defRPr sz="1600">
                <a:solidFill>
                  <a:schemeClr val="tx1">
                    <a:tint val="75000"/>
                  </a:schemeClr>
                </a:solidFill>
              </a:defRPr>
            </a:lvl8pPr>
            <a:lvl9pPr marL="3656897"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59C6271-ED64-4C02-B9BC-4C02ADBDD423}" type="datetimeFigureOut">
              <a:rPr lang="en-US" smtClean="0"/>
              <a:t>6/14/2018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A63FAA-AB64-406E-890B-ED47F6FD6EC9}" type="slidenum">
              <a:rPr lang="en-US" smtClean="0"/>
              <a:t>‹#›</a:t>
            </a:fld>
            <a:endParaRPr lang="en-US"/>
          </a:p>
        </p:txBody>
      </p:sp>
    </p:spTree>
    <p:extLst>
      <p:ext uri="{BB962C8B-B14F-4D97-AF65-F5344CB8AC3E}">
        <p14:creationId xmlns:p14="http://schemas.microsoft.com/office/powerpoint/2010/main" val="281791356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503EBAF-BB52-4FEC-9EE9-8BBEE62A6D43}" type="datetimeFigureOut">
              <a:rPr lang="de-DE" smtClean="0">
                <a:solidFill>
                  <a:prstClr val="black">
                    <a:tint val="75000"/>
                  </a:prstClr>
                </a:solidFill>
              </a:rPr>
              <a:pPr/>
              <a:t>14.06.2018</a:t>
            </a:fld>
            <a:endParaRPr lang="de-DE">
              <a:solidFill>
                <a:prstClr val="black">
                  <a:tint val="75000"/>
                </a:prstClr>
              </a:solidFill>
            </a:endParaRPr>
          </a:p>
        </p:txBody>
      </p:sp>
      <p:sp>
        <p:nvSpPr>
          <p:cNvPr id="3" name="Footer Placeholder 2"/>
          <p:cNvSpPr>
            <a:spLocks noGrp="1"/>
          </p:cNvSpPr>
          <p:nvPr>
            <p:ph type="ftr" sz="quarter" idx="11"/>
          </p:nvPr>
        </p:nvSpPr>
        <p:spPr/>
        <p:txBody>
          <a:bodyPr/>
          <a:lstStyle/>
          <a:p>
            <a:endParaRPr lang="de-DE">
              <a:solidFill>
                <a:prstClr val="black">
                  <a:tint val="75000"/>
                </a:prstClr>
              </a:solidFill>
            </a:endParaRPr>
          </a:p>
        </p:txBody>
      </p:sp>
      <p:sp>
        <p:nvSpPr>
          <p:cNvPr id="4" name="Slide Number Placeholder 3"/>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2511152398"/>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59C6271-ED64-4C02-B9BC-4C02ADBDD423}" type="datetimeFigureOut">
              <a:rPr lang="en-US" smtClean="0"/>
              <a:t>6/14/2018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1A63FAA-AB64-406E-890B-ED47F6FD6EC9}" type="slidenum">
              <a:rPr lang="en-US" smtClean="0"/>
              <a:t>‹#›</a:t>
            </a:fld>
            <a:endParaRPr lang="en-US"/>
          </a:p>
        </p:txBody>
      </p:sp>
    </p:spTree>
    <p:extLst>
      <p:ext uri="{BB962C8B-B14F-4D97-AF65-F5344CB8AC3E}">
        <p14:creationId xmlns:p14="http://schemas.microsoft.com/office/powerpoint/2010/main" val="3767803684"/>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6"/>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59C6271-ED64-4C02-B9BC-4C02ADBDD423}" type="datetimeFigureOut">
              <a:rPr lang="en-US" smtClean="0"/>
              <a:t>6/14/2018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1A63FAA-AB64-406E-890B-ED47F6FD6EC9}" type="slidenum">
              <a:rPr lang="en-US" smtClean="0"/>
              <a:t>‹#›</a:t>
            </a:fld>
            <a:endParaRPr lang="en-US"/>
          </a:p>
        </p:txBody>
      </p:sp>
    </p:spTree>
    <p:extLst>
      <p:ext uri="{BB962C8B-B14F-4D97-AF65-F5344CB8AC3E}">
        <p14:creationId xmlns:p14="http://schemas.microsoft.com/office/powerpoint/2010/main" val="2516167179"/>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59C6271-ED64-4C02-B9BC-4C02ADBDD423}" type="datetimeFigureOut">
              <a:rPr lang="en-US" smtClean="0"/>
              <a:t>6/14/2018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1A63FAA-AB64-406E-890B-ED47F6FD6EC9}" type="slidenum">
              <a:rPr lang="en-US" smtClean="0"/>
              <a:t>‹#›</a:t>
            </a:fld>
            <a:endParaRPr lang="en-US"/>
          </a:p>
        </p:txBody>
      </p:sp>
    </p:spTree>
    <p:extLst>
      <p:ext uri="{BB962C8B-B14F-4D97-AF65-F5344CB8AC3E}">
        <p14:creationId xmlns:p14="http://schemas.microsoft.com/office/powerpoint/2010/main" val="3400076310"/>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59C6271-ED64-4C02-B9BC-4C02ADBDD423}" type="datetimeFigureOut">
              <a:rPr lang="en-US" smtClean="0"/>
              <a:t>6/14/2018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1A63FAA-AB64-406E-890B-ED47F6FD6EC9}" type="slidenum">
              <a:rPr lang="en-US" smtClean="0"/>
              <a:t>‹#›</a:t>
            </a:fld>
            <a:endParaRPr lang="en-US"/>
          </a:p>
        </p:txBody>
      </p:sp>
    </p:spTree>
    <p:extLst>
      <p:ext uri="{BB962C8B-B14F-4D97-AF65-F5344CB8AC3E}">
        <p14:creationId xmlns:p14="http://schemas.microsoft.com/office/powerpoint/2010/main" val="1485906545"/>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9"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9" y="2057400"/>
            <a:ext cx="3932237" cy="3811588"/>
          </a:xfrm>
        </p:spPr>
        <p:txBody>
          <a:bodyPr/>
          <a:lstStyle>
            <a:lvl1pPr marL="0" indent="0">
              <a:buNone/>
              <a:defRPr sz="1600"/>
            </a:lvl1pPr>
            <a:lvl2pPr marL="457112" indent="0">
              <a:buNone/>
              <a:defRPr sz="1400"/>
            </a:lvl2pPr>
            <a:lvl3pPr marL="914225" indent="0">
              <a:buNone/>
              <a:defRPr sz="1200"/>
            </a:lvl3pPr>
            <a:lvl4pPr marL="1371337" indent="0">
              <a:buNone/>
              <a:defRPr sz="1000"/>
            </a:lvl4pPr>
            <a:lvl5pPr marL="1828449" indent="0">
              <a:buNone/>
              <a:defRPr sz="1000"/>
            </a:lvl5pPr>
            <a:lvl6pPr marL="2285561" indent="0">
              <a:buNone/>
              <a:defRPr sz="1000"/>
            </a:lvl6pPr>
            <a:lvl7pPr marL="2742674" indent="0">
              <a:buNone/>
              <a:defRPr sz="1000"/>
            </a:lvl7pPr>
            <a:lvl8pPr marL="3199785" indent="0">
              <a:buNone/>
              <a:defRPr sz="1000"/>
            </a:lvl8pPr>
            <a:lvl9pPr marL="3656897"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59C6271-ED64-4C02-B9BC-4C02ADBDD423}" type="datetimeFigureOut">
              <a:rPr lang="en-US" smtClean="0"/>
              <a:t>6/14/2018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1A63FAA-AB64-406E-890B-ED47F6FD6EC9}" type="slidenum">
              <a:rPr lang="en-US" smtClean="0"/>
              <a:t>‹#›</a:t>
            </a:fld>
            <a:endParaRPr lang="en-US"/>
          </a:p>
        </p:txBody>
      </p:sp>
    </p:spTree>
    <p:extLst>
      <p:ext uri="{BB962C8B-B14F-4D97-AF65-F5344CB8AC3E}">
        <p14:creationId xmlns:p14="http://schemas.microsoft.com/office/powerpoint/2010/main" val="1485292655"/>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9" y="987426"/>
            <a:ext cx="6172200" cy="4873625"/>
          </a:xfrm>
        </p:spPr>
        <p:txBody>
          <a:bodyPr/>
          <a:lstStyle>
            <a:lvl1pPr marL="0" indent="0">
              <a:buNone/>
              <a:defRPr sz="3200"/>
            </a:lvl1pPr>
            <a:lvl2pPr marL="457112" indent="0">
              <a:buNone/>
              <a:defRPr sz="2800"/>
            </a:lvl2pPr>
            <a:lvl3pPr marL="914225" indent="0">
              <a:buNone/>
              <a:defRPr sz="2400"/>
            </a:lvl3pPr>
            <a:lvl4pPr marL="1371337" indent="0">
              <a:buNone/>
              <a:defRPr sz="2000"/>
            </a:lvl4pPr>
            <a:lvl5pPr marL="1828449" indent="0">
              <a:buNone/>
              <a:defRPr sz="2000"/>
            </a:lvl5pPr>
            <a:lvl6pPr marL="2285561" indent="0">
              <a:buNone/>
              <a:defRPr sz="2000"/>
            </a:lvl6pPr>
            <a:lvl7pPr marL="2742674" indent="0">
              <a:buNone/>
              <a:defRPr sz="2000"/>
            </a:lvl7pPr>
            <a:lvl8pPr marL="3199785" indent="0">
              <a:buNone/>
              <a:defRPr sz="2000"/>
            </a:lvl8pPr>
            <a:lvl9pPr marL="3656897" indent="0">
              <a:buNone/>
              <a:defRPr sz="2000"/>
            </a:lvl9pPr>
          </a:lstStyle>
          <a:p>
            <a:endParaRPr lang="en-US"/>
          </a:p>
        </p:txBody>
      </p:sp>
      <p:sp>
        <p:nvSpPr>
          <p:cNvPr id="4" name="Text Placeholder 3"/>
          <p:cNvSpPr>
            <a:spLocks noGrp="1"/>
          </p:cNvSpPr>
          <p:nvPr>
            <p:ph type="body" sz="half" idx="2"/>
          </p:nvPr>
        </p:nvSpPr>
        <p:spPr>
          <a:xfrm>
            <a:off x="839789" y="2057400"/>
            <a:ext cx="3932237" cy="3811588"/>
          </a:xfrm>
        </p:spPr>
        <p:txBody>
          <a:bodyPr/>
          <a:lstStyle>
            <a:lvl1pPr marL="0" indent="0">
              <a:buNone/>
              <a:defRPr sz="1600"/>
            </a:lvl1pPr>
            <a:lvl2pPr marL="457112" indent="0">
              <a:buNone/>
              <a:defRPr sz="1400"/>
            </a:lvl2pPr>
            <a:lvl3pPr marL="914225" indent="0">
              <a:buNone/>
              <a:defRPr sz="1200"/>
            </a:lvl3pPr>
            <a:lvl4pPr marL="1371337" indent="0">
              <a:buNone/>
              <a:defRPr sz="1000"/>
            </a:lvl4pPr>
            <a:lvl5pPr marL="1828449" indent="0">
              <a:buNone/>
              <a:defRPr sz="1000"/>
            </a:lvl5pPr>
            <a:lvl6pPr marL="2285561" indent="0">
              <a:buNone/>
              <a:defRPr sz="1000"/>
            </a:lvl6pPr>
            <a:lvl7pPr marL="2742674" indent="0">
              <a:buNone/>
              <a:defRPr sz="1000"/>
            </a:lvl7pPr>
            <a:lvl8pPr marL="3199785" indent="0">
              <a:buNone/>
              <a:defRPr sz="1000"/>
            </a:lvl8pPr>
            <a:lvl9pPr marL="3656897"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59C6271-ED64-4C02-B9BC-4C02ADBDD423}" type="datetimeFigureOut">
              <a:rPr lang="en-US" smtClean="0"/>
              <a:t>6/14/2018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1A63FAA-AB64-406E-890B-ED47F6FD6EC9}" type="slidenum">
              <a:rPr lang="en-US" smtClean="0"/>
              <a:t>‹#›</a:t>
            </a:fld>
            <a:endParaRPr lang="en-US"/>
          </a:p>
        </p:txBody>
      </p:sp>
    </p:spTree>
    <p:extLst>
      <p:ext uri="{BB962C8B-B14F-4D97-AF65-F5344CB8AC3E}">
        <p14:creationId xmlns:p14="http://schemas.microsoft.com/office/powerpoint/2010/main" val="2996666683"/>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59C6271-ED64-4C02-B9BC-4C02ADBDD423}" type="datetimeFigureOut">
              <a:rPr lang="en-US" smtClean="0"/>
              <a:t>6/14/2018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A63FAA-AB64-406E-890B-ED47F6FD6EC9}" type="slidenum">
              <a:rPr lang="en-US" smtClean="0"/>
              <a:t>‹#›</a:t>
            </a:fld>
            <a:endParaRPr lang="en-US"/>
          </a:p>
        </p:txBody>
      </p:sp>
    </p:spTree>
    <p:extLst>
      <p:ext uri="{BB962C8B-B14F-4D97-AF65-F5344CB8AC3E}">
        <p14:creationId xmlns:p14="http://schemas.microsoft.com/office/powerpoint/2010/main" val="8369399"/>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6"/>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1" y="365126"/>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59C6271-ED64-4C02-B9BC-4C02ADBDD423}" type="datetimeFigureOut">
              <a:rPr lang="en-US" smtClean="0"/>
              <a:t>6/14/2018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A63FAA-AB64-406E-890B-ED47F6FD6EC9}" type="slidenum">
              <a:rPr lang="en-US" smtClean="0"/>
              <a:t>‹#›</a:t>
            </a:fld>
            <a:endParaRPr lang="en-US"/>
          </a:p>
        </p:txBody>
      </p:sp>
    </p:spTree>
    <p:extLst>
      <p:ext uri="{BB962C8B-B14F-4D97-AF65-F5344CB8AC3E}">
        <p14:creationId xmlns:p14="http://schemas.microsoft.com/office/powerpoint/2010/main" val="3264282869"/>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p:cSld name="1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970221" y="3011996"/>
            <a:ext cx="7798695" cy="1523494"/>
          </a:xfrm>
        </p:spPr>
        <p:txBody>
          <a:bodyPr anchor="ctr" anchorCtr="0">
            <a:noAutofit/>
          </a:bodyPr>
          <a:lstStyle>
            <a:lvl1pPr>
              <a:lnSpc>
                <a:spcPct val="90000"/>
              </a:lnSpc>
              <a:defRPr sz="4800">
                <a:latin typeface="+mn-lt"/>
              </a:defRPr>
            </a:lvl1pPr>
          </a:lstStyle>
          <a:p>
            <a:r>
              <a:rPr lang="en-US"/>
              <a:t>Click to edit Master title style</a:t>
            </a:r>
          </a:p>
        </p:txBody>
      </p:sp>
      <p:sp>
        <p:nvSpPr>
          <p:cNvPr id="3" name="Subtitle 2"/>
          <p:cNvSpPr>
            <a:spLocks noGrp="1"/>
          </p:cNvSpPr>
          <p:nvPr>
            <p:ph type="subTitle" idx="1"/>
          </p:nvPr>
        </p:nvSpPr>
        <p:spPr>
          <a:xfrm>
            <a:off x="970218" y="4787313"/>
            <a:ext cx="7043756" cy="461665"/>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094" indent="0" algn="ctr">
              <a:buNone/>
              <a:defRPr>
                <a:solidFill>
                  <a:schemeClr val="tx1">
                    <a:tint val="75000"/>
                  </a:schemeClr>
                </a:solidFill>
              </a:defRPr>
            </a:lvl2pPr>
            <a:lvl3pPr marL="914188" indent="0" algn="ctr">
              <a:buNone/>
              <a:defRPr>
                <a:solidFill>
                  <a:schemeClr val="tx1">
                    <a:tint val="75000"/>
                  </a:schemeClr>
                </a:solidFill>
              </a:defRPr>
            </a:lvl3pPr>
            <a:lvl4pPr marL="1371282" indent="0" algn="ctr">
              <a:buNone/>
              <a:defRPr>
                <a:solidFill>
                  <a:schemeClr val="tx1">
                    <a:tint val="75000"/>
                  </a:schemeClr>
                </a:solidFill>
              </a:defRPr>
            </a:lvl4pPr>
            <a:lvl5pPr marL="1828376" indent="0" algn="ctr">
              <a:buNone/>
              <a:defRPr>
                <a:solidFill>
                  <a:schemeClr val="tx1">
                    <a:tint val="75000"/>
                  </a:schemeClr>
                </a:solidFill>
              </a:defRPr>
            </a:lvl5pPr>
            <a:lvl6pPr marL="2285470" indent="0" algn="ctr">
              <a:buNone/>
              <a:defRPr>
                <a:solidFill>
                  <a:schemeClr val="tx1">
                    <a:tint val="75000"/>
                  </a:schemeClr>
                </a:solidFill>
              </a:defRPr>
            </a:lvl6pPr>
            <a:lvl7pPr marL="2742563" indent="0" algn="ctr">
              <a:buNone/>
              <a:defRPr>
                <a:solidFill>
                  <a:schemeClr val="tx1">
                    <a:tint val="75000"/>
                  </a:schemeClr>
                </a:solidFill>
              </a:defRPr>
            </a:lvl7pPr>
            <a:lvl8pPr marL="3199657" indent="0" algn="ctr">
              <a:buNone/>
              <a:defRPr>
                <a:solidFill>
                  <a:schemeClr val="tx1">
                    <a:tint val="75000"/>
                  </a:schemeClr>
                </a:solidFill>
              </a:defRPr>
            </a:lvl8pPr>
            <a:lvl9pPr marL="3656751" indent="0" algn="ctr">
              <a:buNone/>
              <a:defRPr>
                <a:solidFill>
                  <a:schemeClr val="tx1">
                    <a:tint val="75000"/>
                  </a:schemeClr>
                </a:solidFill>
              </a:defRPr>
            </a:lvl9pPr>
          </a:lstStyle>
          <a:p>
            <a:r>
              <a:rPr lang="en-US"/>
              <a:t>Click to edit Master subtitle style</a:t>
            </a:r>
          </a:p>
        </p:txBody>
      </p:sp>
      <p:sp>
        <p:nvSpPr>
          <p:cNvPr id="7" name="Text Placeholder 6"/>
          <p:cNvSpPr>
            <a:spLocks noGrp="1"/>
          </p:cNvSpPr>
          <p:nvPr>
            <p:ph type="body" sz="quarter" idx="10" hasCustomPrompt="1"/>
          </p:nvPr>
        </p:nvSpPr>
        <p:spPr>
          <a:xfrm>
            <a:off x="970221" y="844109"/>
            <a:ext cx="8608079" cy="1378644"/>
          </a:xfrm>
        </p:spPr>
        <p:txBody>
          <a:bodyPr anchor="t" anchorCtr="0">
            <a:noAutofit/>
            <a:scene3d>
              <a:camera prst="orthographicFront"/>
              <a:lightRig rig="flat" dir="t"/>
            </a:scene3d>
            <a:sp3d>
              <a:contourClr>
                <a:schemeClr val="tx2"/>
              </a:contourClr>
            </a:sp3d>
          </a:bodyPr>
          <a:lstStyle>
            <a:lvl1pPr marL="0" indent="0" algn="l">
              <a:buFont typeface="Arial" pitchFamily="34" charset="0"/>
              <a:buNone/>
              <a:defRPr kumimoji="0" lang="en-US" sz="9998" b="0" i="0" u="none" strike="noStrike" kern="1200" cap="none" spc="-300" normalizeH="0" baseline="0" noProof="0" dirty="0" smtClean="0">
                <a:ln w="11430"/>
                <a:gradFill>
                  <a:gsLst>
                    <a:gs pos="0">
                      <a:schemeClr val="tx1"/>
                    </a:gs>
                    <a:gs pos="88000">
                      <a:schemeClr val="tx1"/>
                    </a:gs>
                  </a:gsLst>
                  <a:lin ang="5400000"/>
                </a:gradFill>
                <a:effectLst/>
                <a:uLnTx/>
                <a:uFillTx/>
                <a:latin typeface="+mj-lt"/>
                <a:ea typeface="+mn-ea"/>
                <a:cs typeface="+mn-cs"/>
              </a:defRPr>
            </a:lvl1pPr>
          </a:lstStyle>
          <a:p>
            <a:pPr lvl="0"/>
            <a:r>
              <a:rPr lang="en-US"/>
              <a:t>click to…</a:t>
            </a:r>
          </a:p>
        </p:txBody>
      </p:sp>
      <p:sp>
        <p:nvSpPr>
          <p:cNvPr id="5" name="Rectangle 4"/>
          <p:cNvSpPr/>
          <p:nvPr/>
        </p:nvSpPr>
        <p:spPr>
          <a:xfrm>
            <a:off x="3" y="6567340"/>
            <a:ext cx="1710725" cy="265009"/>
          </a:xfrm>
          <a:prstGeom prst="rect">
            <a:avLst/>
          </a:prstGeom>
        </p:spPr>
        <p:txBody>
          <a:bodyPr wrap="none">
            <a:spAutoFit/>
          </a:bodyPr>
          <a:lstStyle/>
          <a:p>
            <a:r>
              <a:rPr lang="en-US" sz="1100" u="none" kern="1200">
                <a:gradFill>
                  <a:gsLst>
                    <a:gs pos="0">
                      <a:schemeClr val="tx1"/>
                    </a:gs>
                    <a:gs pos="86000">
                      <a:schemeClr val="tx1"/>
                    </a:gs>
                  </a:gsLst>
                  <a:lin ang="5400000" scaled="0"/>
                </a:gradFill>
                <a:effectLst/>
                <a:latin typeface="Segoe UI" pitchFamily="34" charset="0"/>
                <a:ea typeface="Segoe UI" pitchFamily="34" charset="0"/>
                <a:cs typeface="Segoe UI" pitchFamily="34" charset="0"/>
              </a:rPr>
              <a:t>www.buildwindows.com</a:t>
            </a:r>
          </a:p>
        </p:txBody>
      </p:sp>
    </p:spTree>
    <p:extLst>
      <p:ext uri="{BB962C8B-B14F-4D97-AF65-F5344CB8AC3E}">
        <p14:creationId xmlns:p14="http://schemas.microsoft.com/office/powerpoint/2010/main" val="365198382"/>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p:cSld name="Text Only_Large">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1165666" y="2084174"/>
            <a:ext cx="9860673" cy="894996"/>
          </a:xfrm>
        </p:spPr>
        <p:txBody>
          <a:bodyPr/>
          <a:lstStyle>
            <a:lvl1pPr>
              <a:defRPr sz="3500"/>
            </a:lvl1pPr>
          </a:lstStyle>
          <a:p>
            <a:r>
              <a:rPr lang="en-US"/>
              <a:t>Click to edit master title style</a:t>
            </a:r>
          </a:p>
        </p:txBody>
      </p:sp>
    </p:spTree>
    <p:extLst>
      <p:ext uri="{BB962C8B-B14F-4D97-AF65-F5344CB8AC3E}">
        <p14:creationId xmlns:p14="http://schemas.microsoft.com/office/powerpoint/2010/main" val="23607082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3200"/>
            </a:lvl1pPr>
          </a:lstStyle>
          <a:p>
            <a:r>
              <a:rPr lang="en-US"/>
              <a:t>Click to edit Master title style</a:t>
            </a:r>
            <a:endParaRPr lang="de-DE"/>
          </a:p>
        </p:txBody>
      </p:sp>
      <p:sp>
        <p:nvSpPr>
          <p:cNvPr id="3" name="Content Placeholder 2"/>
          <p:cNvSpPr>
            <a:spLocks noGrp="1"/>
          </p:cNvSpPr>
          <p:nvPr>
            <p:ph idx="1"/>
          </p:nvPr>
        </p:nvSpPr>
        <p:spPr>
          <a:xfrm>
            <a:off x="5183189"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Text Placeholder 3"/>
          <p:cNvSpPr>
            <a:spLocks noGrp="1"/>
          </p:cNvSpPr>
          <p:nvPr>
            <p:ph type="body" sz="half" idx="2"/>
          </p:nvPr>
        </p:nvSpPr>
        <p:spPr>
          <a:xfrm>
            <a:off x="839789" y="2057400"/>
            <a:ext cx="3932237" cy="3811588"/>
          </a:xfrm>
        </p:spPr>
        <p:txBody>
          <a:bodyPr/>
          <a:lstStyle>
            <a:lvl1pPr marL="0" indent="0">
              <a:buNone/>
              <a:defRPr sz="1600"/>
            </a:lvl1pPr>
            <a:lvl2pPr marL="457157" indent="0">
              <a:buNone/>
              <a:defRPr sz="1400"/>
            </a:lvl2pPr>
            <a:lvl3pPr marL="914314" indent="0">
              <a:buNone/>
              <a:defRPr sz="1200"/>
            </a:lvl3pPr>
            <a:lvl4pPr marL="1371471" indent="0">
              <a:buNone/>
              <a:defRPr sz="1000"/>
            </a:lvl4pPr>
            <a:lvl5pPr marL="1828628" indent="0">
              <a:buNone/>
              <a:defRPr sz="1000"/>
            </a:lvl5pPr>
            <a:lvl6pPr marL="2285785" indent="0">
              <a:buNone/>
              <a:defRPr sz="1000"/>
            </a:lvl6pPr>
            <a:lvl7pPr marL="2742942" indent="0">
              <a:buNone/>
              <a:defRPr sz="1000"/>
            </a:lvl7pPr>
            <a:lvl8pPr marL="3200099" indent="0">
              <a:buNone/>
              <a:defRPr sz="1000"/>
            </a:lvl8pPr>
            <a:lvl9pPr marL="3657256"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503EBAF-BB52-4FEC-9EE9-8BBEE62A6D43}" type="datetimeFigureOut">
              <a:rPr lang="de-DE" smtClean="0">
                <a:solidFill>
                  <a:prstClr val="black">
                    <a:tint val="75000"/>
                  </a:prstClr>
                </a:solidFill>
              </a:rPr>
              <a:pPr/>
              <a:t>14.06.2018</a:t>
            </a:fld>
            <a:endParaRPr lang="de-DE">
              <a:solidFill>
                <a:prstClr val="black">
                  <a:tint val="75000"/>
                </a:prstClr>
              </a:solidFill>
            </a:endParaRPr>
          </a:p>
        </p:txBody>
      </p:sp>
      <p:sp>
        <p:nvSpPr>
          <p:cNvPr id="6" name="Footer Placeholder 5"/>
          <p:cNvSpPr>
            <a:spLocks noGrp="1"/>
          </p:cNvSpPr>
          <p:nvPr>
            <p:ph type="ftr" sz="quarter" idx="11"/>
          </p:nvPr>
        </p:nvSpPr>
        <p:spPr/>
        <p:txBody>
          <a:bodyPr/>
          <a:lstStyle/>
          <a:p>
            <a:endParaRPr lang="de-DE">
              <a:solidFill>
                <a:prstClr val="black">
                  <a:tint val="75000"/>
                </a:prstClr>
              </a:solidFill>
            </a:endParaRPr>
          </a:p>
        </p:txBody>
      </p:sp>
      <p:sp>
        <p:nvSpPr>
          <p:cNvPr id="7" name="Slide Number Placeholder 6"/>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2599107835"/>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p:cSld name="1_Title and Conten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1"/>
            <a:ext cx="11151917" cy="997196"/>
          </a:xfrm>
        </p:spPr>
        <p:txBody>
          <a:bodyPr/>
          <a:lstStyle>
            <a:lvl1pPr>
              <a:defRPr/>
            </a:lvl1pPr>
          </a:lstStyle>
          <a:p>
            <a:r>
              <a:rPr lang="en-US"/>
              <a:t>Click to edit Master title style</a:t>
            </a:r>
          </a:p>
        </p:txBody>
      </p:sp>
      <p:sp>
        <p:nvSpPr>
          <p:cNvPr id="5" name="Text Placeholder 4"/>
          <p:cNvSpPr>
            <a:spLocks noGrp="1"/>
          </p:cNvSpPr>
          <p:nvPr>
            <p:ph type="body" sz="quarter" idx="10"/>
          </p:nvPr>
        </p:nvSpPr>
        <p:spPr>
          <a:xfrm>
            <a:off x="519249" y="1447802"/>
            <a:ext cx="11151917" cy="26509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91226592"/>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4"/>
            <a:ext cx="11653523" cy="1796217"/>
          </a:xfrm>
          <a:noFill/>
        </p:spPr>
        <p:txBody>
          <a:bodyPr tIns="91440" bIns="91440" anchor="t" anchorCtr="0"/>
          <a:lstStyle>
            <a:lvl1pPr>
              <a:defRPr sz="8624"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315838188"/>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796217"/>
          </a:xfrm>
          <a:noFill/>
        </p:spPr>
        <p:txBody>
          <a:bodyPr tIns="91440" bIns="91440" anchor="t" anchorCtr="0"/>
          <a:lstStyle>
            <a:lvl1pPr>
              <a:defRPr sz="8626" spc="-98" baseline="0">
                <a:gradFill>
                  <a:gsLst>
                    <a:gs pos="100000">
                      <a:schemeClr val="tx1"/>
                    </a:gs>
                    <a:gs pos="0">
                      <a:schemeClr val="tx1"/>
                    </a:gs>
                  </a:gsLst>
                  <a:lin ang="5400000" scaled="0"/>
                </a:gradFill>
              </a:defRPr>
            </a:lvl1pPr>
          </a:lstStyle>
          <a:p>
            <a:r>
              <a:rPr lang="en-US"/>
              <a:t>Section title</a:t>
            </a:r>
          </a:p>
        </p:txBody>
      </p:sp>
      <p:sp>
        <p:nvSpPr>
          <p:cNvPr id="3" name="TextBox 7"/>
          <p:cNvSpPr txBox="1"/>
          <p:nvPr userDrawn="1"/>
        </p:nvSpPr>
        <p:spPr bwMode="white">
          <a:xfrm>
            <a:off x="4330390" y="6567021"/>
            <a:ext cx="3531223"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spc="147">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4096117516"/>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49313414"/>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userDrawn="1">
  <p:cSld name="1_Title Only">
    <p:bg bwMode="gray">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802546777"/>
      </p:ext>
    </p:extLst>
  </p:cSld>
  <p:clrMapOvr>
    <a:overrideClrMapping bg1="dk1" tx1="lt1" bg2="dk2" tx2="lt2" accent1="accent1" accent2="accent2" accent3="accent3" accent4="accent4" accent5="accent5" accent6="accent6" hlink="hlink" folHlink="folHlink"/>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userDrawn="1">
  <p:cSld name="Title &amp; 2-color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1"/>
          </p:nvPr>
        </p:nvSpPr>
        <p:spPr>
          <a:xfrm>
            <a:off x="269240" y="1189178"/>
            <a:ext cx="11655840" cy="2018835"/>
          </a:xfrm>
        </p:spPr>
        <p:txBody>
          <a:bodyPr/>
          <a:lstStyle>
            <a:lvl1pPr marL="0" indent="0">
              <a:buNone/>
              <a:defRPr>
                <a:gradFill>
                  <a:gsLst>
                    <a:gs pos="2920">
                      <a:schemeClr val="tx1"/>
                    </a:gs>
                    <a:gs pos="100000">
                      <a:schemeClr val="tx1"/>
                    </a:gs>
                  </a:gsLst>
                  <a:lin ang="5400000" scaled="0"/>
                </a:gradFill>
              </a:defRPr>
            </a:lvl1pPr>
            <a:lvl2pPr marL="28000" indent="0">
              <a:buNone/>
              <a:defRPr sz="1961"/>
            </a:lvl2pPr>
            <a:lvl3pPr marL="219344" indent="0">
              <a:buNone/>
              <a:defRPr sz="1961"/>
            </a:lvl3pPr>
            <a:lvl4pPr marL="466689" indent="0">
              <a:buNone/>
              <a:defRPr sz="1765"/>
            </a:lvl4pPr>
            <a:lvl5pPr marL="724922"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98231310"/>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userDrawn="1">
  <p:cSld name="Agenda">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4">
                <a:gradFill>
                  <a:gsLst>
                    <a:gs pos="6195">
                      <a:schemeClr val="tx1"/>
                    </a:gs>
                    <a:gs pos="39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3877278"/>
            <a:ext cx="5378549" cy="401841"/>
          </a:xfrm>
        </p:spPr>
        <p:txBody>
          <a:bodyPr/>
          <a:lstStyle>
            <a:lvl1pPr marL="0" indent="0">
              <a:buNone/>
              <a:defRPr sz="1567">
                <a:gradFill>
                  <a:gsLst>
                    <a:gs pos="1250">
                      <a:schemeClr val="tx1"/>
                    </a:gs>
                    <a:gs pos="100000">
                      <a:schemeClr val="tx1"/>
                    </a:gs>
                  </a:gsLst>
                  <a:lin ang="5400000" scaled="0"/>
                </a:gradFill>
                <a:latin typeface="+mn-lt"/>
              </a:defRPr>
            </a:lvl1pPr>
            <a:lvl2pPr>
              <a:defRPr sz="1567"/>
            </a:lvl2pPr>
            <a:lvl3pPr>
              <a:defRPr sz="1567"/>
            </a:lvl3pPr>
            <a:lvl4pPr>
              <a:defRPr sz="1567"/>
            </a:lvl4pPr>
            <a:lvl5pPr marL="1008047" indent="0">
              <a:buNone/>
              <a:defRPr sz="1567"/>
            </a:lvl5pPr>
          </a:lstStyle>
          <a:p>
            <a:pPr lvl="0"/>
            <a:r>
              <a:rPr lang="en-US"/>
              <a:t>Click to edit Master text styles</a:t>
            </a:r>
          </a:p>
        </p:txBody>
      </p:sp>
    </p:spTree>
    <p:extLst>
      <p:ext uri="{BB962C8B-B14F-4D97-AF65-F5344CB8AC3E}">
        <p14:creationId xmlns:p14="http://schemas.microsoft.com/office/powerpoint/2010/main" val="3489778746"/>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userDrawn="1">
  <p:cSld name="01Application_Blank">
    <p:spTree>
      <p:nvGrpSpPr>
        <p:cNvPr id="1" name=""/>
        <p:cNvGrpSpPr/>
        <p:nvPr/>
      </p:nvGrpSpPr>
      <p:grpSpPr>
        <a:xfrm>
          <a:off x="0" y="0"/>
          <a:ext cx="0" cy="0"/>
          <a:chOff x="0" y="0"/>
          <a:chExt cx="0" cy="0"/>
        </a:xfrm>
      </p:grpSpPr>
      <p:grpSp>
        <p:nvGrpSpPr>
          <p:cNvPr id="16" name="Group 15"/>
          <p:cNvGrpSpPr/>
          <p:nvPr userDrawn="1"/>
        </p:nvGrpSpPr>
        <p:grpSpPr>
          <a:xfrm>
            <a:off x="9743883" y="121604"/>
            <a:ext cx="1955993" cy="644102"/>
            <a:chOff x="9743882" y="121604"/>
            <a:chExt cx="1955993" cy="644102"/>
          </a:xfrm>
        </p:grpSpPr>
        <p:sp>
          <p:nvSpPr>
            <p:cNvPr id="17" name="Rectangle 16"/>
            <p:cNvSpPr/>
            <p:nvPr/>
          </p:nvSpPr>
          <p:spPr bwMode="auto">
            <a:xfrm rot="5400000">
              <a:off x="10399828" y="-534341"/>
              <a:ext cx="644102" cy="1955992"/>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5760" rIns="0" bIns="91440"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050">
                <a:solidFill>
                  <a:schemeClr val="tx1">
                    <a:lumMod val="50000"/>
                  </a:schemeClr>
                </a:solidFill>
                <a:latin typeface="Segoe UI Semibold" panose="020B0702040204020203" pitchFamily="34" charset="0"/>
                <a:cs typeface="Segoe UI" pitchFamily="34" charset="0"/>
              </a:endParaRPr>
            </a:p>
          </p:txBody>
        </p:sp>
        <p:sp>
          <p:nvSpPr>
            <p:cNvPr id="18" name="Isosceles Triangle 17"/>
            <p:cNvSpPr/>
            <p:nvPr userDrawn="1"/>
          </p:nvSpPr>
          <p:spPr bwMode="auto">
            <a:xfrm rot="5400000">
              <a:off x="9485906" y="379581"/>
              <a:ext cx="644098" cy="1281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sp>
        <p:nvSpPr>
          <p:cNvPr id="19" name="Text Placeholder 3"/>
          <p:cNvSpPr>
            <a:spLocks noGrp="1"/>
          </p:cNvSpPr>
          <p:nvPr>
            <p:ph type="body" sz="quarter" idx="12" hasCustomPrompt="1"/>
          </p:nvPr>
        </p:nvSpPr>
        <p:spPr>
          <a:xfrm>
            <a:off x="9997897" y="168629"/>
            <a:ext cx="1275437" cy="550052"/>
          </a:xfrm>
        </p:spPr>
        <p:txBody>
          <a:bodyPr wrap="square" lIns="0" rIns="0" anchor="ctr" anchorCtr="0">
            <a:noAutofit/>
          </a:bodyPr>
          <a:lstStyle>
            <a:lvl1pPr marL="0" indent="0" algn="ctr" defTabSz="932293" rtl="0" eaLnBrk="1" fontAlgn="base" latinLnBrk="0" hangingPunct="1">
              <a:lnSpc>
                <a:spcPct val="90000"/>
              </a:lnSpc>
              <a:spcBef>
                <a:spcPct val="0"/>
              </a:spcBef>
              <a:spcAft>
                <a:spcPct val="0"/>
              </a:spcAft>
              <a:buClr>
                <a:schemeClr val="tx1"/>
              </a:buClr>
              <a:buFont typeface="Arial" pitchFamily="34" charset="0"/>
              <a:buNone/>
              <a:defRPr lang="en-US" sz="1400" kern="1200" dirty="0">
                <a:solidFill>
                  <a:schemeClr val="bg1"/>
                </a:solidFill>
                <a:latin typeface="Segoe UI Semibold" panose="020B0702040204020203" pitchFamily="34" charset="0"/>
                <a:ea typeface="Segoe UI" pitchFamily="34" charset="0"/>
                <a:cs typeface="Segoe UI" pitchFamily="34" charset="0"/>
              </a:defRPr>
            </a:lvl1pPr>
            <a:lvl2pPr marL="292045" indent="0">
              <a:buNone/>
              <a:defRPr sz="2353">
                <a:solidFill>
                  <a:schemeClr val="bg1"/>
                </a:solidFill>
                <a:latin typeface="+mn-lt"/>
              </a:defRPr>
            </a:lvl2pPr>
            <a:lvl3pPr marL="520602" indent="0">
              <a:buNone/>
              <a:tabLst/>
              <a:defRPr sz="1961">
                <a:solidFill>
                  <a:schemeClr val="bg1"/>
                </a:solidFill>
                <a:latin typeface="+mn-lt"/>
              </a:defRPr>
            </a:lvl3pPr>
            <a:lvl4pPr marL="685670" indent="0">
              <a:buNone/>
              <a:defRPr>
                <a:solidFill>
                  <a:schemeClr val="bg1"/>
                </a:solidFill>
                <a:latin typeface="+mn-lt"/>
              </a:defRPr>
            </a:lvl4pPr>
            <a:lvl5pPr marL="863437" indent="0">
              <a:buNone/>
              <a:tabLst/>
              <a:defRPr>
                <a:solidFill>
                  <a:schemeClr val="bg1"/>
                </a:solidFill>
                <a:latin typeface="+mn-lt"/>
              </a:defRPr>
            </a:lvl5pPr>
          </a:lstStyle>
          <a:p>
            <a:pPr lvl="0"/>
            <a:r>
              <a:rPr lang="en-US"/>
              <a:t>Preview</a:t>
            </a:r>
          </a:p>
          <a:p>
            <a:pPr lvl="0"/>
            <a:r>
              <a:rPr lang="en-US"/>
              <a:t>Released</a:t>
            </a:r>
          </a:p>
          <a:p>
            <a:pPr lvl="0"/>
            <a:r>
              <a:rPr lang="en-US"/>
              <a:t>Date</a:t>
            </a:r>
          </a:p>
        </p:txBody>
      </p:sp>
      <p:sp>
        <p:nvSpPr>
          <p:cNvPr id="6" name="Rectangle 5"/>
          <p:cNvSpPr/>
          <p:nvPr userDrawn="1"/>
        </p:nvSpPr>
        <p:spPr bwMode="auto">
          <a:xfrm>
            <a:off x="2" y="487"/>
            <a:ext cx="4264181" cy="6857514"/>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auto">
          <a:xfrm>
            <a:off x="0" y="5912500"/>
            <a:ext cx="4264183" cy="692581"/>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nvGrpSpPr>
          <p:cNvPr id="8" name="Group 7"/>
          <p:cNvGrpSpPr/>
          <p:nvPr userDrawn="1"/>
        </p:nvGrpSpPr>
        <p:grpSpPr>
          <a:xfrm>
            <a:off x="11378792" y="121602"/>
            <a:ext cx="644101" cy="644101"/>
            <a:chOff x="11330153" y="81481"/>
            <a:chExt cx="644101" cy="644101"/>
          </a:xfrm>
        </p:grpSpPr>
        <p:sp>
          <p:nvSpPr>
            <p:cNvPr id="9" name="Oval 8"/>
            <p:cNvSpPr/>
            <p:nvPr/>
          </p:nvSpPr>
          <p:spPr bwMode="auto">
            <a:xfrm>
              <a:off x="11330153" y="81481"/>
              <a:ext cx="644101" cy="644101"/>
            </a:xfrm>
            <a:prstGeom prst="ellipse">
              <a:avLst/>
            </a:prstGeom>
            <a:solidFill>
              <a:srgbClr val="00188F"/>
            </a:solidFill>
            <a:ln w="254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0" name="Freeform 13"/>
            <p:cNvSpPr>
              <a:spLocks noChangeAspect="1" noEditPoints="1"/>
            </p:cNvSpPr>
            <p:nvPr/>
          </p:nvSpPr>
          <p:spPr bwMode="auto">
            <a:xfrm>
              <a:off x="11487974" y="289794"/>
              <a:ext cx="328458" cy="227475"/>
            </a:xfrm>
            <a:custGeom>
              <a:avLst/>
              <a:gdLst>
                <a:gd name="T0" fmla="*/ 28 w 128"/>
                <a:gd name="T1" fmla="*/ 88 h 88"/>
                <a:gd name="T2" fmla="*/ 94 w 128"/>
                <a:gd name="T3" fmla="*/ 88 h 88"/>
                <a:gd name="T4" fmla="*/ 128 w 128"/>
                <a:gd name="T5" fmla="*/ 54 h 88"/>
                <a:gd name="T6" fmla="*/ 96 w 128"/>
                <a:gd name="T7" fmla="*/ 20 h 88"/>
                <a:gd name="T8" fmla="*/ 64 w 128"/>
                <a:gd name="T9" fmla="*/ 0 h 88"/>
                <a:gd name="T10" fmla="*/ 28 w 128"/>
                <a:gd name="T11" fmla="*/ 32 h 88"/>
                <a:gd name="T12" fmla="*/ 28 w 128"/>
                <a:gd name="T13" fmla="*/ 32 h 88"/>
                <a:gd name="T14" fmla="*/ 0 w 128"/>
                <a:gd name="T15" fmla="*/ 60 h 88"/>
                <a:gd name="T16" fmla="*/ 28 w 128"/>
                <a:gd name="T17" fmla="*/ 88 h 88"/>
                <a:gd name="T18" fmla="*/ 28 w 128"/>
                <a:gd name="T19" fmla="*/ 40 h 88"/>
                <a:gd name="T20" fmla="*/ 31 w 128"/>
                <a:gd name="T21" fmla="*/ 41 h 88"/>
                <a:gd name="T22" fmla="*/ 36 w 128"/>
                <a:gd name="T23" fmla="*/ 41 h 88"/>
                <a:gd name="T24" fmla="*/ 36 w 128"/>
                <a:gd name="T25" fmla="*/ 36 h 88"/>
                <a:gd name="T26" fmla="*/ 64 w 128"/>
                <a:gd name="T27" fmla="*/ 8 h 88"/>
                <a:gd name="T28" fmla="*/ 90 w 128"/>
                <a:gd name="T29" fmla="*/ 26 h 88"/>
                <a:gd name="T30" fmla="*/ 91 w 128"/>
                <a:gd name="T31" fmla="*/ 28 h 88"/>
                <a:gd name="T32" fmla="*/ 94 w 128"/>
                <a:gd name="T33" fmla="*/ 28 h 88"/>
                <a:gd name="T34" fmla="*/ 120 w 128"/>
                <a:gd name="T35" fmla="*/ 54 h 88"/>
                <a:gd name="T36" fmla="*/ 94 w 128"/>
                <a:gd name="T37" fmla="*/ 80 h 88"/>
                <a:gd name="T38" fmla="*/ 28 w 128"/>
                <a:gd name="T39" fmla="*/ 80 h 88"/>
                <a:gd name="T40" fmla="*/ 8 w 128"/>
                <a:gd name="T41" fmla="*/ 60 h 88"/>
                <a:gd name="T42" fmla="*/ 28 w 128"/>
                <a:gd name="T43" fmla="*/ 4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8" h="88">
                  <a:moveTo>
                    <a:pt x="28" y="88"/>
                  </a:moveTo>
                  <a:cubicBezTo>
                    <a:pt x="94" y="88"/>
                    <a:pt x="94" y="88"/>
                    <a:pt x="94" y="88"/>
                  </a:cubicBezTo>
                  <a:cubicBezTo>
                    <a:pt x="113" y="88"/>
                    <a:pt x="128" y="73"/>
                    <a:pt x="128" y="54"/>
                  </a:cubicBezTo>
                  <a:cubicBezTo>
                    <a:pt x="128" y="36"/>
                    <a:pt x="114" y="21"/>
                    <a:pt x="96" y="20"/>
                  </a:cubicBezTo>
                  <a:cubicBezTo>
                    <a:pt x="90" y="8"/>
                    <a:pt x="78" y="0"/>
                    <a:pt x="64" y="0"/>
                  </a:cubicBezTo>
                  <a:cubicBezTo>
                    <a:pt x="46" y="0"/>
                    <a:pt x="30" y="14"/>
                    <a:pt x="28" y="32"/>
                  </a:cubicBezTo>
                  <a:cubicBezTo>
                    <a:pt x="28" y="32"/>
                    <a:pt x="28" y="32"/>
                    <a:pt x="28" y="32"/>
                  </a:cubicBezTo>
                  <a:cubicBezTo>
                    <a:pt x="13" y="32"/>
                    <a:pt x="0" y="45"/>
                    <a:pt x="0" y="60"/>
                  </a:cubicBezTo>
                  <a:cubicBezTo>
                    <a:pt x="0" y="76"/>
                    <a:pt x="13" y="88"/>
                    <a:pt x="28" y="88"/>
                  </a:cubicBezTo>
                  <a:close/>
                  <a:moveTo>
                    <a:pt x="28" y="40"/>
                  </a:moveTo>
                  <a:cubicBezTo>
                    <a:pt x="29" y="40"/>
                    <a:pt x="30" y="40"/>
                    <a:pt x="31" y="41"/>
                  </a:cubicBezTo>
                  <a:cubicBezTo>
                    <a:pt x="36" y="41"/>
                    <a:pt x="36" y="41"/>
                    <a:pt x="36" y="41"/>
                  </a:cubicBezTo>
                  <a:cubicBezTo>
                    <a:pt x="36" y="36"/>
                    <a:pt x="36" y="36"/>
                    <a:pt x="36" y="36"/>
                  </a:cubicBezTo>
                  <a:cubicBezTo>
                    <a:pt x="36" y="21"/>
                    <a:pt x="49" y="8"/>
                    <a:pt x="64" y="8"/>
                  </a:cubicBezTo>
                  <a:cubicBezTo>
                    <a:pt x="76" y="8"/>
                    <a:pt x="86" y="15"/>
                    <a:pt x="90" y="26"/>
                  </a:cubicBezTo>
                  <a:cubicBezTo>
                    <a:pt x="91" y="28"/>
                    <a:pt x="91" y="28"/>
                    <a:pt x="91" y="28"/>
                  </a:cubicBezTo>
                  <a:cubicBezTo>
                    <a:pt x="94" y="28"/>
                    <a:pt x="94" y="28"/>
                    <a:pt x="94" y="28"/>
                  </a:cubicBezTo>
                  <a:cubicBezTo>
                    <a:pt x="108" y="28"/>
                    <a:pt x="120" y="40"/>
                    <a:pt x="120" y="54"/>
                  </a:cubicBezTo>
                  <a:cubicBezTo>
                    <a:pt x="120" y="69"/>
                    <a:pt x="108" y="80"/>
                    <a:pt x="94" y="80"/>
                  </a:cubicBezTo>
                  <a:cubicBezTo>
                    <a:pt x="28" y="80"/>
                    <a:pt x="28" y="80"/>
                    <a:pt x="28" y="80"/>
                  </a:cubicBezTo>
                  <a:cubicBezTo>
                    <a:pt x="17" y="80"/>
                    <a:pt x="8" y="71"/>
                    <a:pt x="8" y="60"/>
                  </a:cubicBezTo>
                  <a:cubicBezTo>
                    <a:pt x="8" y="49"/>
                    <a:pt x="17" y="40"/>
                    <a:pt x="28" y="40"/>
                  </a:cubicBezTo>
                  <a:close/>
                </a:path>
              </a:pathLst>
            </a:custGeom>
            <a:solidFill>
              <a:schemeClr val="bg1"/>
            </a:solidFill>
          </p:spPr>
          <p:txBody>
            <a:bodyPr vert="horz" wrap="square" lIns="89642" tIns="44821" rIns="89642" bIns="44821" numCol="1" anchor="t" anchorCtr="0" compatLnSpc="1">
              <a:prstTxWarp prst="textNoShape">
                <a:avLst/>
              </a:prstTxWarp>
            </a:bodyPr>
            <a:lstStyle/>
            <a:p>
              <a:endParaRPr lang="en-US" sz="1765"/>
            </a:p>
          </p:txBody>
        </p:sp>
      </p:grpSp>
      <p:sp>
        <p:nvSpPr>
          <p:cNvPr id="11" name="Oval 10"/>
          <p:cNvSpPr/>
          <p:nvPr userDrawn="1"/>
        </p:nvSpPr>
        <p:spPr bwMode="auto">
          <a:xfrm>
            <a:off x="269241" y="6044561"/>
            <a:ext cx="428462" cy="428460"/>
          </a:xfrm>
          <a:prstGeom prst="ellipse">
            <a:avLst/>
          </a:prstGeom>
          <a:solidFill>
            <a:srgbClr val="F8F8F8"/>
          </a:solidFill>
          <a:ln w="28575" cap="flat" cmpd="sng" algn="ctr">
            <a:solidFill>
              <a:srgbClr val="00188F"/>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19050">
                  <a:noFill/>
                </a:ln>
                <a:solidFill>
                  <a:srgbClr val="00188F"/>
                </a:solidFill>
                <a:effectLst/>
                <a:uLnTx/>
                <a:uFillTx/>
                <a:latin typeface="Segoe UI"/>
                <a:ea typeface="Segoe UI" pitchFamily="34" charset="0"/>
                <a:cs typeface="Segoe UI" pitchFamily="34" charset="0"/>
                <a:sym typeface="Wingdings" panose="05000000000000000000" pitchFamily="2" charset="2"/>
              </a:rPr>
              <a:t></a:t>
            </a:r>
            <a:endParaRPr kumimoji="0" lang="en-US" sz="2000" b="0" i="0" u="none" strike="noStrike" kern="0" cap="none" spc="0" normalizeH="0" baseline="0" noProof="0">
              <a:ln w="19050">
                <a:noFill/>
              </a:ln>
              <a:solidFill>
                <a:srgbClr val="00188F"/>
              </a:solidFill>
              <a:effectLst/>
              <a:uLnTx/>
              <a:uFillTx/>
              <a:latin typeface="Segoe UI"/>
              <a:ea typeface="Segoe UI" pitchFamily="34" charset="0"/>
              <a:cs typeface="Segoe UI" pitchFamily="34" charset="0"/>
            </a:endParaRPr>
          </a:p>
        </p:txBody>
      </p:sp>
      <p:sp>
        <p:nvSpPr>
          <p:cNvPr id="2" name="Title 1"/>
          <p:cNvSpPr>
            <a:spLocks noGrp="1"/>
          </p:cNvSpPr>
          <p:nvPr>
            <p:ph type="title"/>
          </p:nvPr>
        </p:nvSpPr>
        <p:spPr>
          <a:xfrm>
            <a:off x="269240" y="289512"/>
            <a:ext cx="3780246" cy="899665"/>
          </a:xfrm>
        </p:spPr>
        <p:txBody>
          <a:bodyPr/>
          <a:lstStyle>
            <a:lvl1pPr>
              <a:defRPr sz="4000">
                <a:solidFill>
                  <a:schemeClr val="bg1"/>
                </a:solidFill>
              </a:defRPr>
            </a:lvl1pPr>
          </a:lstStyle>
          <a:p>
            <a:r>
              <a:rPr lang="en-US"/>
              <a:t>Click to edit Master title style</a:t>
            </a:r>
          </a:p>
        </p:txBody>
      </p:sp>
      <p:sp>
        <p:nvSpPr>
          <p:cNvPr id="13" name="Text Placeholder 3"/>
          <p:cNvSpPr>
            <a:spLocks noGrp="1"/>
          </p:cNvSpPr>
          <p:nvPr>
            <p:ph type="body" sz="quarter" idx="10"/>
          </p:nvPr>
        </p:nvSpPr>
        <p:spPr>
          <a:xfrm>
            <a:off x="269242" y="1604087"/>
            <a:ext cx="3780245" cy="341632"/>
          </a:xfrm>
        </p:spPr>
        <p:txBody>
          <a:bodyPr wrap="square">
            <a:spAutoFit/>
          </a:bodyPr>
          <a:lstStyle>
            <a:lvl1pPr marL="0" indent="0">
              <a:spcBef>
                <a:spcPts val="1800"/>
              </a:spcBef>
              <a:buClr>
                <a:schemeClr val="tx1"/>
              </a:buClr>
              <a:buFont typeface="Arial" pitchFamily="34" charset="0"/>
              <a:buNone/>
              <a:defRPr sz="1800">
                <a:solidFill>
                  <a:schemeClr val="bg1"/>
                </a:solidFill>
                <a:latin typeface="+mn-lt"/>
              </a:defRPr>
            </a:lvl1pPr>
            <a:lvl2pPr marL="292045" indent="0">
              <a:buNone/>
              <a:defRPr sz="2353">
                <a:solidFill>
                  <a:schemeClr val="bg1"/>
                </a:solidFill>
                <a:latin typeface="+mn-lt"/>
              </a:defRPr>
            </a:lvl2pPr>
            <a:lvl3pPr marL="520602" indent="0">
              <a:buNone/>
              <a:tabLst/>
              <a:defRPr sz="1961">
                <a:solidFill>
                  <a:schemeClr val="bg1"/>
                </a:solidFill>
                <a:latin typeface="+mn-lt"/>
              </a:defRPr>
            </a:lvl3pPr>
            <a:lvl4pPr marL="685670" indent="0">
              <a:buNone/>
              <a:defRPr>
                <a:solidFill>
                  <a:schemeClr val="bg1"/>
                </a:solidFill>
                <a:latin typeface="+mn-lt"/>
              </a:defRPr>
            </a:lvl4pPr>
            <a:lvl5pPr marL="863437" indent="0">
              <a:buNone/>
              <a:tabLst/>
              <a:defRPr>
                <a:solidFill>
                  <a:schemeClr val="bg1"/>
                </a:solidFill>
                <a:latin typeface="+mn-lt"/>
              </a:defRPr>
            </a:lvl5pPr>
          </a:lstStyle>
          <a:p>
            <a:pPr lvl="0"/>
            <a:r>
              <a:rPr lang="en-US"/>
              <a:t>Edit Master text styles</a:t>
            </a:r>
          </a:p>
        </p:txBody>
      </p:sp>
      <p:sp>
        <p:nvSpPr>
          <p:cNvPr id="14" name="Text Placeholder 3"/>
          <p:cNvSpPr>
            <a:spLocks noGrp="1"/>
          </p:cNvSpPr>
          <p:nvPr>
            <p:ph type="body" sz="quarter" idx="11"/>
          </p:nvPr>
        </p:nvSpPr>
        <p:spPr>
          <a:xfrm>
            <a:off x="707149" y="6101824"/>
            <a:ext cx="3329638" cy="313932"/>
          </a:xfrm>
        </p:spPr>
        <p:txBody>
          <a:bodyPr wrap="square" anchor="ctr" anchorCtr="0">
            <a:spAutoFit/>
          </a:bodyPr>
          <a:lstStyle>
            <a:lvl1pPr marL="0" indent="0">
              <a:spcBef>
                <a:spcPts val="1200"/>
              </a:spcBef>
              <a:buClr>
                <a:schemeClr val="tx1"/>
              </a:buClr>
              <a:buFont typeface="Arial" pitchFamily="34" charset="0"/>
              <a:buNone/>
              <a:defRPr sz="1600">
                <a:solidFill>
                  <a:schemeClr val="tx1"/>
                </a:solidFill>
                <a:latin typeface="+mn-lt"/>
              </a:defRPr>
            </a:lvl1pPr>
            <a:lvl2pPr marL="292045" indent="0">
              <a:buNone/>
              <a:defRPr sz="2353">
                <a:solidFill>
                  <a:schemeClr val="bg1"/>
                </a:solidFill>
                <a:latin typeface="+mn-lt"/>
              </a:defRPr>
            </a:lvl2pPr>
            <a:lvl3pPr marL="520602" indent="0">
              <a:buNone/>
              <a:tabLst/>
              <a:defRPr sz="1961">
                <a:solidFill>
                  <a:schemeClr val="bg1"/>
                </a:solidFill>
                <a:latin typeface="+mn-lt"/>
              </a:defRPr>
            </a:lvl3pPr>
            <a:lvl4pPr marL="685670" indent="0">
              <a:buNone/>
              <a:defRPr>
                <a:solidFill>
                  <a:schemeClr val="bg1"/>
                </a:solidFill>
                <a:latin typeface="+mn-lt"/>
              </a:defRPr>
            </a:lvl4pPr>
            <a:lvl5pPr marL="863437" indent="0">
              <a:buNone/>
              <a:tabLst/>
              <a:defRPr>
                <a:solidFill>
                  <a:schemeClr val="bg1"/>
                </a:solidFill>
                <a:latin typeface="+mn-lt"/>
              </a:defRPr>
            </a:lvl5pPr>
          </a:lstStyle>
          <a:p>
            <a:pPr lvl="0"/>
            <a:r>
              <a:rPr lang="en-US"/>
              <a:t>Edit Master text styles</a:t>
            </a:r>
          </a:p>
        </p:txBody>
      </p:sp>
    </p:spTree>
    <p:extLst>
      <p:ext uri="{BB962C8B-B14F-4D97-AF65-F5344CB8AC3E}">
        <p14:creationId xmlns:p14="http://schemas.microsoft.com/office/powerpoint/2010/main" val="4224911008"/>
      </p:ext>
    </p:extLst>
  </p:cSld>
  <p:clrMapOvr>
    <a:overrideClrMapping bg1="lt1" tx1="dk1" bg2="lt2" tx2="dk2" accent1="accent1" accent2="accent2" accent3="accent3" accent4="accent4" accent5="accent5" accent6="accent6" hlink="hlink" folHlink="folHlink"/>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FE36A07-46FC-4E71-A304-E2131C14BD2E}" type="datetimeFigureOut">
              <a:rPr lang="en-US" smtClean="0">
                <a:solidFill>
                  <a:prstClr val="black">
                    <a:tint val="75000"/>
                  </a:prstClr>
                </a:solidFill>
              </a:rPr>
              <a:pPr/>
              <a:t>6/14/2018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1D3FCF2-A216-44BD-889C-147BFFB1151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76280712"/>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FE36A07-46FC-4E71-A304-E2131C14BD2E}" type="datetimeFigureOut">
              <a:rPr lang="en-US" smtClean="0">
                <a:solidFill>
                  <a:prstClr val="black">
                    <a:tint val="75000"/>
                  </a:prstClr>
                </a:solidFill>
              </a:rPr>
              <a:pPr/>
              <a:t>6/14/2018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1D3FCF2-A216-44BD-889C-147BFFB1151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80700924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3200"/>
            </a:lvl1pPr>
          </a:lstStyle>
          <a:p>
            <a:r>
              <a:rPr lang="en-US"/>
              <a:t>Click to edit Master title style</a:t>
            </a:r>
            <a:endParaRPr lang="de-DE"/>
          </a:p>
        </p:txBody>
      </p:sp>
      <p:sp>
        <p:nvSpPr>
          <p:cNvPr id="3" name="Picture Placeholder 2"/>
          <p:cNvSpPr>
            <a:spLocks noGrp="1"/>
          </p:cNvSpPr>
          <p:nvPr>
            <p:ph type="pic" idx="1"/>
          </p:nvPr>
        </p:nvSpPr>
        <p:spPr>
          <a:xfrm>
            <a:off x="5183189" y="987426"/>
            <a:ext cx="6172200" cy="4873625"/>
          </a:xfrm>
        </p:spPr>
        <p:txBody>
          <a:bodyPr/>
          <a:lstStyle>
            <a:lvl1pPr marL="0" indent="0">
              <a:buNone/>
              <a:defRPr sz="3200"/>
            </a:lvl1pPr>
            <a:lvl2pPr marL="457157" indent="0">
              <a:buNone/>
              <a:defRPr sz="2800"/>
            </a:lvl2pPr>
            <a:lvl3pPr marL="914314" indent="0">
              <a:buNone/>
              <a:defRPr sz="2400"/>
            </a:lvl3pPr>
            <a:lvl4pPr marL="1371471" indent="0">
              <a:buNone/>
              <a:defRPr sz="2000"/>
            </a:lvl4pPr>
            <a:lvl5pPr marL="1828628" indent="0">
              <a:buNone/>
              <a:defRPr sz="2000"/>
            </a:lvl5pPr>
            <a:lvl6pPr marL="2285785" indent="0">
              <a:buNone/>
              <a:defRPr sz="2000"/>
            </a:lvl6pPr>
            <a:lvl7pPr marL="2742942" indent="0">
              <a:buNone/>
              <a:defRPr sz="2000"/>
            </a:lvl7pPr>
            <a:lvl8pPr marL="3200099" indent="0">
              <a:buNone/>
              <a:defRPr sz="2000"/>
            </a:lvl8pPr>
            <a:lvl9pPr marL="3657256" indent="0">
              <a:buNone/>
              <a:defRPr sz="2000"/>
            </a:lvl9pPr>
          </a:lstStyle>
          <a:p>
            <a:endParaRPr lang="de-DE"/>
          </a:p>
        </p:txBody>
      </p:sp>
      <p:sp>
        <p:nvSpPr>
          <p:cNvPr id="4" name="Text Placeholder 3"/>
          <p:cNvSpPr>
            <a:spLocks noGrp="1"/>
          </p:cNvSpPr>
          <p:nvPr>
            <p:ph type="body" sz="half" idx="2"/>
          </p:nvPr>
        </p:nvSpPr>
        <p:spPr>
          <a:xfrm>
            <a:off x="839789" y="2057400"/>
            <a:ext cx="3932237" cy="3811588"/>
          </a:xfrm>
        </p:spPr>
        <p:txBody>
          <a:bodyPr/>
          <a:lstStyle>
            <a:lvl1pPr marL="0" indent="0">
              <a:buNone/>
              <a:defRPr sz="1600"/>
            </a:lvl1pPr>
            <a:lvl2pPr marL="457157" indent="0">
              <a:buNone/>
              <a:defRPr sz="1400"/>
            </a:lvl2pPr>
            <a:lvl3pPr marL="914314" indent="0">
              <a:buNone/>
              <a:defRPr sz="1200"/>
            </a:lvl3pPr>
            <a:lvl4pPr marL="1371471" indent="0">
              <a:buNone/>
              <a:defRPr sz="1000"/>
            </a:lvl4pPr>
            <a:lvl5pPr marL="1828628" indent="0">
              <a:buNone/>
              <a:defRPr sz="1000"/>
            </a:lvl5pPr>
            <a:lvl6pPr marL="2285785" indent="0">
              <a:buNone/>
              <a:defRPr sz="1000"/>
            </a:lvl6pPr>
            <a:lvl7pPr marL="2742942" indent="0">
              <a:buNone/>
              <a:defRPr sz="1000"/>
            </a:lvl7pPr>
            <a:lvl8pPr marL="3200099" indent="0">
              <a:buNone/>
              <a:defRPr sz="1000"/>
            </a:lvl8pPr>
            <a:lvl9pPr marL="3657256"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503EBAF-BB52-4FEC-9EE9-8BBEE62A6D43}" type="datetimeFigureOut">
              <a:rPr lang="de-DE" smtClean="0">
                <a:solidFill>
                  <a:prstClr val="black">
                    <a:tint val="75000"/>
                  </a:prstClr>
                </a:solidFill>
              </a:rPr>
              <a:pPr/>
              <a:t>14.06.2018</a:t>
            </a:fld>
            <a:endParaRPr lang="de-DE">
              <a:solidFill>
                <a:prstClr val="black">
                  <a:tint val="75000"/>
                </a:prstClr>
              </a:solidFill>
            </a:endParaRPr>
          </a:p>
        </p:txBody>
      </p:sp>
      <p:sp>
        <p:nvSpPr>
          <p:cNvPr id="6" name="Footer Placeholder 5"/>
          <p:cNvSpPr>
            <a:spLocks noGrp="1"/>
          </p:cNvSpPr>
          <p:nvPr>
            <p:ph type="ftr" sz="quarter" idx="11"/>
          </p:nvPr>
        </p:nvSpPr>
        <p:spPr/>
        <p:txBody>
          <a:bodyPr/>
          <a:lstStyle/>
          <a:p>
            <a:endParaRPr lang="de-DE">
              <a:solidFill>
                <a:prstClr val="black">
                  <a:tint val="75000"/>
                </a:prstClr>
              </a:solidFill>
            </a:endParaRPr>
          </a:p>
        </p:txBody>
      </p:sp>
      <p:sp>
        <p:nvSpPr>
          <p:cNvPr id="7" name="Slide Number Placeholder 6"/>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2385860572"/>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FE36A07-46FC-4E71-A304-E2131C14BD2E}" type="datetimeFigureOut">
              <a:rPr lang="en-US" smtClean="0">
                <a:solidFill>
                  <a:prstClr val="black">
                    <a:tint val="75000"/>
                  </a:prstClr>
                </a:solidFill>
              </a:rPr>
              <a:pPr/>
              <a:t>6/14/2018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1D3FCF2-A216-44BD-889C-147BFFB1151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853564132"/>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FE36A07-46FC-4E71-A304-E2131C14BD2E}" type="datetimeFigureOut">
              <a:rPr lang="en-US" smtClean="0">
                <a:solidFill>
                  <a:prstClr val="black">
                    <a:tint val="75000"/>
                  </a:prstClr>
                </a:solidFill>
              </a:rPr>
              <a:pPr/>
              <a:t>6/14/2018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F1D3FCF2-A216-44BD-889C-147BFFB1151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927597735"/>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FE36A07-46FC-4E71-A304-E2131C14BD2E}" type="datetimeFigureOut">
              <a:rPr lang="en-US" smtClean="0">
                <a:solidFill>
                  <a:prstClr val="black">
                    <a:tint val="75000"/>
                  </a:prstClr>
                </a:solidFill>
              </a:rPr>
              <a:pPr/>
              <a:t>6/14/2018</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F1D3FCF2-A216-44BD-889C-147BFFB1151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883667024"/>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FE36A07-46FC-4E71-A304-E2131C14BD2E}" type="datetimeFigureOut">
              <a:rPr lang="en-US" smtClean="0">
                <a:solidFill>
                  <a:prstClr val="black">
                    <a:tint val="75000"/>
                  </a:prstClr>
                </a:solidFill>
              </a:rPr>
              <a:pPr/>
              <a:t>6/14/2018</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F1D3FCF2-A216-44BD-889C-147BFFB1151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628896524"/>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FE36A07-46FC-4E71-A304-E2131C14BD2E}" type="datetimeFigureOut">
              <a:rPr lang="en-US" smtClean="0">
                <a:solidFill>
                  <a:prstClr val="black">
                    <a:tint val="75000"/>
                  </a:prstClr>
                </a:solidFill>
              </a:rPr>
              <a:pPr/>
              <a:t>6/14/2018</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F1D3FCF2-A216-44BD-889C-147BFFB1151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837042876"/>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FE36A07-46FC-4E71-A304-E2131C14BD2E}" type="datetimeFigureOut">
              <a:rPr lang="en-US" smtClean="0">
                <a:solidFill>
                  <a:prstClr val="black">
                    <a:tint val="75000"/>
                  </a:prstClr>
                </a:solidFill>
              </a:rPr>
              <a:pPr/>
              <a:t>6/14/2018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F1D3FCF2-A216-44BD-889C-147BFFB1151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064595413"/>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FE36A07-46FC-4E71-A304-E2131C14BD2E}" type="datetimeFigureOut">
              <a:rPr lang="en-US" smtClean="0">
                <a:solidFill>
                  <a:prstClr val="black">
                    <a:tint val="75000"/>
                  </a:prstClr>
                </a:solidFill>
              </a:rPr>
              <a:pPr/>
              <a:t>6/14/2018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F1D3FCF2-A216-44BD-889C-147BFFB1151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469934047"/>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FE36A07-46FC-4E71-A304-E2131C14BD2E}" type="datetimeFigureOut">
              <a:rPr lang="en-US" smtClean="0">
                <a:solidFill>
                  <a:prstClr val="black">
                    <a:tint val="75000"/>
                  </a:prstClr>
                </a:solidFill>
              </a:rPr>
              <a:pPr/>
              <a:t>6/14/2018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1D3FCF2-A216-44BD-889C-147BFFB1151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057239600"/>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FE36A07-46FC-4E71-A304-E2131C14BD2E}" type="datetimeFigureOut">
              <a:rPr lang="en-US" smtClean="0">
                <a:solidFill>
                  <a:prstClr val="black">
                    <a:tint val="75000"/>
                  </a:prstClr>
                </a:solidFill>
              </a:rPr>
              <a:pPr/>
              <a:t>6/14/2018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1D3FCF2-A216-44BD-889C-147BFFB1151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642593078"/>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de-DE"/>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de-DE"/>
          </a:p>
        </p:txBody>
      </p:sp>
      <p:sp>
        <p:nvSpPr>
          <p:cNvPr id="4" name="Date Placeholder 3"/>
          <p:cNvSpPr>
            <a:spLocks noGrp="1"/>
          </p:cNvSpPr>
          <p:nvPr>
            <p:ph type="dt" sz="half" idx="10"/>
          </p:nvPr>
        </p:nvSpPr>
        <p:spPr/>
        <p:txBody>
          <a:bodyPr/>
          <a:lstStyle/>
          <a:p>
            <a:fld id="{A503EBAF-BB52-4FEC-9EE9-8BBEE62A6D43}" type="datetimeFigureOut">
              <a:rPr lang="de-DE" smtClean="0">
                <a:solidFill>
                  <a:prstClr val="black">
                    <a:tint val="75000"/>
                  </a:prstClr>
                </a:solidFill>
              </a:rPr>
              <a:pPr/>
              <a:t>14.06.2018</a:t>
            </a:fld>
            <a:endParaRPr lang="de-DE">
              <a:solidFill>
                <a:prstClr val="black">
                  <a:tint val="75000"/>
                </a:prstClr>
              </a:solidFill>
            </a:endParaRPr>
          </a:p>
        </p:txBody>
      </p:sp>
      <p:sp>
        <p:nvSpPr>
          <p:cNvPr id="5" name="Footer Placeholder 4"/>
          <p:cNvSpPr>
            <a:spLocks noGrp="1"/>
          </p:cNvSpPr>
          <p:nvPr>
            <p:ph type="ftr" sz="quarter" idx="11"/>
          </p:nvPr>
        </p:nvSpPr>
        <p:spPr/>
        <p:txBody>
          <a:bodyPr/>
          <a:lstStyle/>
          <a:p>
            <a:endParaRPr lang="de-DE">
              <a:solidFill>
                <a:prstClr val="black">
                  <a:tint val="75000"/>
                </a:prstClr>
              </a:solidFill>
            </a:endParaRPr>
          </a:p>
        </p:txBody>
      </p:sp>
      <p:sp>
        <p:nvSpPr>
          <p:cNvPr id="6" name="Slide Number Placeholder 5"/>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104191579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DE"/>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p:cNvSpPr>
            <a:spLocks noGrp="1"/>
          </p:cNvSpPr>
          <p:nvPr>
            <p:ph type="dt" sz="half" idx="10"/>
          </p:nvPr>
        </p:nvSpPr>
        <p:spPr/>
        <p:txBody>
          <a:bodyPr/>
          <a:lstStyle/>
          <a:p>
            <a:fld id="{A503EBAF-BB52-4FEC-9EE9-8BBEE62A6D43}" type="datetimeFigureOut">
              <a:rPr lang="de-DE" smtClean="0">
                <a:solidFill>
                  <a:prstClr val="black">
                    <a:tint val="75000"/>
                  </a:prstClr>
                </a:solidFill>
              </a:rPr>
              <a:pPr/>
              <a:t>14.06.2018</a:t>
            </a:fld>
            <a:endParaRPr lang="de-DE">
              <a:solidFill>
                <a:prstClr val="black">
                  <a:tint val="75000"/>
                </a:prstClr>
              </a:solidFill>
            </a:endParaRPr>
          </a:p>
        </p:txBody>
      </p:sp>
      <p:sp>
        <p:nvSpPr>
          <p:cNvPr id="5" name="Footer Placeholder 4"/>
          <p:cNvSpPr>
            <a:spLocks noGrp="1"/>
          </p:cNvSpPr>
          <p:nvPr>
            <p:ph type="ftr" sz="quarter" idx="11"/>
          </p:nvPr>
        </p:nvSpPr>
        <p:spPr/>
        <p:txBody>
          <a:bodyPr/>
          <a:lstStyle/>
          <a:p>
            <a:endParaRPr lang="de-DE">
              <a:solidFill>
                <a:prstClr val="black">
                  <a:tint val="75000"/>
                </a:prstClr>
              </a:solidFill>
            </a:endParaRPr>
          </a:p>
        </p:txBody>
      </p:sp>
      <p:sp>
        <p:nvSpPr>
          <p:cNvPr id="6" name="Slide Number Placeholder 5"/>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2719744009"/>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DE"/>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p:cNvSpPr>
            <a:spLocks noGrp="1"/>
          </p:cNvSpPr>
          <p:nvPr>
            <p:ph type="dt" sz="half" idx="10"/>
          </p:nvPr>
        </p:nvSpPr>
        <p:spPr/>
        <p:txBody>
          <a:bodyPr/>
          <a:lstStyle/>
          <a:p>
            <a:fld id="{A503EBAF-BB52-4FEC-9EE9-8BBEE62A6D43}" type="datetimeFigureOut">
              <a:rPr lang="de-DE" smtClean="0">
                <a:solidFill>
                  <a:prstClr val="black">
                    <a:tint val="75000"/>
                  </a:prstClr>
                </a:solidFill>
              </a:rPr>
              <a:pPr/>
              <a:t>14.06.2018</a:t>
            </a:fld>
            <a:endParaRPr lang="de-DE">
              <a:solidFill>
                <a:prstClr val="black">
                  <a:tint val="75000"/>
                </a:prstClr>
              </a:solidFill>
            </a:endParaRPr>
          </a:p>
        </p:txBody>
      </p:sp>
      <p:sp>
        <p:nvSpPr>
          <p:cNvPr id="5" name="Footer Placeholder 4"/>
          <p:cNvSpPr>
            <a:spLocks noGrp="1"/>
          </p:cNvSpPr>
          <p:nvPr>
            <p:ph type="ftr" sz="quarter" idx="11"/>
          </p:nvPr>
        </p:nvSpPr>
        <p:spPr/>
        <p:txBody>
          <a:bodyPr/>
          <a:lstStyle/>
          <a:p>
            <a:endParaRPr lang="de-DE">
              <a:solidFill>
                <a:prstClr val="black">
                  <a:tint val="75000"/>
                </a:prstClr>
              </a:solidFill>
            </a:endParaRPr>
          </a:p>
        </p:txBody>
      </p:sp>
      <p:sp>
        <p:nvSpPr>
          <p:cNvPr id="6" name="Slide Number Placeholder 5"/>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415124953"/>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de-DE"/>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503EBAF-BB52-4FEC-9EE9-8BBEE62A6D43}" type="datetimeFigureOut">
              <a:rPr lang="de-DE" smtClean="0">
                <a:solidFill>
                  <a:prstClr val="black">
                    <a:tint val="75000"/>
                  </a:prstClr>
                </a:solidFill>
              </a:rPr>
              <a:pPr/>
              <a:t>14.06.2018</a:t>
            </a:fld>
            <a:endParaRPr lang="de-DE">
              <a:solidFill>
                <a:prstClr val="black">
                  <a:tint val="75000"/>
                </a:prstClr>
              </a:solidFill>
            </a:endParaRPr>
          </a:p>
        </p:txBody>
      </p:sp>
      <p:sp>
        <p:nvSpPr>
          <p:cNvPr id="5" name="Footer Placeholder 4"/>
          <p:cNvSpPr>
            <a:spLocks noGrp="1"/>
          </p:cNvSpPr>
          <p:nvPr>
            <p:ph type="ftr" sz="quarter" idx="11"/>
          </p:nvPr>
        </p:nvSpPr>
        <p:spPr/>
        <p:txBody>
          <a:bodyPr/>
          <a:lstStyle/>
          <a:p>
            <a:endParaRPr lang="de-DE">
              <a:solidFill>
                <a:prstClr val="black">
                  <a:tint val="75000"/>
                </a:prstClr>
              </a:solidFill>
            </a:endParaRPr>
          </a:p>
        </p:txBody>
      </p:sp>
      <p:sp>
        <p:nvSpPr>
          <p:cNvPr id="6" name="Slide Number Placeholder 5"/>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386440122"/>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DE"/>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5" name="Date Placeholder 4"/>
          <p:cNvSpPr>
            <a:spLocks noGrp="1"/>
          </p:cNvSpPr>
          <p:nvPr>
            <p:ph type="dt" sz="half" idx="10"/>
          </p:nvPr>
        </p:nvSpPr>
        <p:spPr/>
        <p:txBody>
          <a:bodyPr/>
          <a:lstStyle/>
          <a:p>
            <a:fld id="{A503EBAF-BB52-4FEC-9EE9-8BBEE62A6D43}" type="datetimeFigureOut">
              <a:rPr lang="de-DE" smtClean="0">
                <a:solidFill>
                  <a:prstClr val="black">
                    <a:tint val="75000"/>
                  </a:prstClr>
                </a:solidFill>
              </a:rPr>
              <a:pPr/>
              <a:t>14.06.2018</a:t>
            </a:fld>
            <a:endParaRPr lang="de-DE">
              <a:solidFill>
                <a:prstClr val="black">
                  <a:tint val="75000"/>
                </a:prstClr>
              </a:solidFill>
            </a:endParaRPr>
          </a:p>
        </p:txBody>
      </p:sp>
      <p:sp>
        <p:nvSpPr>
          <p:cNvPr id="6" name="Footer Placeholder 5"/>
          <p:cNvSpPr>
            <a:spLocks noGrp="1"/>
          </p:cNvSpPr>
          <p:nvPr>
            <p:ph type="ftr" sz="quarter" idx="11"/>
          </p:nvPr>
        </p:nvSpPr>
        <p:spPr/>
        <p:txBody>
          <a:bodyPr/>
          <a:lstStyle/>
          <a:p>
            <a:endParaRPr lang="de-DE">
              <a:solidFill>
                <a:prstClr val="black">
                  <a:tint val="75000"/>
                </a:prstClr>
              </a:solidFill>
            </a:endParaRPr>
          </a:p>
        </p:txBody>
      </p:sp>
      <p:sp>
        <p:nvSpPr>
          <p:cNvPr id="7" name="Slide Number Placeholder 6"/>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374657104"/>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de-DE"/>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7" name="Date Placeholder 6"/>
          <p:cNvSpPr>
            <a:spLocks noGrp="1"/>
          </p:cNvSpPr>
          <p:nvPr>
            <p:ph type="dt" sz="half" idx="10"/>
          </p:nvPr>
        </p:nvSpPr>
        <p:spPr/>
        <p:txBody>
          <a:bodyPr/>
          <a:lstStyle/>
          <a:p>
            <a:fld id="{A503EBAF-BB52-4FEC-9EE9-8BBEE62A6D43}" type="datetimeFigureOut">
              <a:rPr lang="de-DE" smtClean="0">
                <a:solidFill>
                  <a:prstClr val="black">
                    <a:tint val="75000"/>
                  </a:prstClr>
                </a:solidFill>
              </a:rPr>
              <a:pPr/>
              <a:t>14.06.2018</a:t>
            </a:fld>
            <a:endParaRPr lang="de-DE">
              <a:solidFill>
                <a:prstClr val="black">
                  <a:tint val="75000"/>
                </a:prstClr>
              </a:solidFill>
            </a:endParaRPr>
          </a:p>
        </p:txBody>
      </p:sp>
      <p:sp>
        <p:nvSpPr>
          <p:cNvPr id="8" name="Footer Placeholder 7"/>
          <p:cNvSpPr>
            <a:spLocks noGrp="1"/>
          </p:cNvSpPr>
          <p:nvPr>
            <p:ph type="ftr" sz="quarter" idx="11"/>
          </p:nvPr>
        </p:nvSpPr>
        <p:spPr/>
        <p:txBody>
          <a:bodyPr/>
          <a:lstStyle/>
          <a:p>
            <a:endParaRPr lang="de-DE">
              <a:solidFill>
                <a:prstClr val="black">
                  <a:tint val="75000"/>
                </a:prstClr>
              </a:solidFill>
            </a:endParaRPr>
          </a:p>
        </p:txBody>
      </p:sp>
      <p:sp>
        <p:nvSpPr>
          <p:cNvPr id="9" name="Slide Number Placeholder 8"/>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115180793"/>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DE"/>
          </a:p>
        </p:txBody>
      </p:sp>
      <p:sp>
        <p:nvSpPr>
          <p:cNvPr id="3" name="Date Placeholder 2"/>
          <p:cNvSpPr>
            <a:spLocks noGrp="1"/>
          </p:cNvSpPr>
          <p:nvPr>
            <p:ph type="dt" sz="half" idx="10"/>
          </p:nvPr>
        </p:nvSpPr>
        <p:spPr/>
        <p:txBody>
          <a:bodyPr/>
          <a:lstStyle/>
          <a:p>
            <a:fld id="{A503EBAF-BB52-4FEC-9EE9-8BBEE62A6D43}" type="datetimeFigureOut">
              <a:rPr lang="de-DE" smtClean="0">
                <a:solidFill>
                  <a:prstClr val="black">
                    <a:tint val="75000"/>
                  </a:prstClr>
                </a:solidFill>
              </a:rPr>
              <a:pPr/>
              <a:t>14.06.2018</a:t>
            </a:fld>
            <a:endParaRPr lang="de-DE">
              <a:solidFill>
                <a:prstClr val="black">
                  <a:tint val="75000"/>
                </a:prstClr>
              </a:solidFill>
            </a:endParaRPr>
          </a:p>
        </p:txBody>
      </p:sp>
      <p:sp>
        <p:nvSpPr>
          <p:cNvPr id="4" name="Footer Placeholder 3"/>
          <p:cNvSpPr>
            <a:spLocks noGrp="1"/>
          </p:cNvSpPr>
          <p:nvPr>
            <p:ph type="ftr" sz="quarter" idx="11"/>
          </p:nvPr>
        </p:nvSpPr>
        <p:spPr/>
        <p:txBody>
          <a:bodyPr/>
          <a:lstStyle/>
          <a:p>
            <a:endParaRPr lang="de-DE">
              <a:solidFill>
                <a:prstClr val="black">
                  <a:tint val="75000"/>
                </a:prstClr>
              </a:solidFill>
            </a:endParaRPr>
          </a:p>
        </p:txBody>
      </p:sp>
      <p:sp>
        <p:nvSpPr>
          <p:cNvPr id="5" name="Slide Number Placeholder 4"/>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796776453"/>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503EBAF-BB52-4FEC-9EE9-8BBEE62A6D43}" type="datetimeFigureOut">
              <a:rPr lang="de-DE" smtClean="0">
                <a:solidFill>
                  <a:prstClr val="black">
                    <a:tint val="75000"/>
                  </a:prstClr>
                </a:solidFill>
              </a:rPr>
              <a:pPr/>
              <a:t>14.06.2018</a:t>
            </a:fld>
            <a:endParaRPr lang="de-DE">
              <a:solidFill>
                <a:prstClr val="black">
                  <a:tint val="75000"/>
                </a:prstClr>
              </a:solidFill>
            </a:endParaRPr>
          </a:p>
        </p:txBody>
      </p:sp>
      <p:sp>
        <p:nvSpPr>
          <p:cNvPr id="3" name="Footer Placeholder 2"/>
          <p:cNvSpPr>
            <a:spLocks noGrp="1"/>
          </p:cNvSpPr>
          <p:nvPr>
            <p:ph type="ftr" sz="quarter" idx="11"/>
          </p:nvPr>
        </p:nvSpPr>
        <p:spPr/>
        <p:txBody>
          <a:bodyPr/>
          <a:lstStyle/>
          <a:p>
            <a:endParaRPr lang="de-DE">
              <a:solidFill>
                <a:prstClr val="black">
                  <a:tint val="75000"/>
                </a:prstClr>
              </a:solidFill>
            </a:endParaRPr>
          </a:p>
        </p:txBody>
      </p:sp>
      <p:sp>
        <p:nvSpPr>
          <p:cNvPr id="4" name="Slide Number Placeholder 3"/>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1230673162"/>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de-DE"/>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503EBAF-BB52-4FEC-9EE9-8BBEE62A6D43}" type="datetimeFigureOut">
              <a:rPr lang="de-DE" smtClean="0">
                <a:solidFill>
                  <a:prstClr val="black">
                    <a:tint val="75000"/>
                  </a:prstClr>
                </a:solidFill>
              </a:rPr>
              <a:pPr/>
              <a:t>14.06.2018</a:t>
            </a:fld>
            <a:endParaRPr lang="de-DE">
              <a:solidFill>
                <a:prstClr val="black">
                  <a:tint val="75000"/>
                </a:prstClr>
              </a:solidFill>
            </a:endParaRPr>
          </a:p>
        </p:txBody>
      </p:sp>
      <p:sp>
        <p:nvSpPr>
          <p:cNvPr id="6" name="Footer Placeholder 5"/>
          <p:cNvSpPr>
            <a:spLocks noGrp="1"/>
          </p:cNvSpPr>
          <p:nvPr>
            <p:ph type="ftr" sz="quarter" idx="11"/>
          </p:nvPr>
        </p:nvSpPr>
        <p:spPr/>
        <p:txBody>
          <a:bodyPr/>
          <a:lstStyle/>
          <a:p>
            <a:endParaRPr lang="de-DE">
              <a:solidFill>
                <a:prstClr val="black">
                  <a:tint val="75000"/>
                </a:prstClr>
              </a:solidFill>
            </a:endParaRPr>
          </a:p>
        </p:txBody>
      </p:sp>
      <p:sp>
        <p:nvSpPr>
          <p:cNvPr id="7" name="Slide Number Placeholder 6"/>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3355129326"/>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de-DE"/>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503EBAF-BB52-4FEC-9EE9-8BBEE62A6D43}" type="datetimeFigureOut">
              <a:rPr lang="de-DE" smtClean="0">
                <a:solidFill>
                  <a:prstClr val="black">
                    <a:tint val="75000"/>
                  </a:prstClr>
                </a:solidFill>
              </a:rPr>
              <a:pPr/>
              <a:t>14.06.2018</a:t>
            </a:fld>
            <a:endParaRPr lang="de-DE">
              <a:solidFill>
                <a:prstClr val="black">
                  <a:tint val="75000"/>
                </a:prstClr>
              </a:solidFill>
            </a:endParaRPr>
          </a:p>
        </p:txBody>
      </p:sp>
      <p:sp>
        <p:nvSpPr>
          <p:cNvPr id="6" name="Footer Placeholder 5"/>
          <p:cNvSpPr>
            <a:spLocks noGrp="1"/>
          </p:cNvSpPr>
          <p:nvPr>
            <p:ph type="ftr" sz="quarter" idx="11"/>
          </p:nvPr>
        </p:nvSpPr>
        <p:spPr/>
        <p:txBody>
          <a:bodyPr/>
          <a:lstStyle/>
          <a:p>
            <a:endParaRPr lang="de-DE">
              <a:solidFill>
                <a:prstClr val="black">
                  <a:tint val="75000"/>
                </a:prstClr>
              </a:solidFill>
            </a:endParaRPr>
          </a:p>
        </p:txBody>
      </p:sp>
      <p:sp>
        <p:nvSpPr>
          <p:cNvPr id="7" name="Slide Number Placeholder 6"/>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3208833481"/>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DE"/>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p:cNvSpPr>
            <a:spLocks noGrp="1"/>
          </p:cNvSpPr>
          <p:nvPr>
            <p:ph type="dt" sz="half" idx="10"/>
          </p:nvPr>
        </p:nvSpPr>
        <p:spPr/>
        <p:txBody>
          <a:bodyPr/>
          <a:lstStyle/>
          <a:p>
            <a:fld id="{A503EBAF-BB52-4FEC-9EE9-8BBEE62A6D43}" type="datetimeFigureOut">
              <a:rPr lang="de-DE" smtClean="0">
                <a:solidFill>
                  <a:prstClr val="black">
                    <a:tint val="75000"/>
                  </a:prstClr>
                </a:solidFill>
              </a:rPr>
              <a:pPr/>
              <a:t>14.06.2018</a:t>
            </a:fld>
            <a:endParaRPr lang="de-DE">
              <a:solidFill>
                <a:prstClr val="black">
                  <a:tint val="75000"/>
                </a:prstClr>
              </a:solidFill>
            </a:endParaRPr>
          </a:p>
        </p:txBody>
      </p:sp>
      <p:sp>
        <p:nvSpPr>
          <p:cNvPr id="5" name="Footer Placeholder 4"/>
          <p:cNvSpPr>
            <a:spLocks noGrp="1"/>
          </p:cNvSpPr>
          <p:nvPr>
            <p:ph type="ftr" sz="quarter" idx="11"/>
          </p:nvPr>
        </p:nvSpPr>
        <p:spPr/>
        <p:txBody>
          <a:bodyPr/>
          <a:lstStyle/>
          <a:p>
            <a:endParaRPr lang="de-DE">
              <a:solidFill>
                <a:prstClr val="black">
                  <a:tint val="75000"/>
                </a:prstClr>
              </a:solidFill>
            </a:endParaRPr>
          </a:p>
        </p:txBody>
      </p:sp>
      <p:sp>
        <p:nvSpPr>
          <p:cNvPr id="6" name="Slide Number Placeholder 5"/>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249662475"/>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de-DE"/>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p:cNvSpPr>
            <a:spLocks noGrp="1"/>
          </p:cNvSpPr>
          <p:nvPr>
            <p:ph type="dt" sz="half" idx="10"/>
          </p:nvPr>
        </p:nvSpPr>
        <p:spPr/>
        <p:txBody>
          <a:bodyPr/>
          <a:lstStyle/>
          <a:p>
            <a:fld id="{A503EBAF-BB52-4FEC-9EE9-8BBEE62A6D43}" type="datetimeFigureOut">
              <a:rPr lang="de-DE" smtClean="0">
                <a:solidFill>
                  <a:prstClr val="black">
                    <a:tint val="75000"/>
                  </a:prstClr>
                </a:solidFill>
              </a:rPr>
              <a:pPr/>
              <a:t>14.06.2018</a:t>
            </a:fld>
            <a:endParaRPr lang="de-DE">
              <a:solidFill>
                <a:prstClr val="black">
                  <a:tint val="75000"/>
                </a:prstClr>
              </a:solidFill>
            </a:endParaRPr>
          </a:p>
        </p:txBody>
      </p:sp>
      <p:sp>
        <p:nvSpPr>
          <p:cNvPr id="5" name="Footer Placeholder 4"/>
          <p:cNvSpPr>
            <a:spLocks noGrp="1"/>
          </p:cNvSpPr>
          <p:nvPr>
            <p:ph type="ftr" sz="quarter" idx="11"/>
          </p:nvPr>
        </p:nvSpPr>
        <p:spPr/>
        <p:txBody>
          <a:bodyPr/>
          <a:lstStyle/>
          <a:p>
            <a:endParaRPr lang="de-DE">
              <a:solidFill>
                <a:prstClr val="black">
                  <a:tint val="75000"/>
                </a:prstClr>
              </a:solidFill>
            </a:endParaRPr>
          </a:p>
        </p:txBody>
      </p:sp>
      <p:sp>
        <p:nvSpPr>
          <p:cNvPr id="6" name="Slide Number Placeholder 5"/>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200948123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6"/>
            <a:ext cx="2628900" cy="5811838"/>
          </a:xfrm>
        </p:spPr>
        <p:txBody>
          <a:bodyPr vert="eaVert"/>
          <a:lstStyle/>
          <a:p>
            <a:r>
              <a:rPr lang="en-US"/>
              <a:t>Click to edit Master title style</a:t>
            </a:r>
            <a:endParaRPr lang="de-DE"/>
          </a:p>
        </p:txBody>
      </p:sp>
      <p:sp>
        <p:nvSpPr>
          <p:cNvPr id="3" name="Vertical Text Placeholder 2"/>
          <p:cNvSpPr>
            <a:spLocks noGrp="1"/>
          </p:cNvSpPr>
          <p:nvPr>
            <p:ph type="body" orient="vert" idx="1"/>
          </p:nvPr>
        </p:nvSpPr>
        <p:spPr>
          <a:xfrm>
            <a:off x="838201" y="365126"/>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p:cNvSpPr>
            <a:spLocks noGrp="1"/>
          </p:cNvSpPr>
          <p:nvPr>
            <p:ph type="dt" sz="half" idx="10"/>
          </p:nvPr>
        </p:nvSpPr>
        <p:spPr/>
        <p:txBody>
          <a:bodyPr/>
          <a:lstStyle/>
          <a:p>
            <a:fld id="{A503EBAF-BB52-4FEC-9EE9-8BBEE62A6D43}" type="datetimeFigureOut">
              <a:rPr lang="de-DE" smtClean="0">
                <a:solidFill>
                  <a:prstClr val="black">
                    <a:tint val="75000"/>
                  </a:prstClr>
                </a:solidFill>
              </a:rPr>
              <a:pPr/>
              <a:t>14.06.2018</a:t>
            </a:fld>
            <a:endParaRPr lang="de-DE">
              <a:solidFill>
                <a:prstClr val="black">
                  <a:tint val="75000"/>
                </a:prstClr>
              </a:solidFill>
            </a:endParaRPr>
          </a:p>
        </p:txBody>
      </p:sp>
      <p:sp>
        <p:nvSpPr>
          <p:cNvPr id="5" name="Footer Placeholder 4"/>
          <p:cNvSpPr>
            <a:spLocks noGrp="1"/>
          </p:cNvSpPr>
          <p:nvPr>
            <p:ph type="ftr" sz="quarter" idx="11"/>
          </p:nvPr>
        </p:nvSpPr>
        <p:spPr/>
        <p:txBody>
          <a:bodyPr/>
          <a:lstStyle/>
          <a:p>
            <a:endParaRPr lang="de-DE">
              <a:solidFill>
                <a:prstClr val="black">
                  <a:tint val="75000"/>
                </a:prstClr>
              </a:solidFill>
            </a:endParaRPr>
          </a:p>
        </p:txBody>
      </p:sp>
      <p:sp>
        <p:nvSpPr>
          <p:cNvPr id="6" name="Slide Number Placeholder 5"/>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3140205428"/>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showMasterSp="0" preserve="1">
  <p:cSld name="Welcome Slide">
    <p:spTree>
      <p:nvGrpSpPr>
        <p:cNvPr id="1" name=""/>
        <p:cNvGrpSpPr/>
        <p:nvPr/>
      </p:nvGrpSpPr>
      <p:grpSpPr>
        <a:xfrm>
          <a:off x="0" y="0"/>
          <a:ext cx="0" cy="0"/>
          <a:chOff x="0" y="0"/>
          <a:chExt cx="0" cy="0"/>
        </a:xfrm>
      </p:grpSpPr>
      <p:pic>
        <p:nvPicPr>
          <p:cNvPr id="4" name="Picture 7" descr="C:\Users\i-jbatsc\Desktop\images\images\azure\azure_logo.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12801" y="1498600"/>
            <a:ext cx="4278866" cy="177986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8" descr="C:\Users\i-jbatsc\Desktop\images\images\azure\azure_illustration_layer1.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240742" y="1701884"/>
            <a:ext cx="9347200" cy="426483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C:\Users\i-jbatsc\Desktop\images\images\logo.png"/>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4270860528"/>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2" name="Title 1"/>
          <p:cNvSpPr>
            <a:spLocks noGrp="1"/>
          </p:cNvSpPr>
          <p:nvPr>
            <p:ph type="title"/>
          </p:nvPr>
        </p:nvSpPr>
        <p:spPr>
          <a:xfrm>
            <a:off x="812801" y="3352852"/>
            <a:ext cx="4278866" cy="1107239"/>
          </a:xfrm>
        </p:spPr>
        <p:txBody>
          <a:bodyPr anchor="t">
            <a:noAutofit/>
          </a:bodyPr>
          <a:lstStyle>
            <a:lvl1pPr algn="l">
              <a:defRPr sz="3200">
                <a:solidFill>
                  <a:schemeClr val="tx1"/>
                </a:solidFill>
              </a:defRPr>
            </a:lvl1pPr>
          </a:lstStyle>
          <a:p>
            <a:r>
              <a:rPr lang="en-US"/>
              <a:t>Click to edit Master title style</a:t>
            </a:r>
          </a:p>
        </p:txBody>
      </p:sp>
      <p:sp>
        <p:nvSpPr>
          <p:cNvPr id="12" name="Text Placeholder 11"/>
          <p:cNvSpPr>
            <a:spLocks noGrp="1"/>
          </p:cNvSpPr>
          <p:nvPr>
            <p:ph type="body" sz="quarter" idx="10"/>
          </p:nvPr>
        </p:nvSpPr>
        <p:spPr>
          <a:xfrm>
            <a:off x="826254" y="4460039"/>
            <a:ext cx="4266998" cy="381000"/>
          </a:xfrm>
        </p:spPr>
        <p:txBody>
          <a:bodyPr>
            <a:noAutofit/>
          </a:bodyPr>
          <a:lstStyle>
            <a:lvl1pPr marL="0" indent="0">
              <a:buNone/>
              <a:defRPr sz="2100">
                <a:solidFill>
                  <a:schemeClr val="tx1"/>
                </a:solidFill>
              </a:defRPr>
            </a:lvl1pPr>
          </a:lstStyle>
          <a:p>
            <a:pPr lvl="0"/>
            <a:r>
              <a:rPr lang="en-US"/>
              <a:t>Click to edit Master text styles</a:t>
            </a:r>
          </a:p>
        </p:txBody>
      </p:sp>
      <p:pic>
        <p:nvPicPr>
          <p:cNvPr id="9" name="Picture 7" descr="C:\Users\i-jbatsc\Desktop\images\images\azure\azure_logo.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12801" y="1498600"/>
            <a:ext cx="4278866" cy="177986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3" descr="C:\Users\i-jbatsc\Desktop\images\images\azure_tree_3.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0734574" y="2819506"/>
            <a:ext cx="554397" cy="76637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C:\Users\i-jbatsc\Desktop\images\images\azure_tent.png"/>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6953451" y="3610253"/>
            <a:ext cx="2070100" cy="129519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5" descr="C:\Users\i-jbatsc\Desktop\images\images\azure_tree_1.png"/>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9023539" y="1784113"/>
            <a:ext cx="785974" cy="149445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descr="C:\Users\i-jbatsc\Desktop\images\images\azure_tree_2.png"/>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9942227" y="3924407"/>
            <a:ext cx="792364" cy="109490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C:\Users\i-jbatsc\Desktop\images\images\logo.png"/>
          <p:cNvPicPr>
            <a:picLocks noChangeAspect="1" noChangeArrowheads="1"/>
          </p:cNvPicPr>
          <p:nvPr userDrawn="1"/>
        </p:nvPicPr>
        <p:blipFill>
          <a:blip r:embed="rId7" cstate="print">
            <a:extLst>
              <a:ext uri="{28A0092B-C50C-407E-A947-70E740481C1C}">
                <a14:useLocalDpi xmlns:a14="http://schemas.microsoft.com/office/drawing/2010/main" val="0"/>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3518458645"/>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showMasterSp="0" preserve="1">
  <p:cSld name="1_Title Slide">
    <p:spTree>
      <p:nvGrpSpPr>
        <p:cNvPr id="1" name=""/>
        <p:cNvGrpSpPr/>
        <p:nvPr/>
      </p:nvGrpSpPr>
      <p:grpSpPr>
        <a:xfrm>
          <a:off x="0" y="0"/>
          <a:ext cx="0" cy="0"/>
          <a:chOff x="0" y="0"/>
          <a:chExt cx="0" cy="0"/>
        </a:xfrm>
      </p:grpSpPr>
      <p:sp>
        <p:nvSpPr>
          <p:cNvPr id="2" name="Title 1"/>
          <p:cNvSpPr>
            <a:spLocks noGrp="1"/>
          </p:cNvSpPr>
          <p:nvPr>
            <p:ph type="title"/>
          </p:nvPr>
        </p:nvSpPr>
        <p:spPr>
          <a:xfrm>
            <a:off x="812801" y="3352852"/>
            <a:ext cx="4278866" cy="1107239"/>
          </a:xfrm>
        </p:spPr>
        <p:txBody>
          <a:bodyPr anchor="t">
            <a:noAutofit/>
          </a:bodyPr>
          <a:lstStyle>
            <a:lvl1pPr algn="l">
              <a:defRPr sz="3200">
                <a:solidFill>
                  <a:schemeClr val="tx1"/>
                </a:solidFill>
              </a:defRPr>
            </a:lvl1pPr>
          </a:lstStyle>
          <a:p>
            <a:r>
              <a:rPr lang="en-US"/>
              <a:t>Click to edit Master title style</a:t>
            </a:r>
          </a:p>
        </p:txBody>
      </p:sp>
      <p:sp>
        <p:nvSpPr>
          <p:cNvPr id="12" name="Text Placeholder 11"/>
          <p:cNvSpPr>
            <a:spLocks noGrp="1"/>
          </p:cNvSpPr>
          <p:nvPr>
            <p:ph type="body" sz="quarter" idx="10"/>
          </p:nvPr>
        </p:nvSpPr>
        <p:spPr>
          <a:xfrm>
            <a:off x="826254" y="4460039"/>
            <a:ext cx="4266998" cy="381000"/>
          </a:xfrm>
        </p:spPr>
        <p:txBody>
          <a:bodyPr>
            <a:noAutofit/>
          </a:bodyPr>
          <a:lstStyle>
            <a:lvl1pPr marL="0" indent="0">
              <a:buNone/>
              <a:defRPr sz="2100">
                <a:solidFill>
                  <a:schemeClr val="tx1"/>
                </a:solidFill>
              </a:defRPr>
            </a:lvl1pPr>
          </a:lstStyle>
          <a:p>
            <a:pPr lvl="0"/>
            <a:r>
              <a:rPr lang="en-US"/>
              <a:t>Click to edit Master text styles</a:t>
            </a:r>
          </a:p>
        </p:txBody>
      </p:sp>
      <p:pic>
        <p:nvPicPr>
          <p:cNvPr id="9" name="Picture 7" descr="C:\Users\i-jbatsc\Desktop\images\images\azure\azure_logo.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12801" y="1498600"/>
            <a:ext cx="4278866" cy="177986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3" descr="C:\Users\i-jbatsc\Desktop\images\images\azure_tree_3.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0734574" y="2819506"/>
            <a:ext cx="554397" cy="76637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C:\Users\i-jbatsc\Desktop\images\images\azure_tent.png"/>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6953451" y="3610253"/>
            <a:ext cx="2070100" cy="129519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5" descr="C:\Users\i-jbatsc\Desktop\images\images\azure_tree_1.png"/>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9023539" y="1784113"/>
            <a:ext cx="785974" cy="149445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descr="C:\Users\i-jbatsc\Desktop\images\images\azure_tree_2.png"/>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9942227" y="3924407"/>
            <a:ext cx="792364" cy="10949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0941479"/>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showMasterSp="0"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117601" y="1600202"/>
            <a:ext cx="10464800" cy="4525963"/>
          </a:xfrm>
        </p:spPr>
        <p:txBody>
          <a:bodyPr/>
          <a:lstStyle>
            <a:lvl1pPr marL="457120" indent="-457120">
              <a:buFontTx/>
              <a:buBlip>
                <a:blip r:embed="rId2"/>
              </a:buBlip>
              <a:defRPr/>
            </a:lvl1pPr>
            <a:lvl2pPr marL="990427" indent="-380933">
              <a:buFontTx/>
              <a:buBlip>
                <a:blip r:embed="rId2"/>
              </a:buBlip>
              <a:defRPr/>
            </a:lvl2pPr>
            <a:lvl3pPr marL="1523733" indent="-304747">
              <a:buFontTx/>
              <a:buBlip>
                <a:blip r:embed="rId2"/>
              </a:buBlip>
              <a:defRPr/>
            </a:lvl3pPr>
            <a:lvl4pPr marL="2133227" indent="-304747">
              <a:buFontTx/>
              <a:buBlip>
                <a:blip r:embed="rId2"/>
              </a:buBlip>
              <a:defRPr/>
            </a:lvl4pPr>
            <a:lvl5pPr marL="2742720" indent="-304747">
              <a:buFontTx/>
              <a:buBlip>
                <a:blip r:embed="rId2"/>
              </a:buBlip>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86E19E8-A673-43B0-9B30-51374D85A278}" type="datetimeFigureOut">
              <a:rPr lang="en-US" smtClean="0">
                <a:solidFill>
                  <a:prstClr val="black">
                    <a:tint val="75000"/>
                  </a:prstClr>
                </a:solidFill>
              </a:rPr>
              <a:pPr/>
              <a:t>6/14/2018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DDCDA669-2898-432B-834D-3FAFA923CA2B}" type="slidenum">
              <a:rPr lang="en-US" smtClean="0">
                <a:solidFill>
                  <a:prstClr val="black">
                    <a:tint val="75000"/>
                  </a:prstClr>
                </a:solidFill>
              </a:rPr>
              <a:pPr/>
              <a:t>‹#›</a:t>
            </a:fld>
            <a:endParaRPr lang="en-US">
              <a:solidFill>
                <a:prstClr val="black">
                  <a:tint val="75000"/>
                </a:prstClr>
              </a:solidFill>
            </a:endParaRPr>
          </a:p>
        </p:txBody>
      </p:sp>
      <p:sp>
        <p:nvSpPr>
          <p:cNvPr id="7" name="Title Placeholder 1"/>
          <p:cNvSpPr>
            <a:spLocks noGrp="1"/>
          </p:cNvSpPr>
          <p:nvPr>
            <p:ph type="title"/>
          </p:nvPr>
        </p:nvSpPr>
        <p:spPr>
          <a:xfrm>
            <a:off x="1117625" y="177906"/>
            <a:ext cx="10464798" cy="884239"/>
          </a:xfrm>
          <a:prstGeom prst="rect">
            <a:avLst/>
          </a:prstGeom>
        </p:spPr>
        <p:txBody>
          <a:bodyPr vert="horz" lIns="121899" tIns="60949" rIns="121899" bIns="60949" rtlCol="0" anchor="ctr">
            <a:normAutofit/>
          </a:bodyPr>
          <a:lstStyle>
            <a:lvl1pPr algn="l">
              <a:defRPr/>
            </a:lvl1pPr>
          </a:lstStyle>
          <a:p>
            <a:r>
              <a:rPr lang="en-US"/>
              <a:t>Click to edit Master title style</a:t>
            </a:r>
          </a:p>
        </p:txBody>
      </p:sp>
      <p:pic>
        <p:nvPicPr>
          <p:cNvPr id="8" name="Picture 2" descr="C:\Users\i-jbatsc\Desktop\images\images\logo.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3576420284"/>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showMasterSp="0" preserve="1" userDrawn="1">
  <p:cSld name="1_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498901" y="1752705"/>
            <a:ext cx="5083527" cy="1016001"/>
          </a:xfrm>
        </p:spPr>
        <p:txBody>
          <a:bodyPr anchor="b">
            <a:normAutofit/>
          </a:bodyPr>
          <a:lstStyle>
            <a:lvl1pPr algn="l">
              <a:defRPr sz="3700" b="0">
                <a:solidFill>
                  <a:srgbClr val="FFFFFF"/>
                </a:solidFill>
              </a:defRPr>
            </a:lvl1pPr>
          </a:lstStyle>
          <a:p>
            <a:r>
              <a:rPr lang="en-US"/>
              <a:t>Click to edit Master title style</a:t>
            </a:r>
          </a:p>
        </p:txBody>
      </p:sp>
      <p:sp>
        <p:nvSpPr>
          <p:cNvPr id="4" name="Text Placeholder 3"/>
          <p:cNvSpPr>
            <a:spLocks noGrp="1"/>
          </p:cNvSpPr>
          <p:nvPr>
            <p:ph type="body" sz="half" idx="2"/>
          </p:nvPr>
        </p:nvSpPr>
        <p:spPr>
          <a:xfrm>
            <a:off x="6491128" y="2785533"/>
            <a:ext cx="5091289" cy="2421467"/>
          </a:xfrm>
        </p:spPr>
        <p:txBody>
          <a:bodyPr>
            <a:normAutofit/>
          </a:bodyPr>
          <a:lstStyle>
            <a:lvl1pPr marL="0" indent="0">
              <a:buNone/>
              <a:defRPr sz="2400">
                <a:solidFill>
                  <a:srgbClr val="FFFFFF"/>
                </a:solidFill>
              </a:defRPr>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034CBBE-2C6C-4E19-B43A-70A96445ED5B}" type="datetimeFigureOut">
              <a:rPr lang="en-US" smtClean="0">
                <a:solidFill>
                  <a:prstClr val="black">
                    <a:tint val="75000"/>
                  </a:prstClr>
                </a:solidFill>
              </a:rPr>
              <a:pPr/>
              <a:t>6/14/2018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24EFFE98-0587-46E8-89E2-604B65FE2138}" type="slidenum">
              <a:rPr lang="en-US" smtClean="0">
                <a:solidFill>
                  <a:prstClr val="black">
                    <a:tint val="75000"/>
                  </a:prstClr>
                </a:solidFill>
              </a:rPr>
              <a:pPr/>
              <a:t>‹#›</a:t>
            </a:fld>
            <a:endParaRPr lang="en-US">
              <a:solidFill>
                <a:prstClr val="black">
                  <a:tint val="75000"/>
                </a:prstClr>
              </a:solidFill>
            </a:endParaRPr>
          </a:p>
        </p:txBody>
      </p:sp>
      <p:sp>
        <p:nvSpPr>
          <p:cNvPr id="3" name="Picture Placeholder 2"/>
          <p:cNvSpPr>
            <a:spLocks noGrp="1"/>
          </p:cNvSpPr>
          <p:nvPr>
            <p:ph type="pic" idx="1"/>
          </p:nvPr>
        </p:nvSpPr>
        <p:spPr>
          <a:xfrm>
            <a:off x="812800" y="1950720"/>
            <a:ext cx="4754880" cy="2926080"/>
          </a:xfrm>
          <a:prstGeom prst="rect">
            <a:avLst/>
          </a:prstGeom>
          <a:solidFill>
            <a:srgbClr val="B8D4DE"/>
          </a:solidFill>
          <a:ln w="76200">
            <a:solidFill>
              <a:schemeClr val="bg1">
                <a:lumMod val="85000"/>
              </a:schemeClr>
            </a:solidFill>
          </a:ln>
          <a:effectLst>
            <a:reflection blurRad="12700" stA="30000" endPos="30000" dist="5000" dir="5400000" sy="-100000" algn="bl" rotWithShape="0"/>
          </a:effectLst>
          <a:scene3d>
            <a:camera prst="perspectiveContrastingLeftFacing" fov="600000">
              <a:rot lat="240000" lon="19799999" rev="0"/>
            </a:camera>
            <a:lightRig rig="threePt" dir="t">
              <a:rot lat="0" lon="0" rev="2700000"/>
            </a:lightRig>
          </a:scene3d>
          <a:sp3d/>
        </p:spPr>
        <p:txBody>
          <a:bodyPr/>
          <a:lstStyle>
            <a:lvl1pPr marL="0" indent="0" algn="ctr">
              <a:buNone/>
              <a:defRPr sz="4300">
                <a:solidFill>
                  <a:schemeClr val="bg1"/>
                </a:solidFill>
              </a:defRPr>
            </a:lvl1pPr>
            <a:lvl2pPr marL="609493" indent="0">
              <a:buNone/>
              <a:defRPr sz="3700"/>
            </a:lvl2pPr>
            <a:lvl3pPr marL="1218987" indent="0">
              <a:buNone/>
              <a:defRPr sz="3200"/>
            </a:lvl3pPr>
            <a:lvl4pPr marL="1828480" indent="0">
              <a:buNone/>
              <a:defRPr sz="2700"/>
            </a:lvl4pPr>
            <a:lvl5pPr marL="2437973" indent="0">
              <a:buNone/>
              <a:defRPr sz="2700"/>
            </a:lvl5pPr>
            <a:lvl6pPr marL="3047467" indent="0">
              <a:buNone/>
              <a:defRPr sz="2700"/>
            </a:lvl6pPr>
            <a:lvl7pPr marL="3656960" indent="0">
              <a:buNone/>
              <a:defRPr sz="2700"/>
            </a:lvl7pPr>
            <a:lvl8pPr marL="4266453" indent="0">
              <a:buNone/>
              <a:defRPr sz="2700"/>
            </a:lvl8pPr>
            <a:lvl9pPr marL="4875947" indent="0">
              <a:buNone/>
              <a:defRPr sz="2700"/>
            </a:lvl9pPr>
          </a:lstStyle>
          <a:p>
            <a:r>
              <a:rPr lang="en-US"/>
              <a:t>Click icon to add picture</a:t>
            </a:r>
          </a:p>
        </p:txBody>
      </p:sp>
      <p:pic>
        <p:nvPicPr>
          <p:cNvPr id="8" name="Picture 2" descr="C:\Users\i-jbatsc\Desktop\images\images\logo.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3387358430"/>
      </p:ext>
    </p:extLst>
  </p:cSld>
  <p:clrMapOvr>
    <a:masterClrMapping/>
  </p:clrMapOvr>
  <p:transition>
    <p:fade/>
  </p:transition>
</p:sldLayout>
</file>

<file path=ppt/slideLayouts/slideLayout265.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63084" y="4406902"/>
            <a:ext cx="10363200" cy="1362075"/>
          </a:xfrm>
        </p:spPr>
        <p:txBody>
          <a:bodyPr anchor="t"/>
          <a:lstStyle>
            <a:lvl1pPr algn="l">
              <a:defRPr sz="5300" b="0" cap="none">
                <a:solidFill>
                  <a:schemeClr val="tx1"/>
                </a:solidFill>
                <a:effectLst/>
                <a:latin typeface="Segoe UI" pitchFamily="34" charset="0"/>
                <a:ea typeface="Segoe UI" pitchFamily="34" charset="0"/>
                <a:cs typeface="Segoe UI" pitchFamily="34" charset="0"/>
              </a:defRPr>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700">
                <a:solidFill>
                  <a:schemeClr val="tx1">
                    <a:tint val="75000"/>
                  </a:schemeClr>
                </a:solidFill>
              </a:defRPr>
            </a:lvl1pPr>
            <a:lvl2pPr marL="609493" indent="0">
              <a:buNone/>
              <a:defRPr sz="2400">
                <a:solidFill>
                  <a:schemeClr val="tx1">
                    <a:tint val="75000"/>
                  </a:schemeClr>
                </a:solidFill>
              </a:defRPr>
            </a:lvl2pPr>
            <a:lvl3pPr marL="1218987" indent="0">
              <a:buNone/>
              <a:defRPr sz="2100">
                <a:solidFill>
                  <a:schemeClr val="tx1">
                    <a:tint val="75000"/>
                  </a:schemeClr>
                </a:solidFill>
              </a:defRPr>
            </a:lvl3pPr>
            <a:lvl4pPr marL="1828480" indent="0">
              <a:buNone/>
              <a:defRPr sz="1900">
                <a:solidFill>
                  <a:schemeClr val="tx1">
                    <a:tint val="75000"/>
                  </a:schemeClr>
                </a:solidFill>
              </a:defRPr>
            </a:lvl4pPr>
            <a:lvl5pPr marL="2437973" indent="0">
              <a:buNone/>
              <a:defRPr sz="1900">
                <a:solidFill>
                  <a:schemeClr val="tx1">
                    <a:tint val="75000"/>
                  </a:schemeClr>
                </a:solidFill>
              </a:defRPr>
            </a:lvl5pPr>
            <a:lvl6pPr marL="3047467" indent="0">
              <a:buNone/>
              <a:defRPr sz="1900">
                <a:solidFill>
                  <a:schemeClr val="tx1">
                    <a:tint val="75000"/>
                  </a:schemeClr>
                </a:solidFill>
              </a:defRPr>
            </a:lvl6pPr>
            <a:lvl7pPr marL="3656960" indent="0">
              <a:buNone/>
              <a:defRPr sz="1900">
                <a:solidFill>
                  <a:schemeClr val="tx1">
                    <a:tint val="75000"/>
                  </a:schemeClr>
                </a:solidFill>
              </a:defRPr>
            </a:lvl7pPr>
            <a:lvl8pPr marL="4266453" indent="0">
              <a:buNone/>
              <a:defRPr sz="1900">
                <a:solidFill>
                  <a:schemeClr val="tx1">
                    <a:tint val="75000"/>
                  </a:schemeClr>
                </a:solidFill>
              </a:defRPr>
            </a:lvl8pPr>
            <a:lvl9pPr marL="4875947" indent="0">
              <a:buNone/>
              <a:defRPr sz="19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86E19E8-A673-43B0-9B30-51374D85A278}" type="datetimeFigureOut">
              <a:rPr lang="en-US" smtClean="0">
                <a:solidFill>
                  <a:prstClr val="black">
                    <a:tint val="75000"/>
                  </a:prstClr>
                </a:solidFill>
              </a:rPr>
              <a:pPr/>
              <a:t>6/14/2018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DDCDA669-2898-432B-834D-3FAFA923CA2B}" type="slidenum">
              <a:rPr lang="en-US" smtClean="0">
                <a:solidFill>
                  <a:prstClr val="black">
                    <a:tint val="75000"/>
                  </a:prstClr>
                </a:solidFill>
              </a:rPr>
              <a:pPr/>
              <a:t>‹#›</a:t>
            </a:fld>
            <a:endParaRPr lang="en-US">
              <a:solidFill>
                <a:prstClr val="black">
                  <a:tint val="75000"/>
                </a:prstClr>
              </a:solidFill>
            </a:endParaRPr>
          </a:p>
        </p:txBody>
      </p:sp>
      <p:pic>
        <p:nvPicPr>
          <p:cNvPr id="7" name="Picture 2" descr="C:\Users\i-jbatsc\Desktop\images\images\logo.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740512355"/>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219201" y="177906"/>
            <a:ext cx="10363200" cy="884239"/>
          </a:xfrm>
        </p:spPr>
        <p:txBody>
          <a:bodyPr/>
          <a:lstStyle>
            <a:lvl1pPr>
              <a:defRPr>
                <a:effectLst/>
                <a:latin typeface="Segoe UI" pitchFamily="34" charset="0"/>
                <a:ea typeface="Segoe UI" pitchFamily="34" charset="0"/>
                <a:cs typeface="Segoe UI" pitchFamily="34" charset="0"/>
              </a:defRPr>
            </a:lvl1pPr>
          </a:lstStyle>
          <a:p>
            <a:r>
              <a:rPr lang="en-US"/>
              <a:t>Click to edit Master title style</a:t>
            </a:r>
          </a:p>
        </p:txBody>
      </p:sp>
      <p:sp>
        <p:nvSpPr>
          <p:cNvPr id="3" name="Content Placeholder 2"/>
          <p:cNvSpPr>
            <a:spLocks noGrp="1"/>
          </p:cNvSpPr>
          <p:nvPr>
            <p:ph sz="half" idx="1"/>
          </p:nvPr>
        </p:nvSpPr>
        <p:spPr>
          <a:xfrm>
            <a:off x="1320800" y="1828801"/>
            <a:ext cx="5384800" cy="42973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807200" y="1828801"/>
            <a:ext cx="4572000" cy="42973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86E19E8-A673-43B0-9B30-51374D85A278}" type="datetimeFigureOut">
              <a:rPr lang="en-US" smtClean="0">
                <a:solidFill>
                  <a:prstClr val="black">
                    <a:tint val="75000"/>
                  </a:prstClr>
                </a:solidFill>
              </a:rPr>
              <a:pPr/>
              <a:t>6/14/2018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DDCDA669-2898-432B-834D-3FAFA923CA2B}" type="slidenum">
              <a:rPr lang="en-US" smtClean="0">
                <a:solidFill>
                  <a:prstClr val="black">
                    <a:tint val="75000"/>
                  </a:prstClr>
                </a:solidFill>
              </a:rPr>
              <a:pPr/>
              <a:t>‹#›</a:t>
            </a:fld>
            <a:endParaRPr lang="en-US">
              <a:solidFill>
                <a:prstClr val="black">
                  <a:tint val="75000"/>
                </a:prstClr>
              </a:solidFill>
            </a:endParaRPr>
          </a:p>
        </p:txBody>
      </p:sp>
      <p:pic>
        <p:nvPicPr>
          <p:cNvPr id="8" name="Picture 2" descr="C:\Users\i-jbatsc\Desktop\images\images\logo.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668348651"/>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4"/>
            <a:ext cx="5386917"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78" y="1535114"/>
            <a:ext cx="5389033"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6" name="Content Placeholder 5"/>
          <p:cNvSpPr>
            <a:spLocks noGrp="1"/>
          </p:cNvSpPr>
          <p:nvPr>
            <p:ph sz="quarter" idx="4"/>
          </p:nvPr>
        </p:nvSpPr>
        <p:spPr>
          <a:xfrm>
            <a:off x="6193378" y="2174875"/>
            <a:ext cx="5389033"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FDB083A-04D8-4B57-ABAC-46E7416338DF}" type="datetimeFigureOut">
              <a:rPr lang="en-US" smtClean="0">
                <a:solidFill>
                  <a:prstClr val="black">
                    <a:tint val="75000"/>
                  </a:prstClr>
                </a:solidFill>
              </a:rPr>
              <a:pPr/>
              <a:t>6/14/2018</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BF8B12A1-1006-42A3-A472-30C60DB048A8}" type="slidenum">
              <a:rPr lang="en-US" smtClean="0">
                <a:solidFill>
                  <a:prstClr val="black">
                    <a:tint val="75000"/>
                  </a:prstClr>
                </a:solidFill>
              </a:rPr>
              <a:pPr/>
              <a:t>‹#›</a:t>
            </a:fld>
            <a:endParaRPr lang="en-US">
              <a:solidFill>
                <a:prstClr val="black">
                  <a:tint val="75000"/>
                </a:prstClr>
              </a:solidFill>
            </a:endParaRPr>
          </a:p>
        </p:txBody>
      </p:sp>
      <p:pic>
        <p:nvPicPr>
          <p:cNvPr id="10" name="Picture 2" descr="C:\Users\i-jbatsc\Desktop\images\images\logo.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1808641532"/>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FDB083A-04D8-4B57-ABAC-46E7416338DF}" type="datetimeFigureOut">
              <a:rPr lang="en-US" smtClean="0">
                <a:solidFill>
                  <a:prstClr val="black">
                    <a:tint val="75000"/>
                  </a:prstClr>
                </a:solidFill>
              </a:rPr>
              <a:pPr/>
              <a:t>6/14/2018</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BF8B12A1-1006-42A3-A472-30C60DB048A8}" type="slidenum">
              <a:rPr lang="en-US" smtClean="0">
                <a:solidFill>
                  <a:prstClr val="black">
                    <a:tint val="75000"/>
                  </a:prstClr>
                </a:solidFill>
              </a:rPr>
              <a:pPr/>
              <a:t>‹#›</a:t>
            </a:fld>
            <a:endParaRPr lang="en-US">
              <a:solidFill>
                <a:prstClr val="black">
                  <a:tint val="75000"/>
                </a:prstClr>
              </a:solidFill>
            </a:endParaRPr>
          </a:p>
        </p:txBody>
      </p:sp>
      <p:pic>
        <p:nvPicPr>
          <p:cNvPr id="6" name="Picture 2" descr="C:\Users\i-jbatsc\Desktop\images\images\logo.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1553091598"/>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showMasterSp="0" type="titleOnly" preserve="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FDB083A-04D8-4B57-ABAC-46E7416338DF}" type="datetimeFigureOut">
              <a:rPr lang="en-US" smtClean="0">
                <a:solidFill>
                  <a:prstClr val="black">
                    <a:tint val="75000"/>
                  </a:prstClr>
                </a:solidFill>
              </a:rPr>
              <a:pPr/>
              <a:t>6/14/2018</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BF8B12A1-1006-42A3-A472-30C60DB048A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67908843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_Blank">
    <p:bg>
      <p:bgPr>
        <a:solidFill>
          <a:srgbClr val="F8F8F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4848809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70.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FDB083A-04D8-4B57-ABAC-46E7416338DF}" type="datetimeFigureOut">
              <a:rPr lang="en-US" smtClean="0">
                <a:solidFill>
                  <a:prstClr val="black">
                    <a:tint val="75000"/>
                  </a:prstClr>
                </a:solidFill>
              </a:rPr>
              <a:pPr/>
              <a:t>6/14/2018</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BF8B12A1-1006-42A3-A472-30C60DB048A8}" type="slidenum">
              <a:rPr lang="en-US" smtClean="0">
                <a:solidFill>
                  <a:prstClr val="black">
                    <a:tint val="75000"/>
                  </a:prstClr>
                </a:solidFill>
              </a:rPr>
              <a:pPr/>
              <a:t>‹#›</a:t>
            </a:fld>
            <a:endParaRPr lang="en-US">
              <a:solidFill>
                <a:prstClr val="black">
                  <a:tint val="75000"/>
                </a:prstClr>
              </a:solidFill>
            </a:endParaRPr>
          </a:p>
        </p:txBody>
      </p:sp>
      <p:pic>
        <p:nvPicPr>
          <p:cNvPr id="5" name="Picture 2" descr="C:\Users\i-jbatsc\Desktop\images\images\logo.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1832851349"/>
      </p:ext>
    </p:extLst>
  </p:cSld>
  <p:clrMapOvr>
    <a:masterClrMapping/>
  </p:clrMapOvr>
  <p:transition>
    <p:fade/>
  </p:transition>
</p:sldLayout>
</file>

<file path=ppt/slideLayouts/slideLayout271.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19410" y="1219202"/>
            <a:ext cx="3401484" cy="1924051"/>
          </a:xfrm>
        </p:spPr>
        <p:txBody>
          <a:bodyPr anchor="b"/>
          <a:lstStyle>
            <a:lvl1pPr algn="l">
              <a:defRPr sz="2700" b="1"/>
            </a:lvl1pPr>
          </a:lstStyle>
          <a:p>
            <a:r>
              <a:rPr lang="en-US"/>
              <a:t>Click to edit Master title style</a:t>
            </a:r>
          </a:p>
        </p:txBody>
      </p:sp>
      <p:sp>
        <p:nvSpPr>
          <p:cNvPr id="3" name="Content Placeholder 2"/>
          <p:cNvSpPr>
            <a:spLocks noGrp="1"/>
          </p:cNvSpPr>
          <p:nvPr>
            <p:ph idx="1"/>
          </p:nvPr>
        </p:nvSpPr>
        <p:spPr>
          <a:xfrm>
            <a:off x="4766733" y="838202"/>
            <a:ext cx="6815667" cy="5287963"/>
          </a:xfrm>
        </p:spPr>
        <p:txBody>
          <a:bodyPr/>
          <a:lstStyle>
            <a:lvl1pPr>
              <a:defRPr sz="4300"/>
            </a:lvl1pPr>
            <a:lvl2pPr>
              <a:defRPr sz="3700"/>
            </a:lvl2pPr>
            <a:lvl3pPr>
              <a:defRPr sz="3200"/>
            </a:lvl3pPr>
            <a:lvl4pPr>
              <a:defRPr sz="2700"/>
            </a:lvl4pPr>
            <a:lvl5pPr>
              <a:defRPr sz="2700"/>
            </a:lvl5pPr>
            <a:lvl6pPr>
              <a:defRPr sz="2700"/>
            </a:lvl6pPr>
            <a:lvl7pPr>
              <a:defRPr sz="2700"/>
            </a:lvl7pPr>
            <a:lvl8pPr>
              <a:defRPr sz="2700"/>
            </a:lvl8pPr>
            <a:lvl9pPr>
              <a:defRPr sz="2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219410" y="3124202"/>
            <a:ext cx="3401484" cy="30019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0FDB083A-04D8-4B57-ABAC-46E7416338DF}" type="datetimeFigureOut">
              <a:rPr lang="en-US" smtClean="0">
                <a:solidFill>
                  <a:prstClr val="black">
                    <a:tint val="75000"/>
                  </a:prstClr>
                </a:solidFill>
              </a:rPr>
              <a:pPr/>
              <a:t>6/14/2018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F8B12A1-1006-42A3-A472-30C60DB048A8}" type="slidenum">
              <a:rPr lang="en-US" smtClean="0">
                <a:solidFill>
                  <a:prstClr val="black">
                    <a:tint val="75000"/>
                  </a:prstClr>
                </a:solidFill>
              </a:rPr>
              <a:pPr/>
              <a:t>‹#›</a:t>
            </a:fld>
            <a:endParaRPr lang="en-US">
              <a:solidFill>
                <a:prstClr val="black">
                  <a:tint val="75000"/>
                </a:prstClr>
              </a:solidFill>
            </a:endParaRPr>
          </a:p>
        </p:txBody>
      </p:sp>
      <p:pic>
        <p:nvPicPr>
          <p:cNvPr id="8" name="Picture 2" descr="C:\Users\i-jbatsc\Desktop\images\images\logo.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980033109"/>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8" y="4800602"/>
            <a:ext cx="7315200" cy="566739"/>
          </a:xfrm>
        </p:spPr>
        <p:txBody>
          <a:bodyPr anchor="b"/>
          <a:lstStyle>
            <a:lvl1pPr algn="l">
              <a:defRPr sz="2700" b="1"/>
            </a:lvl1pPr>
          </a:lstStyle>
          <a:p>
            <a:r>
              <a:rPr lang="en-US"/>
              <a:t>Click to edit Master title style</a:t>
            </a:r>
          </a:p>
        </p:txBody>
      </p:sp>
      <p:sp>
        <p:nvSpPr>
          <p:cNvPr id="3" name="Picture Placeholder 2"/>
          <p:cNvSpPr>
            <a:spLocks noGrp="1"/>
          </p:cNvSpPr>
          <p:nvPr>
            <p:ph type="pic" idx="1"/>
          </p:nvPr>
        </p:nvSpPr>
        <p:spPr>
          <a:xfrm>
            <a:off x="2389718" y="612775"/>
            <a:ext cx="7315200" cy="4114800"/>
          </a:xfrm>
        </p:spPr>
        <p:txBody>
          <a:bodyPr/>
          <a:lstStyle>
            <a:lvl1pPr marL="0" indent="0">
              <a:buNone/>
              <a:defRPr sz="4300"/>
            </a:lvl1pPr>
            <a:lvl2pPr marL="609493" indent="0">
              <a:buNone/>
              <a:defRPr sz="3700"/>
            </a:lvl2pPr>
            <a:lvl3pPr marL="1218987" indent="0">
              <a:buNone/>
              <a:defRPr sz="3200"/>
            </a:lvl3pPr>
            <a:lvl4pPr marL="1828480" indent="0">
              <a:buNone/>
              <a:defRPr sz="2700"/>
            </a:lvl4pPr>
            <a:lvl5pPr marL="2437973" indent="0">
              <a:buNone/>
              <a:defRPr sz="2700"/>
            </a:lvl5pPr>
            <a:lvl6pPr marL="3047467" indent="0">
              <a:buNone/>
              <a:defRPr sz="2700"/>
            </a:lvl6pPr>
            <a:lvl7pPr marL="3656960" indent="0">
              <a:buNone/>
              <a:defRPr sz="2700"/>
            </a:lvl7pPr>
            <a:lvl8pPr marL="4266453" indent="0">
              <a:buNone/>
              <a:defRPr sz="2700"/>
            </a:lvl8pPr>
            <a:lvl9pPr marL="4875947" indent="0">
              <a:buNone/>
              <a:defRPr sz="2700"/>
            </a:lvl9pPr>
          </a:lstStyle>
          <a:p>
            <a:r>
              <a:rPr lang="en-US"/>
              <a:t>Click icon to add picture</a:t>
            </a:r>
          </a:p>
        </p:txBody>
      </p:sp>
      <p:sp>
        <p:nvSpPr>
          <p:cNvPr id="4" name="Text Placeholder 3"/>
          <p:cNvSpPr>
            <a:spLocks noGrp="1"/>
          </p:cNvSpPr>
          <p:nvPr>
            <p:ph type="body" sz="half" idx="2"/>
          </p:nvPr>
        </p:nvSpPr>
        <p:spPr>
          <a:xfrm>
            <a:off x="2389718" y="5367443"/>
            <a:ext cx="7315200" cy="8048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0FDB083A-04D8-4B57-ABAC-46E7416338DF}" type="datetimeFigureOut">
              <a:rPr lang="en-US" smtClean="0">
                <a:solidFill>
                  <a:prstClr val="black">
                    <a:tint val="75000"/>
                  </a:prstClr>
                </a:solidFill>
              </a:rPr>
              <a:pPr/>
              <a:t>6/14/2018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F8B12A1-1006-42A3-A472-30C60DB048A8}" type="slidenum">
              <a:rPr lang="en-US" smtClean="0">
                <a:solidFill>
                  <a:prstClr val="black">
                    <a:tint val="75000"/>
                  </a:prstClr>
                </a:solidFill>
              </a:rPr>
              <a:pPr/>
              <a:t>‹#›</a:t>
            </a:fld>
            <a:endParaRPr lang="en-US">
              <a:solidFill>
                <a:prstClr val="black">
                  <a:tint val="75000"/>
                </a:prstClr>
              </a:solidFill>
            </a:endParaRPr>
          </a:p>
        </p:txBody>
      </p:sp>
      <p:pic>
        <p:nvPicPr>
          <p:cNvPr id="8" name="Picture 2" descr="C:\Users\i-jbatsc\Desktop\images\images\logo.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3041457132"/>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5300">
                <a:effectLst/>
                <a:latin typeface="+mj-lt"/>
                <a:ea typeface="Segoe UI" pitchFamily="34" charset="0"/>
                <a:cs typeface="Segoe UI" pitchFamily="34" charset="0"/>
              </a:defRPr>
            </a:lvl1p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FDB083A-04D8-4B57-ABAC-46E7416338DF}" type="datetimeFigureOut">
              <a:rPr lang="en-US" smtClean="0">
                <a:solidFill>
                  <a:prstClr val="black">
                    <a:tint val="75000"/>
                  </a:prstClr>
                </a:solidFill>
              </a:rPr>
              <a:pPr/>
              <a:t>6/14/2018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F8B12A1-1006-42A3-A472-30C60DB048A8}" type="slidenum">
              <a:rPr lang="en-US" smtClean="0">
                <a:solidFill>
                  <a:prstClr val="black">
                    <a:tint val="75000"/>
                  </a:prstClr>
                </a:solidFill>
              </a:rPr>
              <a:pPr/>
              <a:t>‹#›</a:t>
            </a:fld>
            <a:endParaRPr lang="en-US">
              <a:solidFill>
                <a:prstClr val="black">
                  <a:tint val="75000"/>
                </a:prstClr>
              </a:solidFill>
            </a:endParaRPr>
          </a:p>
        </p:txBody>
      </p:sp>
      <p:pic>
        <p:nvPicPr>
          <p:cNvPr id="7" name="Picture 2" descr="C:\Users\i-jbatsc\Desktop\images\images\logo.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4144219016"/>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685802"/>
            <a:ext cx="2743200" cy="5440363"/>
          </a:xfrm>
        </p:spPr>
        <p:txBody>
          <a:bodyPr vert="eaVert"/>
          <a:lstStyle>
            <a:lvl1pPr>
              <a:defRPr>
                <a:effectLst/>
                <a:latin typeface="+mj-lt"/>
                <a:ea typeface="Segoe UI" pitchFamily="34" charset="0"/>
                <a:cs typeface="Segoe UI" pitchFamily="34" charset="0"/>
              </a:defRPr>
            </a:lvl1pPr>
          </a:lstStyle>
          <a:p>
            <a:r>
              <a:rPr lang="en-US"/>
              <a:t>Click to edit Master title style</a:t>
            </a:r>
          </a:p>
        </p:txBody>
      </p:sp>
      <p:sp>
        <p:nvSpPr>
          <p:cNvPr id="3" name="Vertical Text Placeholder 2"/>
          <p:cNvSpPr>
            <a:spLocks noGrp="1"/>
          </p:cNvSpPr>
          <p:nvPr>
            <p:ph type="body" orient="vert" idx="1"/>
          </p:nvPr>
        </p:nvSpPr>
        <p:spPr>
          <a:xfrm>
            <a:off x="609600" y="685802"/>
            <a:ext cx="8026400" cy="5440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FDB083A-04D8-4B57-ABAC-46E7416338DF}" type="datetimeFigureOut">
              <a:rPr lang="en-US" smtClean="0">
                <a:solidFill>
                  <a:prstClr val="black">
                    <a:tint val="75000"/>
                  </a:prstClr>
                </a:solidFill>
              </a:rPr>
              <a:pPr/>
              <a:t>6/14/2018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F8B12A1-1006-42A3-A472-30C60DB048A8}" type="slidenum">
              <a:rPr lang="en-US" smtClean="0">
                <a:solidFill>
                  <a:prstClr val="black">
                    <a:tint val="75000"/>
                  </a:prstClr>
                </a:solidFill>
              </a:rPr>
              <a:pPr/>
              <a:t>‹#›</a:t>
            </a:fld>
            <a:endParaRPr lang="en-US">
              <a:solidFill>
                <a:prstClr val="black">
                  <a:tint val="75000"/>
                </a:prstClr>
              </a:solidFill>
            </a:endParaRPr>
          </a:p>
        </p:txBody>
      </p:sp>
      <p:pic>
        <p:nvPicPr>
          <p:cNvPr id="7" name="Picture 2" descr="C:\Users\i-jbatsc\Desktop\images\images\logo.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434015322"/>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showMasterSp="0" type="title" preserve="1">
  <p:cSld name="Title Slide Gray Bar">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251201" y="4724400"/>
            <a:ext cx="8228973" cy="914400"/>
          </a:xfrm>
        </p:spPr>
        <p:txBody>
          <a:bodyPr vert="horz" lIns="0" tIns="0" rIns="0" bIns="0" rtlCol="0">
            <a:noAutofit/>
          </a:bodyPr>
          <a:lstStyle>
            <a:lvl1pPr marL="0" indent="0" algn="r" defTabSz="1218937" rtl="0" eaLnBrk="1" latinLnBrk="0" hangingPunct="1">
              <a:lnSpc>
                <a:spcPct val="90000"/>
              </a:lnSpc>
              <a:spcBef>
                <a:spcPts val="0"/>
              </a:spcBef>
              <a:buFont typeface="Arial" pitchFamily="34" charset="0"/>
              <a:buNone/>
              <a:defRPr lang="en-US" sz="2700" kern="1200" dirty="0">
                <a:gradFill>
                  <a:gsLst>
                    <a:gs pos="0">
                      <a:schemeClr val="bg1"/>
                    </a:gs>
                    <a:gs pos="100000">
                      <a:schemeClr val="bg1"/>
                    </a:gs>
                  </a:gsLst>
                  <a:lin ang="5400000" scaled="0"/>
                </a:gradFill>
                <a:latin typeface="Segoe UI" pitchFamily="34" charset="0"/>
                <a:ea typeface="Segoe UI" pitchFamily="34" charset="0"/>
                <a:cs typeface="Segoe UI" pitchFamily="34" charset="0"/>
              </a:defRPr>
            </a:lvl1pPr>
            <a:lvl2pPr marL="609469" indent="0" algn="ctr">
              <a:buNone/>
              <a:defRPr>
                <a:solidFill>
                  <a:schemeClr val="tx1">
                    <a:tint val="75000"/>
                  </a:schemeClr>
                </a:solidFill>
              </a:defRPr>
            </a:lvl2pPr>
            <a:lvl3pPr marL="1218937" indent="0" algn="ctr">
              <a:buNone/>
              <a:defRPr>
                <a:solidFill>
                  <a:schemeClr val="tx1">
                    <a:tint val="75000"/>
                  </a:schemeClr>
                </a:solidFill>
              </a:defRPr>
            </a:lvl3pPr>
            <a:lvl4pPr marL="1828407" indent="0" algn="ctr">
              <a:buNone/>
              <a:defRPr>
                <a:solidFill>
                  <a:schemeClr val="tx1">
                    <a:tint val="75000"/>
                  </a:schemeClr>
                </a:solidFill>
              </a:defRPr>
            </a:lvl4pPr>
            <a:lvl5pPr marL="2437876" indent="0" algn="ctr">
              <a:buNone/>
              <a:defRPr>
                <a:solidFill>
                  <a:schemeClr val="tx1">
                    <a:tint val="75000"/>
                  </a:schemeClr>
                </a:solidFill>
              </a:defRPr>
            </a:lvl5pPr>
            <a:lvl6pPr marL="3047345" indent="0" algn="ctr">
              <a:buNone/>
              <a:defRPr>
                <a:solidFill>
                  <a:schemeClr val="tx1">
                    <a:tint val="75000"/>
                  </a:schemeClr>
                </a:solidFill>
              </a:defRPr>
            </a:lvl6pPr>
            <a:lvl7pPr marL="3656813" indent="0" algn="ctr">
              <a:buNone/>
              <a:defRPr>
                <a:solidFill>
                  <a:schemeClr val="tx1">
                    <a:tint val="75000"/>
                  </a:schemeClr>
                </a:solidFill>
              </a:defRPr>
            </a:lvl7pPr>
            <a:lvl8pPr marL="4266283" indent="0" algn="ctr">
              <a:buNone/>
              <a:defRPr>
                <a:solidFill>
                  <a:schemeClr val="tx1">
                    <a:tint val="75000"/>
                  </a:schemeClr>
                </a:solidFill>
              </a:defRPr>
            </a:lvl8pPr>
            <a:lvl9pPr marL="4875752" indent="0" algn="ctr">
              <a:buNone/>
              <a:defRPr>
                <a:solidFill>
                  <a:schemeClr val="tx1">
                    <a:tint val="75000"/>
                  </a:schemeClr>
                </a:solidFill>
              </a:defRPr>
            </a:lvl9pPr>
          </a:lstStyle>
          <a:p>
            <a:pPr marL="0" marR="0" lvl="0" indent="0" algn="r" defTabSz="1218937" rtl="0" eaLnBrk="1" fontAlgn="auto" latinLnBrk="0" hangingPunct="1">
              <a:lnSpc>
                <a:spcPct val="90000"/>
              </a:lnSpc>
              <a:spcBef>
                <a:spcPts val="0"/>
              </a:spcBef>
              <a:spcAft>
                <a:spcPts val="0"/>
              </a:spcAft>
              <a:buClrTx/>
              <a:buSzTx/>
              <a:buFontTx/>
              <a:buNone/>
              <a:tabLst/>
              <a:defRPr/>
            </a:pPr>
            <a:r>
              <a:rPr lang="en-US"/>
              <a:t>Click to edit Master subtitle style</a:t>
            </a:r>
          </a:p>
        </p:txBody>
      </p:sp>
      <p:sp>
        <p:nvSpPr>
          <p:cNvPr id="2" name="Title 1"/>
          <p:cNvSpPr>
            <a:spLocks noGrp="1"/>
          </p:cNvSpPr>
          <p:nvPr>
            <p:ph type="ctrTitle"/>
          </p:nvPr>
        </p:nvSpPr>
        <p:spPr>
          <a:xfrm>
            <a:off x="3251229" y="3276601"/>
            <a:ext cx="8210551" cy="1219200"/>
          </a:xfrm>
        </p:spPr>
        <p:txBody>
          <a:bodyPr vert="horz" wrap="square" lIns="0" tIns="0" rIns="0" bIns="0" rtlCol="0" anchor="b">
            <a:noAutofit/>
          </a:bodyPr>
          <a:lstStyle>
            <a:lvl1pPr algn="r" defTabSz="1218937" rtl="0" eaLnBrk="1" latinLnBrk="0" hangingPunct="1">
              <a:lnSpc>
                <a:spcPct val="90000"/>
              </a:lnSpc>
              <a:spcBef>
                <a:spcPct val="0"/>
              </a:spcBef>
              <a:buNone/>
              <a:defRPr lang="en-US" sz="4800" b="1" kern="1200" cap="none" spc="-200" dirty="0">
                <a:ln w="3175">
                  <a:noFill/>
                </a:ln>
                <a:solidFill>
                  <a:schemeClr val="tx1"/>
                </a:solidFill>
                <a:effectLst/>
                <a:latin typeface="+mj-lt"/>
                <a:ea typeface="Segoe UI" pitchFamily="34" charset="0"/>
                <a:cs typeface="Segoe UI" pitchFamily="34" charset="0"/>
              </a:defRPr>
            </a:lvl1pPr>
          </a:lstStyle>
          <a:p>
            <a:r>
              <a:rPr lang="en-US"/>
              <a:t>Click to edit Master title style</a:t>
            </a:r>
          </a:p>
        </p:txBody>
      </p:sp>
      <p:pic>
        <p:nvPicPr>
          <p:cNvPr id="4" name="Picture 2" descr="C:\Users\i-jbatsc\Desktop\images\images\logo.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3690566253"/>
      </p:ext>
    </p:extLst>
  </p:cSld>
  <p:clrMapOvr>
    <a:masterClrMapping/>
  </p:clrMapOvr>
  <p:transition>
    <p:fade/>
  </p:transition>
</p:sldLayout>
</file>

<file path=ppt/slideLayouts/slideLayout276.xml><?xml version="1.0" encoding="utf-8"?>
<p:sldLayout xmlns:a="http://schemas.openxmlformats.org/drawingml/2006/main" xmlns:r="http://schemas.openxmlformats.org/officeDocument/2006/relationships" xmlns:p="http://schemas.openxmlformats.org/presentationml/2006/main" showMasterSp="0" preserve="1">
  <p:cSld name="Title Content Shapes No Bar">
    <p:spTree>
      <p:nvGrpSpPr>
        <p:cNvPr id="1" name=""/>
        <p:cNvGrpSpPr/>
        <p:nvPr/>
      </p:nvGrpSpPr>
      <p:grpSpPr>
        <a:xfrm>
          <a:off x="0" y="0"/>
          <a:ext cx="0" cy="0"/>
          <a:chOff x="0" y="0"/>
          <a:chExt cx="0" cy="0"/>
        </a:xfrm>
      </p:grpSpPr>
      <p:sp>
        <p:nvSpPr>
          <p:cNvPr id="2" name="Title 1"/>
          <p:cNvSpPr>
            <a:spLocks noGrp="1"/>
          </p:cNvSpPr>
          <p:nvPr>
            <p:ph type="title"/>
          </p:nvPr>
        </p:nvSpPr>
        <p:spPr>
          <a:xfrm>
            <a:off x="1117600" y="177800"/>
            <a:ext cx="10566400" cy="685800"/>
          </a:xfrm>
        </p:spPr>
        <p:txBody>
          <a:bodyPr vert="horz" wrap="square" lIns="0" tIns="0" rIns="0" bIns="0" rtlCol="0" anchor="t">
            <a:noAutofit/>
          </a:bodyPr>
          <a:lstStyle>
            <a:lvl1pPr algn="l" defTabSz="1218937" rtl="0" eaLnBrk="1" latinLnBrk="0" hangingPunct="1">
              <a:lnSpc>
                <a:spcPct val="90000"/>
              </a:lnSpc>
              <a:spcBef>
                <a:spcPct val="0"/>
              </a:spcBef>
              <a:buNone/>
              <a:defRPr lang="en-US" sz="5300" b="1" kern="1200" cap="none" spc="0" dirty="0">
                <a:ln w="3175">
                  <a:noFill/>
                </a:ln>
                <a:solidFill>
                  <a:schemeClr val="tx1"/>
                </a:solidFill>
                <a:effectLst/>
                <a:latin typeface="+mj-lt"/>
                <a:ea typeface="Segoe UI" pitchFamily="34" charset="0"/>
                <a:cs typeface="Segoe UI" pitchFamily="34" charset="0"/>
              </a:defRPr>
            </a:lvl1pPr>
          </a:lstStyle>
          <a:p>
            <a:r>
              <a:rPr lang="en-US"/>
              <a:t>Click to edit Master title style</a:t>
            </a:r>
          </a:p>
        </p:txBody>
      </p:sp>
      <p:sp>
        <p:nvSpPr>
          <p:cNvPr id="7" name="Text Placeholder 13"/>
          <p:cNvSpPr>
            <a:spLocks noGrp="1"/>
          </p:cNvSpPr>
          <p:nvPr>
            <p:ph type="body" sz="quarter" idx="11" hasCustomPrompt="1"/>
          </p:nvPr>
        </p:nvSpPr>
        <p:spPr>
          <a:xfrm>
            <a:off x="508001" y="6412019"/>
            <a:ext cx="11176000" cy="217487"/>
          </a:xfrm>
        </p:spPr>
        <p:txBody>
          <a:bodyPr>
            <a:normAutofit/>
          </a:bodyPr>
          <a:lstStyle>
            <a:lvl1pPr algn="l">
              <a:buNone/>
              <a:defRPr sz="1300"/>
            </a:lvl1pPr>
          </a:lstStyle>
          <a:p>
            <a:pPr lvl="0"/>
            <a:r>
              <a:rPr lang="en-US"/>
              <a:t>Sources</a:t>
            </a:r>
          </a:p>
        </p:txBody>
      </p:sp>
      <p:sp>
        <p:nvSpPr>
          <p:cNvPr id="8" name="Content Placeholder 2"/>
          <p:cNvSpPr>
            <a:spLocks noGrp="1"/>
          </p:cNvSpPr>
          <p:nvPr>
            <p:ph idx="1"/>
          </p:nvPr>
        </p:nvSpPr>
        <p:spPr>
          <a:xfrm>
            <a:off x="1219200" y="1676448"/>
            <a:ext cx="10464800" cy="4678679"/>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2" descr="C:\Users\i-jbatsc\Desktop\images\images\logo.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3841476637"/>
      </p:ext>
    </p:extLst>
  </p:cSld>
  <p:clrMapOvr>
    <a:masterClrMapping/>
  </p:clrMapOvr>
  <p:transition>
    <p:fade/>
  </p:transition>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preserve="1">
  <p:cSld name="Two Content No Bar">
    <p:spTree>
      <p:nvGrpSpPr>
        <p:cNvPr id="1" name=""/>
        <p:cNvGrpSpPr/>
        <p:nvPr/>
      </p:nvGrpSpPr>
      <p:grpSpPr>
        <a:xfrm>
          <a:off x="0" y="0"/>
          <a:ext cx="0" cy="0"/>
          <a:chOff x="0" y="0"/>
          <a:chExt cx="0" cy="0"/>
        </a:xfrm>
      </p:grpSpPr>
      <p:sp>
        <p:nvSpPr>
          <p:cNvPr id="2" name="Title 1"/>
          <p:cNvSpPr>
            <a:spLocks noGrp="1"/>
          </p:cNvSpPr>
          <p:nvPr>
            <p:ph type="title"/>
          </p:nvPr>
        </p:nvSpPr>
        <p:spPr>
          <a:xfrm>
            <a:off x="914400" y="228706"/>
            <a:ext cx="10566400" cy="1123585"/>
          </a:xfrm>
        </p:spPr>
        <p:txBody>
          <a:bodyPr vert="horz" wrap="square" lIns="0" tIns="0" rIns="0" bIns="0" rtlCol="0" anchor="t">
            <a:noAutofit/>
          </a:bodyPr>
          <a:lstStyle>
            <a:lvl1pPr algn="l" defTabSz="1218937" rtl="0" eaLnBrk="1" latinLnBrk="0" hangingPunct="1">
              <a:lnSpc>
                <a:spcPct val="90000"/>
              </a:lnSpc>
              <a:spcBef>
                <a:spcPct val="0"/>
              </a:spcBef>
              <a:buNone/>
              <a:defRPr lang="en-US" sz="5300" b="1" kern="1200" cap="none" spc="0" dirty="0">
                <a:ln w="3175">
                  <a:noFill/>
                </a:ln>
                <a:solidFill>
                  <a:schemeClr val="tx1"/>
                </a:solidFill>
                <a:effectLst/>
                <a:latin typeface="+mj-lt"/>
                <a:ea typeface="Segoe UI" pitchFamily="34" charset="0"/>
                <a:cs typeface="Segoe UI" pitchFamily="34" charset="0"/>
              </a:defRPr>
            </a:lvl1pPr>
          </a:lstStyle>
          <a:p>
            <a:r>
              <a:rPr lang="en-US"/>
              <a:t>Click to edit Master title style</a:t>
            </a:r>
          </a:p>
        </p:txBody>
      </p:sp>
      <p:sp>
        <p:nvSpPr>
          <p:cNvPr id="7" name="Text Placeholder 13"/>
          <p:cNvSpPr>
            <a:spLocks noGrp="1"/>
          </p:cNvSpPr>
          <p:nvPr>
            <p:ph type="body" sz="quarter" idx="11" hasCustomPrompt="1"/>
          </p:nvPr>
        </p:nvSpPr>
        <p:spPr>
          <a:xfrm>
            <a:off x="508001" y="6412019"/>
            <a:ext cx="11176000" cy="217487"/>
          </a:xfrm>
        </p:spPr>
        <p:txBody>
          <a:bodyPr>
            <a:normAutofit/>
          </a:bodyPr>
          <a:lstStyle>
            <a:lvl1pPr algn="l">
              <a:buNone/>
              <a:defRPr sz="1300"/>
            </a:lvl1pPr>
          </a:lstStyle>
          <a:p>
            <a:pPr lvl="0"/>
            <a:r>
              <a:rPr lang="en-US"/>
              <a:t>Sources</a:t>
            </a:r>
          </a:p>
        </p:txBody>
      </p:sp>
      <p:sp>
        <p:nvSpPr>
          <p:cNvPr id="9" name="Content Placeholder 2"/>
          <p:cNvSpPr>
            <a:spLocks noGrp="1"/>
          </p:cNvSpPr>
          <p:nvPr>
            <p:ph sz="half" idx="1"/>
          </p:nvPr>
        </p:nvSpPr>
        <p:spPr>
          <a:xfrm>
            <a:off x="914401" y="1371600"/>
            <a:ext cx="5080000" cy="4983480"/>
          </a:xfrm>
        </p:spPr>
        <p:txBody>
          <a:bodyPr>
            <a:normAutofit/>
          </a:bodyPr>
          <a:lstStyle>
            <a:lvl1pPr marL="453222" indent="-453222">
              <a:lnSpc>
                <a:spcPct val="90000"/>
              </a:lnSpc>
              <a:defRPr sz="3200"/>
            </a:lvl1pPr>
            <a:lvl2pPr marL="897627" indent="-433823">
              <a:lnSpc>
                <a:spcPct val="90000"/>
              </a:lnSpc>
              <a:defRPr sz="2700"/>
            </a:lvl2pPr>
            <a:lvl3pPr marL="1271491" indent="-384445">
              <a:lnSpc>
                <a:spcPct val="90000"/>
              </a:lnSpc>
              <a:defRPr sz="2400"/>
            </a:lvl3pPr>
            <a:lvl4pPr marL="1636538" indent="-365047">
              <a:lnSpc>
                <a:spcPct val="90000"/>
              </a:lnSpc>
              <a:defRPr sz="2100"/>
            </a:lvl4pPr>
            <a:lvl5pPr marL="2020982" indent="-373864">
              <a:lnSpc>
                <a:spcPct val="90000"/>
              </a:lnSpc>
              <a:defRPr sz="21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3"/>
          <p:cNvSpPr>
            <a:spLocks noGrp="1"/>
          </p:cNvSpPr>
          <p:nvPr>
            <p:ph sz="half" idx="2"/>
          </p:nvPr>
        </p:nvSpPr>
        <p:spPr>
          <a:xfrm>
            <a:off x="6604000" y="1371600"/>
            <a:ext cx="5080000" cy="4983480"/>
          </a:xfrm>
        </p:spPr>
        <p:txBody>
          <a:bodyPr>
            <a:normAutofit/>
          </a:bodyPr>
          <a:lstStyle>
            <a:lvl1pPr marL="463804" indent="-463804">
              <a:lnSpc>
                <a:spcPct val="90000"/>
              </a:lnSpc>
              <a:defRPr sz="3200"/>
            </a:lvl1pPr>
            <a:lvl2pPr marL="897627" indent="-453222">
              <a:lnSpc>
                <a:spcPct val="90000"/>
              </a:lnSpc>
              <a:defRPr sz="2700"/>
            </a:lvl2pPr>
            <a:lvl3pPr marL="1282072" indent="-403844">
              <a:lnSpc>
                <a:spcPct val="90000"/>
              </a:lnSpc>
              <a:defRPr sz="2400"/>
            </a:lvl3pPr>
            <a:lvl4pPr marL="1636538" indent="-354466">
              <a:lnSpc>
                <a:spcPct val="90000"/>
              </a:lnSpc>
              <a:defRPr sz="2100"/>
            </a:lvl4pPr>
            <a:lvl5pPr marL="2020982" indent="-365047">
              <a:lnSpc>
                <a:spcPct val="90000"/>
              </a:lnSpc>
              <a:defRPr sz="21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2" descr="C:\Users\i-jbatsc\Desktop\images\images\logo.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2717274627"/>
      </p:ext>
    </p:extLst>
  </p:cSld>
  <p:clrMapOvr>
    <a:masterClrMapping/>
  </p:clrMapOvr>
  <p:transition>
    <p:fade/>
  </p:transition>
</p:sldLayout>
</file>

<file path=ppt/slideLayouts/slideLayout278.xml><?xml version="1.0" encoding="utf-8"?>
<p:sldLayout xmlns:a="http://schemas.openxmlformats.org/drawingml/2006/main" xmlns:r="http://schemas.openxmlformats.org/officeDocument/2006/relationships" xmlns:p="http://schemas.openxmlformats.org/presentationml/2006/main" showMasterSp="0" userDrawn="1">
  <p:cSld name="Demo Layout">
    <p:spTree>
      <p:nvGrpSpPr>
        <p:cNvPr id="1" name=""/>
        <p:cNvGrpSpPr/>
        <p:nvPr/>
      </p:nvGrpSpPr>
      <p:grpSpPr>
        <a:xfrm>
          <a:off x="0" y="0"/>
          <a:ext cx="0" cy="0"/>
          <a:chOff x="0" y="0"/>
          <a:chExt cx="0" cy="0"/>
        </a:xfrm>
      </p:grpSpPr>
      <p:sp>
        <p:nvSpPr>
          <p:cNvPr id="7" name="Title 1"/>
          <p:cNvSpPr>
            <a:spLocks noGrp="1"/>
          </p:cNvSpPr>
          <p:nvPr>
            <p:ph type="ctrTitle"/>
          </p:nvPr>
        </p:nvSpPr>
        <p:spPr>
          <a:xfrm>
            <a:off x="938812" y="2794000"/>
            <a:ext cx="10745212" cy="1295400"/>
          </a:xfrm>
        </p:spPr>
        <p:txBody>
          <a:bodyPr anchor="ctr">
            <a:noAutofit/>
          </a:bodyPr>
          <a:lstStyle>
            <a:lvl1pPr algn="l">
              <a:lnSpc>
                <a:spcPct val="90000"/>
              </a:lnSpc>
              <a:defRPr sz="7200" b="0" spc="-267" baseline="0">
                <a:effectLst/>
              </a:defRPr>
            </a:lvl1pPr>
          </a:lstStyle>
          <a:p>
            <a:r>
              <a:rPr lang="en-US"/>
              <a:t>Click to edit Master title style</a:t>
            </a:r>
          </a:p>
        </p:txBody>
      </p:sp>
      <p:sp>
        <p:nvSpPr>
          <p:cNvPr id="8" name="Subtitle 2"/>
          <p:cNvSpPr>
            <a:spLocks noGrp="1"/>
          </p:cNvSpPr>
          <p:nvPr>
            <p:ph type="subTitle" idx="1" hasCustomPrompt="1"/>
          </p:nvPr>
        </p:nvSpPr>
        <p:spPr>
          <a:xfrm>
            <a:off x="938784" y="4845344"/>
            <a:ext cx="6694352" cy="920456"/>
          </a:xfrm>
        </p:spPr>
        <p:txBody>
          <a:bodyPr anchor="ctr">
            <a:noAutofit/>
          </a:bodyPr>
          <a:lstStyle>
            <a:lvl1pPr marL="0" indent="0" algn="l">
              <a:lnSpc>
                <a:spcPct val="90000"/>
              </a:lnSpc>
              <a:spcBef>
                <a:spcPts val="0"/>
              </a:spcBef>
              <a:buNone/>
              <a:defRPr sz="4300" spc="-67" baseline="0">
                <a:gradFill>
                  <a:gsLst>
                    <a:gs pos="0">
                      <a:schemeClr val="tx1"/>
                    </a:gs>
                    <a:gs pos="86000">
                      <a:schemeClr val="tx1"/>
                    </a:gs>
                  </a:gsLst>
                  <a:lin ang="5400000" scaled="0"/>
                </a:gradFill>
                <a:effectLst/>
              </a:defRPr>
            </a:lvl1pPr>
            <a:lvl2pPr marL="609444" indent="0" algn="ctr">
              <a:buNone/>
              <a:defRPr>
                <a:solidFill>
                  <a:schemeClr val="tx1">
                    <a:tint val="75000"/>
                  </a:schemeClr>
                </a:solidFill>
              </a:defRPr>
            </a:lvl2pPr>
            <a:lvl3pPr marL="1218887" indent="0" algn="ctr">
              <a:buNone/>
              <a:defRPr>
                <a:solidFill>
                  <a:schemeClr val="tx1">
                    <a:tint val="75000"/>
                  </a:schemeClr>
                </a:solidFill>
              </a:defRPr>
            </a:lvl3pPr>
            <a:lvl4pPr marL="1828331" indent="0" algn="ctr">
              <a:buNone/>
              <a:defRPr>
                <a:solidFill>
                  <a:schemeClr val="tx1">
                    <a:tint val="75000"/>
                  </a:schemeClr>
                </a:solidFill>
              </a:defRPr>
            </a:lvl4pPr>
            <a:lvl5pPr marL="2437775" indent="0" algn="ctr">
              <a:buNone/>
              <a:defRPr>
                <a:solidFill>
                  <a:schemeClr val="tx1">
                    <a:tint val="75000"/>
                  </a:schemeClr>
                </a:solidFill>
              </a:defRPr>
            </a:lvl5pPr>
            <a:lvl6pPr marL="3047217" indent="0" algn="ctr">
              <a:buNone/>
              <a:defRPr>
                <a:solidFill>
                  <a:schemeClr val="tx1">
                    <a:tint val="75000"/>
                  </a:schemeClr>
                </a:solidFill>
              </a:defRPr>
            </a:lvl6pPr>
            <a:lvl7pPr marL="3656660" indent="0" algn="ctr">
              <a:buNone/>
              <a:defRPr>
                <a:solidFill>
                  <a:schemeClr val="tx1">
                    <a:tint val="75000"/>
                  </a:schemeClr>
                </a:solidFill>
              </a:defRPr>
            </a:lvl7pPr>
            <a:lvl8pPr marL="4266105" indent="0" algn="ctr">
              <a:buNone/>
              <a:defRPr>
                <a:solidFill>
                  <a:schemeClr val="tx1">
                    <a:tint val="75000"/>
                  </a:schemeClr>
                </a:solidFill>
              </a:defRPr>
            </a:lvl8pPr>
            <a:lvl9pPr marL="4875549" indent="0" algn="ctr">
              <a:buNone/>
              <a:defRPr>
                <a:solidFill>
                  <a:schemeClr val="tx1">
                    <a:tint val="75000"/>
                  </a:schemeClr>
                </a:solidFill>
              </a:defRPr>
            </a:lvl9pPr>
          </a:lstStyle>
          <a:p>
            <a:r>
              <a:rPr lang="en-US"/>
              <a:t>Click to edit Master title style</a:t>
            </a:r>
          </a:p>
        </p:txBody>
      </p:sp>
      <p:sp>
        <p:nvSpPr>
          <p:cNvPr id="9" name="Text Placeholder 6"/>
          <p:cNvSpPr>
            <a:spLocks noGrp="1"/>
          </p:cNvSpPr>
          <p:nvPr>
            <p:ph type="body" sz="quarter" idx="10" hasCustomPrompt="1"/>
          </p:nvPr>
        </p:nvSpPr>
        <p:spPr>
          <a:xfrm>
            <a:off x="1430515" y="228601"/>
            <a:ext cx="10253485" cy="1384995"/>
          </a:xfr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4700" b="1" i="1" u="none" strike="noStrike" kern="1200" cap="none" spc="-856" normalizeH="0" baseline="0" noProof="0" dirty="0" smtClean="0">
                <a:ln w="11430"/>
                <a:gradFill>
                  <a:gsLst>
                    <a:gs pos="0">
                      <a:schemeClr val="tx1"/>
                    </a:gs>
                    <a:gs pos="88000">
                      <a:schemeClr val="tx1">
                        <a:alpha val="50000"/>
                      </a:schemeClr>
                    </a:gs>
                  </a:gsLst>
                  <a:lin ang="5400000"/>
                </a:gradFill>
                <a:effectLst/>
                <a:uLnTx/>
                <a:uFillTx/>
                <a:latin typeface="Segoe UI" pitchFamily="34" charset="0"/>
                <a:ea typeface="+mn-ea"/>
                <a:cs typeface="+mn-cs"/>
              </a:defRPr>
            </a:lvl1pPr>
          </a:lstStyle>
          <a:p>
            <a:pPr marL="0" lvl="0" indent="0" algn="r" defTabSz="1218887" rtl="0" eaLnBrk="1" latinLnBrk="0" hangingPunct="1">
              <a:lnSpc>
                <a:spcPct val="90000"/>
              </a:lnSpc>
              <a:spcBef>
                <a:spcPct val="20000"/>
              </a:spcBef>
              <a:buSzPct val="85000"/>
              <a:buFont typeface="Arial" pitchFamily="34" charset="0"/>
              <a:buNone/>
            </a:pPr>
            <a:r>
              <a:rPr lang="en-US"/>
              <a:t>click to…</a:t>
            </a:r>
          </a:p>
        </p:txBody>
      </p:sp>
      <p:pic>
        <p:nvPicPr>
          <p:cNvPr id="5" name="Picture 2" descr="C:\Users\i-jbatsc\Desktop\images\images\logo.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2173758910"/>
      </p:ext>
    </p:extLst>
  </p:cSld>
  <p:clrMapOvr>
    <a:masterClrMapping/>
  </p:clrMapOvr>
  <p:transition>
    <p:fade/>
  </p:transition>
</p:sldLayout>
</file>

<file path=ppt/slideLayouts/slideLayout279.xml><?xml version="1.0" encoding="utf-8"?>
<p:sldLayout xmlns:a="http://schemas.openxmlformats.org/drawingml/2006/main" xmlns:r="http://schemas.openxmlformats.org/officeDocument/2006/relationships" xmlns:p="http://schemas.openxmlformats.org/presentationml/2006/main" showMasterSp="0">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508001" y="1411658"/>
            <a:ext cx="11176000" cy="2210863"/>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61664922"/>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atacenter title 1">
    <p:spTree>
      <p:nvGrpSpPr>
        <p:cNvPr id="1" name=""/>
        <p:cNvGrpSpPr/>
        <p:nvPr/>
      </p:nvGrpSpPr>
      <p:grpSpPr>
        <a:xfrm>
          <a:off x="0" y="0"/>
          <a:ext cx="0" cy="0"/>
          <a:chOff x="0" y="0"/>
          <a:chExt cx="0" cy="0"/>
        </a:xfrm>
      </p:grpSpPr>
      <p:pic>
        <p:nvPicPr>
          <p:cNvPr id="29" name="Picture 2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049" y="1"/>
            <a:ext cx="12216215" cy="6875435"/>
          </a:xfrm>
          <a:prstGeom prst="rect">
            <a:avLst/>
          </a:prstGeom>
        </p:spPr>
      </p:pic>
      <p:pic>
        <p:nvPicPr>
          <p:cNvPr id="31" name="Picture 30"/>
          <p:cNvPicPr>
            <a:picLocks noChangeAspect="1"/>
          </p:cNvPicPr>
          <p:nvPr userDrawn="1"/>
        </p:nvPicPr>
        <p:blipFill>
          <a:blip r:embed="rId3"/>
          <a:stretch>
            <a:fillRect/>
          </a:stretch>
        </p:blipFill>
        <p:spPr>
          <a:xfrm>
            <a:off x="9678928" y="434680"/>
            <a:ext cx="2091198" cy="449313"/>
          </a:xfrm>
          <a:prstGeom prst="rect">
            <a:avLst/>
          </a:prstGeom>
        </p:spPr>
      </p:pic>
      <p:sp>
        <p:nvSpPr>
          <p:cNvPr id="13" name="Rectangle 12"/>
          <p:cNvSpPr/>
          <p:nvPr userDrawn="1"/>
        </p:nvSpPr>
        <p:spPr bwMode="gray">
          <a:xfrm>
            <a:off x="6409944" y="1408176"/>
            <a:ext cx="5340096" cy="2971800"/>
          </a:xfrm>
          <a:prstGeom prst="rect">
            <a:avLst/>
          </a:prstGeom>
          <a:solidFill>
            <a:schemeClr val="tx2">
              <a:alpha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8" tIns="143415" rIns="179268" bIns="143415" numCol="1" spcCol="0" rtlCol="0" fromWordArt="0" anchor="t" anchorCtr="0" forceAA="0" compatLnSpc="1">
            <a:prstTxWarp prst="textNoShape">
              <a:avLst/>
            </a:prstTxWarp>
            <a:noAutofit/>
          </a:bodyPr>
          <a:lstStyle/>
          <a:p>
            <a:pPr algn="ctr" defTabSz="91401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gray">
          <a:xfrm>
            <a:off x="6409945" y="1413777"/>
            <a:ext cx="5332362" cy="2087516"/>
          </a:xfrm>
          <a:noFill/>
        </p:spPr>
        <p:txBody>
          <a:bodyPr lIns="393155" tIns="393155" rIns="146290" bIns="91432" anchor="t" anchorCtr="0"/>
          <a:lstStyle>
            <a:lvl1pPr>
              <a:defRPr sz="4800" spc="-98"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0" hasCustomPrompt="1"/>
          </p:nvPr>
        </p:nvSpPr>
        <p:spPr>
          <a:xfrm>
            <a:off x="6409944" y="3494812"/>
            <a:ext cx="5340096" cy="877163"/>
          </a:xfrm>
        </p:spPr>
        <p:txBody>
          <a:bodyPr lIns="393155" bIns="393155" anchor="b" anchorCtr="0"/>
          <a:lstStyle>
            <a:lvl1pPr marL="0" indent="0">
              <a:buNone/>
              <a:defRPr sz="2800">
                <a:solidFill>
                  <a:schemeClr val="bg1"/>
                </a:solidFill>
              </a:defRPr>
            </a:lvl1pPr>
          </a:lstStyle>
          <a:p>
            <a:pPr lvl="0"/>
            <a:r>
              <a:rPr lang="en-US" dirty="0"/>
              <a:t>Subtitle</a:t>
            </a:r>
          </a:p>
        </p:txBody>
      </p:sp>
    </p:spTree>
    <p:extLst>
      <p:ext uri="{BB962C8B-B14F-4D97-AF65-F5344CB8AC3E}">
        <p14:creationId xmlns:p14="http://schemas.microsoft.com/office/powerpoint/2010/main" val="512594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p:cSld name="Walki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
                    </a14:imgEffect>
                  </a14:imgLayer>
                </a14:imgProps>
              </a:ext>
              <a:ext uri="{28A0092B-C50C-407E-A947-70E740481C1C}">
                <a14:useLocalDpi xmlns:a14="http://schemas.microsoft.com/office/drawing/2010/main" val="0"/>
              </a:ext>
            </a:extLst>
          </a:blip>
          <a:stretch>
            <a:fillRect/>
          </a:stretch>
        </p:blipFill>
        <p:spPr bwMode="gray">
          <a:xfrm>
            <a:off x="10221384" y="6061767"/>
            <a:ext cx="1522404" cy="326167"/>
          </a:xfrm>
          <a:prstGeom prst="rect">
            <a:avLst/>
          </a:prstGeom>
        </p:spPr>
      </p:pic>
      <p:pic>
        <p:nvPicPr>
          <p:cNvPr id="5" name="Picture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69860" y="484298"/>
            <a:ext cx="7002045" cy="1344828"/>
          </a:xfrm>
          <a:prstGeom prst="rect">
            <a:avLst/>
          </a:prstGeom>
        </p:spPr>
      </p:pic>
    </p:spTree>
    <p:extLst>
      <p:ext uri="{BB962C8B-B14F-4D97-AF65-F5344CB8AC3E}">
        <p14:creationId xmlns:p14="http://schemas.microsoft.com/office/powerpoint/2010/main" val="1926659725"/>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p:cSld name="Title Slide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p:nvSpPr>
        <p:spPr bwMode="auto">
          <a:xfrm>
            <a:off x="3114" y="4309989"/>
            <a:ext cx="12188887" cy="2551127"/>
          </a:xfrm>
          <a:prstGeom prst="rect">
            <a:avLst/>
          </a:prstGeom>
          <a:solidFill>
            <a:srgbClr val="4DA0E2"/>
          </a:solidFill>
          <a:ln>
            <a:noFill/>
          </a:ln>
        </p:spPr>
        <p:txBody>
          <a:bodyPr vert="horz" wrap="square" lIns="89630" tIns="44814" rIns="89630" bIns="44814" numCol="1" anchor="t" anchorCtr="0" compatLnSpc="1">
            <a:prstTxWarp prst="textNoShape">
              <a:avLst/>
            </a:prstTxWarp>
          </a:bodyPr>
          <a:lstStyle/>
          <a:p>
            <a:pPr defTabSz="914225"/>
            <a:endParaRPr lang="en-US" sz="1765">
              <a:solidFill>
                <a:srgbClr val="FFFFFF"/>
              </a:solidFill>
            </a:endParaRPr>
          </a:p>
        </p:txBody>
      </p:sp>
      <p:sp>
        <p:nvSpPr>
          <p:cNvPr id="10" name="Rectangle 7"/>
          <p:cNvSpPr>
            <a:spLocks noChangeArrowheads="1"/>
          </p:cNvSpPr>
          <p:nvPr/>
        </p:nvSpPr>
        <p:spPr bwMode="auto">
          <a:xfrm>
            <a:off x="2" y="5729528"/>
            <a:ext cx="12188888" cy="1131586"/>
          </a:xfrm>
          <a:prstGeom prst="rect">
            <a:avLst/>
          </a:prstGeom>
          <a:solidFill>
            <a:srgbClr val="00188F"/>
          </a:solidFill>
          <a:ln>
            <a:noFill/>
          </a:ln>
          <a:extLst/>
        </p:spPr>
        <p:txBody>
          <a:bodyPr vert="horz" wrap="square" lIns="89630" tIns="44814" rIns="89630" bIns="44814" numCol="1" anchor="t" anchorCtr="0" compatLnSpc="1">
            <a:prstTxWarp prst="textNoShape">
              <a:avLst/>
            </a:prstTxWarp>
          </a:bodyPr>
          <a:lstStyle/>
          <a:p>
            <a:pPr defTabSz="914225"/>
            <a:endParaRPr lang="en-US" sz="1765">
              <a:solidFill>
                <a:srgbClr val="FFFFFF"/>
              </a:solidFill>
            </a:endParaRPr>
          </a:p>
        </p:txBody>
      </p:sp>
      <p:sp>
        <p:nvSpPr>
          <p:cNvPr id="11" name="Rectangle 8"/>
          <p:cNvSpPr>
            <a:spLocks noChangeArrowheads="1"/>
          </p:cNvSpPr>
          <p:nvPr/>
        </p:nvSpPr>
        <p:spPr bwMode="auto">
          <a:xfrm>
            <a:off x="3114" y="3343393"/>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225"/>
            <a:endParaRPr lang="en-US" sz="1765">
              <a:solidFill>
                <a:srgbClr val="FFFFFF"/>
              </a:solidFill>
            </a:endParaRPr>
          </a:p>
        </p:txBody>
      </p:sp>
      <p:sp>
        <p:nvSpPr>
          <p:cNvPr id="13" name="Rectangle 12"/>
          <p:cNvSpPr/>
          <p:nvPr/>
        </p:nvSpPr>
        <p:spPr bwMode="white">
          <a:xfrm>
            <a:off x="0" y="-312"/>
            <a:ext cx="12191377" cy="685862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104" y="3877272"/>
            <a:ext cx="6273418" cy="1794661"/>
          </a:xfrm>
          <a:noFill/>
        </p:spPr>
        <p:txBody>
          <a:bodyPr lIns="146304" tIns="109728" rIns="146304" bIns="109728">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1" spc="-98" baseline="0">
                <a:gradFill>
                  <a:gsLst>
                    <a:gs pos="3333">
                      <a:schemeClr val="tx1"/>
                    </a:gs>
                    <a:gs pos="39000">
                      <a:schemeClr val="tx1"/>
                    </a:gs>
                  </a:gsLst>
                  <a:lin ang="5400000" scaled="0"/>
                </a:gradFill>
              </a:defRPr>
            </a:lvl1pPr>
          </a:lstStyle>
          <a:p>
            <a:r>
              <a:rPr lang="en-US"/>
              <a:t>Presentation title</a:t>
            </a:r>
          </a:p>
        </p:txBody>
      </p:sp>
      <p:pic>
        <p:nvPicPr>
          <p:cNvPr id="6" name="Picture 5"/>
          <p:cNvPicPr>
            <a:picLocks noChangeAspect="1"/>
          </p:cNvPicPr>
          <p:nvPr/>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322" y="6061767"/>
            <a:ext cx="1522404" cy="326167"/>
          </a:xfrm>
          <a:prstGeom prst="rect">
            <a:avLst/>
          </a:prstGeom>
        </p:spPr>
      </p:pic>
      <p:sp>
        <p:nvSpPr>
          <p:cNvPr id="8" name="Rectangle 6"/>
          <p:cNvSpPr>
            <a:spLocks noChangeArrowheads="1"/>
          </p:cNvSpPr>
          <p:nvPr/>
        </p:nvSpPr>
        <p:spPr bwMode="auto">
          <a:xfrm>
            <a:off x="3114" y="4309989"/>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225"/>
            <a:endParaRPr lang="en-US" sz="1765">
              <a:solidFill>
                <a:srgbClr val="FFFFFF"/>
              </a:solidFill>
            </a:endParaRPr>
          </a:p>
        </p:txBody>
      </p:sp>
      <p:sp>
        <p:nvSpPr>
          <p:cNvPr id="14" name="TextBox 7"/>
          <p:cNvSpPr txBox="1"/>
          <p:nvPr/>
        </p:nvSpPr>
        <p:spPr bwMode="white">
          <a:xfrm>
            <a:off x="4362449"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spc="147">
                <a:gradFill>
                  <a:gsLst>
                    <a:gs pos="0">
                      <a:srgbClr val="FFFFFF">
                        <a:alpha val="50000"/>
                      </a:srgbClr>
                    </a:gs>
                    <a:gs pos="86000">
                      <a:srgbClr val="FFFFFF">
                        <a:alpha val="50000"/>
                      </a:srgbClr>
                    </a:gs>
                  </a:gsLst>
                  <a:lin ang="5400000" scaled="0"/>
                </a:gradFill>
              </a:rPr>
              <a:t>MICROSOFT CONFIDENTIAL – INTERNAL ONLY</a:t>
            </a:r>
          </a:p>
        </p:txBody>
      </p:sp>
      <p:sp>
        <p:nvSpPr>
          <p:cNvPr id="17" name="Text Placeholder 16"/>
          <p:cNvSpPr>
            <a:spLocks noGrp="1"/>
          </p:cNvSpPr>
          <p:nvPr>
            <p:ph type="body" sz="quarter" idx="13" hasCustomPrompt="1"/>
          </p:nvPr>
        </p:nvSpPr>
        <p:spPr>
          <a:xfrm>
            <a:off x="269239" y="291070"/>
            <a:ext cx="3585699" cy="452654"/>
          </a:xfrm>
        </p:spPr>
        <p:txBody>
          <a:bodyPr/>
          <a:lstStyle>
            <a:lvl1pPr marL="0" indent="0">
              <a:buNone/>
              <a:defRPr sz="1961">
                <a:latin typeface="+mn-lt"/>
              </a:defRPr>
            </a:lvl1pPr>
            <a:lvl2pPr marL="336080" indent="0">
              <a:buNone/>
              <a:defRPr sz="1961"/>
            </a:lvl2pPr>
            <a:lvl3pPr marL="560134" indent="0">
              <a:buNone/>
              <a:defRPr sz="1961"/>
            </a:lvl3pPr>
            <a:lvl4pPr marL="784187" indent="0">
              <a:buNone/>
              <a:defRPr sz="1961"/>
            </a:lvl4pPr>
            <a:lvl5pPr marL="1008241" indent="0">
              <a:buNone/>
              <a:defRPr sz="1961"/>
            </a:lvl5pPr>
          </a:lstStyle>
          <a:p>
            <a:pPr lvl="0"/>
            <a:r>
              <a:rPr lang="en-US"/>
              <a:t>Session Code</a:t>
            </a:r>
          </a:p>
        </p:txBody>
      </p:sp>
      <p:sp>
        <p:nvSpPr>
          <p:cNvPr id="15" name="Text Placeholder 16"/>
          <p:cNvSpPr>
            <a:spLocks noGrp="1"/>
          </p:cNvSpPr>
          <p:nvPr>
            <p:ph type="body" sz="quarter" idx="14" hasCustomPrompt="1"/>
          </p:nvPr>
        </p:nvSpPr>
        <p:spPr>
          <a:xfrm>
            <a:off x="8337065" y="291070"/>
            <a:ext cx="3585699" cy="452654"/>
          </a:xfrm>
        </p:spPr>
        <p:txBody>
          <a:bodyPr/>
          <a:lstStyle>
            <a:lvl1pPr marL="0" indent="0" algn="r">
              <a:buNone/>
              <a:defRPr sz="1961">
                <a:latin typeface="+mn-lt"/>
              </a:defRPr>
            </a:lvl1pPr>
            <a:lvl2pPr marL="336080" indent="0">
              <a:buNone/>
              <a:defRPr sz="1961"/>
            </a:lvl2pPr>
            <a:lvl3pPr marL="560134" indent="0">
              <a:buNone/>
              <a:defRPr sz="1961"/>
            </a:lvl3pPr>
            <a:lvl4pPr marL="784187" indent="0">
              <a:buNone/>
              <a:defRPr sz="1961"/>
            </a:lvl4pPr>
            <a:lvl5pPr marL="1008241" indent="0">
              <a:buNone/>
              <a:defRPr sz="1961"/>
            </a:lvl5pPr>
          </a:lstStyle>
          <a:p>
            <a:pPr lvl="0"/>
            <a:r>
              <a:rPr lang="en-US"/>
              <a:t>Yammer hashtag</a:t>
            </a:r>
          </a:p>
        </p:txBody>
      </p:sp>
    </p:spTree>
    <p:extLst>
      <p:ext uri="{BB962C8B-B14F-4D97-AF65-F5344CB8AC3E}">
        <p14:creationId xmlns:p14="http://schemas.microsoft.com/office/powerpoint/2010/main" val="168078921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par>
                                <p:cTn id="34" presetID="10" presetClass="entr" presetSubtype="0" fill="hold" grpId="0" nodeType="withEffect">
                                  <p:stCondLst>
                                    <p:cond delay="100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950"/>
                                        <p:tgtEl>
                                          <p:spTgt spid="14"/>
                                        </p:tgtEl>
                                      </p:cBhvr>
                                    </p:animEffect>
                                  </p:childTnLst>
                                </p:cTn>
                              </p:par>
                              <p:par>
                                <p:cTn id="37" presetID="63" presetClass="path" presetSubtype="0" decel="100000" fill="hold" grpId="1" nodeType="withEffect">
                                  <p:stCondLst>
                                    <p:cond delay="1000"/>
                                  </p:stCondLst>
                                  <p:childTnLst>
                                    <p:animMotion origin="layout" path="M -0.01455 -1.34362E-6 L -3.90605E-7 -1.34362E-6 " pathEditMode="relative" rAng="0" ptsTypes="AA">
                                      <p:cBhvr>
                                        <p:cTn id="38" dur="950" fill="hold"/>
                                        <p:tgtEl>
                                          <p:spTgt spid="14"/>
                                        </p:tgtEl>
                                        <p:attrNameLst>
                                          <p:attrName>ppt_x</p:attrName>
                                          <p:attrName>ppt_y</p:attrName>
                                        </p:attrNameLst>
                                      </p:cBhvr>
                                      <p:rCtr x="728" y="0"/>
                                    </p:animMotion>
                                  </p:childTnLst>
                                </p:cTn>
                              </p:par>
                              <p:par>
                                <p:cTn id="39" presetID="6" presetClass="emph" presetSubtype="0" accel="100000" autoRev="1" fill="hold" grpId="2" nodeType="withEffect">
                                  <p:stCondLst>
                                    <p:cond delay="300"/>
                                  </p:stCondLst>
                                  <p:childTnLst>
                                    <p:animScale>
                                      <p:cBhvr>
                                        <p:cTn id="40" dur="500" fill="hold"/>
                                        <p:tgtEl>
                                          <p:spTgt spid="14"/>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950"/>
                                        <p:tgtEl>
                                          <p:spTgt spid="17"/>
                                        </p:tgtEl>
                                      </p:cBhvr>
                                    </p:animEffect>
                                  </p:childTnLst>
                                </p:cTn>
                              </p:par>
                              <p:par>
                                <p:cTn id="44" presetID="63" presetClass="path" presetSubtype="0" decel="100000" fill="hold" grpId="1" nodeType="withEffect">
                                  <p:stCondLst>
                                    <p:cond delay="700"/>
                                  </p:stCondLst>
                                  <p:childTnLst>
                                    <p:animMotion origin="layout" path="M -0.01455 -1.34362E-6 L -3.90605E-7 -1.34362E-6 " pathEditMode="relative" rAng="0" ptsTypes="AA">
                                      <p:cBhvr>
                                        <p:cTn id="45" dur="950" fill="hold"/>
                                        <p:tgtEl>
                                          <p:spTgt spid="17"/>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7"/>
                                        </p:tgtEl>
                                      </p:cBhvr>
                                      <p:by x="95000" y="95000"/>
                                    </p:animScale>
                                  </p:childTnLst>
                                </p:cTn>
                              </p:par>
                              <p:par>
                                <p:cTn id="48" presetID="10" presetClass="entr" presetSubtype="0" fill="hold" grpId="0" nodeType="withEffect">
                                  <p:stCondLst>
                                    <p:cond delay="70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950"/>
                                        <p:tgtEl>
                                          <p:spTgt spid="15"/>
                                        </p:tgtEl>
                                      </p:cBhvr>
                                    </p:animEffect>
                                  </p:childTnLst>
                                </p:cTn>
                              </p:par>
                              <p:par>
                                <p:cTn id="51" presetID="63" presetClass="path" presetSubtype="0" decel="100000" fill="hold" grpId="1" nodeType="withEffect">
                                  <p:stCondLst>
                                    <p:cond delay="700"/>
                                  </p:stCondLst>
                                  <p:childTnLst>
                                    <p:animMotion origin="layout" path="M -0.01455 -1.34362E-6 L -3.90605E-7 -1.34362E-6 " pathEditMode="relative" rAng="0" ptsTypes="AA">
                                      <p:cBhvr>
                                        <p:cTn id="52" dur="950" fill="hold"/>
                                        <p:tgtEl>
                                          <p:spTgt spid="15"/>
                                        </p:tgtEl>
                                        <p:attrNameLst>
                                          <p:attrName>ppt_x</p:attrName>
                                          <p:attrName>ppt_y</p:attrName>
                                        </p:attrNameLst>
                                      </p:cBhvr>
                                      <p:rCtr x="728" y="0"/>
                                    </p:animMotion>
                                  </p:childTnLst>
                                </p:cTn>
                              </p:par>
                              <p:par>
                                <p:cTn id="53" presetID="6" presetClass="emph" presetSubtype="0" accel="100000" autoRev="1" fill="hold" grpId="2" nodeType="withEffect">
                                  <p:stCondLst>
                                    <p:cond delay="0"/>
                                  </p:stCondLst>
                                  <p:childTnLst>
                                    <p:animScale>
                                      <p:cBhvr>
                                        <p:cTn id="54" dur="500" fill="hold"/>
                                        <p:tgtEl>
                                          <p:spTgt spid="15"/>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4" grpId="0"/>
      <p:bldP spid="14" grpId="1"/>
      <p:bldP spid="14"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bldP spid="17" grpId="2"/>
      <p:bldP spid="15" grpId="0">
        <p:tmplLst>
          <p:tmpl>
            <p:tnLst>
              <p:par>
                <p:cTn presetID="10" presetClass="entr" presetSubtype="0" fill="hold" nodeType="withEffect">
                  <p:stCondLst>
                    <p:cond delay="700"/>
                  </p:stCondLst>
                  <p:childTnLst>
                    <p:set>
                      <p:cBhvr>
                        <p:cTn dur="1" fill="hold">
                          <p:stCondLst>
                            <p:cond delay="0"/>
                          </p:stCondLst>
                        </p:cTn>
                        <p:tgtEl>
                          <p:spTgt spid="15"/>
                        </p:tgtEl>
                        <p:attrNameLst>
                          <p:attrName>style.visibility</p:attrName>
                        </p:attrNameLst>
                      </p:cBhvr>
                      <p:to>
                        <p:strVal val="visible"/>
                      </p:to>
                    </p:set>
                    <p:animEffect transition="in" filter="fade">
                      <p:cBhvr>
                        <p:cTn dur="950"/>
                        <p:tgtEl>
                          <p:spTgt spid="15"/>
                        </p:tgtEl>
                      </p:cBhvr>
                    </p:animEffect>
                  </p:childTnLst>
                </p:cTn>
              </p:par>
            </p:tnLst>
          </p:tmpl>
        </p:tmplLst>
      </p:bldP>
      <p:bldP spid="15" grpId="1"/>
      <p:bldP spid="15" grpId="2"/>
    </p:bld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p:cSld name="1_Title Slide - STATIC">
    <p:bg>
      <p:bgPr>
        <a:solidFill>
          <a:schemeClr val="accent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2"/>
            <a:ext cx="6273418" cy="1794661"/>
          </a:xfrm>
          <a:noFill/>
        </p:spPr>
        <p:txBody>
          <a:bodyPr lIns="146304" tIns="109728" rIns="146304" bIns="109728">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1" spc="-98" baseline="0">
                <a:gradFill>
                  <a:gsLst>
                    <a:gs pos="3333">
                      <a:schemeClr val="tx1"/>
                    </a:gs>
                    <a:gs pos="39000">
                      <a:schemeClr val="tx1"/>
                    </a:gs>
                  </a:gsLst>
                  <a:lin ang="5400000" scaled="0"/>
                </a:gradFill>
              </a:defRPr>
            </a:lvl1pPr>
          </a:lstStyle>
          <a:p>
            <a:r>
              <a:rPr lang="en-US"/>
              <a:t>Presentation title</a:t>
            </a:r>
          </a:p>
        </p:txBody>
      </p:sp>
      <p:pic>
        <p:nvPicPr>
          <p:cNvPr id="6" name="Picture 5"/>
          <p:cNvPicPr>
            <a:picLocks noChangeAspect="1"/>
          </p:cNvPicPr>
          <p:nvPr/>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322" y="6061767"/>
            <a:ext cx="1522404" cy="326167"/>
          </a:xfrm>
          <a:prstGeom prst="rect">
            <a:avLst/>
          </a:prstGeom>
        </p:spPr>
      </p:pic>
      <p:sp>
        <p:nvSpPr>
          <p:cNvPr id="8" name="Rectangle 6"/>
          <p:cNvSpPr>
            <a:spLocks noChangeArrowheads="1"/>
          </p:cNvSpPr>
          <p:nvPr/>
        </p:nvSpPr>
        <p:spPr bwMode="auto">
          <a:xfrm>
            <a:off x="3114" y="4309989"/>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225"/>
            <a:endParaRPr lang="en-US" sz="1765">
              <a:solidFill>
                <a:srgbClr val="FFFFFF"/>
              </a:solidFill>
            </a:endParaRPr>
          </a:p>
        </p:txBody>
      </p:sp>
      <p:sp>
        <p:nvSpPr>
          <p:cNvPr id="14"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
        <p:nvSpPr>
          <p:cNvPr id="15" name="Text Placeholder 16"/>
          <p:cNvSpPr>
            <a:spLocks noGrp="1"/>
          </p:cNvSpPr>
          <p:nvPr>
            <p:ph type="body" sz="quarter" idx="13" hasCustomPrompt="1"/>
          </p:nvPr>
        </p:nvSpPr>
        <p:spPr>
          <a:xfrm>
            <a:off x="269239" y="291070"/>
            <a:ext cx="3585699" cy="452654"/>
          </a:xfrm>
        </p:spPr>
        <p:txBody>
          <a:bodyPr/>
          <a:lstStyle>
            <a:lvl1pPr marL="0" indent="0">
              <a:buNone/>
              <a:defRPr sz="1961">
                <a:latin typeface="+mn-lt"/>
              </a:defRPr>
            </a:lvl1pPr>
            <a:lvl2pPr marL="336080" indent="0">
              <a:buNone/>
              <a:defRPr sz="1961"/>
            </a:lvl2pPr>
            <a:lvl3pPr marL="560134" indent="0">
              <a:buNone/>
              <a:defRPr sz="1961"/>
            </a:lvl3pPr>
            <a:lvl4pPr marL="784187" indent="0">
              <a:buNone/>
              <a:defRPr sz="1961"/>
            </a:lvl4pPr>
            <a:lvl5pPr marL="1008241" indent="0">
              <a:buNone/>
              <a:defRPr sz="1961"/>
            </a:lvl5pPr>
          </a:lstStyle>
          <a:p>
            <a:pPr lvl="0"/>
            <a:r>
              <a:rPr lang="en-US"/>
              <a:t>Session Code</a:t>
            </a:r>
          </a:p>
        </p:txBody>
      </p:sp>
      <p:sp>
        <p:nvSpPr>
          <p:cNvPr id="10" name="Text Placeholder 16"/>
          <p:cNvSpPr>
            <a:spLocks noGrp="1"/>
          </p:cNvSpPr>
          <p:nvPr>
            <p:ph type="body" sz="quarter" idx="14" hasCustomPrompt="1"/>
          </p:nvPr>
        </p:nvSpPr>
        <p:spPr>
          <a:xfrm>
            <a:off x="8337065" y="291070"/>
            <a:ext cx="3585699" cy="452654"/>
          </a:xfrm>
        </p:spPr>
        <p:txBody>
          <a:bodyPr/>
          <a:lstStyle>
            <a:lvl1pPr marL="0" indent="0" algn="r">
              <a:buNone/>
              <a:defRPr sz="1961">
                <a:latin typeface="+mn-lt"/>
              </a:defRPr>
            </a:lvl1pPr>
            <a:lvl2pPr marL="336080" indent="0">
              <a:buNone/>
              <a:defRPr sz="1961"/>
            </a:lvl2pPr>
            <a:lvl3pPr marL="560134" indent="0">
              <a:buNone/>
              <a:defRPr sz="1961"/>
            </a:lvl3pPr>
            <a:lvl4pPr marL="784187" indent="0">
              <a:buNone/>
              <a:defRPr sz="1961"/>
            </a:lvl4pPr>
            <a:lvl5pPr marL="1008241" indent="0">
              <a:buNone/>
              <a:defRPr sz="1961"/>
            </a:lvl5pPr>
          </a:lstStyle>
          <a:p>
            <a:pPr lvl="0"/>
            <a:r>
              <a:rPr lang="en-US"/>
              <a:t>Yammer hashtag</a:t>
            </a:r>
          </a:p>
        </p:txBody>
      </p:sp>
    </p:spTree>
    <p:extLst>
      <p:ext uri="{BB962C8B-B14F-4D97-AF65-F5344CB8AC3E}">
        <p14:creationId xmlns:p14="http://schemas.microsoft.com/office/powerpoint/2010/main" val="34898896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p:cSld name="Confidentiality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3244891741"/>
      </p:ext>
    </p:extLst>
  </p:cSld>
  <p:clrMapOvr>
    <a:masterClrMapping/>
  </p:clrMapOvr>
  <p:transition>
    <p:fade/>
  </p:transition>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2"/>
        </a:soli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7604953" y="298255"/>
            <a:ext cx="4322760" cy="6275864"/>
          </a:xfrm>
          <a:prstGeom prst="rect">
            <a:avLst/>
          </a:prstGeom>
        </p:spPr>
      </p:pic>
      <p:sp>
        <p:nvSpPr>
          <p:cNvPr id="4" name="Rectangle 3"/>
          <p:cNvSpPr/>
          <p:nvPr/>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7170265" cy="3407696"/>
          </a:xfrm>
          <a:noFill/>
        </p:spPr>
        <p:txBody>
          <a:bodyPr tIns="91440" bIns="91440" anchor="t" anchorCtr="0"/>
          <a:lstStyle>
            <a:lvl1pPr>
              <a:defRPr sz="7056" spc="-98" baseline="0">
                <a:gradFill>
                  <a:gsLst>
                    <a:gs pos="75912">
                      <a:schemeClr val="tx1"/>
                    </a:gs>
                    <a:gs pos="34307">
                      <a:schemeClr val="tx1"/>
                    </a:gs>
                    <a:gs pos="43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1" y="4594053"/>
            <a:ext cx="7171399" cy="1793881"/>
          </a:xfrm>
          <a:noFill/>
        </p:spPr>
        <p:txBody>
          <a:bodyPr lIns="182880" tIns="146304" rIns="182880" bIns="146304">
            <a:noAutofit/>
          </a:bodyPr>
          <a:lstStyle>
            <a:lvl1pPr marL="0" indent="0">
              <a:spcBef>
                <a:spcPts val="0"/>
              </a:spcBef>
              <a:buNone/>
              <a:defRPr sz="3528" spc="0" baseline="0">
                <a:gradFill>
                  <a:gsLst>
                    <a:gs pos="75912">
                      <a:schemeClr val="tx1"/>
                    </a:gs>
                    <a:gs pos="34307">
                      <a:schemeClr val="tx1"/>
                    </a:gs>
                    <a:gs pos="43000">
                      <a:schemeClr val="tx1"/>
                    </a:gs>
                  </a:gsLst>
                  <a:lin ang="5400000" scaled="0"/>
                </a:gradFill>
                <a:latin typeface="+mj-lt"/>
              </a:defRPr>
            </a:lvl1pPr>
          </a:lstStyle>
          <a:p>
            <a:pPr lvl="0"/>
            <a:r>
              <a:rPr lang="en-US"/>
              <a:t>Speaker Name</a:t>
            </a:r>
          </a:p>
        </p:txBody>
      </p:sp>
      <p:sp>
        <p:nvSpPr>
          <p:cNvPr id="7"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367592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2" y="1186356"/>
            <a:ext cx="8964247" cy="2697988"/>
          </a:xfrm>
          <a:noFill/>
        </p:spPr>
        <p:txBody>
          <a:bodyPr tIns="91440" bIns="91440" anchor="t" anchorCtr="0"/>
          <a:lstStyle>
            <a:lvl1pPr>
              <a:defRPr sz="7056" spc="-98" baseline="0">
                <a:gradFill>
                  <a:gsLst>
                    <a:gs pos="75912">
                      <a:schemeClr val="tx1"/>
                    </a:gs>
                    <a:gs pos="34307">
                      <a:schemeClr val="tx1"/>
                    </a:gs>
                    <a:gs pos="43000">
                      <a:schemeClr val="tx1"/>
                    </a:gs>
                  </a:gsLst>
                  <a:lin ang="5400000" scaled="0"/>
                </a:gradFill>
              </a:defRPr>
            </a:lvl1pPr>
          </a:lstStyle>
          <a:p>
            <a:r>
              <a:rPr lang="en-US"/>
              <a:t>Video title</a:t>
            </a:r>
          </a:p>
        </p:txBody>
      </p:sp>
      <p:sp>
        <p:nvSpPr>
          <p:cNvPr id="5"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pic>
        <p:nvPicPr>
          <p:cNvPr id="11" name="Picture 10"/>
          <p:cNvPicPr>
            <a:picLocks noChangeAspect="1"/>
          </p:cNvPicPr>
          <p:nvPr/>
        </p:nvPicPr>
        <p:blipFill>
          <a:blip r:embed="rId2"/>
          <a:stretch>
            <a:fillRect/>
          </a:stretch>
        </p:blipFill>
        <p:spPr>
          <a:xfrm>
            <a:off x="-217" y="3015597"/>
            <a:ext cx="12192434" cy="3227867"/>
          </a:xfrm>
          <a:prstGeom prst="rect">
            <a:avLst/>
          </a:prstGeom>
        </p:spPr>
      </p:pic>
    </p:spTree>
    <p:extLst>
      <p:ext uri="{BB962C8B-B14F-4D97-AF65-F5344CB8AC3E}">
        <p14:creationId xmlns:p14="http://schemas.microsoft.com/office/powerpoint/2010/main" val="1073760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796217"/>
          </a:xfrm>
          <a:noFill/>
        </p:spPr>
        <p:txBody>
          <a:bodyPr tIns="91440" bIns="91440" anchor="t" anchorCtr="0"/>
          <a:lstStyle>
            <a:lvl1pPr>
              <a:defRPr sz="8626" spc="-98" baseline="0">
                <a:gradFill>
                  <a:gsLst>
                    <a:gs pos="75912">
                      <a:schemeClr val="tx1"/>
                    </a:gs>
                    <a:gs pos="34307">
                      <a:schemeClr val="tx1"/>
                    </a:gs>
                    <a:gs pos="43000">
                      <a:schemeClr val="tx1"/>
                    </a:gs>
                  </a:gsLst>
                  <a:lin ang="5400000" scaled="0"/>
                </a:gradFill>
              </a:defRPr>
            </a:lvl1pPr>
          </a:lstStyle>
          <a:p>
            <a:r>
              <a:rPr lang="en-US"/>
              <a:t>Section title</a:t>
            </a:r>
          </a:p>
        </p:txBody>
      </p:sp>
      <p:sp>
        <p:nvSpPr>
          <p:cNvPr id="3"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188702371"/>
      </p:ext>
    </p:extLst>
  </p:cSld>
  <p:clrMapOvr>
    <a:masterClrMapping/>
  </p:clrMapOvr>
  <p:transition>
    <p:fade/>
  </p:transition>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796217"/>
          </a:xfrm>
          <a:noFill/>
        </p:spPr>
        <p:txBody>
          <a:bodyPr tIns="91440" bIns="91440" anchor="t" anchorCtr="0"/>
          <a:lstStyle>
            <a:lvl1pPr algn="l" defTabSz="914192" rtl="0" eaLnBrk="1" latinLnBrk="0" hangingPunct="1">
              <a:lnSpc>
                <a:spcPct val="90000"/>
              </a:lnSpc>
              <a:spcBef>
                <a:spcPct val="0"/>
              </a:spcBef>
              <a:buNone/>
              <a:defRPr lang="en-US" sz="8626" b="0" kern="1200" cap="none" spc="-98"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a:t>Section title</a:t>
            </a:r>
          </a:p>
        </p:txBody>
      </p:sp>
      <p:sp>
        <p:nvSpPr>
          <p:cNvPr id="3"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2449799769"/>
      </p:ext>
    </p:extLst>
  </p:cSld>
  <p:clrMapOvr>
    <a:masterClrMapping/>
  </p:clrMapOvr>
  <p:transition>
    <p:fade/>
  </p:transition>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796217"/>
          </a:xfrm>
          <a:noFill/>
        </p:spPr>
        <p:txBody>
          <a:bodyPr tIns="91440" bIns="91440" anchor="t" anchorCtr="0"/>
          <a:lstStyle>
            <a:lvl1pPr algn="l" defTabSz="914192" rtl="0" eaLnBrk="1" latinLnBrk="0" hangingPunct="1">
              <a:lnSpc>
                <a:spcPct val="90000"/>
              </a:lnSpc>
              <a:spcBef>
                <a:spcPct val="0"/>
              </a:spcBef>
              <a:buNone/>
              <a:defRPr lang="en-US" sz="8626"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a:t>Section title</a:t>
            </a:r>
          </a:p>
        </p:txBody>
      </p:sp>
      <p:sp>
        <p:nvSpPr>
          <p:cNvPr id="3"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505050">
                        <a:alpha val="50000"/>
                      </a:srgbClr>
                    </a:gs>
                    <a:gs pos="86000">
                      <a:srgbClr val="505050">
                        <a:alpha val="50000"/>
                      </a:srgbClr>
                    </a:gs>
                  </a:gsLst>
                  <a:lin ang="5400000" scaled="0"/>
                </a:gradFill>
              </a:rPr>
              <a:t>MICROSOFT CONFIDENTIAL – INTERNAL ONLY</a:t>
            </a:r>
          </a:p>
        </p:txBody>
      </p:sp>
    </p:spTree>
    <p:extLst>
      <p:ext uri="{BB962C8B-B14F-4D97-AF65-F5344CB8AC3E}">
        <p14:creationId xmlns:p14="http://schemas.microsoft.com/office/powerpoint/2010/main" val="320448785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1"/>
          </p:nvPr>
        </p:nvSpPr>
        <p:spPr>
          <a:xfrm>
            <a:off x="269240" y="1189177"/>
            <a:ext cx="11655840" cy="2018835"/>
          </a:xfrm>
        </p:spPr>
        <p:txBody>
          <a:bodyPr/>
          <a:lstStyle>
            <a:lvl1pPr marL="0" indent="0">
              <a:buNone/>
              <a:defRPr/>
            </a:lvl1pPr>
            <a:lvl2pPr marL="28006" indent="0">
              <a:buNone/>
              <a:defRPr sz="1961"/>
            </a:lvl2pPr>
            <a:lvl3pPr marL="219386" indent="0">
              <a:buNone/>
              <a:defRPr sz="1961"/>
            </a:lvl3pPr>
            <a:lvl4pPr marL="466779" indent="0">
              <a:buNone/>
              <a:defRPr sz="1765"/>
            </a:lvl4pPr>
            <a:lvl5pPr marL="72506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886138798"/>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87250974"/>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1043342787"/>
      </p:ext>
    </p:extLst>
  </p:cSld>
  <p:clrMapOvr>
    <a:masterClrMapping/>
  </p:clrMapOvr>
  <p:transition>
    <p:fade/>
  </p:transition>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6"/>
            <a:ext cx="5378548"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1927169812"/>
      </p:ext>
    </p:extLst>
  </p:cSld>
  <p:clrMapOvr>
    <a:masterClrMapping/>
  </p:clrMapOvr>
  <p:transition>
    <p:fade/>
  </p:transition>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7"/>
            <a:ext cx="5378548" cy="2556149"/>
          </a:xfrm>
        </p:spPr>
        <p:txBody>
          <a:bodyPr wrap="square">
            <a:spAutoFit/>
          </a:bodyPr>
          <a:lstStyle>
            <a:lvl1pPr marL="281623" indent="-281623">
              <a:spcBef>
                <a:spcPts val="1200"/>
              </a:spcBef>
              <a:buClr>
                <a:schemeClr val="tx1"/>
              </a:buClr>
              <a:buFont typeface="Wingdings" panose="05000000000000000000" pitchFamily="2" charset="2"/>
              <a:buChar char="§"/>
              <a:defRPr sz="3528"/>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7"/>
            <a:ext cx="5378548" cy="2556149"/>
          </a:xfrm>
        </p:spPr>
        <p:txBody>
          <a:bodyPr wrap="square">
            <a:spAutoFit/>
          </a:bodyPr>
          <a:lstStyle>
            <a:lvl1pPr marL="281623" indent="-281623">
              <a:spcBef>
                <a:spcPts val="1200"/>
              </a:spcBef>
              <a:buClr>
                <a:schemeClr val="tx1"/>
              </a:buClr>
              <a:buFont typeface="Wingdings" panose="05000000000000000000" pitchFamily="2" charset="2"/>
              <a:buChar char="§"/>
              <a:defRPr sz="3528"/>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3083936748"/>
      </p:ext>
    </p:extLst>
  </p:cSld>
  <p:clrMapOvr>
    <a:masterClrMapping/>
  </p:clrMapOvr>
  <p:transition>
    <p:fade/>
  </p:transition>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3101559483"/>
      </p:ext>
    </p:extLst>
  </p:cSld>
  <p:clrMapOvr>
    <a:masterClrMapping/>
  </p:clrMapOvr>
  <p:transition>
    <p:fade/>
  </p:transition>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2"/>
            <a:ext cx="11655840" cy="899665"/>
          </a:xfrm>
        </p:spPr>
        <p:txBody>
          <a:bodyPr/>
          <a:lstStyle>
            <a:lvl1pPr>
              <a:defRPr sz="7056" baseline="0"/>
            </a:lvl1pPr>
          </a:lstStyle>
          <a:p>
            <a:r>
              <a:rPr lang="en-US"/>
              <a:t>Click to edit Master title style</a:t>
            </a:r>
          </a:p>
        </p:txBody>
      </p:sp>
      <p:sp>
        <p:nvSpPr>
          <p:cNvPr id="3"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2664063903"/>
      </p:ext>
    </p:extLst>
  </p:cSld>
  <p:clrMapOvr>
    <a:masterClrMapping/>
  </p:clrMapOvr>
  <p:transition>
    <p:fade/>
  </p:transition>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5" y="2084173"/>
            <a:ext cx="8058229" cy="1793104"/>
          </a:xfrm>
        </p:spPr>
        <p:txBody>
          <a:bodyPr/>
          <a:lstStyle>
            <a:lvl1pPr>
              <a:defRPr sz="5881" baseline="0"/>
            </a:lvl1pPr>
          </a:lstStyle>
          <a:p>
            <a:r>
              <a:rPr lang="en-US"/>
              <a:t>Click to edit Master title style</a:t>
            </a:r>
          </a:p>
        </p:txBody>
      </p:sp>
      <p:sp>
        <p:nvSpPr>
          <p:cNvPr id="3"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706545103"/>
      </p:ext>
    </p:extLst>
  </p:cSld>
  <p:clrMapOvr>
    <a:masterClrMapping/>
  </p:clrMapOvr>
  <p:transition>
    <p:fade/>
  </p:transition>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5" y="2084173"/>
            <a:ext cx="8058229" cy="1793104"/>
          </a:xfrm>
        </p:spPr>
        <p:txBody>
          <a:bodyPr/>
          <a:lstStyle>
            <a:lvl1pPr>
              <a:defRPr sz="5881" baseline="0"/>
            </a:lvl1pPr>
          </a:lstStyle>
          <a:p>
            <a:r>
              <a:rPr lang="en-US"/>
              <a:t>Click to edit Master title style</a:t>
            </a:r>
          </a:p>
        </p:txBody>
      </p:sp>
      <p:sp>
        <p:nvSpPr>
          <p:cNvPr id="3"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2485475287"/>
      </p:ext>
    </p:extLst>
  </p:cSld>
  <p:clrMapOvr>
    <a:masterClrMapping/>
  </p:clrMapOvr>
  <p:transition>
    <p:fade/>
  </p:transition>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50"/>
            <a:ext cx="9860672" cy="899665"/>
          </a:xfrm>
        </p:spPr>
        <p:txBody>
          <a:bodyPr/>
          <a:lstStyle>
            <a:lvl1pPr marL="228722" indent="-228722">
              <a:defRPr sz="5881" baseline="0"/>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6" baseline="0">
                <a:latin typeface="+mj-lt"/>
              </a:defRPr>
            </a:lvl1pPr>
          </a:lstStyle>
          <a:p>
            <a:pPr lvl="0"/>
            <a:r>
              <a:rPr lang="en-US"/>
              <a:t>Author Name</a:t>
            </a:r>
          </a:p>
          <a:p>
            <a:pPr lvl="0"/>
            <a:r>
              <a:rPr lang="en-US"/>
              <a:t>Title</a:t>
            </a:r>
          </a:p>
        </p:txBody>
      </p:sp>
      <p:sp>
        <p:nvSpPr>
          <p:cNvPr id="5" name="TextBox 7"/>
          <p:cNvSpPr txBox="1"/>
          <p:nvPr/>
        </p:nvSpPr>
        <p:spPr bwMode="white">
          <a:xfrm>
            <a:off x="4362449"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3871717850"/>
      </p:ext>
    </p:extLst>
  </p:cSld>
  <p:clrMapOvr>
    <a:masterClrMapping/>
  </p:clrMapOvr>
  <p:transition>
    <p:fade/>
  </p:transition>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4"/>
            <a:ext cx="9860672" cy="899665"/>
          </a:xfrm>
        </p:spPr>
        <p:txBody>
          <a:bodyPr/>
          <a:lstStyle>
            <a:lvl1pPr marL="276954" indent="-276954">
              <a:tabLst>
                <a:tab pos="276954" algn="l"/>
              </a:tabLst>
              <a:defRPr sz="5881" baseline="0"/>
            </a:lvl1pPr>
          </a:lstStyle>
          <a:p>
            <a:r>
              <a:rPr lang="en-US"/>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36" baseline="0">
                <a:latin typeface="+mj-lt"/>
              </a:defRPr>
            </a:lvl1pPr>
          </a:lstStyle>
          <a:p>
            <a:pPr lvl="0"/>
            <a:r>
              <a:rPr lang="en-US"/>
              <a:t>Author’s Name</a:t>
            </a:r>
          </a:p>
          <a:p>
            <a:pPr lvl="0"/>
            <a:r>
              <a:rPr lang="en-US"/>
              <a:t>Title</a:t>
            </a:r>
          </a:p>
        </p:txBody>
      </p:sp>
      <p:sp>
        <p:nvSpPr>
          <p:cNvPr id="5" name="TextBox 7"/>
          <p:cNvSpPr txBox="1"/>
          <p:nvPr/>
        </p:nvSpPr>
        <p:spPr bwMode="white">
          <a:xfrm>
            <a:off x="4362449"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3918896089"/>
      </p:ext>
    </p:extLst>
  </p:cSld>
  <p:clrMapOvr>
    <a:masterClrMapping/>
  </p:clrMapOvr>
  <p:transition>
    <p:fade/>
  </p:transition>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2" y="2383024"/>
            <a:ext cx="11653523" cy="914360"/>
          </a:xfrm>
        </p:spPr>
        <p:txBody>
          <a:bodyPr/>
          <a:lstStyle>
            <a:lvl1pPr marL="0" indent="0">
              <a:buNone/>
              <a:defRPr sz="5293">
                <a:gradFill>
                  <a:gsLst>
                    <a:gs pos="3333">
                      <a:schemeClr val="tx1"/>
                    </a:gs>
                    <a:gs pos="3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Click to edit Master text styles</a:t>
            </a:r>
          </a:p>
        </p:txBody>
      </p:sp>
      <p:sp>
        <p:nvSpPr>
          <p:cNvPr id="4" name="Title 1"/>
          <p:cNvSpPr>
            <a:spLocks noGrp="1"/>
          </p:cNvSpPr>
          <p:nvPr>
            <p:ph type="title"/>
          </p:nvPr>
        </p:nvSpPr>
        <p:spPr>
          <a:xfrm>
            <a:off x="277021" y="1187622"/>
            <a:ext cx="11655840" cy="899665"/>
          </a:xfrm>
        </p:spPr>
        <p:txBody>
          <a:bodyPr/>
          <a:lstStyle>
            <a:lvl1pPr>
              <a:defRPr sz="7056" baseline="0">
                <a:gradFill>
                  <a:gsLst>
                    <a:gs pos="1250">
                      <a:schemeClr val="tx1"/>
                    </a:gs>
                    <a:gs pos="100000">
                      <a:schemeClr val="tx1"/>
                    </a:gs>
                  </a:gsLst>
                  <a:lin ang="5400000" scaled="0"/>
                </a:gradFill>
              </a:defRPr>
            </a:lvl1pPr>
          </a:lstStyle>
          <a:p>
            <a:r>
              <a:rPr lang="en-US"/>
              <a:t>Click to edit Master title style</a:t>
            </a:r>
          </a:p>
        </p:txBody>
      </p:sp>
      <p:sp>
        <p:nvSpPr>
          <p:cNvPr id="5" name="TextBox 7"/>
          <p:cNvSpPr txBox="1"/>
          <p:nvPr/>
        </p:nvSpPr>
        <p:spPr bwMode="white">
          <a:xfrm>
            <a:off x="4362449"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178490170"/>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1_Question &amp; Answ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591" y="220717"/>
            <a:ext cx="11778205" cy="1308538"/>
          </a:xfrm>
          <a:solidFill>
            <a:schemeClr val="accent4">
              <a:lumMod val="40000"/>
              <a:lumOff val="60000"/>
            </a:schemeClr>
          </a:solidFill>
        </p:spPr>
        <p:txBody>
          <a:bodyPr>
            <a:normAutofit/>
          </a:bodyPr>
          <a:lstStyle>
            <a:lvl1pPr>
              <a:defRPr sz="3600"/>
            </a:lvl1pPr>
          </a:lstStyle>
          <a:p>
            <a:r>
              <a:rPr lang="en-US" dirty="0"/>
              <a:t>Click to edit Question style</a:t>
            </a:r>
          </a:p>
        </p:txBody>
      </p:sp>
      <p:sp>
        <p:nvSpPr>
          <p:cNvPr id="3" name="Content Placeholder 2"/>
          <p:cNvSpPr>
            <a:spLocks noGrp="1"/>
          </p:cNvSpPr>
          <p:nvPr>
            <p:ph idx="1" hasCustomPrompt="1"/>
          </p:nvPr>
        </p:nvSpPr>
        <p:spPr>
          <a:xfrm>
            <a:off x="201592" y="1529255"/>
            <a:ext cx="11778205" cy="5123793"/>
          </a:xfrm>
        </p:spPr>
        <p:txBody>
          <a:bodyPr>
            <a:normAutofit/>
          </a:bodyPr>
          <a:lstStyle>
            <a:lvl1pPr marL="742880" indent="-742880">
              <a:buFont typeface="+mj-lt"/>
              <a:buAutoNum type="arabicParenR"/>
              <a:defRPr sz="3600"/>
            </a:lvl1pPr>
            <a:lvl2pPr marL="971459" indent="-514302">
              <a:buFont typeface="+mj-lt"/>
              <a:buAutoNum type="alphaUcPeriod"/>
              <a:defRPr sz="3200"/>
            </a:lvl2pPr>
            <a:lvl3pPr marL="1485760" indent="-571446">
              <a:buFont typeface="+mj-lt"/>
              <a:buAutoNum type="romanLcPeriod"/>
              <a:defRPr sz="2800"/>
            </a:lvl3pPr>
            <a:lvl4pPr marL="1828628" indent="-457157">
              <a:buFont typeface="+mj-lt"/>
              <a:buAutoNum type="alphaLcPeriod"/>
              <a:defRPr sz="2400"/>
            </a:lvl4pPr>
            <a:lvl5pPr marL="2285785" indent="-457157">
              <a:buFont typeface="+mj-lt"/>
              <a:buAutoNum type="arabicPeriod"/>
              <a:defRPr sz="2400"/>
            </a:lvl5pPr>
          </a:lstStyle>
          <a:p>
            <a:pPr lvl="0"/>
            <a:r>
              <a:rPr lang="en-US" dirty="0"/>
              <a:t>Click to edit Question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0" hasCustomPrompt="1"/>
          </p:nvPr>
        </p:nvSpPr>
        <p:spPr>
          <a:xfrm>
            <a:off x="467503" y="1843936"/>
            <a:ext cx="11778205" cy="5123793"/>
          </a:xfrm>
        </p:spPr>
        <p:txBody>
          <a:bodyPr>
            <a:normAutofit/>
          </a:bodyPr>
          <a:lstStyle>
            <a:lvl1pPr marL="742880" indent="-742880">
              <a:buFont typeface="+mj-lt"/>
              <a:buAutoNum type="arabicParenR"/>
              <a:defRPr sz="3600"/>
            </a:lvl1pPr>
            <a:lvl2pPr marL="971459" indent="-514302">
              <a:buFont typeface="+mj-lt"/>
              <a:buAutoNum type="alphaUcPeriod"/>
              <a:defRPr sz="3200"/>
            </a:lvl2pPr>
            <a:lvl3pPr marL="1485760" indent="-571446">
              <a:buFont typeface="+mj-lt"/>
              <a:buAutoNum type="romanLcPeriod"/>
              <a:defRPr sz="2800"/>
            </a:lvl3pPr>
            <a:lvl4pPr marL="1828628" indent="-457157">
              <a:buFont typeface="+mj-lt"/>
              <a:buAutoNum type="alphaLcPeriod"/>
              <a:defRPr sz="2400"/>
            </a:lvl4pPr>
            <a:lvl5pPr marL="2285785" indent="-457157">
              <a:buFont typeface="+mj-lt"/>
              <a:buAutoNum type="arabicPeriod"/>
              <a:defRPr sz="2400"/>
            </a:lvl5pPr>
          </a:lstStyle>
          <a:p>
            <a:pPr lvl="0"/>
            <a:r>
              <a:rPr lang="en-US" dirty="0"/>
              <a:t>Click to edit Answer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2955131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55" tIns="393155" bIns="91432">
            <a:normAutofit/>
          </a:bodyPr>
          <a:lstStyle>
            <a:lvl1pPr marL="0" indent="0">
              <a:buNone/>
              <a:defRPr sz="4400">
                <a:solidFill>
                  <a:srgbClr val="505050"/>
                </a:solidFill>
              </a:defRPr>
            </a:lvl1pPr>
          </a:lstStyle>
          <a:p>
            <a:pPr lvl="0"/>
            <a:r>
              <a:rPr lang="en-US" dirty="0"/>
              <a:t>Title (Optional)</a:t>
            </a:r>
          </a:p>
        </p:txBody>
      </p:sp>
      <p:sp>
        <p:nvSpPr>
          <p:cNvPr id="8" name="Text Placeholder 7"/>
          <p:cNvSpPr>
            <a:spLocks noGrp="1"/>
          </p:cNvSpPr>
          <p:nvPr>
            <p:ph type="body" sz="quarter" idx="11" hasCustomPrompt="1"/>
          </p:nvPr>
        </p:nvSpPr>
        <p:spPr>
          <a:xfrm>
            <a:off x="0" y="1243014"/>
            <a:ext cx="12192000" cy="904286"/>
          </a:xfrm>
        </p:spPr>
        <p:txBody>
          <a:bodyPr lIns="393155" bIns="91432"/>
          <a:lstStyle>
            <a:lvl1pPr marL="0" indent="0">
              <a:buNone/>
              <a:defRPr>
                <a:solidFill>
                  <a:schemeClr val="tx2"/>
                </a:solidFill>
              </a:defRPr>
            </a:lvl1pPr>
            <a:lvl2pPr marL="457157" indent="0">
              <a:buNone/>
              <a:defRPr/>
            </a:lvl2pPr>
          </a:lstStyle>
          <a:p>
            <a:pPr lvl="0"/>
            <a:r>
              <a:rPr lang="en-US" dirty="0"/>
              <a:t>Subtitle (Optional)</a:t>
            </a:r>
          </a:p>
        </p:txBody>
      </p:sp>
      <p:sp>
        <p:nvSpPr>
          <p:cNvPr id="10" name="Text Placeholder 9"/>
          <p:cNvSpPr>
            <a:spLocks noGrp="1"/>
          </p:cNvSpPr>
          <p:nvPr>
            <p:ph type="body" sz="quarter" idx="12" hasCustomPrompt="1"/>
          </p:nvPr>
        </p:nvSpPr>
        <p:spPr>
          <a:xfrm>
            <a:off x="0" y="2157414"/>
            <a:ext cx="12192000" cy="4700587"/>
          </a:xfrm>
        </p:spPr>
        <p:txBody>
          <a:bodyPr lIns="393155" tIns="91432" bIns="91432">
            <a:normAutofit/>
          </a:bodyPr>
          <a:lstStyle>
            <a:lvl1pPr marL="0" indent="0">
              <a:buNone/>
              <a:defRPr sz="2000">
                <a:solidFill>
                  <a:schemeClr val="tx1"/>
                </a:solidFill>
              </a:defRPr>
            </a:lvl1pPr>
          </a:lstStyle>
          <a:p>
            <a:pPr lvl="0"/>
            <a:r>
              <a:rPr lang="en-US" dirty="0"/>
              <a:t>Body copy</a:t>
            </a:r>
          </a:p>
        </p:txBody>
      </p:sp>
    </p:spTree>
    <p:extLst>
      <p:ext uri="{BB962C8B-B14F-4D97-AF65-F5344CB8AC3E}">
        <p14:creationId xmlns:p14="http://schemas.microsoft.com/office/powerpoint/2010/main" val="3513496824"/>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17195"/>
            <a:ext cx="5378548" cy="1763530"/>
          </a:xfrm>
        </p:spPr>
        <p:txBody>
          <a:bodyPr/>
          <a:lstStyle>
            <a:lvl1pPr>
              <a:defRPr sz="6469"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4149675152"/>
      </p:ext>
    </p:extLst>
  </p:cSld>
  <p:clrMapOvr>
    <a:masterClrMapping/>
  </p:clrMapOvr>
  <p:transition>
    <p:fade/>
  </p:transition>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544214" y="1217196"/>
            <a:ext cx="5378548" cy="899665"/>
          </a:xfrm>
        </p:spPr>
        <p:txBody>
          <a:bodyPr/>
          <a:lstStyle>
            <a:lvl1pPr>
              <a:defRPr sz="6469" baseline="0">
                <a:gradFill>
                  <a:gsLst>
                    <a:gs pos="1250">
                      <a:schemeClr val="tx1"/>
                    </a:gs>
                    <a:gs pos="100000">
                      <a:schemeClr val="tx1"/>
                    </a:gs>
                  </a:gsLst>
                  <a:lin ang="5400000" scaled="0"/>
                </a:gradFill>
              </a:defRPr>
            </a:lvl1pPr>
          </a:lstStyle>
          <a:p>
            <a:r>
              <a:rPr lang="en-US"/>
              <a:t>Click to edit Master title style</a:t>
            </a:r>
          </a:p>
        </p:txBody>
      </p:sp>
      <p:sp>
        <p:nvSpPr>
          <p:cNvPr id="4" name="Picture Placeholder 4"/>
          <p:cNvSpPr>
            <a:spLocks noGrp="1"/>
          </p:cNvSpPr>
          <p:nvPr>
            <p:ph type="pic" sz="quarter" idx="10"/>
          </p:nvPr>
        </p:nvSpPr>
        <p:spPr bwMode="ltGray">
          <a:xfrm>
            <a:off x="0" y="0"/>
            <a:ext cx="6094444" cy="6852151"/>
          </a:xfrm>
          <a:blipFill>
            <a:blip r:embed="rId2"/>
            <a:stretch>
              <a:fillRect/>
            </a:stretch>
          </a:blipFill>
        </p:spPr>
        <p:txBody>
          <a:bodyPr tIns="548640" anchor="ctr" anchorCtr="0">
            <a:noAutofit/>
          </a:bodyPr>
          <a:lstStyle>
            <a:lvl1pPr marL="0" indent="0" algn="ctr">
              <a:buNone/>
              <a:defRPr sz="1371" b="1">
                <a:gradFill>
                  <a:gsLst>
                    <a:gs pos="13139">
                      <a:srgbClr val="FFFFFF"/>
                    </a:gs>
                    <a:gs pos="38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4164209690"/>
      </p:ext>
    </p:extLst>
  </p:cSld>
  <p:clrMapOvr>
    <a:masterClrMapping/>
  </p:clrMapOvr>
  <p:transition>
    <p:fade/>
  </p:transition>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p:nvSpPr>
        <p:spPr bwMode="white">
          <a:xfrm>
            <a:off x="4362449"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1682379197"/>
      </p:ext>
    </p:extLst>
  </p:cSld>
  <p:clrMapOvr>
    <a:masterClrMapping/>
  </p:clrMapOvr>
  <p:transition>
    <p:fade/>
  </p:transition>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p:cSld name="Blank Accent Color 2">
    <p:spTree>
      <p:nvGrpSpPr>
        <p:cNvPr id="1" name=""/>
        <p:cNvGrpSpPr/>
        <p:nvPr/>
      </p:nvGrpSpPr>
      <p:grpSpPr>
        <a:xfrm>
          <a:off x="0" y="0"/>
          <a:ext cx="0" cy="0"/>
          <a:chOff x="0" y="0"/>
          <a:chExt cx="0" cy="0"/>
        </a:xfrm>
      </p:grpSpPr>
      <p:sp>
        <p:nvSpPr>
          <p:cNvPr id="2" name="TextBox 7"/>
          <p:cNvSpPr txBox="1"/>
          <p:nvPr/>
        </p:nvSpPr>
        <p:spPr bwMode="white">
          <a:xfrm>
            <a:off x="4362449"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2521372670"/>
      </p:ext>
    </p:extLst>
  </p:cSld>
  <p:clrMapOvr>
    <a:masterClrMapping/>
  </p:clrMapOvr>
  <p:transition>
    <p:fade/>
  </p:transition>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3"/>
        </a:solidFill>
        <a:effectLst/>
      </p:bgPr>
    </p:bg>
    <p:spTree>
      <p:nvGrpSpPr>
        <p:cNvPr id="1" name=""/>
        <p:cNvGrpSpPr/>
        <p:nvPr/>
      </p:nvGrpSpPr>
      <p:grpSpPr>
        <a:xfrm>
          <a:off x="0" y="0"/>
          <a:ext cx="0" cy="0"/>
          <a:chOff x="0" y="0"/>
          <a:chExt cx="0" cy="0"/>
        </a:xfrm>
      </p:grpSpPr>
      <p:sp>
        <p:nvSpPr>
          <p:cNvPr id="2" name="TextBox 7"/>
          <p:cNvSpPr txBox="1"/>
          <p:nvPr/>
        </p:nvSpPr>
        <p:spPr bwMode="white">
          <a:xfrm>
            <a:off x="4362449"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spc="147">
                <a:gradFill>
                  <a:gsLst>
                    <a:gs pos="0">
                      <a:srgbClr val="505050">
                        <a:alpha val="50000"/>
                      </a:srgbClr>
                    </a:gs>
                    <a:gs pos="86000">
                      <a:srgbClr val="505050">
                        <a:alpha val="50000"/>
                      </a:srgbClr>
                    </a:gs>
                  </a:gsLst>
                  <a:lin ang="5400000" scaled="0"/>
                </a:gradFill>
              </a:rPr>
              <a:t>MICROSOFT CONFIDENTIAL – INTERNAL ONLY</a:t>
            </a:r>
          </a:p>
        </p:txBody>
      </p:sp>
    </p:spTree>
    <p:extLst>
      <p:ext uri="{BB962C8B-B14F-4D97-AF65-F5344CB8AC3E}">
        <p14:creationId xmlns:p14="http://schemas.microsoft.com/office/powerpoint/2010/main" val="83021735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05.xml><?xml version="1.0" encoding="utf-8"?>
<p:sldLayout xmlns:a="http://schemas.openxmlformats.org/drawingml/2006/main" xmlns:r="http://schemas.openxmlformats.org/officeDocument/2006/relationships" xmlns:p="http://schemas.openxmlformats.org/presentationml/2006/main">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algn="ctr" defTabSz="913927"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2416"/>
            <a:ext cx="11653522" cy="2089751"/>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6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6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39398667"/>
      </p:ext>
    </p:extLst>
  </p:cSld>
  <p:clrMapOvr>
    <a:masterClrMapping/>
  </p:clrMapOvr>
  <p:transition>
    <p:fade/>
  </p:transition>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4708661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07.xml><?xml version="1.0" encoding="utf-8"?>
<p:sldLayout xmlns:a="http://schemas.openxmlformats.org/drawingml/2006/main" xmlns:r="http://schemas.openxmlformats.org/officeDocument/2006/relationships" xmlns:p="http://schemas.openxmlformats.org/presentationml/2006/main"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a:t>Speaker Name</a:t>
            </a:r>
          </a:p>
        </p:txBody>
      </p:sp>
      <p:sp>
        <p:nvSpPr>
          <p:cNvPr id="9" name="Title 1"/>
          <p:cNvSpPr>
            <a:spLocks noGrp="1"/>
          </p:cNvSpPr>
          <p:nvPr>
            <p:ph type="title" hasCustomPrompt="1"/>
          </p:nvPr>
        </p:nvSpPr>
        <p:spPr>
          <a:xfrm>
            <a:off x="269303" y="2075840"/>
            <a:ext cx="11653459" cy="1801436"/>
          </a:xfrm>
          <a:noFill/>
        </p:spPr>
        <p:txBody>
          <a:bodyPr lIns="146304" tIns="91440" rIns="146304" bIns="91440" anchor="t" anchorCtr="0"/>
          <a:lstStyle>
            <a:lvl1pPr>
              <a:defRPr sz="5293" spc="-98" baseline="0">
                <a:gradFill>
                  <a:gsLst>
                    <a:gs pos="3333">
                      <a:schemeClr val="tx1"/>
                    </a:gs>
                    <a:gs pos="39000">
                      <a:schemeClr val="tx1"/>
                    </a:gs>
                  </a:gsLst>
                  <a:lin ang="5400000" scaled="0"/>
                </a:gradFill>
              </a:defRPr>
            </a:lvl1pPr>
          </a:lstStyle>
          <a:p>
            <a:r>
              <a:rPr lang="en-US"/>
              <a:t>Presentation title</a:t>
            </a:r>
          </a:p>
        </p:txBody>
      </p:sp>
      <p:sp>
        <p:nvSpPr>
          <p:cNvPr id="4" name="Freeform 3"/>
          <p:cNvSpPr>
            <a:spLocks noChangeAspect="1" noEditPoints="1"/>
          </p:cNvSpPr>
          <p:nvPr userDrawn="1"/>
        </p:nvSpPr>
        <p:spPr bwMode="black">
          <a:xfrm>
            <a:off x="10129869" y="5984140"/>
            <a:ext cx="1607625"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30" tIns="44814" rIns="89630" bIns="44814" numCol="1" anchor="t" anchorCtr="0" compatLnSpc="1">
            <a:prstTxWarp prst="textNoShape">
              <a:avLst/>
            </a:prstTxWarp>
          </a:bodyPr>
          <a:lstStyle/>
          <a:p>
            <a:pPr defTabSz="914225"/>
            <a:endParaRPr lang="en-US" sz="1765">
              <a:solidFill>
                <a:srgbClr val="404040"/>
              </a:solidFill>
            </a:endParaRPr>
          </a:p>
        </p:txBody>
      </p:sp>
      <p:sp>
        <p:nvSpPr>
          <p:cNvPr id="6" name="Text Placeholder 2"/>
          <p:cNvSpPr>
            <a:spLocks noGrp="1"/>
          </p:cNvSpPr>
          <p:nvPr>
            <p:ph type="body" sz="quarter" idx="13" hasCustomPrompt="1"/>
          </p:nvPr>
        </p:nvSpPr>
        <p:spPr>
          <a:xfrm>
            <a:off x="269304" y="301618"/>
            <a:ext cx="3584143" cy="567015"/>
          </a:xfrm>
        </p:spPr>
        <p:txBody>
          <a:bodyPr lIns="182880" tIns="146304" rIns="182880" bIns="146304"/>
          <a:lstStyle>
            <a:lvl1pPr marL="0" indent="0">
              <a:buNone/>
              <a:defRPr sz="1961">
                <a:latin typeface="+mn-lt"/>
              </a:defRPr>
            </a:lvl1pPr>
            <a:lvl2pPr marL="336080" indent="0">
              <a:buNone/>
              <a:defRPr sz="1961"/>
            </a:lvl2pPr>
            <a:lvl3pPr marL="560134" indent="0">
              <a:buNone/>
              <a:defRPr sz="1961"/>
            </a:lvl3pPr>
            <a:lvl4pPr marL="784187" indent="0">
              <a:buNone/>
              <a:defRPr sz="1961"/>
            </a:lvl4pPr>
            <a:lvl5pPr marL="1008241" indent="0">
              <a:buNone/>
              <a:defRPr sz="1961"/>
            </a:lvl5pPr>
          </a:lstStyle>
          <a:p>
            <a:pPr lvl="0"/>
            <a:r>
              <a:rPr lang="en-US"/>
              <a:t>Session Code Here</a:t>
            </a:r>
          </a:p>
        </p:txBody>
      </p:sp>
    </p:spTree>
    <p:extLst>
      <p:ext uri="{BB962C8B-B14F-4D97-AF65-F5344CB8AC3E}">
        <p14:creationId xmlns:p14="http://schemas.microsoft.com/office/powerpoint/2010/main" val="26367899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08.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2" y="6356352"/>
            <a:ext cx="2743200" cy="365125"/>
          </a:xfrm>
          <a:prstGeom prst="rect">
            <a:avLst/>
          </a:prstGeom>
        </p:spPr>
        <p:txBody>
          <a:bodyPr/>
          <a:lstStyle/>
          <a:p>
            <a:pPr defTabSz="914225"/>
            <a:fld id="{6ACB18F0-DF26-45CE-A95B-41AF64012CEA}" type="datetimeFigureOut">
              <a:rPr lang="en-US" smtClean="0">
                <a:solidFill>
                  <a:srgbClr val="FFFFFF"/>
                </a:solidFill>
              </a:rPr>
              <a:pPr defTabSz="914225"/>
              <a:t>6/14/2018</a:t>
            </a:fld>
            <a:endParaRPr lang="en-US">
              <a:solidFill>
                <a:srgbClr val="FFFFFF"/>
              </a:solidFill>
            </a:endParaRPr>
          </a:p>
        </p:txBody>
      </p:sp>
      <p:sp>
        <p:nvSpPr>
          <p:cNvPr id="3" name="Footer Placeholder 2"/>
          <p:cNvSpPr>
            <a:spLocks noGrp="1"/>
          </p:cNvSpPr>
          <p:nvPr>
            <p:ph type="ftr" sz="quarter" idx="11"/>
          </p:nvPr>
        </p:nvSpPr>
        <p:spPr>
          <a:xfrm>
            <a:off x="4038600" y="6356352"/>
            <a:ext cx="4114800" cy="365125"/>
          </a:xfrm>
          <a:prstGeom prst="rect">
            <a:avLst/>
          </a:prstGeom>
        </p:spPr>
        <p:txBody>
          <a:bodyPr/>
          <a:lstStyle/>
          <a:p>
            <a:pPr defTabSz="914225"/>
            <a:endParaRPr lang="en-US">
              <a:solidFill>
                <a:srgbClr val="FFFFFF"/>
              </a:solidFill>
            </a:endParaRPr>
          </a:p>
        </p:txBody>
      </p:sp>
      <p:sp>
        <p:nvSpPr>
          <p:cNvPr id="4" name="Slide Number Placeholder 3"/>
          <p:cNvSpPr>
            <a:spLocks noGrp="1"/>
          </p:cNvSpPr>
          <p:nvPr>
            <p:ph type="sldNum" sz="quarter" idx="12"/>
          </p:nvPr>
        </p:nvSpPr>
        <p:spPr>
          <a:xfrm>
            <a:off x="8610600" y="6356352"/>
            <a:ext cx="2743200" cy="365125"/>
          </a:xfrm>
          <a:prstGeom prst="rect">
            <a:avLst/>
          </a:prstGeom>
        </p:spPr>
        <p:txBody>
          <a:bodyPr/>
          <a:lstStyle/>
          <a:p>
            <a:pPr defTabSz="914225"/>
            <a:fld id="{BA000595-9FA3-4385-96B3-634BC7316D14}" type="slidenum">
              <a:rPr lang="en-US" smtClean="0">
                <a:solidFill>
                  <a:srgbClr val="FFFFFF"/>
                </a:solidFill>
              </a:rPr>
              <a:pPr defTabSz="914225"/>
              <a:t>‹#›</a:t>
            </a:fld>
            <a:endParaRPr lang="en-US">
              <a:solidFill>
                <a:srgbClr val="FFFFFF"/>
              </a:solidFill>
            </a:endParaRPr>
          </a:p>
        </p:txBody>
      </p:sp>
    </p:spTree>
    <p:extLst>
      <p:ext uri="{BB962C8B-B14F-4D97-AF65-F5344CB8AC3E}">
        <p14:creationId xmlns:p14="http://schemas.microsoft.com/office/powerpoint/2010/main" val="567086348"/>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03200" y="457200"/>
            <a:ext cx="11379200" cy="838200"/>
          </a:xfrm>
        </p:spPr>
        <p:txBody>
          <a:bodyPr/>
          <a:lstStyle>
            <a:lvl1pPr>
              <a:defRPr>
                <a:solidFill>
                  <a:schemeClr val="bg1"/>
                </a:solidFill>
              </a:defRPr>
            </a:lvl1pPr>
          </a:lstStyle>
          <a:p>
            <a:r>
              <a:rPr lang="en-US"/>
              <a:t>Click to edit Master title style</a:t>
            </a:r>
          </a:p>
        </p:txBody>
      </p:sp>
      <p:sp>
        <p:nvSpPr>
          <p:cNvPr id="3" name="Content Placeholder 2"/>
          <p:cNvSpPr>
            <a:spLocks noGrp="1"/>
          </p:cNvSpPr>
          <p:nvPr>
            <p:ph sz="half" idx="1"/>
          </p:nvPr>
        </p:nvSpPr>
        <p:spPr>
          <a:xfrm>
            <a:off x="203201" y="1600201"/>
            <a:ext cx="5588000" cy="1923087"/>
          </a:xfrm>
        </p:spPr>
        <p:txBody>
          <a:bodyPr/>
          <a:lstStyle>
            <a:lvl1pPr marL="0" indent="0">
              <a:buClr>
                <a:srgbClr val="C00000"/>
              </a:buClr>
              <a:buFont typeface="Wingdings" pitchFamily="2" charset="2"/>
              <a:buNone/>
              <a:defRPr sz="2800" spc="-150">
                <a:solidFill>
                  <a:schemeClr val="bg1"/>
                </a:solidFill>
              </a:defRPr>
            </a:lvl1pPr>
            <a:lvl2pPr marL="628529" indent="-271411">
              <a:buClr>
                <a:schemeClr val="bg1"/>
              </a:buClr>
              <a:buFont typeface="Wingdings" pitchFamily="2" charset="2"/>
              <a:buChar char="§"/>
              <a:defRPr sz="2400" spc="-150">
                <a:solidFill>
                  <a:schemeClr val="bg1"/>
                </a:solidFill>
              </a:defRPr>
            </a:lvl2pPr>
            <a:lvl3pPr marL="985649" indent="-269824">
              <a:buClr>
                <a:schemeClr val="bg1"/>
              </a:buClr>
              <a:buFont typeface="Wingdings" pitchFamily="2" charset="2"/>
              <a:buChar char="§"/>
              <a:defRPr sz="2000" spc="-150">
                <a:solidFill>
                  <a:schemeClr val="bg1"/>
                </a:solidFill>
              </a:defRPr>
            </a:lvl3pPr>
            <a:lvl4pPr marL="1255472" indent="-182528">
              <a:buClr>
                <a:schemeClr val="bg1"/>
              </a:buClr>
              <a:buFont typeface="Wingdings" pitchFamily="2" charset="2"/>
              <a:buChar char="§"/>
              <a:defRPr sz="1800" spc="-150">
                <a:solidFill>
                  <a:schemeClr val="bg1"/>
                </a:solidFill>
              </a:defRPr>
            </a:lvl4pPr>
            <a:lvl5pPr marL="1614178" indent="-182528">
              <a:buClr>
                <a:schemeClr val="bg1"/>
              </a:buClr>
              <a:buFont typeface="Wingdings" pitchFamily="2" charset="2"/>
              <a:buChar char="§"/>
              <a:defRPr sz="1800" spc="-150">
                <a:solidFill>
                  <a:schemeClr val="bg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994400" y="1600201"/>
            <a:ext cx="5588000" cy="1923087"/>
          </a:xfrm>
        </p:spPr>
        <p:txBody>
          <a:bodyPr/>
          <a:lstStyle>
            <a:lvl1pPr marL="0" indent="0">
              <a:buClr>
                <a:srgbClr val="C00000"/>
              </a:buClr>
              <a:buFont typeface="Wingdings" pitchFamily="2" charset="2"/>
              <a:buNone/>
              <a:defRPr sz="2800" spc="-150">
                <a:solidFill>
                  <a:schemeClr val="bg1"/>
                </a:solidFill>
              </a:defRPr>
            </a:lvl1pPr>
            <a:lvl2pPr marL="628529" indent="-271411">
              <a:buClr>
                <a:schemeClr val="bg1"/>
              </a:buClr>
              <a:buFont typeface="Wingdings" pitchFamily="2" charset="2"/>
              <a:buChar char="§"/>
              <a:defRPr sz="2400" spc="-150">
                <a:solidFill>
                  <a:schemeClr val="bg1"/>
                </a:solidFill>
              </a:defRPr>
            </a:lvl2pPr>
            <a:lvl3pPr marL="984061" indent="-228556">
              <a:buClr>
                <a:schemeClr val="bg1"/>
              </a:buClr>
              <a:buFont typeface="Wingdings" pitchFamily="2" charset="2"/>
              <a:buChar char="§"/>
              <a:defRPr sz="2000" spc="-150">
                <a:solidFill>
                  <a:schemeClr val="bg1"/>
                </a:solidFill>
              </a:defRPr>
            </a:lvl3pPr>
            <a:lvl4pPr marL="1255472" indent="-182528">
              <a:buClr>
                <a:schemeClr val="bg1"/>
              </a:buClr>
              <a:buFont typeface="Wingdings" pitchFamily="2" charset="2"/>
              <a:buChar char="§"/>
              <a:defRPr sz="1800" spc="-150">
                <a:solidFill>
                  <a:schemeClr val="bg1"/>
                </a:solidFill>
              </a:defRPr>
            </a:lvl4pPr>
            <a:lvl5pPr marL="1614178" indent="-182528">
              <a:buClr>
                <a:schemeClr val="bg1"/>
              </a:buClr>
              <a:buFont typeface="Wingdings" pitchFamily="2" charset="2"/>
              <a:buChar char="§"/>
              <a:defRPr sz="1800" spc="-150">
                <a:solidFill>
                  <a:schemeClr val="bg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7"/>
          <p:cNvSpPr>
            <a:spLocks noGrp="1"/>
          </p:cNvSpPr>
          <p:nvPr>
            <p:ph type="body" sz="quarter" idx="13" hasCustomPrompt="1"/>
          </p:nvPr>
        </p:nvSpPr>
        <p:spPr>
          <a:xfrm>
            <a:off x="203200" y="152401"/>
            <a:ext cx="11379200" cy="381000"/>
          </a:xfrm>
        </p:spPr>
        <p:txBody>
          <a:bodyPr>
            <a:normAutofit/>
          </a:bodyPr>
          <a:lstStyle>
            <a:lvl1pPr marL="0" indent="0">
              <a:buNone/>
              <a:defRPr sz="2000" b="0" cap="all" spc="-150" baseline="0">
                <a:solidFill>
                  <a:schemeClr val="bg1"/>
                </a:solidFill>
              </a:defRPr>
            </a:lvl1pPr>
          </a:lstStyle>
          <a:p>
            <a:pPr lvl="0"/>
            <a:r>
              <a:rPr lang="pt-PT"/>
              <a:t>CLICK TO EDIT SECTION TITLE</a:t>
            </a:r>
          </a:p>
        </p:txBody>
      </p:sp>
    </p:spTree>
    <p:extLst>
      <p:ext uri="{BB962C8B-B14F-4D97-AF65-F5344CB8AC3E}">
        <p14:creationId xmlns:p14="http://schemas.microsoft.com/office/powerpoint/2010/main" val="313603462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55" tIns="393155" bIns="91432">
            <a:normAutofit/>
          </a:bodyPr>
          <a:lstStyle>
            <a:lvl1pPr marL="0" indent="0">
              <a:buNone/>
              <a:defRPr sz="4400">
                <a:solidFill>
                  <a:srgbClr val="505050"/>
                </a:solidFill>
              </a:defRPr>
            </a:lvl1pPr>
          </a:lstStyle>
          <a:p>
            <a:pPr lvl="0"/>
            <a:r>
              <a:rPr lang="en-US" dirty="0"/>
              <a:t>Title (Optional)</a:t>
            </a:r>
          </a:p>
        </p:txBody>
      </p:sp>
      <p:sp>
        <p:nvSpPr>
          <p:cNvPr id="8" name="Text Placeholder 7"/>
          <p:cNvSpPr>
            <a:spLocks noGrp="1"/>
          </p:cNvSpPr>
          <p:nvPr>
            <p:ph type="body" sz="quarter" idx="11" hasCustomPrompt="1"/>
          </p:nvPr>
        </p:nvSpPr>
        <p:spPr>
          <a:xfrm>
            <a:off x="0" y="1243014"/>
            <a:ext cx="12192000" cy="904286"/>
          </a:xfrm>
        </p:spPr>
        <p:txBody>
          <a:bodyPr lIns="393155" bIns="91432"/>
          <a:lstStyle>
            <a:lvl1pPr marL="0" indent="0">
              <a:buNone/>
              <a:defRPr>
                <a:solidFill>
                  <a:schemeClr val="accent2"/>
                </a:solidFill>
              </a:defRPr>
            </a:lvl1pPr>
            <a:lvl2pPr marL="457157" indent="0">
              <a:buNone/>
              <a:defRPr/>
            </a:lvl2pPr>
          </a:lstStyle>
          <a:p>
            <a:pPr lvl="0"/>
            <a:r>
              <a:rPr lang="en-US" dirty="0"/>
              <a:t>Subtitle (Optional)</a:t>
            </a:r>
          </a:p>
        </p:txBody>
      </p:sp>
      <p:sp>
        <p:nvSpPr>
          <p:cNvPr id="10" name="Text Placeholder 9"/>
          <p:cNvSpPr>
            <a:spLocks noGrp="1"/>
          </p:cNvSpPr>
          <p:nvPr>
            <p:ph type="body" sz="quarter" idx="12" hasCustomPrompt="1"/>
          </p:nvPr>
        </p:nvSpPr>
        <p:spPr>
          <a:xfrm>
            <a:off x="0" y="2157414"/>
            <a:ext cx="12192000" cy="4700587"/>
          </a:xfrm>
        </p:spPr>
        <p:txBody>
          <a:bodyPr lIns="393155" tIns="91432" bIns="91432">
            <a:normAutofit/>
          </a:bodyPr>
          <a:lstStyle>
            <a:lvl1pPr marL="0" indent="0">
              <a:buNone/>
              <a:defRPr sz="2000">
                <a:solidFill>
                  <a:schemeClr val="tx1"/>
                </a:solidFill>
              </a:defRPr>
            </a:lvl1pPr>
          </a:lstStyle>
          <a:p>
            <a:pPr lvl="0"/>
            <a:r>
              <a:rPr lang="en-US" dirty="0"/>
              <a:t>Body copy</a:t>
            </a:r>
          </a:p>
        </p:txBody>
      </p:sp>
    </p:spTree>
    <p:extLst>
      <p:ext uri="{BB962C8B-B14F-4D97-AF65-F5344CB8AC3E}">
        <p14:creationId xmlns:p14="http://schemas.microsoft.com/office/powerpoint/2010/main" val="3405064243"/>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08040879"/>
      </p:ext>
    </p:extLst>
  </p:cSld>
  <p:clrMapOvr>
    <a:masterClrMapping/>
  </p:clrMapOvr>
  <p:transition>
    <p:fade/>
  </p:transition>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52" y="2234115"/>
            <a:ext cx="8375702" cy="1359196"/>
          </a:xfrm>
        </p:spPr>
        <p:txBody>
          <a:bodyPr anchor="ctr" anchorCtr="0">
            <a:noAutofit/>
          </a:bodyPr>
          <a:lstStyle>
            <a:lvl1pPr>
              <a:lnSpc>
                <a:spcPct val="90000"/>
              </a:lnSpc>
              <a:defRPr sz="6700" baseline="0">
                <a:solidFill>
                  <a:schemeClr val="bg1">
                    <a:alpha val="99000"/>
                  </a:schemeClr>
                </a:solidFill>
                <a:latin typeface="Segoe UI Light" pitchFamily="34" charset="0"/>
              </a:defRPr>
            </a:lvl1pPr>
          </a:lstStyle>
          <a:p>
            <a:r>
              <a:rPr lang="en-US"/>
              <a:t>Title Here</a:t>
            </a:r>
          </a:p>
        </p:txBody>
      </p:sp>
      <p:sp>
        <p:nvSpPr>
          <p:cNvPr id="7" name="Text Placeholder 6"/>
          <p:cNvSpPr>
            <a:spLocks noGrp="1"/>
          </p:cNvSpPr>
          <p:nvPr>
            <p:ph type="body" sz="quarter" idx="11" hasCustomPrompt="1"/>
          </p:nvPr>
        </p:nvSpPr>
        <p:spPr>
          <a:xfrm>
            <a:off x="519253" y="4612346"/>
            <a:ext cx="5455754" cy="1144929"/>
          </a:xfrm>
        </p:spPr>
        <p:txBody>
          <a:bodyPr/>
          <a:lstStyle>
            <a:lvl1pPr marL="0" indent="0">
              <a:buFont typeface="Arial" pitchFamily="34" charset="0"/>
              <a:buNone/>
              <a:defRPr sz="2400">
                <a:solidFill>
                  <a:schemeClr val="bg1">
                    <a:alpha val="98000"/>
                  </a:schemeClr>
                </a:solidFill>
                <a:latin typeface="+mj-lt"/>
              </a:defRPr>
            </a:lvl1pPr>
            <a:lvl2pPr marL="460315" indent="0">
              <a:buFont typeface="Arial" pitchFamily="34" charset="0"/>
              <a:buNone/>
              <a:defRPr/>
            </a:lvl2pPr>
            <a:lvl3pPr marL="855557" indent="0">
              <a:buFont typeface="Arial" pitchFamily="34" charset="0"/>
              <a:buNone/>
              <a:defRPr/>
            </a:lvl3pPr>
            <a:lvl4pPr marL="1258732" indent="0">
              <a:buFont typeface="Arial" pitchFamily="34" charset="0"/>
              <a:buNone/>
              <a:defRPr/>
            </a:lvl4pPr>
            <a:lvl5pPr marL="1604760" indent="0">
              <a:buFont typeface="Arial" pitchFamily="34" charset="0"/>
              <a:buNone/>
              <a:defRPr/>
            </a:lvl5pPr>
          </a:lstStyle>
          <a:p>
            <a:pPr lvl="0"/>
            <a:r>
              <a:rPr lang="en-US"/>
              <a:t>Name</a:t>
            </a:r>
          </a:p>
          <a:p>
            <a:pPr lvl="0"/>
            <a:r>
              <a:rPr lang="en-US"/>
              <a:t>Title</a:t>
            </a:r>
          </a:p>
          <a:p>
            <a:pPr lvl="0"/>
            <a:r>
              <a:rPr lang="en-US"/>
              <a:t>Microsoft Corporation</a:t>
            </a:r>
          </a:p>
        </p:txBody>
      </p:sp>
    </p:spTree>
    <p:extLst>
      <p:ext uri="{BB962C8B-B14F-4D97-AF65-F5344CB8AC3E}">
        <p14:creationId xmlns:p14="http://schemas.microsoft.com/office/powerpoint/2010/main" val="4068423191"/>
      </p:ext>
    </p:extLst>
  </p:cSld>
  <p:clrMapOvr>
    <a:masterClrMapping/>
  </p:clrMapOvr>
  <p:transition>
    <p:fade/>
  </p:transition>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500"/>
            </a:lvl1pPr>
          </a:lstStyle>
          <a:p>
            <a:r>
              <a:rPr lang="en-US"/>
              <a:t>Click to edit Master title style</a:t>
            </a:r>
          </a:p>
        </p:txBody>
      </p:sp>
      <p:sp>
        <p:nvSpPr>
          <p:cNvPr id="5" name="Text Placeholder 4"/>
          <p:cNvSpPr>
            <a:spLocks noGrp="1"/>
          </p:cNvSpPr>
          <p:nvPr>
            <p:ph type="body" sz="quarter" idx="10"/>
          </p:nvPr>
        </p:nvSpPr>
        <p:spPr>
          <a:xfrm>
            <a:off x="519249"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732" indent="-4031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760" indent="-34603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270" indent="-336508">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493470072"/>
      </p:ext>
    </p:extLst>
  </p:cSld>
  <p:clrMapOvr>
    <a:masterClrMapping/>
  </p:clrMapOvr>
  <p:transition>
    <p:fade/>
  </p:transition>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lgn="l" defTabSz="914249"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a:t>Click to edit Master title style</a:t>
            </a:r>
          </a:p>
        </p:txBody>
      </p:sp>
      <p:sp>
        <p:nvSpPr>
          <p:cNvPr id="5" name="Text Placeholder 4"/>
          <p:cNvSpPr>
            <a:spLocks noGrp="1"/>
          </p:cNvSpPr>
          <p:nvPr>
            <p:ph type="body" sz="quarter" idx="10"/>
          </p:nvPr>
        </p:nvSpPr>
        <p:spPr>
          <a:xfrm>
            <a:off x="519249"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889" indent="-342857">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857" indent="-342857">
              <a:spcBef>
                <a:spcPts val="0"/>
              </a:spcBef>
              <a:spcAft>
                <a:spcPts val="400"/>
              </a:spcAft>
              <a:buFont typeface="Arial" pitchFamily="34" charset="0"/>
              <a:buChar char="•"/>
              <a:defRPr/>
            </a:lvl5pPr>
            <a:lvl6pPr marL="1033332" indent="-342857">
              <a:buFont typeface="Arial" pitchFamily="34" charset="0"/>
              <a:buChar char="•"/>
              <a:defRPr sz="2400">
                <a:gradFill>
                  <a:gsLst>
                    <a:gs pos="0">
                      <a:srgbClr val="595959"/>
                    </a:gs>
                    <a:gs pos="86000">
                      <a:srgbClr val="595959"/>
                    </a:gs>
                  </a:gsLst>
                  <a:lin ang="5400000" scaled="0"/>
                </a:gradFill>
              </a:defRPr>
            </a:lvl6pPr>
            <a:lvl7pPr marL="1255556" indent="-225397">
              <a:defRPr>
                <a:gradFill>
                  <a:gsLst>
                    <a:gs pos="0">
                      <a:srgbClr val="595959"/>
                    </a:gs>
                    <a:gs pos="86000">
                      <a:srgbClr val="595959"/>
                    </a:gs>
                  </a:gsLst>
                  <a:lin ang="5400000" scaled="0"/>
                </a:gradFill>
              </a:defRPr>
            </a:lvl7pPr>
            <a:lvl8pPr marL="1487302" indent="-231745">
              <a:defRPr>
                <a:gradFill>
                  <a:gsLst>
                    <a:gs pos="0">
                      <a:srgbClr val="595959"/>
                    </a:gs>
                    <a:gs pos="86000">
                      <a:srgbClr val="595959"/>
                    </a:gs>
                  </a:gsLst>
                  <a:lin ang="5400000" scaled="0"/>
                </a:gradFill>
              </a:defRPr>
            </a:lvl8pPr>
          </a:lstStyle>
          <a:p>
            <a:pPr marL="346031" lvl="0" indent="-346031" algn="l" defTabSz="914249" rtl="0" eaLnBrk="1" latinLnBrk="0" hangingPunct="1">
              <a:lnSpc>
                <a:spcPct val="90000"/>
              </a:lnSpc>
              <a:spcBef>
                <a:spcPct val="20000"/>
              </a:spcBef>
              <a:buSzPct val="90000"/>
              <a:buFont typeface="Arial" pitchFamily="34" charset="0"/>
              <a:buChar char="•"/>
            </a:pPr>
            <a:r>
              <a:rPr lang="en-US"/>
              <a:t>Click to edit Master text styles</a:t>
            </a:r>
          </a:p>
          <a:p>
            <a:pPr marL="346031" lvl="1" indent="-346031" algn="l" defTabSz="914249" rtl="0" eaLnBrk="1" latinLnBrk="0" hangingPunct="1">
              <a:lnSpc>
                <a:spcPct val="90000"/>
              </a:lnSpc>
              <a:spcBef>
                <a:spcPct val="20000"/>
              </a:spcBef>
              <a:buSzPct val="90000"/>
              <a:buFont typeface="Arial" pitchFamily="34" charset="0"/>
              <a:buChar char="•"/>
            </a:pPr>
            <a:r>
              <a:rPr lang="en-US"/>
              <a:t>Second level</a:t>
            </a:r>
          </a:p>
          <a:p>
            <a:pPr marL="346031" lvl="2" indent="-346031" algn="l" defTabSz="914249" rtl="0" eaLnBrk="1" latinLnBrk="0" hangingPunct="1">
              <a:lnSpc>
                <a:spcPct val="90000"/>
              </a:lnSpc>
              <a:spcBef>
                <a:spcPct val="20000"/>
              </a:spcBef>
              <a:buSzPct val="90000"/>
              <a:buFont typeface="Arial" pitchFamily="34" charset="0"/>
              <a:buChar char="•"/>
            </a:pPr>
            <a:r>
              <a:rPr lang="en-US"/>
              <a:t>Third level</a:t>
            </a:r>
          </a:p>
          <a:p>
            <a:pPr marL="346031" lvl="3" indent="-346031" algn="l" defTabSz="914249" rtl="0" eaLnBrk="1" latinLnBrk="0" hangingPunct="1">
              <a:lnSpc>
                <a:spcPct val="90000"/>
              </a:lnSpc>
              <a:spcBef>
                <a:spcPct val="20000"/>
              </a:spcBef>
              <a:buSzPct val="90000"/>
              <a:buFont typeface="Arial" pitchFamily="34" charset="0"/>
              <a:buChar char="•"/>
            </a:pPr>
            <a:r>
              <a:rPr lang="en-US"/>
              <a:t>Fourth level</a:t>
            </a:r>
          </a:p>
          <a:p>
            <a:pPr marL="346031" lvl="4" indent="-346031" algn="l" defTabSz="914249" rtl="0" eaLnBrk="1" latinLnBrk="0" hangingPunct="1">
              <a:lnSpc>
                <a:spcPct val="90000"/>
              </a:lnSpc>
              <a:spcBef>
                <a:spcPct val="20000"/>
              </a:spcBef>
              <a:buSzPct val="90000"/>
              <a:buFont typeface="Arial" pitchFamily="34" charset="0"/>
              <a:buChar char="•"/>
            </a:pPr>
            <a:r>
              <a:rPr lang="en-US"/>
              <a:t>Fifth level</a:t>
            </a:r>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8" y="6372549"/>
            <a:ext cx="1682359" cy="195501"/>
          </a:xfrm>
          <a:prstGeom prst="rect">
            <a:avLst/>
          </a:prstGeom>
        </p:spPr>
      </p:pic>
    </p:spTree>
    <p:extLst>
      <p:ext uri="{BB962C8B-B14F-4D97-AF65-F5344CB8AC3E}">
        <p14:creationId xmlns:p14="http://schemas.microsoft.com/office/powerpoint/2010/main" val="887896624"/>
      </p:ext>
    </p:extLst>
  </p:cSld>
  <p:clrMapOvr>
    <a:masterClrMapping/>
  </p:clrMapOvr>
  <p:transition>
    <p:fade/>
  </p:transition>
</p:sldLayout>
</file>

<file path=ppt/slideLayouts/slideLayout3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500"/>
            </a:lvl1pPr>
          </a:lstStyle>
          <a:p>
            <a:r>
              <a:rPr lang="en-US"/>
              <a:t>Click to edit Master title style</a:t>
            </a:r>
          </a:p>
        </p:txBody>
      </p:sp>
      <p:sp>
        <p:nvSpPr>
          <p:cNvPr id="3" name="Content Placeholder 2"/>
          <p:cNvSpPr>
            <a:spLocks noGrp="1"/>
          </p:cNvSpPr>
          <p:nvPr>
            <p:ph sz="half" idx="1"/>
          </p:nvPr>
        </p:nvSpPr>
        <p:spPr>
          <a:xfrm>
            <a:off x="519248" y="1447801"/>
            <a:ext cx="5487829" cy="2443747"/>
          </a:xfrm>
        </p:spPr>
        <p:txBody>
          <a:bodyPr/>
          <a:lstStyle>
            <a:lvl1pPr marL="341270" indent="-341270">
              <a:lnSpc>
                <a:spcPct val="90000"/>
              </a:lnSpc>
              <a:buSzPct val="80000"/>
              <a:buFont typeface="Arial" pitchFamily="34" charset="0"/>
              <a:buChar char="•"/>
              <a:defRPr sz="3200"/>
            </a:lvl1pPr>
            <a:lvl2pPr marL="626984" indent="-285714">
              <a:lnSpc>
                <a:spcPct val="90000"/>
              </a:lnSpc>
              <a:buSzPct val="80000"/>
              <a:buFont typeface="Arial" pitchFamily="34" charset="0"/>
              <a:buChar char="•"/>
              <a:defRPr sz="2800"/>
            </a:lvl2pPr>
            <a:lvl3pPr marL="914285" indent="-287302">
              <a:lnSpc>
                <a:spcPct val="90000"/>
              </a:lnSpc>
              <a:buSzPct val="80000"/>
              <a:buFont typeface="Arial" pitchFamily="34" charset="0"/>
              <a:buChar char="•"/>
              <a:defRPr sz="2400"/>
            </a:lvl3pPr>
            <a:lvl4pPr marL="1712700" indent="-225397">
              <a:lnSpc>
                <a:spcPct val="90000"/>
              </a:lnSpc>
              <a:buSzPct val="80000"/>
              <a:buFont typeface="Arial" pitchFamily="34" charset="0"/>
              <a:buChar char="•"/>
              <a:defRPr sz="2000"/>
            </a:lvl4pPr>
            <a:lvl5pPr marL="1944444" indent="-231745">
              <a:lnSpc>
                <a:spcPct val="90000"/>
              </a:lnSpc>
              <a:buSzPct val="80000"/>
              <a:buFont typeface="Arial" pitchFamily="34" charset="0"/>
              <a:buChar char="•"/>
              <a:defRPr sz="20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83335" y="1447801"/>
            <a:ext cx="5487829" cy="2443747"/>
          </a:xfrm>
        </p:spPr>
        <p:txBody>
          <a:bodyPr/>
          <a:lstStyle>
            <a:lvl1pPr marL="457141" indent="-457141">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414" indent="-457141">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841" indent="-342857">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160" indent="-342857">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556" indent="-342857">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900"/>
            </a:lvl6pPr>
            <a:lvl7pPr>
              <a:defRPr sz="1900"/>
            </a:lvl7pPr>
            <a:lvl8pPr>
              <a:defRPr sz="1900"/>
            </a:lvl8pPr>
            <a:lvl9pPr>
              <a:defRPr sz="1900"/>
            </a:lvl9pPr>
          </a:lstStyle>
          <a:p>
            <a:pPr marL="341270" lvl="0" indent="-341270" algn="l" defTabSz="914249" rtl="0" eaLnBrk="1" latinLnBrk="0" hangingPunct="1">
              <a:lnSpc>
                <a:spcPct val="90000"/>
              </a:lnSpc>
              <a:spcBef>
                <a:spcPct val="20000"/>
              </a:spcBef>
              <a:buSzPct val="80000"/>
              <a:buFont typeface="Arial" pitchFamily="34" charset="0"/>
              <a:buChar char="•"/>
            </a:pPr>
            <a:r>
              <a:rPr lang="en-US"/>
              <a:t>Click to edit Master text styles</a:t>
            </a:r>
          </a:p>
          <a:p>
            <a:pPr marL="341270" lvl="1" indent="-341270" algn="l" defTabSz="914249" rtl="0" eaLnBrk="1" latinLnBrk="0" hangingPunct="1">
              <a:lnSpc>
                <a:spcPct val="90000"/>
              </a:lnSpc>
              <a:spcBef>
                <a:spcPct val="20000"/>
              </a:spcBef>
              <a:buSzPct val="80000"/>
              <a:buFont typeface="Arial" pitchFamily="34" charset="0"/>
              <a:buChar char="•"/>
            </a:pPr>
            <a:r>
              <a:rPr lang="en-US"/>
              <a:t>Second level</a:t>
            </a:r>
          </a:p>
          <a:p>
            <a:pPr marL="341270" lvl="2" indent="-341270" algn="l" defTabSz="914249" rtl="0" eaLnBrk="1" latinLnBrk="0" hangingPunct="1">
              <a:lnSpc>
                <a:spcPct val="90000"/>
              </a:lnSpc>
              <a:spcBef>
                <a:spcPct val="20000"/>
              </a:spcBef>
              <a:buSzPct val="80000"/>
              <a:buFont typeface="Arial" pitchFamily="34" charset="0"/>
              <a:buChar char="•"/>
            </a:pPr>
            <a:r>
              <a:rPr lang="en-US"/>
              <a:t>Third level</a:t>
            </a:r>
          </a:p>
          <a:p>
            <a:pPr marL="341270" lvl="3" indent="-341270" algn="l" defTabSz="914249" rtl="0" eaLnBrk="1" latinLnBrk="0" hangingPunct="1">
              <a:lnSpc>
                <a:spcPct val="90000"/>
              </a:lnSpc>
              <a:spcBef>
                <a:spcPct val="20000"/>
              </a:spcBef>
              <a:buSzPct val="80000"/>
              <a:buFont typeface="Arial" pitchFamily="34" charset="0"/>
              <a:buChar char="•"/>
            </a:pPr>
            <a:r>
              <a:rPr lang="en-US"/>
              <a:t>Fourth level</a:t>
            </a:r>
          </a:p>
          <a:p>
            <a:pPr marL="341270" lvl="4" indent="-341270" algn="l" defTabSz="914249" rtl="0" eaLnBrk="1" latinLnBrk="0" hangingPunct="1">
              <a:lnSpc>
                <a:spcPct val="90000"/>
              </a:lnSpc>
              <a:spcBef>
                <a:spcPct val="20000"/>
              </a:spcBef>
              <a:buSzPct val="80000"/>
              <a:buFont typeface="Arial" pitchFamily="34" charset="0"/>
              <a:buChar char="•"/>
            </a:pPr>
            <a:r>
              <a:rPr lang="en-US"/>
              <a:t>Fifth level</a:t>
            </a:r>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8" y="6372549"/>
            <a:ext cx="1682359" cy="195501"/>
          </a:xfrm>
          <a:prstGeom prst="rect">
            <a:avLst/>
          </a:prstGeom>
        </p:spPr>
      </p:pic>
    </p:spTree>
    <p:extLst>
      <p:ext uri="{BB962C8B-B14F-4D97-AF65-F5344CB8AC3E}">
        <p14:creationId xmlns:p14="http://schemas.microsoft.com/office/powerpoint/2010/main" val="1574673936"/>
      </p:ext>
    </p:extLst>
  </p:cSld>
  <p:clrMapOvr>
    <a:masterClrMapping/>
  </p:clrMapOvr>
  <p:transition>
    <p:fade/>
  </p:transition>
</p:sldLayout>
</file>

<file path=ppt/slideLayouts/slideLayout31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500"/>
            </a:lvl1pPr>
          </a:lstStyle>
          <a:p>
            <a:r>
              <a:rPr lang="en-US"/>
              <a:t>Click to edit Master title style</a:t>
            </a:r>
          </a:p>
        </p:txBody>
      </p:sp>
      <p:sp>
        <p:nvSpPr>
          <p:cNvPr id="3" name="Text Placeholder 2"/>
          <p:cNvSpPr>
            <a:spLocks noGrp="1"/>
          </p:cNvSpPr>
          <p:nvPr>
            <p:ph type="body" idx="1"/>
          </p:nvPr>
        </p:nvSpPr>
        <p:spPr>
          <a:xfrm>
            <a:off x="519248" y="1447804"/>
            <a:ext cx="5487829" cy="443199"/>
          </a:xfrm>
        </p:spPr>
        <p:txBody>
          <a:bodyPr anchor="b"/>
          <a:lstStyle>
            <a:lvl1pPr marL="0" indent="0">
              <a:lnSpc>
                <a:spcPct val="90000"/>
              </a:lnSpc>
              <a:spcBef>
                <a:spcPts val="0"/>
              </a:spcBef>
              <a:buNone/>
              <a:defRPr sz="3200" b="0">
                <a:latin typeface="Segoe UI Light" pitchFamily="34" charset="0"/>
              </a:defRPr>
            </a:lvl1pPr>
            <a:lvl2pPr marL="457125" indent="0">
              <a:buNone/>
              <a:defRPr sz="2000" b="1"/>
            </a:lvl2pPr>
            <a:lvl3pPr marL="914249" indent="0">
              <a:buNone/>
              <a:defRPr sz="1900" b="1"/>
            </a:lvl3pPr>
            <a:lvl4pPr marL="1371373" indent="0">
              <a:buNone/>
              <a:defRPr sz="1600" b="1"/>
            </a:lvl4pPr>
            <a:lvl5pPr marL="1828499" indent="0">
              <a:buNone/>
              <a:defRPr sz="1600" b="1"/>
            </a:lvl5pPr>
            <a:lvl6pPr marL="2285621" indent="0">
              <a:buNone/>
              <a:defRPr sz="1600" b="1"/>
            </a:lvl6pPr>
            <a:lvl7pPr marL="2742747" indent="0">
              <a:buNone/>
              <a:defRPr sz="1600" b="1"/>
            </a:lvl7pPr>
            <a:lvl8pPr marL="3199872" indent="0">
              <a:buNone/>
              <a:defRPr sz="1600" b="1"/>
            </a:lvl8pPr>
            <a:lvl9pPr marL="3656996" indent="0">
              <a:buNone/>
              <a:defRPr sz="1600" b="1"/>
            </a:lvl9pPr>
          </a:lstStyle>
          <a:p>
            <a:pPr lvl="0"/>
            <a:r>
              <a:rPr lang="en-US"/>
              <a:t>Click to edit Master text styles</a:t>
            </a:r>
          </a:p>
        </p:txBody>
      </p:sp>
      <p:sp>
        <p:nvSpPr>
          <p:cNvPr id="4" name="Content Placeholder 3"/>
          <p:cNvSpPr>
            <a:spLocks noGrp="1"/>
          </p:cNvSpPr>
          <p:nvPr>
            <p:ph sz="half" idx="2"/>
          </p:nvPr>
        </p:nvSpPr>
        <p:spPr>
          <a:xfrm>
            <a:off x="508002" y="2266799"/>
            <a:ext cx="5486400" cy="1945148"/>
          </a:xfrm>
        </p:spPr>
        <p:txBody>
          <a:bodyPr/>
          <a:lstStyle>
            <a:lvl1pPr marL="403175" indent="-403175">
              <a:buSzPct val="80000"/>
              <a:buFont typeface="Arial" pitchFamily="34" charset="0"/>
              <a:buChar char="•"/>
              <a:defRPr sz="2800"/>
            </a:lvl1pPr>
            <a:lvl2pPr marL="744444" indent="-322222">
              <a:buSzPct val="80000"/>
              <a:buFont typeface="Arial" pitchFamily="34" charset="0"/>
              <a:buChar char="•"/>
              <a:defRPr sz="2800"/>
            </a:lvl2pPr>
            <a:lvl3pPr marL="1026984" indent="-282540" defTabSz="1030160">
              <a:buSzPct val="80000"/>
              <a:buFont typeface="Arial" pitchFamily="34" charset="0"/>
              <a:buChar char="•"/>
              <a:defRPr sz="2400"/>
            </a:lvl3pPr>
            <a:lvl4pPr marL="1317461" indent="-287302">
              <a:buSzPct val="80000"/>
              <a:buFont typeface="Arial" pitchFamily="34" charset="0"/>
              <a:buChar char="•"/>
              <a:defRPr sz="2000"/>
            </a:lvl4pPr>
            <a:lvl5pPr marL="1541270" indent="-223810">
              <a:buSzPct val="80000"/>
              <a:buFont typeface="Arial" pitchFamily="34" charset="0"/>
              <a:buChar char="•"/>
              <a:defRPr sz="20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83335" y="1447804"/>
            <a:ext cx="5487829" cy="443199"/>
          </a:xfrm>
        </p:spPr>
        <p:txBody>
          <a:bodyPr anchor="b"/>
          <a:lstStyle>
            <a:lvl1pPr marL="0" indent="0">
              <a:lnSpc>
                <a:spcPct val="90000"/>
              </a:lnSpc>
              <a:spcBef>
                <a:spcPts val="0"/>
              </a:spcBef>
              <a:buNone/>
              <a:defRPr sz="3200" b="0">
                <a:latin typeface="Segoe UI Light" pitchFamily="34" charset="0"/>
              </a:defRPr>
            </a:lvl1pPr>
            <a:lvl2pPr marL="457125" indent="0">
              <a:buNone/>
              <a:defRPr sz="2000" b="1"/>
            </a:lvl2pPr>
            <a:lvl3pPr marL="914249" indent="0">
              <a:buNone/>
              <a:defRPr sz="1900" b="1"/>
            </a:lvl3pPr>
            <a:lvl4pPr marL="1371373" indent="0">
              <a:buNone/>
              <a:defRPr sz="1600" b="1"/>
            </a:lvl4pPr>
            <a:lvl5pPr marL="1828499" indent="0">
              <a:buNone/>
              <a:defRPr sz="1600" b="1"/>
            </a:lvl5pPr>
            <a:lvl6pPr marL="2285621" indent="0">
              <a:buNone/>
              <a:defRPr sz="1600" b="1"/>
            </a:lvl6pPr>
            <a:lvl7pPr marL="2742747" indent="0">
              <a:buNone/>
              <a:defRPr sz="1600" b="1"/>
            </a:lvl7pPr>
            <a:lvl8pPr marL="3199872" indent="0">
              <a:buNone/>
              <a:defRPr sz="1600" b="1"/>
            </a:lvl8pPr>
            <a:lvl9pPr marL="3656996"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3335" y="2266799"/>
            <a:ext cx="5487829" cy="1945148"/>
          </a:xfrm>
        </p:spPr>
        <p:txBody>
          <a:bodyPr/>
          <a:lstStyle>
            <a:lvl1pPr marL="296284" indent="-296284">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141" indent="-45714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079" indent="-342857">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016" indent="-342857">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302" indent="-342857">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016" indent="-342857">
              <a:defRPr sz="1600"/>
            </a:lvl6pPr>
            <a:lvl7pPr marL="1603175" indent="-285714">
              <a:defRPr sz="1600"/>
            </a:lvl7pPr>
            <a:lvl8pPr>
              <a:defRPr sz="1600"/>
            </a:lvl8pPr>
            <a:lvl9pPr>
              <a:defRPr sz="1600"/>
            </a:lvl9pPr>
          </a:lstStyle>
          <a:p>
            <a:pPr marL="403175" lvl="0" indent="-403175" algn="l" defTabSz="914249" rtl="0" eaLnBrk="1" latinLnBrk="0" hangingPunct="1">
              <a:lnSpc>
                <a:spcPct val="90000"/>
              </a:lnSpc>
              <a:spcBef>
                <a:spcPct val="20000"/>
              </a:spcBef>
              <a:buSzPct val="80000"/>
            </a:pPr>
            <a:r>
              <a:rPr lang="en-US"/>
              <a:t>Click to edit Master text styles</a:t>
            </a:r>
          </a:p>
          <a:p>
            <a:pPr marL="403175" lvl="1" indent="-403175" algn="l" defTabSz="914249" rtl="0" eaLnBrk="1" latinLnBrk="0" hangingPunct="1">
              <a:lnSpc>
                <a:spcPct val="90000"/>
              </a:lnSpc>
              <a:spcBef>
                <a:spcPct val="20000"/>
              </a:spcBef>
              <a:buSzPct val="80000"/>
            </a:pPr>
            <a:r>
              <a:rPr lang="en-US"/>
              <a:t>Second level</a:t>
            </a:r>
          </a:p>
          <a:p>
            <a:pPr marL="403175" lvl="2" indent="-403175" algn="l" defTabSz="914249" rtl="0" eaLnBrk="1" latinLnBrk="0" hangingPunct="1">
              <a:lnSpc>
                <a:spcPct val="90000"/>
              </a:lnSpc>
              <a:spcBef>
                <a:spcPct val="20000"/>
              </a:spcBef>
              <a:buSzPct val="80000"/>
            </a:pPr>
            <a:r>
              <a:rPr lang="en-US"/>
              <a:t>Third level</a:t>
            </a:r>
          </a:p>
          <a:p>
            <a:pPr marL="403175" lvl="3" indent="-403175" algn="l" defTabSz="914249" rtl="0" eaLnBrk="1" latinLnBrk="0" hangingPunct="1">
              <a:lnSpc>
                <a:spcPct val="90000"/>
              </a:lnSpc>
              <a:spcBef>
                <a:spcPct val="20000"/>
              </a:spcBef>
              <a:buSzPct val="80000"/>
            </a:pPr>
            <a:r>
              <a:rPr lang="en-US"/>
              <a:t>Fourth level</a:t>
            </a:r>
          </a:p>
          <a:p>
            <a:pPr marL="403175" lvl="4" indent="-403175" algn="l" defTabSz="914249" rtl="0" eaLnBrk="1" latinLnBrk="0" hangingPunct="1">
              <a:lnSpc>
                <a:spcPct val="90000"/>
              </a:lnSpc>
              <a:spcBef>
                <a:spcPct val="20000"/>
              </a:spcBef>
              <a:buSzPct val="80000"/>
            </a:pPr>
            <a:r>
              <a:rPr lang="en-US"/>
              <a:t>Fifth level</a:t>
            </a:r>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8" y="6372549"/>
            <a:ext cx="1682359" cy="195501"/>
          </a:xfrm>
          <a:prstGeom prst="rect">
            <a:avLst/>
          </a:prstGeom>
        </p:spPr>
      </p:pic>
    </p:spTree>
    <p:extLst>
      <p:ext uri="{BB962C8B-B14F-4D97-AF65-F5344CB8AC3E}">
        <p14:creationId xmlns:p14="http://schemas.microsoft.com/office/powerpoint/2010/main" val="3884627474"/>
      </p:ext>
    </p:extLst>
  </p:cSld>
  <p:clrMapOvr>
    <a:masterClrMapping/>
  </p:clrMapOvr>
  <p:transition>
    <p:fade/>
  </p:transition>
</p:sldLayout>
</file>

<file path=ppt/slideLayouts/slideLayout3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500"/>
            </a:lvl1pPr>
          </a:lstStyle>
          <a:p>
            <a:r>
              <a:rPr lang="en-US"/>
              <a:t>Click to edit Master title style</a:t>
            </a:r>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8" y="6372549"/>
            <a:ext cx="1682359" cy="195501"/>
          </a:xfrm>
          <a:prstGeom prst="rect">
            <a:avLst/>
          </a:prstGeom>
        </p:spPr>
      </p:pic>
    </p:spTree>
    <p:extLst>
      <p:ext uri="{BB962C8B-B14F-4D97-AF65-F5344CB8AC3E}">
        <p14:creationId xmlns:p14="http://schemas.microsoft.com/office/powerpoint/2010/main" val="2022321145"/>
      </p:ext>
    </p:extLst>
  </p:cSld>
  <p:clrMapOvr>
    <a:masterClrMapping/>
  </p:clrMapOvr>
  <p:transition>
    <p:fade/>
  </p:transition>
</p:sldLayout>
</file>

<file path=ppt/slideLayouts/slideLayout3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67995844"/>
      </p:ext>
    </p:extLst>
  </p:cSld>
  <p:clrMapOvr>
    <a:masterClrMapping/>
  </p:clrMapOvr>
  <p:transition>
    <p:fade/>
  </p:transition>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2" tIns="45697" rIns="91392" bIns="45697" numCol="1" spcCol="0" rtlCol="0" anchor="ctr" anchorCtr="0" compatLnSpc="1">
            <a:prstTxWarp prst="textNoShape">
              <a:avLst/>
            </a:prstTxWarp>
          </a:bodyPr>
          <a:lstStyle/>
          <a:p>
            <a:pPr algn="ctr" defTabSz="913673" fontAlgn="base">
              <a:spcBef>
                <a:spcPct val="0"/>
              </a:spcBef>
              <a:spcAft>
                <a:spcPct val="0"/>
              </a:spcAft>
            </a:pPr>
            <a:endParaRPr lang="en-US" sz="230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249"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a:t>Click to edit Master title style</a:t>
            </a:r>
          </a:p>
        </p:txBody>
      </p:sp>
      <p:sp>
        <p:nvSpPr>
          <p:cNvPr id="5" name="Text Placeholder 4"/>
          <p:cNvSpPr>
            <a:spLocks noGrp="1"/>
          </p:cNvSpPr>
          <p:nvPr>
            <p:ph type="body" sz="quarter" idx="11"/>
          </p:nvPr>
        </p:nvSpPr>
        <p:spPr>
          <a:xfrm>
            <a:off x="3474710" y="3417665"/>
            <a:ext cx="6947121" cy="1241879"/>
          </a:xfrm>
        </p:spPr>
        <p:txBody>
          <a:bodyPr lIns="182856" tIns="182856" anchor="ctr" anchorCtr="0"/>
          <a:lstStyle>
            <a:lvl1pPr marL="574603" indent="-571428">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2400" kern="1200" spc="-51" baseline="0" dirty="0">
                <a:gradFill>
                  <a:gsLst>
                    <a:gs pos="0">
                      <a:srgbClr val="595959"/>
                    </a:gs>
                    <a:gs pos="86000">
                      <a:srgbClr val="595959"/>
                    </a:gs>
                  </a:gsLst>
                  <a:lin ang="5400000" scaled="0"/>
                </a:gradFill>
                <a:latin typeface="+mn-lt"/>
                <a:ea typeface="+mn-ea"/>
                <a:cs typeface="+mn-cs"/>
              </a:defRPr>
            </a:lvl2pPr>
          </a:lstStyle>
          <a:p>
            <a:pPr marL="3175" lvl="0" indent="0" algn="l" defTabSz="914249" rtl="0" eaLnBrk="1" latinLnBrk="0" hangingPunct="1">
              <a:lnSpc>
                <a:spcPct val="90000"/>
              </a:lnSpc>
              <a:spcBef>
                <a:spcPts val="0"/>
              </a:spcBef>
              <a:spcAft>
                <a:spcPts val="900"/>
              </a:spcAft>
              <a:buSzPct val="80000"/>
            </a:pPr>
            <a:r>
              <a:rPr lang="en-US"/>
              <a:t>Click to edit Master text styles</a:t>
            </a:r>
          </a:p>
          <a:p>
            <a:pPr marL="3175" lvl="1" indent="0" algn="l" defTabSz="914249" rtl="0" eaLnBrk="1" latinLnBrk="0" hangingPunct="1">
              <a:lnSpc>
                <a:spcPct val="90000"/>
              </a:lnSpc>
              <a:spcBef>
                <a:spcPts val="0"/>
              </a:spcBef>
              <a:buSzPct val="80000"/>
              <a:buFont typeface="Arial" pitchFamily="34" charset="0"/>
              <a:buNone/>
            </a:pPr>
            <a:r>
              <a:rPr lang="en-US"/>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295" tIns="41147" rIns="82295" bIns="41147" numCol="1" anchor="t" anchorCtr="0" compatLnSpc="1">
            <a:prstTxWarp prst="textNoShape">
              <a:avLst/>
            </a:prstTxWarp>
          </a:bodyPr>
          <a:lstStyle/>
          <a:p>
            <a:pPr lvl="0" defTabSz="1218835"/>
            <a:endParaRPr lang="en-US" sz="1600">
              <a:solidFill>
                <a:srgbClr val="292929"/>
              </a:solidFill>
            </a:endParaRPr>
          </a:p>
        </p:txBody>
      </p:sp>
    </p:spTree>
    <p:extLst>
      <p:ext uri="{BB962C8B-B14F-4D97-AF65-F5344CB8AC3E}">
        <p14:creationId xmlns:p14="http://schemas.microsoft.com/office/powerpoint/2010/main" val="3400519167"/>
      </p:ext>
    </p:extLst>
  </p:cSld>
  <p:clrMapOvr>
    <a:masterClrMapping/>
  </p:clrMapOvr>
  <p:transition>
    <p:fade/>
  </p:transition>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8" y="1447804"/>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a:t>Click to edit Master title style</a:t>
            </a:r>
          </a:p>
        </p:txBody>
      </p:sp>
      <p:sp>
        <p:nvSpPr>
          <p:cNvPr id="3" name="Subtitle 2"/>
          <p:cNvSpPr>
            <a:spLocks noGrp="1"/>
          </p:cNvSpPr>
          <p:nvPr>
            <p:ph type="subTitle" idx="1"/>
          </p:nvPr>
        </p:nvSpPr>
        <p:spPr>
          <a:xfrm>
            <a:off x="1889618" y="5630477"/>
            <a:ext cx="4206384" cy="461665"/>
          </a:xfrm>
        </p:spPr>
        <p:txBody>
          <a:bodyPr>
            <a:noAutofit/>
          </a:bodyPr>
          <a:lstStyle>
            <a:lvl1pPr marL="0" indent="0" algn="l" defTabSz="91424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25"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9" indent="0" algn="ctr">
              <a:buNone/>
              <a:defRPr>
                <a:solidFill>
                  <a:schemeClr val="tx1">
                    <a:tint val="75000"/>
                  </a:schemeClr>
                </a:solidFill>
              </a:defRPr>
            </a:lvl5pPr>
            <a:lvl6pPr marL="2285621" indent="0" algn="ctr">
              <a:buNone/>
              <a:defRPr>
                <a:solidFill>
                  <a:schemeClr val="tx1">
                    <a:tint val="75000"/>
                  </a:schemeClr>
                </a:solidFill>
              </a:defRPr>
            </a:lvl6pPr>
            <a:lvl7pPr marL="2742747" indent="0" algn="ctr">
              <a:buNone/>
              <a:defRPr>
                <a:solidFill>
                  <a:schemeClr val="tx1">
                    <a:tint val="75000"/>
                  </a:schemeClr>
                </a:solidFill>
              </a:defRPr>
            </a:lvl7pPr>
            <a:lvl8pPr marL="3199872" indent="0" algn="ctr">
              <a:buNone/>
              <a:defRPr>
                <a:solidFill>
                  <a:schemeClr val="tx1">
                    <a:tint val="75000"/>
                  </a:schemeClr>
                </a:solidFill>
              </a:defRPr>
            </a:lvl8pPr>
            <a:lvl9pPr marL="3656996" indent="0" algn="ctr">
              <a:buNone/>
              <a:defRPr>
                <a:solidFill>
                  <a:schemeClr val="tx1">
                    <a:tint val="75000"/>
                  </a:schemeClr>
                </a:solidFill>
              </a:defRPr>
            </a:lvl9pPr>
          </a:lstStyle>
          <a:p>
            <a:r>
              <a:rPr lang="en-US"/>
              <a:t>Click to edit Master subtitle style</a:t>
            </a:r>
          </a:p>
        </p:txBody>
      </p:sp>
      <p:sp>
        <p:nvSpPr>
          <p:cNvPr id="7" name="Text Placeholder 6"/>
          <p:cNvSpPr>
            <a:spLocks noGrp="1"/>
          </p:cNvSpPr>
          <p:nvPr>
            <p:ph type="body" sz="quarter" idx="10" hasCustomPrompt="1"/>
          </p:nvPr>
        </p:nvSpPr>
        <p:spPr>
          <a:xfrm>
            <a:off x="1889619" y="4160522"/>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a:t>click to…</a:t>
            </a:r>
          </a:p>
        </p:txBody>
      </p:sp>
      <p:grpSp>
        <p:nvGrpSpPr>
          <p:cNvPr id="9" name="Group 8"/>
          <p:cNvGrpSpPr/>
          <p:nvPr userDrawn="1"/>
        </p:nvGrpSpPr>
        <p:grpSpPr>
          <a:xfrm>
            <a:off x="7715394" y="2136050"/>
            <a:ext cx="3500040" cy="2114059"/>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800"/>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1186160402"/>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3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55" tIns="393155" bIns="91432">
            <a:normAutofit/>
          </a:bodyPr>
          <a:lstStyle>
            <a:lvl1pPr marL="0" indent="0">
              <a:buNone/>
              <a:defRPr sz="4400">
                <a:solidFill>
                  <a:srgbClr val="505050"/>
                </a:solidFill>
              </a:defRPr>
            </a:lvl1pPr>
          </a:lstStyle>
          <a:p>
            <a:pPr lvl="0"/>
            <a:r>
              <a:rPr lang="en-US" dirty="0"/>
              <a:t>Title (Optional)</a:t>
            </a:r>
          </a:p>
        </p:txBody>
      </p:sp>
      <p:sp>
        <p:nvSpPr>
          <p:cNvPr id="8" name="Text Placeholder 7"/>
          <p:cNvSpPr>
            <a:spLocks noGrp="1"/>
          </p:cNvSpPr>
          <p:nvPr>
            <p:ph type="body" sz="quarter" idx="11" hasCustomPrompt="1"/>
          </p:nvPr>
        </p:nvSpPr>
        <p:spPr>
          <a:xfrm>
            <a:off x="0" y="1243014"/>
            <a:ext cx="12192000" cy="904286"/>
          </a:xfrm>
        </p:spPr>
        <p:txBody>
          <a:bodyPr lIns="393155" bIns="91432"/>
          <a:lstStyle>
            <a:lvl1pPr marL="0" indent="0">
              <a:buNone/>
              <a:defRPr>
                <a:solidFill>
                  <a:schemeClr val="accent3"/>
                </a:solidFill>
              </a:defRPr>
            </a:lvl1pPr>
            <a:lvl2pPr marL="457157" indent="0">
              <a:buNone/>
              <a:defRPr/>
            </a:lvl2pPr>
          </a:lstStyle>
          <a:p>
            <a:pPr lvl="0"/>
            <a:r>
              <a:rPr lang="en-US" dirty="0"/>
              <a:t>Subtitle (Optional)</a:t>
            </a:r>
          </a:p>
        </p:txBody>
      </p:sp>
      <p:sp>
        <p:nvSpPr>
          <p:cNvPr id="10" name="Text Placeholder 9"/>
          <p:cNvSpPr>
            <a:spLocks noGrp="1"/>
          </p:cNvSpPr>
          <p:nvPr>
            <p:ph type="body" sz="quarter" idx="12" hasCustomPrompt="1"/>
          </p:nvPr>
        </p:nvSpPr>
        <p:spPr>
          <a:xfrm>
            <a:off x="0" y="2157414"/>
            <a:ext cx="12192000" cy="4700587"/>
          </a:xfrm>
        </p:spPr>
        <p:txBody>
          <a:bodyPr lIns="393155" tIns="91432" bIns="91432">
            <a:normAutofit/>
          </a:bodyPr>
          <a:lstStyle>
            <a:lvl1pPr marL="0" indent="0">
              <a:buNone/>
              <a:defRPr sz="2000">
                <a:solidFill>
                  <a:schemeClr val="tx1"/>
                </a:solidFill>
              </a:defRPr>
            </a:lvl1pPr>
          </a:lstStyle>
          <a:p>
            <a:pPr lvl="0"/>
            <a:r>
              <a:rPr lang="en-US" dirty="0"/>
              <a:t>Body copy</a:t>
            </a:r>
          </a:p>
        </p:txBody>
      </p:sp>
    </p:spTree>
    <p:extLst>
      <p:ext uri="{BB962C8B-B14F-4D97-AF65-F5344CB8AC3E}">
        <p14:creationId xmlns:p14="http://schemas.microsoft.com/office/powerpoint/2010/main" val="2257332069"/>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8" y="1447804"/>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a:t>Click to edit Master title style</a:t>
            </a:r>
          </a:p>
        </p:txBody>
      </p:sp>
      <p:sp>
        <p:nvSpPr>
          <p:cNvPr id="3" name="Subtitle 2"/>
          <p:cNvSpPr>
            <a:spLocks noGrp="1"/>
          </p:cNvSpPr>
          <p:nvPr>
            <p:ph type="subTitle" idx="1"/>
          </p:nvPr>
        </p:nvSpPr>
        <p:spPr>
          <a:xfrm>
            <a:off x="1889618" y="5630477"/>
            <a:ext cx="4206384" cy="461665"/>
          </a:xfrm>
        </p:spPr>
        <p:txBody>
          <a:bodyPr>
            <a:noAutofit/>
          </a:bodyPr>
          <a:lstStyle>
            <a:lvl1pPr marL="0" indent="0" algn="l" defTabSz="91424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25"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9" indent="0" algn="ctr">
              <a:buNone/>
              <a:defRPr>
                <a:solidFill>
                  <a:schemeClr val="tx1">
                    <a:tint val="75000"/>
                  </a:schemeClr>
                </a:solidFill>
              </a:defRPr>
            </a:lvl5pPr>
            <a:lvl6pPr marL="2285621" indent="0" algn="ctr">
              <a:buNone/>
              <a:defRPr>
                <a:solidFill>
                  <a:schemeClr val="tx1">
                    <a:tint val="75000"/>
                  </a:schemeClr>
                </a:solidFill>
              </a:defRPr>
            </a:lvl6pPr>
            <a:lvl7pPr marL="2742747" indent="0" algn="ctr">
              <a:buNone/>
              <a:defRPr>
                <a:solidFill>
                  <a:schemeClr val="tx1">
                    <a:tint val="75000"/>
                  </a:schemeClr>
                </a:solidFill>
              </a:defRPr>
            </a:lvl7pPr>
            <a:lvl8pPr marL="3199872" indent="0" algn="ctr">
              <a:buNone/>
              <a:defRPr>
                <a:solidFill>
                  <a:schemeClr val="tx1">
                    <a:tint val="75000"/>
                  </a:schemeClr>
                </a:solidFill>
              </a:defRPr>
            </a:lvl8pPr>
            <a:lvl9pPr marL="3656996" indent="0" algn="ctr">
              <a:buNone/>
              <a:defRPr>
                <a:solidFill>
                  <a:schemeClr val="tx1">
                    <a:tint val="75000"/>
                  </a:schemeClr>
                </a:solidFill>
              </a:defRPr>
            </a:lvl9pPr>
          </a:lstStyle>
          <a:p>
            <a:r>
              <a:rPr lang="en-US"/>
              <a:t>Click to edit Master subtitle style</a:t>
            </a:r>
          </a:p>
        </p:txBody>
      </p:sp>
      <p:sp>
        <p:nvSpPr>
          <p:cNvPr id="7" name="Text Placeholder 6"/>
          <p:cNvSpPr>
            <a:spLocks noGrp="1"/>
          </p:cNvSpPr>
          <p:nvPr>
            <p:ph type="body" sz="quarter" idx="10" hasCustomPrompt="1"/>
          </p:nvPr>
        </p:nvSpPr>
        <p:spPr>
          <a:xfrm>
            <a:off x="1889619" y="4160522"/>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a:t>click to…</a:t>
            </a:r>
          </a:p>
        </p:txBody>
      </p:sp>
      <p:sp>
        <p:nvSpPr>
          <p:cNvPr id="8" name="Freeform 6"/>
          <p:cNvSpPr>
            <a:spLocks noEditPoints="1"/>
          </p:cNvSpPr>
          <p:nvPr userDrawn="1"/>
        </p:nvSpPr>
        <p:spPr bwMode="auto">
          <a:xfrm>
            <a:off x="8294117" y="2008094"/>
            <a:ext cx="2269668"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5" rIns="91428" bIns="45715" numCol="1" anchor="t" anchorCtr="0" compatLnSpc="1">
            <a:prstTxWarp prst="textNoShape">
              <a:avLst/>
            </a:prstTxWarp>
          </a:bodyPr>
          <a:lstStyle/>
          <a:p>
            <a:endParaRPr lang="en-US" sz="1800"/>
          </a:p>
        </p:txBody>
      </p:sp>
    </p:spTree>
    <p:extLst>
      <p:ext uri="{BB962C8B-B14F-4D97-AF65-F5344CB8AC3E}">
        <p14:creationId xmlns:p14="http://schemas.microsoft.com/office/powerpoint/2010/main" val="3634830223"/>
      </p:ext>
    </p:extLst>
  </p:cSld>
  <p:clrMapOvr>
    <a:masterClrMapping/>
  </p:clrMapOvr>
  <p:transition>
    <p:fade/>
  </p:transition>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8" y="1447804"/>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a:t>Click to edit Master title style</a:t>
            </a:r>
          </a:p>
        </p:txBody>
      </p:sp>
      <p:sp>
        <p:nvSpPr>
          <p:cNvPr id="3" name="Subtitle 2"/>
          <p:cNvSpPr>
            <a:spLocks noGrp="1"/>
          </p:cNvSpPr>
          <p:nvPr>
            <p:ph type="subTitle" idx="1"/>
          </p:nvPr>
        </p:nvSpPr>
        <p:spPr>
          <a:xfrm>
            <a:off x="1889618" y="5630477"/>
            <a:ext cx="4206384" cy="461665"/>
          </a:xfrm>
        </p:spPr>
        <p:txBody>
          <a:bodyPr>
            <a:noAutofit/>
          </a:bodyPr>
          <a:lstStyle>
            <a:lvl1pPr marL="0" indent="0" algn="l" defTabSz="91424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25"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9" indent="0" algn="ctr">
              <a:buNone/>
              <a:defRPr>
                <a:solidFill>
                  <a:schemeClr val="tx1">
                    <a:tint val="75000"/>
                  </a:schemeClr>
                </a:solidFill>
              </a:defRPr>
            </a:lvl5pPr>
            <a:lvl6pPr marL="2285621" indent="0" algn="ctr">
              <a:buNone/>
              <a:defRPr>
                <a:solidFill>
                  <a:schemeClr val="tx1">
                    <a:tint val="75000"/>
                  </a:schemeClr>
                </a:solidFill>
              </a:defRPr>
            </a:lvl6pPr>
            <a:lvl7pPr marL="2742747" indent="0" algn="ctr">
              <a:buNone/>
              <a:defRPr>
                <a:solidFill>
                  <a:schemeClr val="tx1">
                    <a:tint val="75000"/>
                  </a:schemeClr>
                </a:solidFill>
              </a:defRPr>
            </a:lvl7pPr>
            <a:lvl8pPr marL="3199872" indent="0" algn="ctr">
              <a:buNone/>
              <a:defRPr>
                <a:solidFill>
                  <a:schemeClr val="tx1">
                    <a:tint val="75000"/>
                  </a:schemeClr>
                </a:solidFill>
              </a:defRPr>
            </a:lvl8pPr>
            <a:lvl9pPr marL="3656996" indent="0" algn="ctr">
              <a:buNone/>
              <a:defRPr>
                <a:solidFill>
                  <a:schemeClr val="tx1">
                    <a:tint val="75000"/>
                  </a:schemeClr>
                </a:solidFill>
              </a:defRPr>
            </a:lvl9pPr>
          </a:lstStyle>
          <a:p>
            <a:r>
              <a:rPr lang="en-US"/>
              <a:t>Click to edit Master subtitle style</a:t>
            </a:r>
          </a:p>
        </p:txBody>
      </p:sp>
      <p:sp>
        <p:nvSpPr>
          <p:cNvPr id="7" name="Text Placeholder 6"/>
          <p:cNvSpPr>
            <a:spLocks noGrp="1"/>
          </p:cNvSpPr>
          <p:nvPr>
            <p:ph type="body" sz="quarter" idx="10" hasCustomPrompt="1"/>
          </p:nvPr>
        </p:nvSpPr>
        <p:spPr>
          <a:xfrm>
            <a:off x="1889619" y="4160522"/>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a:t>click to…</a:t>
            </a:r>
          </a:p>
        </p:txBody>
      </p:sp>
      <p:grpSp>
        <p:nvGrpSpPr>
          <p:cNvPr id="8" name="Group 7"/>
          <p:cNvGrpSpPr/>
          <p:nvPr userDrawn="1"/>
        </p:nvGrpSpPr>
        <p:grpSpPr bwMode="black">
          <a:xfrm>
            <a:off x="7906631" y="2242935"/>
            <a:ext cx="3177742" cy="1934623"/>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grpSp>
    </p:spTree>
    <p:extLst>
      <p:ext uri="{BB962C8B-B14F-4D97-AF65-F5344CB8AC3E}">
        <p14:creationId xmlns:p14="http://schemas.microsoft.com/office/powerpoint/2010/main" val="3204137699"/>
      </p:ext>
    </p:extLst>
  </p:cSld>
  <p:clrMapOvr>
    <a:masterClrMapping/>
  </p:clrMapOvr>
  <p:transition>
    <p:fade/>
  </p:transition>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8" y="1447804"/>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a:t>Click to edit Master title style</a:t>
            </a:r>
          </a:p>
        </p:txBody>
      </p:sp>
      <p:sp>
        <p:nvSpPr>
          <p:cNvPr id="3" name="Subtitle 2"/>
          <p:cNvSpPr>
            <a:spLocks noGrp="1"/>
          </p:cNvSpPr>
          <p:nvPr>
            <p:ph type="subTitle" idx="1"/>
          </p:nvPr>
        </p:nvSpPr>
        <p:spPr>
          <a:xfrm>
            <a:off x="1889618" y="5630477"/>
            <a:ext cx="4206384" cy="461665"/>
          </a:xfrm>
        </p:spPr>
        <p:txBody>
          <a:bodyPr>
            <a:noAutofit/>
          </a:bodyPr>
          <a:lstStyle>
            <a:lvl1pPr marL="0" indent="0" algn="l" defTabSz="91424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25"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9" indent="0" algn="ctr">
              <a:buNone/>
              <a:defRPr>
                <a:solidFill>
                  <a:schemeClr val="tx1">
                    <a:tint val="75000"/>
                  </a:schemeClr>
                </a:solidFill>
              </a:defRPr>
            </a:lvl5pPr>
            <a:lvl6pPr marL="2285621" indent="0" algn="ctr">
              <a:buNone/>
              <a:defRPr>
                <a:solidFill>
                  <a:schemeClr val="tx1">
                    <a:tint val="75000"/>
                  </a:schemeClr>
                </a:solidFill>
              </a:defRPr>
            </a:lvl6pPr>
            <a:lvl7pPr marL="2742747" indent="0" algn="ctr">
              <a:buNone/>
              <a:defRPr>
                <a:solidFill>
                  <a:schemeClr val="tx1">
                    <a:tint val="75000"/>
                  </a:schemeClr>
                </a:solidFill>
              </a:defRPr>
            </a:lvl7pPr>
            <a:lvl8pPr marL="3199872" indent="0" algn="ctr">
              <a:buNone/>
              <a:defRPr>
                <a:solidFill>
                  <a:schemeClr val="tx1">
                    <a:tint val="75000"/>
                  </a:schemeClr>
                </a:solidFill>
              </a:defRPr>
            </a:lvl8pPr>
            <a:lvl9pPr marL="3656996" indent="0" algn="ctr">
              <a:buNone/>
              <a:defRPr>
                <a:solidFill>
                  <a:schemeClr val="tx1">
                    <a:tint val="75000"/>
                  </a:schemeClr>
                </a:solidFill>
              </a:defRPr>
            </a:lvl9pPr>
          </a:lstStyle>
          <a:p>
            <a:r>
              <a:rPr lang="en-US"/>
              <a:t>Click to edit Master subtitle style</a:t>
            </a:r>
          </a:p>
        </p:txBody>
      </p:sp>
      <p:sp>
        <p:nvSpPr>
          <p:cNvPr id="7" name="Text Placeholder 6"/>
          <p:cNvSpPr>
            <a:spLocks noGrp="1"/>
          </p:cNvSpPr>
          <p:nvPr>
            <p:ph type="body" sz="quarter" idx="10" hasCustomPrompt="1"/>
          </p:nvPr>
        </p:nvSpPr>
        <p:spPr>
          <a:xfrm>
            <a:off x="1889619" y="4160522"/>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rgbClr val="FFE497"/>
                </a:solidFill>
                <a:effectLst/>
                <a:uLnTx/>
                <a:uFillTx/>
                <a:latin typeface="Segoe UI Light" pitchFamily="34" charset="0"/>
                <a:ea typeface="+mn-ea"/>
                <a:cs typeface="+mn-cs"/>
              </a:defRPr>
            </a:lvl1pPr>
          </a:lstStyle>
          <a:p>
            <a:pPr lvl="0"/>
            <a:r>
              <a:rPr lang="en-US"/>
              <a:t>click to…</a:t>
            </a:r>
          </a:p>
        </p:txBody>
      </p:sp>
      <p:sp>
        <p:nvSpPr>
          <p:cNvPr id="25" name="Freeform 64"/>
          <p:cNvSpPr>
            <a:spLocks noEditPoints="1"/>
          </p:cNvSpPr>
          <p:nvPr userDrawn="1"/>
        </p:nvSpPr>
        <p:spPr bwMode="black">
          <a:xfrm>
            <a:off x="7925674" y="1932606"/>
            <a:ext cx="3014117" cy="231424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95" tIns="41147" rIns="82295" bIns="41147"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4077184174"/>
      </p:ext>
    </p:extLst>
  </p:cSld>
  <p:clrMapOvr>
    <a:masterClrMapping/>
  </p:clrMapOvr>
  <p:transition>
    <p:fade/>
  </p:transition>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8" y="1447804"/>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a:t>Click to edit Master title style</a:t>
            </a:r>
          </a:p>
        </p:txBody>
      </p:sp>
      <p:sp>
        <p:nvSpPr>
          <p:cNvPr id="3" name="Subtitle 2"/>
          <p:cNvSpPr>
            <a:spLocks noGrp="1"/>
          </p:cNvSpPr>
          <p:nvPr>
            <p:ph type="subTitle" idx="1"/>
          </p:nvPr>
        </p:nvSpPr>
        <p:spPr>
          <a:xfrm>
            <a:off x="1889618" y="5630477"/>
            <a:ext cx="4206384" cy="461665"/>
          </a:xfrm>
        </p:spPr>
        <p:txBody>
          <a:bodyPr>
            <a:noAutofit/>
          </a:bodyPr>
          <a:lstStyle>
            <a:lvl1pPr marL="0" indent="0" algn="l" defTabSz="91424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25"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9" indent="0" algn="ctr">
              <a:buNone/>
              <a:defRPr>
                <a:solidFill>
                  <a:schemeClr val="tx1">
                    <a:tint val="75000"/>
                  </a:schemeClr>
                </a:solidFill>
              </a:defRPr>
            </a:lvl5pPr>
            <a:lvl6pPr marL="2285621" indent="0" algn="ctr">
              <a:buNone/>
              <a:defRPr>
                <a:solidFill>
                  <a:schemeClr val="tx1">
                    <a:tint val="75000"/>
                  </a:schemeClr>
                </a:solidFill>
              </a:defRPr>
            </a:lvl6pPr>
            <a:lvl7pPr marL="2742747" indent="0" algn="ctr">
              <a:buNone/>
              <a:defRPr>
                <a:solidFill>
                  <a:schemeClr val="tx1">
                    <a:tint val="75000"/>
                  </a:schemeClr>
                </a:solidFill>
              </a:defRPr>
            </a:lvl7pPr>
            <a:lvl8pPr marL="3199872" indent="0" algn="ctr">
              <a:buNone/>
              <a:defRPr>
                <a:solidFill>
                  <a:schemeClr val="tx1">
                    <a:tint val="75000"/>
                  </a:schemeClr>
                </a:solidFill>
              </a:defRPr>
            </a:lvl8pPr>
            <a:lvl9pPr marL="3656996" indent="0" algn="ctr">
              <a:buNone/>
              <a:defRPr>
                <a:solidFill>
                  <a:schemeClr val="tx1">
                    <a:tint val="75000"/>
                  </a:schemeClr>
                </a:solidFill>
              </a:defRPr>
            </a:lvl9pPr>
          </a:lstStyle>
          <a:p>
            <a:r>
              <a:rPr lang="en-US"/>
              <a:t>Click to edit Master subtitle style</a:t>
            </a:r>
          </a:p>
        </p:txBody>
      </p:sp>
      <p:sp>
        <p:nvSpPr>
          <p:cNvPr id="7" name="Text Placeholder 6"/>
          <p:cNvSpPr>
            <a:spLocks noGrp="1"/>
          </p:cNvSpPr>
          <p:nvPr>
            <p:ph type="body" sz="quarter" idx="10" hasCustomPrompt="1"/>
          </p:nvPr>
        </p:nvSpPr>
        <p:spPr>
          <a:xfrm>
            <a:off x="1889619" y="4160522"/>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a:t>click to…</a:t>
            </a:r>
          </a:p>
        </p:txBody>
      </p:sp>
      <p:grpSp>
        <p:nvGrpSpPr>
          <p:cNvPr id="9" name="Group 8"/>
          <p:cNvGrpSpPr/>
          <p:nvPr userDrawn="1"/>
        </p:nvGrpSpPr>
        <p:grpSpPr>
          <a:xfrm>
            <a:off x="8885075" y="1905000"/>
            <a:ext cx="1277930"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269064819"/>
      </p:ext>
    </p:extLst>
  </p:cSld>
  <p:clrMapOvr>
    <a:masterClrMapping/>
  </p:clrMapOvr>
  <p:transition>
    <p:fade/>
  </p:transition>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3467679"/>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0" y="6338053"/>
            <a:ext cx="2507213" cy="291353"/>
          </a:xfrm>
          <a:prstGeom prst="rect">
            <a:avLst/>
          </a:prstGeom>
        </p:spPr>
      </p:pic>
    </p:spTree>
    <p:extLst>
      <p:ext uri="{BB962C8B-B14F-4D97-AF65-F5344CB8AC3E}">
        <p14:creationId xmlns:p14="http://schemas.microsoft.com/office/powerpoint/2010/main" val="38619999"/>
      </p:ext>
    </p:extLst>
  </p:cSld>
  <p:clrMapOvr>
    <a:masterClrMapping/>
  </p:clrMapOvr>
  <p:transition>
    <p:fade/>
  </p:transition>
</p:sldLayout>
</file>

<file path=ppt/slideLayouts/slideLayout325.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2301" y="3140275"/>
            <a:ext cx="3547400" cy="577452"/>
          </a:xfrm>
          <a:prstGeom prst="rect">
            <a:avLst/>
          </a:prstGeom>
          <a:noFill/>
          <a:ln>
            <a:noFill/>
          </a:ln>
        </p:spPr>
      </p:pic>
      <p:sp>
        <p:nvSpPr>
          <p:cNvPr id="3" name="Text Box 3"/>
          <p:cNvSpPr txBox="1">
            <a:spLocks noChangeArrowheads="1"/>
          </p:cNvSpPr>
          <p:nvPr userDrawn="1"/>
        </p:nvSpPr>
        <p:spPr bwMode="blackWhite">
          <a:xfrm>
            <a:off x="508001" y="6083575"/>
            <a:ext cx="11176000" cy="415484"/>
          </a:xfrm>
          <a:prstGeom prst="rect">
            <a:avLst/>
          </a:prstGeom>
          <a:noFill/>
          <a:ln w="12700">
            <a:noFill/>
            <a:miter lim="800000"/>
            <a:headEnd type="none" w="sm" len="sm"/>
            <a:tailEnd type="none" w="sm" len="sm"/>
          </a:ln>
          <a:effectLst/>
        </p:spPr>
        <p:txBody>
          <a:bodyPr vert="horz" wrap="square" lIns="91413" tIns="45707" rIns="91413" bIns="45707" numCol="1" anchor="t" anchorCtr="0" compatLnSpc="1">
            <a:prstTxWarp prst="textNoShape">
              <a:avLst/>
            </a:prstTxWarp>
            <a:spAutoFit/>
          </a:bodyPr>
          <a:lstStyle/>
          <a:p>
            <a:pPr algn="ctr" defTabSz="913985" eaLnBrk="0" hangingPunct="0"/>
            <a:r>
              <a:rPr lang="en-US" sz="700">
                <a:solidFill>
                  <a:schemeClr val="bg1">
                    <a:alpha val="99000"/>
                  </a:schemeClr>
                </a:solidFill>
                <a:latin typeface="Segoe UI" pitchFamily="34" charset="0"/>
                <a:cs typeface="Arial" charset="0"/>
              </a:rPr>
              <a:t>© 2011 Microsoft Corporation. All rights reserved. Microsoft, Windows, Windows Vista and other product names are or may be registered trademarks and/or trademarks in the U.S. and/or other countries.</a:t>
            </a:r>
          </a:p>
          <a:p>
            <a:pPr algn="ctr" defTabSz="913985" eaLnBrk="0" hangingPunct="0"/>
            <a:r>
              <a:rPr lang="en-US" sz="700">
                <a:solidFill>
                  <a:schemeClr val="bg1">
                    <a:alpha val="99000"/>
                  </a:schemeClr>
                </a:solidFill>
                <a:latin typeface="Segoe UI" pitchFamily="34" charset="0"/>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589301422"/>
      </p:ext>
    </p:extLst>
  </p:cSld>
  <p:clrMapOvr>
    <a:masterClrMapping/>
  </p:clrMapOvr>
  <p:transition>
    <p:fade/>
  </p:transition>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3"/>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249" rtl="0" eaLnBrk="1" latinLnBrk="0" hangingPunct="1">
              <a:lnSpc>
                <a:spcPct val="90000"/>
              </a:lnSpc>
              <a:spcBef>
                <a:spcPct val="20000"/>
              </a:spcBef>
              <a:buSzPct val="90000"/>
              <a:buFont typeface="Arial" pitchFamily="34" charset="0"/>
              <a:buNone/>
            </a:pPr>
            <a:r>
              <a:rPr lang="en-US"/>
              <a:t>Click to edit title style</a:t>
            </a:r>
          </a:p>
        </p:txBody>
      </p:sp>
      <p:sp>
        <p:nvSpPr>
          <p:cNvPr id="25" name="Text Placeholder 8"/>
          <p:cNvSpPr>
            <a:spLocks noGrp="1"/>
          </p:cNvSpPr>
          <p:nvPr userDrawn="1">
            <p:ph type="body" sz="quarter" idx="11" hasCustomPrompt="1"/>
          </p:nvPr>
        </p:nvSpPr>
        <p:spPr>
          <a:xfrm>
            <a:off x="512898" y="4343404"/>
            <a:ext cx="7515594" cy="443199"/>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249" rtl="0" eaLnBrk="1" latinLnBrk="0" hangingPunct="1">
              <a:lnSpc>
                <a:spcPct val="90000"/>
              </a:lnSpc>
              <a:spcBef>
                <a:spcPct val="20000"/>
              </a:spcBef>
              <a:buSzPct val="90000"/>
              <a:buFont typeface="Arial" pitchFamily="34" charset="0"/>
              <a:buNone/>
            </a:pPr>
            <a:r>
              <a:rPr lang="en-US"/>
              <a:t>Speaker Name</a:t>
            </a:r>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5"/>
            <a:ext cx="1596068" cy="268367"/>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0" y="228602"/>
            <a:ext cx="2498478" cy="290339"/>
          </a:xfrm>
          <a:prstGeom prst="rect">
            <a:avLst/>
          </a:prstGeom>
        </p:spPr>
      </p:pic>
    </p:spTree>
    <p:extLst>
      <p:ext uri="{BB962C8B-B14F-4D97-AF65-F5344CB8AC3E}">
        <p14:creationId xmlns:p14="http://schemas.microsoft.com/office/powerpoint/2010/main" val="973847993"/>
      </p:ext>
    </p:extLst>
  </p:cSld>
  <p:clrMapOvr>
    <a:masterClrMapping/>
  </p:clrMapOvr>
  <p:transition>
    <p:fade/>
  </p:transition>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p>
        </p:txBody>
      </p:sp>
      <p:sp>
        <p:nvSpPr>
          <p:cNvPr id="6" name="Text Placeholder 5"/>
          <p:cNvSpPr>
            <a:spLocks noGrp="1"/>
          </p:cNvSpPr>
          <p:nvPr>
            <p:ph type="body" sz="quarter" idx="10"/>
          </p:nvPr>
        </p:nvSpPr>
        <p:spPr bwMode="white">
          <a:xfrm>
            <a:off x="519249" y="1447799"/>
            <a:ext cx="11151917" cy="2000548"/>
          </a:xfrm>
        </p:spPr>
        <p:txBody>
          <a:bodyPr/>
          <a:lstStyle>
            <a:lvl1pPr marL="460315" indent="-460315">
              <a:buClr>
                <a:srgbClr val="FFFFFF"/>
              </a:buClr>
              <a:buSzPct val="70000"/>
              <a:buFontTx/>
              <a:buBlip>
                <a:blip r:embed="rId2"/>
              </a:buBlip>
              <a:defRPr>
                <a:gradFill>
                  <a:gsLst>
                    <a:gs pos="0">
                      <a:srgbClr val="FFFFFF"/>
                    </a:gs>
                    <a:gs pos="86000">
                      <a:srgbClr val="FFFFFF"/>
                    </a:gs>
                  </a:gsLst>
                  <a:lin ang="5400000" scaled="0"/>
                </a:gradFill>
              </a:defRPr>
            </a:lvl1pPr>
            <a:lvl2pPr marL="855557" indent="-395240">
              <a:buClr>
                <a:srgbClr val="FFFFFF"/>
              </a:buClr>
              <a:buSzPct val="70000"/>
              <a:buFontTx/>
              <a:buBlip>
                <a:blip r:embed="rId2"/>
              </a:buBlip>
              <a:defRPr>
                <a:gradFill>
                  <a:gsLst>
                    <a:gs pos="0">
                      <a:srgbClr val="FFFFFF"/>
                    </a:gs>
                    <a:gs pos="86000">
                      <a:srgbClr val="FFFFFF"/>
                    </a:gs>
                  </a:gsLst>
                  <a:lin ang="5400000" scaled="0"/>
                </a:gradFill>
              </a:defRPr>
            </a:lvl2pPr>
            <a:lvl3pPr marL="1258732" indent="-403175">
              <a:buClr>
                <a:srgbClr val="FFFFFF"/>
              </a:buClr>
              <a:buSzPct val="70000"/>
              <a:buFontTx/>
              <a:buBlip>
                <a:blip r:embed="rId2"/>
              </a:buBlip>
              <a:defRPr>
                <a:gradFill>
                  <a:gsLst>
                    <a:gs pos="0">
                      <a:srgbClr val="FFFFFF"/>
                    </a:gs>
                    <a:gs pos="86000">
                      <a:srgbClr val="FFFFFF"/>
                    </a:gs>
                  </a:gsLst>
                  <a:lin ang="5400000" scaled="0"/>
                </a:gradFill>
              </a:defRPr>
            </a:lvl3pPr>
            <a:lvl4pPr marL="1604760" indent="-346031">
              <a:buClr>
                <a:srgbClr val="FFFFFF"/>
              </a:buClr>
              <a:buSzPct val="70000"/>
              <a:buFontTx/>
              <a:buBlip>
                <a:blip r:embed="rId2"/>
              </a:buBlip>
              <a:defRPr>
                <a:gradFill>
                  <a:gsLst>
                    <a:gs pos="0">
                      <a:srgbClr val="FFFFFF"/>
                    </a:gs>
                    <a:gs pos="86000">
                      <a:srgbClr val="FFFFFF"/>
                    </a:gs>
                  </a:gsLst>
                  <a:lin ang="5400000" scaled="0"/>
                </a:gradFill>
              </a:defRPr>
            </a:lvl4pPr>
            <a:lvl5pPr marL="1941270" indent="-336508">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26626237"/>
      </p:ext>
    </p:extLst>
  </p:cSld>
  <p:clrMapOvr>
    <a:masterClrMapping/>
  </p:clrMapOvr>
  <p:transition>
    <p:fade/>
  </p:transition>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p>
        </p:txBody>
      </p:sp>
      <p:sp>
        <p:nvSpPr>
          <p:cNvPr id="6" name="Text Placeholder 5"/>
          <p:cNvSpPr>
            <a:spLocks noGrp="1"/>
          </p:cNvSpPr>
          <p:nvPr>
            <p:ph type="body" sz="quarter" idx="10"/>
          </p:nvPr>
        </p:nvSpPr>
        <p:spPr bwMode="white">
          <a:xfrm>
            <a:off x="519249" y="1447799"/>
            <a:ext cx="11151917" cy="2000548"/>
          </a:xfrm>
        </p:spPr>
        <p:txBody>
          <a:bodyPr/>
          <a:lstStyle>
            <a:lvl1pPr marL="460315" indent="-460315">
              <a:buClr>
                <a:srgbClr val="FFFFFF"/>
              </a:buClr>
              <a:buSzPct val="70000"/>
              <a:buFontTx/>
              <a:buBlip>
                <a:blip r:embed="rId2"/>
              </a:buBlip>
              <a:defRPr>
                <a:gradFill>
                  <a:gsLst>
                    <a:gs pos="0">
                      <a:srgbClr val="FFFFFF"/>
                    </a:gs>
                    <a:gs pos="86000">
                      <a:srgbClr val="FFFFFF"/>
                    </a:gs>
                  </a:gsLst>
                  <a:lin ang="5400000" scaled="0"/>
                </a:gradFill>
              </a:defRPr>
            </a:lvl1pPr>
            <a:lvl2pPr marL="855557" indent="-395240">
              <a:buClr>
                <a:srgbClr val="FFFFFF"/>
              </a:buClr>
              <a:buSzPct val="70000"/>
              <a:buFontTx/>
              <a:buBlip>
                <a:blip r:embed="rId2"/>
              </a:buBlip>
              <a:defRPr>
                <a:gradFill>
                  <a:gsLst>
                    <a:gs pos="0">
                      <a:srgbClr val="FFFFFF"/>
                    </a:gs>
                    <a:gs pos="86000">
                      <a:srgbClr val="FFFFFF"/>
                    </a:gs>
                  </a:gsLst>
                  <a:lin ang="5400000" scaled="0"/>
                </a:gradFill>
              </a:defRPr>
            </a:lvl2pPr>
            <a:lvl3pPr marL="1258732" indent="-403175">
              <a:buClr>
                <a:srgbClr val="FFFFFF"/>
              </a:buClr>
              <a:buSzPct val="70000"/>
              <a:buFontTx/>
              <a:buBlip>
                <a:blip r:embed="rId2"/>
              </a:buBlip>
              <a:defRPr>
                <a:gradFill>
                  <a:gsLst>
                    <a:gs pos="0">
                      <a:srgbClr val="FFFFFF"/>
                    </a:gs>
                    <a:gs pos="86000">
                      <a:srgbClr val="FFFFFF"/>
                    </a:gs>
                  </a:gsLst>
                  <a:lin ang="5400000" scaled="0"/>
                </a:gradFill>
              </a:defRPr>
            </a:lvl3pPr>
            <a:lvl4pPr marL="1604760" indent="-346031">
              <a:buClr>
                <a:srgbClr val="FFFFFF"/>
              </a:buClr>
              <a:buSzPct val="70000"/>
              <a:buFontTx/>
              <a:buBlip>
                <a:blip r:embed="rId2"/>
              </a:buBlip>
              <a:defRPr>
                <a:gradFill>
                  <a:gsLst>
                    <a:gs pos="0">
                      <a:srgbClr val="FFFFFF"/>
                    </a:gs>
                    <a:gs pos="86000">
                      <a:srgbClr val="FFFFFF"/>
                    </a:gs>
                  </a:gsLst>
                  <a:lin ang="5400000" scaled="0"/>
                </a:gradFill>
              </a:defRPr>
            </a:lvl4pPr>
            <a:lvl5pPr marL="1941270" indent="-336508">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p:nvPr>
        </p:nvSpPr>
        <p:spPr>
          <a:xfrm>
            <a:off x="2" y="6238877"/>
            <a:ext cx="12192001" cy="619125"/>
          </a:xfrm>
          <a:solidFill>
            <a:srgbClr val="FFFF99"/>
          </a:solidFill>
        </p:spPr>
        <p:txBody>
          <a:bodyPr wrap="square" lIns="152375" tIns="76185" rIns="152375" bIns="76185" anchor="b" anchorCtr="0">
            <a:noAutofit/>
          </a:bodyPr>
          <a:lstStyle>
            <a:lvl1pPr algn="r">
              <a:buFont typeface="Arial" pitchFamily="34" charset="0"/>
              <a:buNone/>
              <a:defRPr spc="-51" baseline="0">
                <a:gradFill>
                  <a:gsLst>
                    <a:gs pos="0">
                      <a:srgbClr val="000000"/>
                    </a:gs>
                    <a:gs pos="100000">
                      <a:srgbClr val="000000"/>
                    </a:gs>
                  </a:gsLst>
                  <a:lin ang="5400000" scaled="0"/>
                </a:gradFill>
                <a:effectLst/>
                <a:latin typeface="Segoe UI" pitchFamily="34" charset="0"/>
              </a:defRPr>
            </a:lvl1pPr>
          </a:lstStyle>
          <a:p>
            <a:pPr lvl="0"/>
            <a:r>
              <a:rPr lang="en-US"/>
              <a:t>Click to edit Master text styles</a:t>
            </a:r>
          </a:p>
        </p:txBody>
      </p:sp>
    </p:spTree>
    <p:extLst>
      <p:ext uri="{BB962C8B-B14F-4D97-AF65-F5344CB8AC3E}">
        <p14:creationId xmlns:p14="http://schemas.microsoft.com/office/powerpoint/2010/main" val="1835064561"/>
      </p:ext>
    </p:extLst>
  </p:cSld>
  <p:clrMapOvr>
    <a:masterClrMapping/>
  </p:clrMapOvr>
  <p:transition>
    <p:fade/>
  </p:transition>
</p:sldLayout>
</file>

<file path=ppt/slideLayouts/slideLayout329.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52" y="2234115"/>
            <a:ext cx="8375702" cy="1359196"/>
          </a:xfrm>
        </p:spPr>
        <p:txBody>
          <a:bodyPr anchor="ctr" anchorCtr="0">
            <a:noAutofit/>
          </a:bodyPr>
          <a:lstStyle>
            <a:lvl1pPr>
              <a:lnSpc>
                <a:spcPct val="90000"/>
              </a:lnSpc>
              <a:defRPr sz="6700" baseline="0">
                <a:solidFill>
                  <a:schemeClr val="bg1">
                    <a:alpha val="99000"/>
                  </a:schemeClr>
                </a:solidFill>
                <a:latin typeface="Segoe UI Light" pitchFamily="34" charset="0"/>
              </a:defRPr>
            </a:lvl1pPr>
          </a:lstStyle>
          <a:p>
            <a:r>
              <a:rPr lang="en-US"/>
              <a:t>Title Here</a:t>
            </a:r>
          </a:p>
        </p:txBody>
      </p:sp>
      <p:sp>
        <p:nvSpPr>
          <p:cNvPr id="7" name="Text Placeholder 6"/>
          <p:cNvSpPr>
            <a:spLocks noGrp="1"/>
          </p:cNvSpPr>
          <p:nvPr>
            <p:ph type="body" sz="quarter" idx="11" hasCustomPrompt="1"/>
          </p:nvPr>
        </p:nvSpPr>
        <p:spPr>
          <a:xfrm>
            <a:off x="519253" y="4612346"/>
            <a:ext cx="5455754" cy="1144929"/>
          </a:xfrm>
        </p:spPr>
        <p:txBody>
          <a:bodyPr/>
          <a:lstStyle>
            <a:lvl1pPr marL="0" indent="0">
              <a:buFont typeface="Arial" pitchFamily="34" charset="0"/>
              <a:buNone/>
              <a:defRPr sz="2400">
                <a:solidFill>
                  <a:schemeClr val="bg1">
                    <a:alpha val="98000"/>
                  </a:schemeClr>
                </a:solidFill>
                <a:latin typeface="+mj-lt"/>
              </a:defRPr>
            </a:lvl1pPr>
            <a:lvl2pPr marL="460315" indent="0">
              <a:buFont typeface="Arial" pitchFamily="34" charset="0"/>
              <a:buNone/>
              <a:defRPr/>
            </a:lvl2pPr>
            <a:lvl3pPr marL="855557" indent="0">
              <a:buFont typeface="Arial" pitchFamily="34" charset="0"/>
              <a:buNone/>
              <a:defRPr/>
            </a:lvl3pPr>
            <a:lvl4pPr marL="1258732" indent="0">
              <a:buFont typeface="Arial" pitchFamily="34" charset="0"/>
              <a:buNone/>
              <a:defRPr/>
            </a:lvl4pPr>
            <a:lvl5pPr marL="1604760" indent="0">
              <a:buFont typeface="Arial" pitchFamily="34" charset="0"/>
              <a:buNone/>
              <a:defRPr/>
            </a:lvl5pPr>
          </a:lstStyle>
          <a:p>
            <a:pPr lvl="0"/>
            <a:r>
              <a:rPr lang="en-US"/>
              <a:t>Name</a:t>
            </a:r>
          </a:p>
          <a:p>
            <a:pPr lvl="0"/>
            <a:r>
              <a:rPr lang="en-US"/>
              <a:t>Title</a:t>
            </a:r>
          </a:p>
          <a:p>
            <a:pPr lvl="0"/>
            <a:r>
              <a:rPr lang="en-US"/>
              <a:t>Microsoft Corporation</a:t>
            </a:r>
          </a:p>
        </p:txBody>
      </p:sp>
    </p:spTree>
    <p:extLst>
      <p:ext uri="{BB962C8B-B14F-4D97-AF65-F5344CB8AC3E}">
        <p14:creationId xmlns:p14="http://schemas.microsoft.com/office/powerpoint/2010/main" val="4179171470"/>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4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55" tIns="393155" bIns="91432">
            <a:normAutofit/>
          </a:bodyPr>
          <a:lstStyle>
            <a:lvl1pPr marL="0" indent="0">
              <a:buNone/>
              <a:defRPr sz="4400">
                <a:solidFill>
                  <a:srgbClr val="505050"/>
                </a:solidFill>
              </a:defRPr>
            </a:lvl1pPr>
          </a:lstStyle>
          <a:p>
            <a:pPr lvl="0"/>
            <a:r>
              <a:rPr lang="en-US" dirty="0"/>
              <a:t>Title (Optional)</a:t>
            </a:r>
          </a:p>
        </p:txBody>
      </p:sp>
      <p:sp>
        <p:nvSpPr>
          <p:cNvPr id="8" name="Text Placeholder 7"/>
          <p:cNvSpPr>
            <a:spLocks noGrp="1"/>
          </p:cNvSpPr>
          <p:nvPr>
            <p:ph type="body" sz="quarter" idx="11" hasCustomPrompt="1"/>
          </p:nvPr>
        </p:nvSpPr>
        <p:spPr>
          <a:xfrm>
            <a:off x="0" y="1243014"/>
            <a:ext cx="12192000" cy="904286"/>
          </a:xfrm>
        </p:spPr>
        <p:txBody>
          <a:bodyPr lIns="393155" bIns="91432"/>
          <a:lstStyle>
            <a:lvl1pPr marL="0" indent="0">
              <a:buNone/>
              <a:defRPr>
                <a:solidFill>
                  <a:schemeClr val="accent4"/>
                </a:solidFill>
              </a:defRPr>
            </a:lvl1pPr>
            <a:lvl2pPr marL="457157" indent="0">
              <a:buNone/>
              <a:defRPr/>
            </a:lvl2pPr>
          </a:lstStyle>
          <a:p>
            <a:pPr lvl="0"/>
            <a:r>
              <a:rPr lang="en-US" dirty="0"/>
              <a:t>Subtitle (Optional)</a:t>
            </a:r>
          </a:p>
        </p:txBody>
      </p:sp>
      <p:sp>
        <p:nvSpPr>
          <p:cNvPr id="10" name="Text Placeholder 9"/>
          <p:cNvSpPr>
            <a:spLocks noGrp="1"/>
          </p:cNvSpPr>
          <p:nvPr>
            <p:ph type="body" sz="quarter" idx="12" hasCustomPrompt="1"/>
          </p:nvPr>
        </p:nvSpPr>
        <p:spPr>
          <a:xfrm>
            <a:off x="0" y="2157414"/>
            <a:ext cx="12192000" cy="4700587"/>
          </a:xfrm>
        </p:spPr>
        <p:txBody>
          <a:bodyPr lIns="393155" tIns="91432" bIns="91432">
            <a:normAutofit/>
          </a:bodyPr>
          <a:lstStyle>
            <a:lvl1pPr marL="0" indent="0">
              <a:buNone/>
              <a:defRPr sz="2000">
                <a:solidFill>
                  <a:schemeClr val="tx1"/>
                </a:solidFill>
              </a:defRPr>
            </a:lvl1pPr>
          </a:lstStyle>
          <a:p>
            <a:pPr lvl="0"/>
            <a:r>
              <a:rPr lang="en-US" dirty="0"/>
              <a:t>Body copy</a:t>
            </a:r>
          </a:p>
        </p:txBody>
      </p:sp>
    </p:spTree>
    <p:extLst>
      <p:ext uri="{BB962C8B-B14F-4D97-AF65-F5344CB8AC3E}">
        <p14:creationId xmlns:p14="http://schemas.microsoft.com/office/powerpoint/2010/main" val="3328791017"/>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showMasterSp="0"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500"/>
            </a:lvl1pPr>
          </a:lstStyle>
          <a:p>
            <a:r>
              <a:rPr lang="en-US"/>
              <a:t>Click to edit Master title style</a:t>
            </a:r>
          </a:p>
        </p:txBody>
      </p:sp>
      <p:sp>
        <p:nvSpPr>
          <p:cNvPr id="5" name="Text Placeholder 4"/>
          <p:cNvSpPr>
            <a:spLocks noGrp="1"/>
          </p:cNvSpPr>
          <p:nvPr>
            <p:ph type="body" sz="quarter" idx="10"/>
          </p:nvPr>
        </p:nvSpPr>
        <p:spPr>
          <a:xfrm>
            <a:off x="519249"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732" indent="-4031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760" indent="-34603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270" indent="-336508">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773429482"/>
      </p:ext>
    </p:extLst>
  </p:cSld>
  <p:clrMapOvr>
    <a:masterClrMapping/>
  </p:clrMapOvr>
  <p:transition>
    <p:fade/>
  </p:transition>
</p:sldLayout>
</file>

<file path=ppt/slideLayouts/slideLayout331.xml><?xml version="1.0" encoding="utf-8"?>
<p:sldLayout xmlns:a="http://schemas.openxmlformats.org/drawingml/2006/main" xmlns:r="http://schemas.openxmlformats.org/officeDocument/2006/relationships" xmlns:p="http://schemas.openxmlformats.org/presentationml/2006/main" showMasterSp="0"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lgn="l" defTabSz="914249"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a:t>Click to edit Master title style</a:t>
            </a:r>
          </a:p>
        </p:txBody>
      </p:sp>
      <p:sp>
        <p:nvSpPr>
          <p:cNvPr id="5" name="Text Placeholder 4"/>
          <p:cNvSpPr>
            <a:spLocks noGrp="1"/>
          </p:cNvSpPr>
          <p:nvPr>
            <p:ph type="body" sz="quarter" idx="10"/>
          </p:nvPr>
        </p:nvSpPr>
        <p:spPr>
          <a:xfrm>
            <a:off x="519249"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889" indent="-342857">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857" indent="-342857">
              <a:spcBef>
                <a:spcPts val="0"/>
              </a:spcBef>
              <a:spcAft>
                <a:spcPts val="400"/>
              </a:spcAft>
              <a:buFont typeface="Arial" pitchFamily="34" charset="0"/>
              <a:buChar char="•"/>
              <a:defRPr/>
            </a:lvl5pPr>
            <a:lvl6pPr marL="1033332" indent="-342857">
              <a:buFont typeface="Arial" pitchFamily="34" charset="0"/>
              <a:buChar char="•"/>
              <a:defRPr sz="2400">
                <a:gradFill>
                  <a:gsLst>
                    <a:gs pos="0">
                      <a:srgbClr val="595959"/>
                    </a:gs>
                    <a:gs pos="86000">
                      <a:srgbClr val="595959"/>
                    </a:gs>
                  </a:gsLst>
                  <a:lin ang="5400000" scaled="0"/>
                </a:gradFill>
              </a:defRPr>
            </a:lvl6pPr>
            <a:lvl7pPr marL="1255556" indent="-225397">
              <a:defRPr>
                <a:gradFill>
                  <a:gsLst>
                    <a:gs pos="0">
                      <a:srgbClr val="595959"/>
                    </a:gs>
                    <a:gs pos="86000">
                      <a:srgbClr val="595959"/>
                    </a:gs>
                  </a:gsLst>
                  <a:lin ang="5400000" scaled="0"/>
                </a:gradFill>
              </a:defRPr>
            </a:lvl7pPr>
            <a:lvl8pPr marL="1487302" indent="-231745">
              <a:defRPr>
                <a:gradFill>
                  <a:gsLst>
                    <a:gs pos="0">
                      <a:srgbClr val="595959"/>
                    </a:gs>
                    <a:gs pos="86000">
                      <a:srgbClr val="595959"/>
                    </a:gs>
                  </a:gsLst>
                  <a:lin ang="5400000" scaled="0"/>
                </a:gradFill>
              </a:defRPr>
            </a:lvl8pPr>
          </a:lstStyle>
          <a:p>
            <a:pPr marL="346031" lvl="0" indent="-346031" algn="l" defTabSz="914249" rtl="0" eaLnBrk="1" latinLnBrk="0" hangingPunct="1">
              <a:lnSpc>
                <a:spcPct val="90000"/>
              </a:lnSpc>
              <a:spcBef>
                <a:spcPct val="20000"/>
              </a:spcBef>
              <a:buSzPct val="90000"/>
              <a:buFont typeface="Arial" pitchFamily="34" charset="0"/>
              <a:buChar char="•"/>
            </a:pPr>
            <a:r>
              <a:rPr lang="en-US"/>
              <a:t>Click to edit Master text styles</a:t>
            </a:r>
          </a:p>
          <a:p>
            <a:pPr marL="346031" lvl="1" indent="-346031" algn="l" defTabSz="914249" rtl="0" eaLnBrk="1" latinLnBrk="0" hangingPunct="1">
              <a:lnSpc>
                <a:spcPct val="90000"/>
              </a:lnSpc>
              <a:spcBef>
                <a:spcPct val="20000"/>
              </a:spcBef>
              <a:buSzPct val="90000"/>
              <a:buFont typeface="Arial" pitchFamily="34" charset="0"/>
              <a:buChar char="•"/>
            </a:pPr>
            <a:r>
              <a:rPr lang="en-US"/>
              <a:t>Second level</a:t>
            </a:r>
          </a:p>
          <a:p>
            <a:pPr marL="346031" lvl="2" indent="-346031" algn="l" defTabSz="914249" rtl="0" eaLnBrk="1" latinLnBrk="0" hangingPunct="1">
              <a:lnSpc>
                <a:spcPct val="90000"/>
              </a:lnSpc>
              <a:spcBef>
                <a:spcPct val="20000"/>
              </a:spcBef>
              <a:buSzPct val="90000"/>
              <a:buFont typeface="Arial" pitchFamily="34" charset="0"/>
              <a:buChar char="•"/>
            </a:pPr>
            <a:r>
              <a:rPr lang="en-US"/>
              <a:t>Third level</a:t>
            </a:r>
          </a:p>
          <a:p>
            <a:pPr marL="346031" lvl="3" indent="-346031" algn="l" defTabSz="914249" rtl="0" eaLnBrk="1" latinLnBrk="0" hangingPunct="1">
              <a:lnSpc>
                <a:spcPct val="90000"/>
              </a:lnSpc>
              <a:spcBef>
                <a:spcPct val="20000"/>
              </a:spcBef>
              <a:buSzPct val="90000"/>
              <a:buFont typeface="Arial" pitchFamily="34" charset="0"/>
              <a:buChar char="•"/>
            </a:pPr>
            <a:r>
              <a:rPr lang="en-US"/>
              <a:t>Fourth level</a:t>
            </a:r>
          </a:p>
          <a:p>
            <a:pPr marL="346031" lvl="4" indent="-346031" algn="l" defTabSz="914249" rtl="0" eaLnBrk="1" latinLnBrk="0" hangingPunct="1">
              <a:lnSpc>
                <a:spcPct val="90000"/>
              </a:lnSpc>
              <a:spcBef>
                <a:spcPct val="20000"/>
              </a:spcBef>
              <a:buSzPct val="90000"/>
              <a:buFont typeface="Arial" pitchFamily="34" charset="0"/>
              <a:buChar char="•"/>
            </a:pPr>
            <a:r>
              <a:rPr lang="en-US"/>
              <a:t>Fifth level</a:t>
            </a:r>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8" y="6372549"/>
            <a:ext cx="1682359" cy="195501"/>
          </a:xfrm>
          <a:prstGeom prst="rect">
            <a:avLst/>
          </a:prstGeom>
        </p:spPr>
      </p:pic>
    </p:spTree>
    <p:extLst>
      <p:ext uri="{BB962C8B-B14F-4D97-AF65-F5344CB8AC3E}">
        <p14:creationId xmlns:p14="http://schemas.microsoft.com/office/powerpoint/2010/main" val="1619503797"/>
      </p:ext>
    </p:extLst>
  </p:cSld>
  <p:clrMapOvr>
    <a:masterClrMapping/>
  </p:clrMapOvr>
  <p:transition>
    <p:fade/>
  </p:transition>
</p:sldLayout>
</file>

<file path=ppt/slideLayouts/slideLayout332.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500"/>
            </a:lvl1pPr>
          </a:lstStyle>
          <a:p>
            <a:r>
              <a:rPr lang="en-US"/>
              <a:t>Click to edit Master title style</a:t>
            </a:r>
          </a:p>
        </p:txBody>
      </p:sp>
      <p:sp>
        <p:nvSpPr>
          <p:cNvPr id="3" name="Content Placeholder 2"/>
          <p:cNvSpPr>
            <a:spLocks noGrp="1"/>
          </p:cNvSpPr>
          <p:nvPr>
            <p:ph sz="half" idx="1"/>
          </p:nvPr>
        </p:nvSpPr>
        <p:spPr>
          <a:xfrm>
            <a:off x="519248" y="1447801"/>
            <a:ext cx="5487829" cy="2443747"/>
          </a:xfrm>
        </p:spPr>
        <p:txBody>
          <a:bodyPr/>
          <a:lstStyle>
            <a:lvl1pPr marL="341270" indent="-341270">
              <a:lnSpc>
                <a:spcPct val="90000"/>
              </a:lnSpc>
              <a:buSzPct val="80000"/>
              <a:buFont typeface="Arial" pitchFamily="34" charset="0"/>
              <a:buChar char="•"/>
              <a:defRPr sz="3200"/>
            </a:lvl1pPr>
            <a:lvl2pPr marL="626984" indent="-285714">
              <a:lnSpc>
                <a:spcPct val="90000"/>
              </a:lnSpc>
              <a:buSzPct val="80000"/>
              <a:buFont typeface="Arial" pitchFamily="34" charset="0"/>
              <a:buChar char="•"/>
              <a:defRPr sz="2800"/>
            </a:lvl2pPr>
            <a:lvl3pPr marL="914285" indent="-287302">
              <a:lnSpc>
                <a:spcPct val="90000"/>
              </a:lnSpc>
              <a:buSzPct val="80000"/>
              <a:buFont typeface="Arial" pitchFamily="34" charset="0"/>
              <a:buChar char="•"/>
              <a:defRPr sz="2400"/>
            </a:lvl3pPr>
            <a:lvl4pPr marL="1712700" indent="-225397">
              <a:lnSpc>
                <a:spcPct val="90000"/>
              </a:lnSpc>
              <a:buSzPct val="80000"/>
              <a:buFont typeface="Arial" pitchFamily="34" charset="0"/>
              <a:buChar char="•"/>
              <a:defRPr sz="2000"/>
            </a:lvl4pPr>
            <a:lvl5pPr marL="1944444" indent="-231745">
              <a:lnSpc>
                <a:spcPct val="90000"/>
              </a:lnSpc>
              <a:buSzPct val="80000"/>
              <a:buFont typeface="Arial" pitchFamily="34" charset="0"/>
              <a:buChar char="•"/>
              <a:defRPr sz="20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83335" y="1447801"/>
            <a:ext cx="5487829" cy="2443747"/>
          </a:xfrm>
        </p:spPr>
        <p:txBody>
          <a:bodyPr/>
          <a:lstStyle>
            <a:lvl1pPr marL="457141" indent="-457141">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414" indent="-457141">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841" indent="-342857">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160" indent="-342857">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556" indent="-342857">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900"/>
            </a:lvl6pPr>
            <a:lvl7pPr>
              <a:defRPr sz="1900"/>
            </a:lvl7pPr>
            <a:lvl8pPr>
              <a:defRPr sz="1900"/>
            </a:lvl8pPr>
            <a:lvl9pPr>
              <a:defRPr sz="1900"/>
            </a:lvl9pPr>
          </a:lstStyle>
          <a:p>
            <a:pPr marL="341270" lvl="0" indent="-341270" algn="l" defTabSz="914249" rtl="0" eaLnBrk="1" latinLnBrk="0" hangingPunct="1">
              <a:lnSpc>
                <a:spcPct val="90000"/>
              </a:lnSpc>
              <a:spcBef>
                <a:spcPct val="20000"/>
              </a:spcBef>
              <a:buSzPct val="80000"/>
              <a:buFont typeface="Arial" pitchFamily="34" charset="0"/>
              <a:buChar char="•"/>
            </a:pPr>
            <a:r>
              <a:rPr lang="en-US"/>
              <a:t>Click to edit Master text styles</a:t>
            </a:r>
          </a:p>
          <a:p>
            <a:pPr marL="341270" lvl="1" indent="-341270" algn="l" defTabSz="914249" rtl="0" eaLnBrk="1" latinLnBrk="0" hangingPunct="1">
              <a:lnSpc>
                <a:spcPct val="90000"/>
              </a:lnSpc>
              <a:spcBef>
                <a:spcPct val="20000"/>
              </a:spcBef>
              <a:buSzPct val="80000"/>
              <a:buFont typeface="Arial" pitchFamily="34" charset="0"/>
              <a:buChar char="•"/>
            </a:pPr>
            <a:r>
              <a:rPr lang="en-US"/>
              <a:t>Second level</a:t>
            </a:r>
          </a:p>
          <a:p>
            <a:pPr marL="341270" lvl="2" indent="-341270" algn="l" defTabSz="914249" rtl="0" eaLnBrk="1" latinLnBrk="0" hangingPunct="1">
              <a:lnSpc>
                <a:spcPct val="90000"/>
              </a:lnSpc>
              <a:spcBef>
                <a:spcPct val="20000"/>
              </a:spcBef>
              <a:buSzPct val="80000"/>
              <a:buFont typeface="Arial" pitchFamily="34" charset="0"/>
              <a:buChar char="•"/>
            </a:pPr>
            <a:r>
              <a:rPr lang="en-US"/>
              <a:t>Third level</a:t>
            </a:r>
          </a:p>
          <a:p>
            <a:pPr marL="341270" lvl="3" indent="-341270" algn="l" defTabSz="914249" rtl="0" eaLnBrk="1" latinLnBrk="0" hangingPunct="1">
              <a:lnSpc>
                <a:spcPct val="90000"/>
              </a:lnSpc>
              <a:spcBef>
                <a:spcPct val="20000"/>
              </a:spcBef>
              <a:buSzPct val="80000"/>
              <a:buFont typeface="Arial" pitchFamily="34" charset="0"/>
              <a:buChar char="•"/>
            </a:pPr>
            <a:r>
              <a:rPr lang="en-US"/>
              <a:t>Fourth level</a:t>
            </a:r>
          </a:p>
          <a:p>
            <a:pPr marL="341270" lvl="4" indent="-341270" algn="l" defTabSz="914249" rtl="0" eaLnBrk="1" latinLnBrk="0" hangingPunct="1">
              <a:lnSpc>
                <a:spcPct val="90000"/>
              </a:lnSpc>
              <a:spcBef>
                <a:spcPct val="20000"/>
              </a:spcBef>
              <a:buSzPct val="80000"/>
              <a:buFont typeface="Arial" pitchFamily="34" charset="0"/>
              <a:buChar char="•"/>
            </a:pPr>
            <a:r>
              <a:rPr lang="en-US"/>
              <a:t>Fifth level</a:t>
            </a:r>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8" y="6372549"/>
            <a:ext cx="1682359" cy="195501"/>
          </a:xfrm>
          <a:prstGeom prst="rect">
            <a:avLst/>
          </a:prstGeom>
        </p:spPr>
      </p:pic>
    </p:spTree>
    <p:extLst>
      <p:ext uri="{BB962C8B-B14F-4D97-AF65-F5344CB8AC3E}">
        <p14:creationId xmlns:p14="http://schemas.microsoft.com/office/powerpoint/2010/main" val="1438363215"/>
      </p:ext>
    </p:extLst>
  </p:cSld>
  <p:clrMapOvr>
    <a:masterClrMapping/>
  </p:clrMapOvr>
  <p:transition>
    <p:fade/>
  </p:transition>
</p:sldLayout>
</file>

<file path=ppt/slideLayouts/slideLayout333.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500"/>
            </a:lvl1pPr>
          </a:lstStyle>
          <a:p>
            <a:r>
              <a:rPr lang="en-US"/>
              <a:t>Click to edit Master title style</a:t>
            </a:r>
          </a:p>
        </p:txBody>
      </p:sp>
      <p:sp>
        <p:nvSpPr>
          <p:cNvPr id="3" name="Text Placeholder 2"/>
          <p:cNvSpPr>
            <a:spLocks noGrp="1"/>
          </p:cNvSpPr>
          <p:nvPr>
            <p:ph type="body" idx="1"/>
          </p:nvPr>
        </p:nvSpPr>
        <p:spPr>
          <a:xfrm>
            <a:off x="519248" y="1447804"/>
            <a:ext cx="5487829" cy="443199"/>
          </a:xfrm>
        </p:spPr>
        <p:txBody>
          <a:bodyPr anchor="b"/>
          <a:lstStyle>
            <a:lvl1pPr marL="0" indent="0">
              <a:lnSpc>
                <a:spcPct val="90000"/>
              </a:lnSpc>
              <a:spcBef>
                <a:spcPts val="0"/>
              </a:spcBef>
              <a:buNone/>
              <a:defRPr sz="3200" b="0">
                <a:latin typeface="Segoe UI Light" pitchFamily="34" charset="0"/>
              </a:defRPr>
            </a:lvl1pPr>
            <a:lvl2pPr marL="457125" indent="0">
              <a:buNone/>
              <a:defRPr sz="2000" b="1"/>
            </a:lvl2pPr>
            <a:lvl3pPr marL="914249" indent="0">
              <a:buNone/>
              <a:defRPr sz="1900" b="1"/>
            </a:lvl3pPr>
            <a:lvl4pPr marL="1371373" indent="0">
              <a:buNone/>
              <a:defRPr sz="1600" b="1"/>
            </a:lvl4pPr>
            <a:lvl5pPr marL="1828499" indent="0">
              <a:buNone/>
              <a:defRPr sz="1600" b="1"/>
            </a:lvl5pPr>
            <a:lvl6pPr marL="2285621" indent="0">
              <a:buNone/>
              <a:defRPr sz="1600" b="1"/>
            </a:lvl6pPr>
            <a:lvl7pPr marL="2742747" indent="0">
              <a:buNone/>
              <a:defRPr sz="1600" b="1"/>
            </a:lvl7pPr>
            <a:lvl8pPr marL="3199872" indent="0">
              <a:buNone/>
              <a:defRPr sz="1600" b="1"/>
            </a:lvl8pPr>
            <a:lvl9pPr marL="3656996" indent="0">
              <a:buNone/>
              <a:defRPr sz="1600" b="1"/>
            </a:lvl9pPr>
          </a:lstStyle>
          <a:p>
            <a:pPr lvl="0"/>
            <a:r>
              <a:rPr lang="en-US"/>
              <a:t>Click to edit Master text styles</a:t>
            </a:r>
          </a:p>
        </p:txBody>
      </p:sp>
      <p:sp>
        <p:nvSpPr>
          <p:cNvPr id="4" name="Content Placeholder 3"/>
          <p:cNvSpPr>
            <a:spLocks noGrp="1"/>
          </p:cNvSpPr>
          <p:nvPr>
            <p:ph sz="half" idx="2"/>
          </p:nvPr>
        </p:nvSpPr>
        <p:spPr>
          <a:xfrm>
            <a:off x="508002" y="2266799"/>
            <a:ext cx="5486400" cy="1945148"/>
          </a:xfrm>
        </p:spPr>
        <p:txBody>
          <a:bodyPr/>
          <a:lstStyle>
            <a:lvl1pPr marL="403175" indent="-403175">
              <a:buSzPct val="80000"/>
              <a:buFont typeface="Arial" pitchFamily="34" charset="0"/>
              <a:buChar char="•"/>
              <a:defRPr sz="2800"/>
            </a:lvl1pPr>
            <a:lvl2pPr marL="744444" indent="-322222">
              <a:buSzPct val="80000"/>
              <a:buFont typeface="Arial" pitchFamily="34" charset="0"/>
              <a:buChar char="•"/>
              <a:defRPr sz="2800"/>
            </a:lvl2pPr>
            <a:lvl3pPr marL="1026984" indent="-282540" defTabSz="1030160">
              <a:buSzPct val="80000"/>
              <a:buFont typeface="Arial" pitchFamily="34" charset="0"/>
              <a:buChar char="•"/>
              <a:defRPr sz="2400"/>
            </a:lvl3pPr>
            <a:lvl4pPr marL="1317461" indent="-287302">
              <a:buSzPct val="80000"/>
              <a:buFont typeface="Arial" pitchFamily="34" charset="0"/>
              <a:buChar char="•"/>
              <a:defRPr sz="2000"/>
            </a:lvl4pPr>
            <a:lvl5pPr marL="1541270" indent="-223810">
              <a:buSzPct val="80000"/>
              <a:buFont typeface="Arial" pitchFamily="34" charset="0"/>
              <a:buChar char="•"/>
              <a:defRPr sz="20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83335" y="1447804"/>
            <a:ext cx="5487829" cy="443199"/>
          </a:xfrm>
        </p:spPr>
        <p:txBody>
          <a:bodyPr anchor="b"/>
          <a:lstStyle>
            <a:lvl1pPr marL="0" indent="0">
              <a:lnSpc>
                <a:spcPct val="90000"/>
              </a:lnSpc>
              <a:spcBef>
                <a:spcPts val="0"/>
              </a:spcBef>
              <a:buNone/>
              <a:defRPr sz="3200" b="0">
                <a:latin typeface="Segoe UI Light" pitchFamily="34" charset="0"/>
              </a:defRPr>
            </a:lvl1pPr>
            <a:lvl2pPr marL="457125" indent="0">
              <a:buNone/>
              <a:defRPr sz="2000" b="1"/>
            </a:lvl2pPr>
            <a:lvl3pPr marL="914249" indent="0">
              <a:buNone/>
              <a:defRPr sz="1900" b="1"/>
            </a:lvl3pPr>
            <a:lvl4pPr marL="1371373" indent="0">
              <a:buNone/>
              <a:defRPr sz="1600" b="1"/>
            </a:lvl4pPr>
            <a:lvl5pPr marL="1828499" indent="0">
              <a:buNone/>
              <a:defRPr sz="1600" b="1"/>
            </a:lvl5pPr>
            <a:lvl6pPr marL="2285621" indent="0">
              <a:buNone/>
              <a:defRPr sz="1600" b="1"/>
            </a:lvl6pPr>
            <a:lvl7pPr marL="2742747" indent="0">
              <a:buNone/>
              <a:defRPr sz="1600" b="1"/>
            </a:lvl7pPr>
            <a:lvl8pPr marL="3199872" indent="0">
              <a:buNone/>
              <a:defRPr sz="1600" b="1"/>
            </a:lvl8pPr>
            <a:lvl9pPr marL="3656996"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3335" y="2266799"/>
            <a:ext cx="5487829" cy="1945148"/>
          </a:xfrm>
        </p:spPr>
        <p:txBody>
          <a:bodyPr/>
          <a:lstStyle>
            <a:lvl1pPr marL="296284" indent="-296284">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141" indent="-45714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079" indent="-342857">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016" indent="-342857">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302" indent="-342857">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016" indent="-342857">
              <a:defRPr sz="1600"/>
            </a:lvl6pPr>
            <a:lvl7pPr marL="1603175" indent="-285714">
              <a:defRPr sz="1600"/>
            </a:lvl7pPr>
            <a:lvl8pPr>
              <a:defRPr sz="1600"/>
            </a:lvl8pPr>
            <a:lvl9pPr>
              <a:defRPr sz="1600"/>
            </a:lvl9pPr>
          </a:lstStyle>
          <a:p>
            <a:pPr marL="403175" lvl="0" indent="-403175" algn="l" defTabSz="914249" rtl="0" eaLnBrk="1" latinLnBrk="0" hangingPunct="1">
              <a:lnSpc>
                <a:spcPct val="90000"/>
              </a:lnSpc>
              <a:spcBef>
                <a:spcPct val="20000"/>
              </a:spcBef>
              <a:buSzPct val="80000"/>
            </a:pPr>
            <a:r>
              <a:rPr lang="en-US"/>
              <a:t>Click to edit Master text styles</a:t>
            </a:r>
          </a:p>
          <a:p>
            <a:pPr marL="403175" lvl="1" indent="-403175" algn="l" defTabSz="914249" rtl="0" eaLnBrk="1" latinLnBrk="0" hangingPunct="1">
              <a:lnSpc>
                <a:spcPct val="90000"/>
              </a:lnSpc>
              <a:spcBef>
                <a:spcPct val="20000"/>
              </a:spcBef>
              <a:buSzPct val="80000"/>
            </a:pPr>
            <a:r>
              <a:rPr lang="en-US"/>
              <a:t>Second level</a:t>
            </a:r>
          </a:p>
          <a:p>
            <a:pPr marL="403175" lvl="2" indent="-403175" algn="l" defTabSz="914249" rtl="0" eaLnBrk="1" latinLnBrk="0" hangingPunct="1">
              <a:lnSpc>
                <a:spcPct val="90000"/>
              </a:lnSpc>
              <a:spcBef>
                <a:spcPct val="20000"/>
              </a:spcBef>
              <a:buSzPct val="80000"/>
            </a:pPr>
            <a:r>
              <a:rPr lang="en-US"/>
              <a:t>Third level</a:t>
            </a:r>
          </a:p>
          <a:p>
            <a:pPr marL="403175" lvl="3" indent="-403175" algn="l" defTabSz="914249" rtl="0" eaLnBrk="1" latinLnBrk="0" hangingPunct="1">
              <a:lnSpc>
                <a:spcPct val="90000"/>
              </a:lnSpc>
              <a:spcBef>
                <a:spcPct val="20000"/>
              </a:spcBef>
              <a:buSzPct val="80000"/>
            </a:pPr>
            <a:r>
              <a:rPr lang="en-US"/>
              <a:t>Fourth level</a:t>
            </a:r>
          </a:p>
          <a:p>
            <a:pPr marL="403175" lvl="4" indent="-403175" algn="l" defTabSz="914249" rtl="0" eaLnBrk="1" latinLnBrk="0" hangingPunct="1">
              <a:lnSpc>
                <a:spcPct val="90000"/>
              </a:lnSpc>
              <a:spcBef>
                <a:spcPct val="20000"/>
              </a:spcBef>
              <a:buSzPct val="80000"/>
            </a:pPr>
            <a:r>
              <a:rPr lang="en-US"/>
              <a:t>Fifth level</a:t>
            </a:r>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8" y="6372549"/>
            <a:ext cx="1682359" cy="195501"/>
          </a:xfrm>
          <a:prstGeom prst="rect">
            <a:avLst/>
          </a:prstGeom>
        </p:spPr>
      </p:pic>
    </p:spTree>
    <p:extLst>
      <p:ext uri="{BB962C8B-B14F-4D97-AF65-F5344CB8AC3E}">
        <p14:creationId xmlns:p14="http://schemas.microsoft.com/office/powerpoint/2010/main" val="462468212"/>
      </p:ext>
    </p:extLst>
  </p:cSld>
  <p:clrMapOvr>
    <a:masterClrMapping/>
  </p:clrMapOvr>
  <p:transition>
    <p:fade/>
  </p:transition>
</p:sldLayout>
</file>

<file path=ppt/slideLayouts/slideLayout334.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500"/>
            </a:lvl1pPr>
          </a:lstStyle>
          <a:p>
            <a:r>
              <a:rPr lang="en-US"/>
              <a:t>Click to edit Master title style</a:t>
            </a:r>
          </a:p>
        </p:txBody>
      </p:sp>
    </p:spTree>
    <p:extLst>
      <p:ext uri="{BB962C8B-B14F-4D97-AF65-F5344CB8AC3E}">
        <p14:creationId xmlns:p14="http://schemas.microsoft.com/office/powerpoint/2010/main" val="605173541"/>
      </p:ext>
    </p:extLst>
  </p:cSld>
  <p:clrMapOvr>
    <a:masterClrMapping/>
  </p:clrMapOvr>
  <p:transition>
    <p:fade/>
  </p:transition>
</p:sldLayout>
</file>

<file path=ppt/slideLayouts/slideLayout335.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3811676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6.xml><?xml version="1.0" encoding="utf-8"?>
<p:sldLayout xmlns:a="http://schemas.openxmlformats.org/drawingml/2006/main" xmlns:r="http://schemas.openxmlformats.org/officeDocument/2006/relationships" xmlns:p="http://schemas.openxmlformats.org/presentationml/2006/main" showMasterSp="0" preserve="1" userDrawn="1">
  <p:cSld name="Agenda">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2" tIns="45697" rIns="91392" bIns="45697" numCol="1" spcCol="0" rtlCol="0" anchor="ctr" anchorCtr="0" compatLnSpc="1">
            <a:prstTxWarp prst="textNoShape">
              <a:avLst/>
            </a:prstTxWarp>
          </a:bodyPr>
          <a:lstStyle/>
          <a:p>
            <a:pPr algn="ctr" defTabSz="913673" fontAlgn="base">
              <a:spcBef>
                <a:spcPct val="0"/>
              </a:spcBef>
              <a:spcAft>
                <a:spcPct val="0"/>
              </a:spcAft>
            </a:pPr>
            <a:endParaRPr lang="en-US" sz="230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249"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a:t>Click to edit Master title style</a:t>
            </a:r>
          </a:p>
        </p:txBody>
      </p:sp>
      <p:sp>
        <p:nvSpPr>
          <p:cNvPr id="5" name="Text Placeholder 4"/>
          <p:cNvSpPr>
            <a:spLocks noGrp="1"/>
          </p:cNvSpPr>
          <p:nvPr>
            <p:ph type="body" sz="quarter" idx="11"/>
          </p:nvPr>
        </p:nvSpPr>
        <p:spPr>
          <a:xfrm>
            <a:off x="3474710" y="3417665"/>
            <a:ext cx="6947121" cy="1241879"/>
          </a:xfrm>
        </p:spPr>
        <p:txBody>
          <a:bodyPr lIns="182856" tIns="182856" anchor="ctr" anchorCtr="0"/>
          <a:lstStyle>
            <a:lvl1pPr marL="574603" indent="-571428">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2400" kern="1200" spc="-51" baseline="0" dirty="0">
                <a:gradFill>
                  <a:gsLst>
                    <a:gs pos="0">
                      <a:srgbClr val="595959"/>
                    </a:gs>
                    <a:gs pos="86000">
                      <a:srgbClr val="595959"/>
                    </a:gs>
                  </a:gsLst>
                  <a:lin ang="5400000" scaled="0"/>
                </a:gradFill>
                <a:latin typeface="+mn-lt"/>
                <a:ea typeface="+mn-ea"/>
                <a:cs typeface="+mn-cs"/>
              </a:defRPr>
            </a:lvl2pPr>
          </a:lstStyle>
          <a:p>
            <a:pPr marL="3175" lvl="0" indent="0" algn="l" defTabSz="914249" rtl="0" eaLnBrk="1" latinLnBrk="0" hangingPunct="1">
              <a:lnSpc>
                <a:spcPct val="90000"/>
              </a:lnSpc>
              <a:spcBef>
                <a:spcPts val="0"/>
              </a:spcBef>
              <a:spcAft>
                <a:spcPts val="900"/>
              </a:spcAft>
              <a:buSzPct val="80000"/>
            </a:pPr>
            <a:r>
              <a:rPr lang="en-US"/>
              <a:t>Click to edit Master text styles</a:t>
            </a:r>
          </a:p>
          <a:p>
            <a:pPr marL="3175" lvl="1" indent="0" algn="l" defTabSz="914249" rtl="0" eaLnBrk="1" latinLnBrk="0" hangingPunct="1">
              <a:lnSpc>
                <a:spcPct val="90000"/>
              </a:lnSpc>
              <a:spcBef>
                <a:spcPts val="0"/>
              </a:spcBef>
              <a:buSzPct val="80000"/>
              <a:buFont typeface="Arial" pitchFamily="34" charset="0"/>
              <a:buNone/>
            </a:pPr>
            <a:r>
              <a:rPr lang="en-US"/>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295" tIns="41147" rIns="82295" bIns="41147" numCol="1" anchor="t" anchorCtr="0" compatLnSpc="1">
            <a:prstTxWarp prst="textNoShape">
              <a:avLst/>
            </a:prstTxWarp>
          </a:bodyPr>
          <a:lstStyle/>
          <a:p>
            <a:pPr lvl="0" defTabSz="1218835"/>
            <a:endParaRPr lang="en-US" sz="1600">
              <a:solidFill>
                <a:srgbClr val="292929"/>
              </a:solidFill>
            </a:endParaRPr>
          </a:p>
        </p:txBody>
      </p:sp>
    </p:spTree>
    <p:extLst>
      <p:ext uri="{BB962C8B-B14F-4D97-AF65-F5344CB8AC3E}">
        <p14:creationId xmlns:p14="http://schemas.microsoft.com/office/powerpoint/2010/main" val="426310675"/>
      </p:ext>
    </p:extLst>
  </p:cSld>
  <p:clrMapOvr>
    <a:masterClrMapping/>
  </p:clrMapOvr>
  <p:transition>
    <p:fade/>
  </p:transition>
</p:sldLayout>
</file>

<file path=ppt/slideLayouts/slideLayout337.xml><?xml version="1.0" encoding="utf-8"?>
<p:sldLayout xmlns:a="http://schemas.openxmlformats.org/drawingml/2006/main" xmlns:r="http://schemas.openxmlformats.org/officeDocument/2006/relationships" xmlns:p="http://schemas.openxmlformats.org/presentationml/2006/main" showMasterSp="0" preserve="1" userDrawn="1">
  <p:cSld name="1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1889618" y="1447804"/>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a:t>Click to edit Master title style</a:t>
            </a:r>
          </a:p>
        </p:txBody>
      </p:sp>
      <p:sp>
        <p:nvSpPr>
          <p:cNvPr id="3" name="Subtitle 2"/>
          <p:cNvSpPr>
            <a:spLocks noGrp="1"/>
          </p:cNvSpPr>
          <p:nvPr>
            <p:ph type="subTitle" idx="1"/>
          </p:nvPr>
        </p:nvSpPr>
        <p:spPr>
          <a:xfrm>
            <a:off x="1889618" y="5630477"/>
            <a:ext cx="4206384" cy="461665"/>
          </a:xfrm>
        </p:spPr>
        <p:txBody>
          <a:bodyPr>
            <a:noAutofit/>
          </a:bodyPr>
          <a:lstStyle>
            <a:lvl1pPr marL="0" indent="0" algn="l" defTabSz="91424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25"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9" indent="0" algn="ctr">
              <a:buNone/>
              <a:defRPr>
                <a:solidFill>
                  <a:schemeClr val="tx1">
                    <a:tint val="75000"/>
                  </a:schemeClr>
                </a:solidFill>
              </a:defRPr>
            </a:lvl5pPr>
            <a:lvl6pPr marL="2285621" indent="0" algn="ctr">
              <a:buNone/>
              <a:defRPr>
                <a:solidFill>
                  <a:schemeClr val="tx1">
                    <a:tint val="75000"/>
                  </a:schemeClr>
                </a:solidFill>
              </a:defRPr>
            </a:lvl6pPr>
            <a:lvl7pPr marL="2742747" indent="0" algn="ctr">
              <a:buNone/>
              <a:defRPr>
                <a:solidFill>
                  <a:schemeClr val="tx1">
                    <a:tint val="75000"/>
                  </a:schemeClr>
                </a:solidFill>
              </a:defRPr>
            </a:lvl7pPr>
            <a:lvl8pPr marL="3199872" indent="0" algn="ctr">
              <a:buNone/>
              <a:defRPr>
                <a:solidFill>
                  <a:schemeClr val="tx1">
                    <a:tint val="75000"/>
                  </a:schemeClr>
                </a:solidFill>
              </a:defRPr>
            </a:lvl8pPr>
            <a:lvl9pPr marL="3656996" indent="0" algn="ctr">
              <a:buNone/>
              <a:defRPr>
                <a:solidFill>
                  <a:schemeClr val="tx1">
                    <a:tint val="75000"/>
                  </a:schemeClr>
                </a:solidFill>
              </a:defRPr>
            </a:lvl9pPr>
          </a:lstStyle>
          <a:p>
            <a:r>
              <a:rPr lang="en-US"/>
              <a:t>Click to edit Master subtitle style</a:t>
            </a:r>
          </a:p>
        </p:txBody>
      </p:sp>
      <p:sp>
        <p:nvSpPr>
          <p:cNvPr id="7" name="Text Placeholder 6"/>
          <p:cNvSpPr>
            <a:spLocks noGrp="1"/>
          </p:cNvSpPr>
          <p:nvPr>
            <p:ph type="body" sz="quarter" idx="10" hasCustomPrompt="1"/>
          </p:nvPr>
        </p:nvSpPr>
        <p:spPr>
          <a:xfrm>
            <a:off x="1889619" y="4160522"/>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a:t>click to…</a:t>
            </a:r>
          </a:p>
        </p:txBody>
      </p:sp>
      <p:grpSp>
        <p:nvGrpSpPr>
          <p:cNvPr id="9" name="Group 8"/>
          <p:cNvGrpSpPr/>
          <p:nvPr userDrawn="1"/>
        </p:nvGrpSpPr>
        <p:grpSpPr>
          <a:xfrm>
            <a:off x="7715394" y="2136050"/>
            <a:ext cx="3500040" cy="2114059"/>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800"/>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3945374459"/>
      </p:ext>
    </p:extLst>
  </p:cSld>
  <p:clrMapOvr>
    <a:masterClrMapping/>
  </p:clrMapOvr>
  <p:transition>
    <p:fade/>
  </p:transition>
</p:sldLayout>
</file>

<file path=ppt/slideLayouts/slideLayout338.xml><?xml version="1.0" encoding="utf-8"?>
<p:sldLayout xmlns:a="http://schemas.openxmlformats.org/drawingml/2006/main" xmlns:r="http://schemas.openxmlformats.org/officeDocument/2006/relationships" xmlns:p="http://schemas.openxmlformats.org/presentationml/2006/main" showMasterSp="0" preserve="1" userDrawn="1">
  <p:cSld name="2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1889618" y="1447804"/>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a:t>Click to edit Master title style</a:t>
            </a:r>
          </a:p>
        </p:txBody>
      </p:sp>
      <p:sp>
        <p:nvSpPr>
          <p:cNvPr id="3" name="Subtitle 2"/>
          <p:cNvSpPr>
            <a:spLocks noGrp="1"/>
          </p:cNvSpPr>
          <p:nvPr>
            <p:ph type="subTitle" idx="1"/>
          </p:nvPr>
        </p:nvSpPr>
        <p:spPr>
          <a:xfrm>
            <a:off x="1889618" y="5630477"/>
            <a:ext cx="4206384" cy="461665"/>
          </a:xfrm>
        </p:spPr>
        <p:txBody>
          <a:bodyPr>
            <a:noAutofit/>
          </a:bodyPr>
          <a:lstStyle>
            <a:lvl1pPr marL="0" indent="0" algn="l" defTabSz="91424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25"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9" indent="0" algn="ctr">
              <a:buNone/>
              <a:defRPr>
                <a:solidFill>
                  <a:schemeClr val="tx1">
                    <a:tint val="75000"/>
                  </a:schemeClr>
                </a:solidFill>
              </a:defRPr>
            </a:lvl5pPr>
            <a:lvl6pPr marL="2285621" indent="0" algn="ctr">
              <a:buNone/>
              <a:defRPr>
                <a:solidFill>
                  <a:schemeClr val="tx1">
                    <a:tint val="75000"/>
                  </a:schemeClr>
                </a:solidFill>
              </a:defRPr>
            </a:lvl6pPr>
            <a:lvl7pPr marL="2742747" indent="0" algn="ctr">
              <a:buNone/>
              <a:defRPr>
                <a:solidFill>
                  <a:schemeClr val="tx1">
                    <a:tint val="75000"/>
                  </a:schemeClr>
                </a:solidFill>
              </a:defRPr>
            </a:lvl7pPr>
            <a:lvl8pPr marL="3199872" indent="0" algn="ctr">
              <a:buNone/>
              <a:defRPr>
                <a:solidFill>
                  <a:schemeClr val="tx1">
                    <a:tint val="75000"/>
                  </a:schemeClr>
                </a:solidFill>
              </a:defRPr>
            </a:lvl8pPr>
            <a:lvl9pPr marL="3656996" indent="0" algn="ctr">
              <a:buNone/>
              <a:defRPr>
                <a:solidFill>
                  <a:schemeClr val="tx1">
                    <a:tint val="75000"/>
                  </a:schemeClr>
                </a:solidFill>
              </a:defRPr>
            </a:lvl9pPr>
          </a:lstStyle>
          <a:p>
            <a:r>
              <a:rPr lang="en-US"/>
              <a:t>Click to edit Master subtitle style</a:t>
            </a:r>
          </a:p>
        </p:txBody>
      </p:sp>
      <p:sp>
        <p:nvSpPr>
          <p:cNvPr id="7" name="Text Placeholder 6"/>
          <p:cNvSpPr>
            <a:spLocks noGrp="1"/>
          </p:cNvSpPr>
          <p:nvPr>
            <p:ph type="body" sz="quarter" idx="10" hasCustomPrompt="1"/>
          </p:nvPr>
        </p:nvSpPr>
        <p:spPr>
          <a:xfrm>
            <a:off x="1889619" y="4160522"/>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a:t>click to…</a:t>
            </a:r>
          </a:p>
        </p:txBody>
      </p:sp>
      <p:sp>
        <p:nvSpPr>
          <p:cNvPr id="8" name="Freeform 6"/>
          <p:cNvSpPr>
            <a:spLocks noEditPoints="1"/>
          </p:cNvSpPr>
          <p:nvPr userDrawn="1"/>
        </p:nvSpPr>
        <p:spPr bwMode="auto">
          <a:xfrm>
            <a:off x="8294117" y="2008094"/>
            <a:ext cx="2269668"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5" rIns="91428" bIns="45715" numCol="1" anchor="t" anchorCtr="0" compatLnSpc="1">
            <a:prstTxWarp prst="textNoShape">
              <a:avLst/>
            </a:prstTxWarp>
          </a:bodyPr>
          <a:lstStyle/>
          <a:p>
            <a:endParaRPr lang="en-US" sz="1800"/>
          </a:p>
        </p:txBody>
      </p:sp>
    </p:spTree>
    <p:extLst>
      <p:ext uri="{BB962C8B-B14F-4D97-AF65-F5344CB8AC3E}">
        <p14:creationId xmlns:p14="http://schemas.microsoft.com/office/powerpoint/2010/main" val="4173037359"/>
      </p:ext>
    </p:extLst>
  </p:cSld>
  <p:clrMapOvr>
    <a:masterClrMapping/>
  </p:clrMapOvr>
  <p:transition>
    <p:fade/>
  </p:transition>
</p:sldLayout>
</file>

<file path=ppt/slideLayouts/slideLayout339.xml><?xml version="1.0" encoding="utf-8"?>
<p:sldLayout xmlns:a="http://schemas.openxmlformats.org/drawingml/2006/main" xmlns:r="http://schemas.openxmlformats.org/officeDocument/2006/relationships" xmlns:p="http://schemas.openxmlformats.org/presentationml/2006/main" showMasterSp="0" preserve="1" userDrawn="1">
  <p:cSld name="3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1889618" y="1447804"/>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a:t>Click to edit Master title style</a:t>
            </a:r>
          </a:p>
        </p:txBody>
      </p:sp>
      <p:sp>
        <p:nvSpPr>
          <p:cNvPr id="3" name="Subtitle 2"/>
          <p:cNvSpPr>
            <a:spLocks noGrp="1"/>
          </p:cNvSpPr>
          <p:nvPr>
            <p:ph type="subTitle" idx="1"/>
          </p:nvPr>
        </p:nvSpPr>
        <p:spPr>
          <a:xfrm>
            <a:off x="1889618" y="5630477"/>
            <a:ext cx="4206384" cy="461665"/>
          </a:xfrm>
        </p:spPr>
        <p:txBody>
          <a:bodyPr>
            <a:noAutofit/>
          </a:bodyPr>
          <a:lstStyle>
            <a:lvl1pPr marL="0" indent="0" algn="l" defTabSz="91424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25"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9" indent="0" algn="ctr">
              <a:buNone/>
              <a:defRPr>
                <a:solidFill>
                  <a:schemeClr val="tx1">
                    <a:tint val="75000"/>
                  </a:schemeClr>
                </a:solidFill>
              </a:defRPr>
            </a:lvl5pPr>
            <a:lvl6pPr marL="2285621" indent="0" algn="ctr">
              <a:buNone/>
              <a:defRPr>
                <a:solidFill>
                  <a:schemeClr val="tx1">
                    <a:tint val="75000"/>
                  </a:schemeClr>
                </a:solidFill>
              </a:defRPr>
            </a:lvl6pPr>
            <a:lvl7pPr marL="2742747" indent="0" algn="ctr">
              <a:buNone/>
              <a:defRPr>
                <a:solidFill>
                  <a:schemeClr val="tx1">
                    <a:tint val="75000"/>
                  </a:schemeClr>
                </a:solidFill>
              </a:defRPr>
            </a:lvl7pPr>
            <a:lvl8pPr marL="3199872" indent="0" algn="ctr">
              <a:buNone/>
              <a:defRPr>
                <a:solidFill>
                  <a:schemeClr val="tx1">
                    <a:tint val="75000"/>
                  </a:schemeClr>
                </a:solidFill>
              </a:defRPr>
            </a:lvl8pPr>
            <a:lvl9pPr marL="3656996" indent="0" algn="ctr">
              <a:buNone/>
              <a:defRPr>
                <a:solidFill>
                  <a:schemeClr val="tx1">
                    <a:tint val="75000"/>
                  </a:schemeClr>
                </a:solidFill>
              </a:defRPr>
            </a:lvl9pPr>
          </a:lstStyle>
          <a:p>
            <a:r>
              <a:rPr lang="en-US"/>
              <a:t>Click to edit Master subtitle style</a:t>
            </a:r>
          </a:p>
        </p:txBody>
      </p:sp>
      <p:sp>
        <p:nvSpPr>
          <p:cNvPr id="7" name="Text Placeholder 6"/>
          <p:cNvSpPr>
            <a:spLocks noGrp="1"/>
          </p:cNvSpPr>
          <p:nvPr>
            <p:ph type="body" sz="quarter" idx="10" hasCustomPrompt="1"/>
          </p:nvPr>
        </p:nvSpPr>
        <p:spPr>
          <a:xfrm>
            <a:off x="1889619" y="4160522"/>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a:t>click to…</a:t>
            </a:r>
          </a:p>
        </p:txBody>
      </p:sp>
      <p:grpSp>
        <p:nvGrpSpPr>
          <p:cNvPr id="8" name="Group 7"/>
          <p:cNvGrpSpPr/>
          <p:nvPr userDrawn="1"/>
        </p:nvGrpSpPr>
        <p:grpSpPr bwMode="black">
          <a:xfrm>
            <a:off x="7906631" y="2242935"/>
            <a:ext cx="3177742" cy="1934623"/>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grpSp>
    </p:spTree>
    <p:extLst>
      <p:ext uri="{BB962C8B-B14F-4D97-AF65-F5344CB8AC3E}">
        <p14:creationId xmlns:p14="http://schemas.microsoft.com/office/powerpoint/2010/main" val="2267193754"/>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5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55" tIns="393155" bIns="91432">
            <a:normAutofit/>
          </a:bodyPr>
          <a:lstStyle>
            <a:lvl1pPr marL="0" indent="0">
              <a:buNone/>
              <a:defRPr sz="4400">
                <a:solidFill>
                  <a:srgbClr val="505050"/>
                </a:solidFill>
              </a:defRPr>
            </a:lvl1pPr>
          </a:lstStyle>
          <a:p>
            <a:pPr lvl="0"/>
            <a:r>
              <a:rPr lang="en-US" dirty="0"/>
              <a:t>Title (Optional)</a:t>
            </a:r>
          </a:p>
        </p:txBody>
      </p:sp>
      <p:sp>
        <p:nvSpPr>
          <p:cNvPr id="8" name="Text Placeholder 7"/>
          <p:cNvSpPr>
            <a:spLocks noGrp="1"/>
          </p:cNvSpPr>
          <p:nvPr>
            <p:ph type="body" sz="quarter" idx="11" hasCustomPrompt="1"/>
          </p:nvPr>
        </p:nvSpPr>
        <p:spPr>
          <a:xfrm>
            <a:off x="0" y="1243014"/>
            <a:ext cx="12192000" cy="904286"/>
          </a:xfrm>
        </p:spPr>
        <p:txBody>
          <a:bodyPr lIns="393155" bIns="91432"/>
          <a:lstStyle>
            <a:lvl1pPr marL="0" indent="0">
              <a:buNone/>
              <a:defRPr>
                <a:solidFill>
                  <a:schemeClr val="accent5"/>
                </a:solidFill>
              </a:defRPr>
            </a:lvl1pPr>
            <a:lvl2pPr marL="457157" indent="0">
              <a:buNone/>
              <a:defRPr/>
            </a:lvl2pPr>
          </a:lstStyle>
          <a:p>
            <a:pPr lvl="0"/>
            <a:r>
              <a:rPr lang="en-US" dirty="0"/>
              <a:t>Subtitle (Optional)</a:t>
            </a:r>
          </a:p>
        </p:txBody>
      </p:sp>
      <p:sp>
        <p:nvSpPr>
          <p:cNvPr id="10" name="Text Placeholder 9"/>
          <p:cNvSpPr>
            <a:spLocks noGrp="1"/>
          </p:cNvSpPr>
          <p:nvPr>
            <p:ph type="body" sz="quarter" idx="12" hasCustomPrompt="1"/>
          </p:nvPr>
        </p:nvSpPr>
        <p:spPr>
          <a:xfrm>
            <a:off x="0" y="2157414"/>
            <a:ext cx="12192000" cy="4700587"/>
          </a:xfrm>
        </p:spPr>
        <p:txBody>
          <a:bodyPr lIns="393155" tIns="91432" bIns="91432">
            <a:normAutofit/>
          </a:bodyPr>
          <a:lstStyle>
            <a:lvl1pPr marL="0" indent="0">
              <a:buNone/>
              <a:defRPr sz="2000">
                <a:solidFill>
                  <a:schemeClr val="tx1"/>
                </a:solidFill>
              </a:defRPr>
            </a:lvl1pPr>
          </a:lstStyle>
          <a:p>
            <a:pPr lvl="0"/>
            <a:r>
              <a:rPr lang="en-US" dirty="0"/>
              <a:t>Body copy</a:t>
            </a:r>
          </a:p>
        </p:txBody>
      </p:sp>
    </p:spTree>
    <p:extLst>
      <p:ext uri="{BB962C8B-B14F-4D97-AF65-F5344CB8AC3E}">
        <p14:creationId xmlns:p14="http://schemas.microsoft.com/office/powerpoint/2010/main" val="2261776086"/>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showMasterSp="0" preserve="1" userDrawn="1">
  <p:cSld name="4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1889618" y="1447804"/>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a:t>Click to edit Master title style</a:t>
            </a:r>
          </a:p>
        </p:txBody>
      </p:sp>
      <p:sp>
        <p:nvSpPr>
          <p:cNvPr id="3" name="Subtitle 2"/>
          <p:cNvSpPr>
            <a:spLocks noGrp="1"/>
          </p:cNvSpPr>
          <p:nvPr>
            <p:ph type="subTitle" idx="1"/>
          </p:nvPr>
        </p:nvSpPr>
        <p:spPr>
          <a:xfrm>
            <a:off x="1889618" y="5630477"/>
            <a:ext cx="4206384" cy="461665"/>
          </a:xfrm>
        </p:spPr>
        <p:txBody>
          <a:bodyPr>
            <a:noAutofit/>
          </a:bodyPr>
          <a:lstStyle>
            <a:lvl1pPr marL="0" indent="0" algn="l" defTabSz="91424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25"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9" indent="0" algn="ctr">
              <a:buNone/>
              <a:defRPr>
                <a:solidFill>
                  <a:schemeClr val="tx1">
                    <a:tint val="75000"/>
                  </a:schemeClr>
                </a:solidFill>
              </a:defRPr>
            </a:lvl5pPr>
            <a:lvl6pPr marL="2285621" indent="0" algn="ctr">
              <a:buNone/>
              <a:defRPr>
                <a:solidFill>
                  <a:schemeClr val="tx1">
                    <a:tint val="75000"/>
                  </a:schemeClr>
                </a:solidFill>
              </a:defRPr>
            </a:lvl6pPr>
            <a:lvl7pPr marL="2742747" indent="0" algn="ctr">
              <a:buNone/>
              <a:defRPr>
                <a:solidFill>
                  <a:schemeClr val="tx1">
                    <a:tint val="75000"/>
                  </a:schemeClr>
                </a:solidFill>
              </a:defRPr>
            </a:lvl7pPr>
            <a:lvl8pPr marL="3199872" indent="0" algn="ctr">
              <a:buNone/>
              <a:defRPr>
                <a:solidFill>
                  <a:schemeClr val="tx1">
                    <a:tint val="75000"/>
                  </a:schemeClr>
                </a:solidFill>
              </a:defRPr>
            </a:lvl8pPr>
            <a:lvl9pPr marL="3656996" indent="0" algn="ctr">
              <a:buNone/>
              <a:defRPr>
                <a:solidFill>
                  <a:schemeClr val="tx1">
                    <a:tint val="75000"/>
                  </a:schemeClr>
                </a:solidFill>
              </a:defRPr>
            </a:lvl9pPr>
          </a:lstStyle>
          <a:p>
            <a:r>
              <a:rPr lang="en-US"/>
              <a:t>Click to edit Master subtitle style</a:t>
            </a:r>
          </a:p>
        </p:txBody>
      </p:sp>
      <p:sp>
        <p:nvSpPr>
          <p:cNvPr id="7" name="Text Placeholder 6"/>
          <p:cNvSpPr>
            <a:spLocks noGrp="1"/>
          </p:cNvSpPr>
          <p:nvPr>
            <p:ph type="body" sz="quarter" idx="10" hasCustomPrompt="1"/>
          </p:nvPr>
        </p:nvSpPr>
        <p:spPr>
          <a:xfrm>
            <a:off x="1889619" y="4160522"/>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rgbClr val="FFE497"/>
                </a:solidFill>
                <a:effectLst/>
                <a:uLnTx/>
                <a:uFillTx/>
                <a:latin typeface="Segoe UI Light" pitchFamily="34" charset="0"/>
                <a:ea typeface="+mn-ea"/>
                <a:cs typeface="+mn-cs"/>
              </a:defRPr>
            </a:lvl1pPr>
          </a:lstStyle>
          <a:p>
            <a:pPr lvl="0"/>
            <a:r>
              <a:rPr lang="en-US"/>
              <a:t>click to…</a:t>
            </a:r>
          </a:p>
        </p:txBody>
      </p:sp>
      <p:sp>
        <p:nvSpPr>
          <p:cNvPr id="25" name="Freeform 64"/>
          <p:cNvSpPr>
            <a:spLocks noEditPoints="1"/>
          </p:cNvSpPr>
          <p:nvPr userDrawn="1"/>
        </p:nvSpPr>
        <p:spPr bwMode="black">
          <a:xfrm>
            <a:off x="7925674" y="1932606"/>
            <a:ext cx="3014117" cy="231424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95" tIns="41147" rIns="82295" bIns="41147"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2063952433"/>
      </p:ext>
    </p:extLst>
  </p:cSld>
  <p:clrMapOvr>
    <a:masterClrMapping/>
  </p:clrMapOvr>
  <p:transition>
    <p:fade/>
  </p:transition>
</p:sldLayout>
</file>

<file path=ppt/slideLayouts/slideLayout341.xml><?xml version="1.0" encoding="utf-8"?>
<p:sldLayout xmlns:a="http://schemas.openxmlformats.org/drawingml/2006/main" xmlns:r="http://schemas.openxmlformats.org/officeDocument/2006/relationships" xmlns:p="http://schemas.openxmlformats.org/presentationml/2006/main" showMasterSp="0" preserve="1" userDrawn="1">
  <p:cSld name="5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1889618" y="1447804"/>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a:t>Click to edit Master title style</a:t>
            </a:r>
          </a:p>
        </p:txBody>
      </p:sp>
      <p:sp>
        <p:nvSpPr>
          <p:cNvPr id="3" name="Subtitle 2"/>
          <p:cNvSpPr>
            <a:spLocks noGrp="1"/>
          </p:cNvSpPr>
          <p:nvPr>
            <p:ph type="subTitle" idx="1"/>
          </p:nvPr>
        </p:nvSpPr>
        <p:spPr>
          <a:xfrm>
            <a:off x="1889618" y="5630477"/>
            <a:ext cx="4206384" cy="461665"/>
          </a:xfrm>
        </p:spPr>
        <p:txBody>
          <a:bodyPr>
            <a:noAutofit/>
          </a:bodyPr>
          <a:lstStyle>
            <a:lvl1pPr marL="0" indent="0" algn="l" defTabSz="91424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25"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9" indent="0" algn="ctr">
              <a:buNone/>
              <a:defRPr>
                <a:solidFill>
                  <a:schemeClr val="tx1">
                    <a:tint val="75000"/>
                  </a:schemeClr>
                </a:solidFill>
              </a:defRPr>
            </a:lvl5pPr>
            <a:lvl6pPr marL="2285621" indent="0" algn="ctr">
              <a:buNone/>
              <a:defRPr>
                <a:solidFill>
                  <a:schemeClr val="tx1">
                    <a:tint val="75000"/>
                  </a:schemeClr>
                </a:solidFill>
              </a:defRPr>
            </a:lvl6pPr>
            <a:lvl7pPr marL="2742747" indent="0" algn="ctr">
              <a:buNone/>
              <a:defRPr>
                <a:solidFill>
                  <a:schemeClr val="tx1">
                    <a:tint val="75000"/>
                  </a:schemeClr>
                </a:solidFill>
              </a:defRPr>
            </a:lvl7pPr>
            <a:lvl8pPr marL="3199872" indent="0" algn="ctr">
              <a:buNone/>
              <a:defRPr>
                <a:solidFill>
                  <a:schemeClr val="tx1">
                    <a:tint val="75000"/>
                  </a:schemeClr>
                </a:solidFill>
              </a:defRPr>
            </a:lvl8pPr>
            <a:lvl9pPr marL="3656996" indent="0" algn="ctr">
              <a:buNone/>
              <a:defRPr>
                <a:solidFill>
                  <a:schemeClr val="tx1">
                    <a:tint val="75000"/>
                  </a:schemeClr>
                </a:solidFill>
              </a:defRPr>
            </a:lvl9pPr>
          </a:lstStyle>
          <a:p>
            <a:r>
              <a:rPr lang="en-US"/>
              <a:t>Click to edit Master subtitle style</a:t>
            </a:r>
          </a:p>
        </p:txBody>
      </p:sp>
      <p:sp>
        <p:nvSpPr>
          <p:cNvPr id="7" name="Text Placeholder 6"/>
          <p:cNvSpPr>
            <a:spLocks noGrp="1"/>
          </p:cNvSpPr>
          <p:nvPr>
            <p:ph type="body" sz="quarter" idx="10" hasCustomPrompt="1"/>
          </p:nvPr>
        </p:nvSpPr>
        <p:spPr>
          <a:xfrm>
            <a:off x="1889619" y="4160522"/>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a:t>click to…</a:t>
            </a:r>
          </a:p>
        </p:txBody>
      </p:sp>
      <p:grpSp>
        <p:nvGrpSpPr>
          <p:cNvPr id="9" name="Group 8"/>
          <p:cNvGrpSpPr/>
          <p:nvPr userDrawn="1"/>
        </p:nvGrpSpPr>
        <p:grpSpPr>
          <a:xfrm>
            <a:off x="8885075" y="1905000"/>
            <a:ext cx="1277930"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934407414"/>
      </p:ext>
    </p:extLst>
  </p:cSld>
  <p:clrMapOvr>
    <a:masterClrMapping/>
  </p:clrMapOvr>
  <p:transition>
    <p:fade/>
  </p:transition>
</p:sldLayout>
</file>

<file path=ppt/slideLayouts/slideLayout342.xml><?xml version="1.0" encoding="utf-8"?>
<p:sldLayout xmlns:a="http://schemas.openxmlformats.org/drawingml/2006/main" xmlns:r="http://schemas.openxmlformats.org/officeDocument/2006/relationships" xmlns:p="http://schemas.openxmlformats.org/presentationml/2006/main" showMasterSp="0" preserve="1" userDrawn="1">
  <p:cSld name="1_Section Divider">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3467679"/>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a:t>Click to edit Master text styles</a:t>
            </a:r>
          </a:p>
        </p:txBody>
      </p:sp>
      <p:pic>
        <p:nvPicPr>
          <p:cNvPr id="8" name="Picture 7"/>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0" y="6338053"/>
            <a:ext cx="2507213" cy="291353"/>
          </a:xfrm>
          <a:prstGeom prst="rect">
            <a:avLst/>
          </a:prstGeom>
        </p:spPr>
      </p:pic>
    </p:spTree>
    <p:extLst>
      <p:ext uri="{BB962C8B-B14F-4D97-AF65-F5344CB8AC3E}">
        <p14:creationId xmlns:p14="http://schemas.microsoft.com/office/powerpoint/2010/main" val="1087987148"/>
      </p:ext>
    </p:extLst>
  </p:cSld>
  <p:clrMapOvr>
    <a:masterClrMapping/>
  </p:clrMapOvr>
  <p:transition>
    <p:fade/>
  </p:transition>
</p:sldLayout>
</file>

<file path=ppt/slideLayouts/slideLayout343.xml><?xml version="1.0" encoding="utf-8"?>
<p:sldLayout xmlns:a="http://schemas.openxmlformats.org/drawingml/2006/main" xmlns:r="http://schemas.openxmlformats.org/officeDocument/2006/relationships" xmlns:p="http://schemas.openxmlformats.org/presentationml/2006/main" showMasterSp="0" type="blank" preserve="1">
  <p:cSld name="Brandin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black">
          <a:xfrm>
            <a:off x="4322301" y="3140275"/>
            <a:ext cx="3547400" cy="577452"/>
          </a:xfrm>
          <a:prstGeom prst="rect">
            <a:avLst/>
          </a:prstGeom>
          <a:noFill/>
          <a:ln>
            <a:noFill/>
          </a:ln>
        </p:spPr>
      </p:pic>
      <p:sp>
        <p:nvSpPr>
          <p:cNvPr id="3" name="Text Box 3"/>
          <p:cNvSpPr txBox="1">
            <a:spLocks noChangeArrowheads="1"/>
          </p:cNvSpPr>
          <p:nvPr userDrawn="1"/>
        </p:nvSpPr>
        <p:spPr bwMode="blackWhite">
          <a:xfrm>
            <a:off x="508001" y="6083575"/>
            <a:ext cx="11176000" cy="415484"/>
          </a:xfrm>
          <a:prstGeom prst="rect">
            <a:avLst/>
          </a:prstGeom>
          <a:noFill/>
          <a:ln w="12700">
            <a:noFill/>
            <a:miter lim="800000"/>
            <a:headEnd type="none" w="sm" len="sm"/>
            <a:tailEnd type="none" w="sm" len="sm"/>
          </a:ln>
          <a:effectLst/>
        </p:spPr>
        <p:txBody>
          <a:bodyPr vert="horz" wrap="square" lIns="91413" tIns="45707" rIns="91413" bIns="45707" numCol="1" anchor="t" anchorCtr="0" compatLnSpc="1">
            <a:prstTxWarp prst="textNoShape">
              <a:avLst/>
            </a:prstTxWarp>
            <a:spAutoFit/>
          </a:bodyPr>
          <a:lstStyle/>
          <a:p>
            <a:pPr algn="ctr" defTabSz="913985" eaLnBrk="0" hangingPunct="0"/>
            <a:r>
              <a:rPr lang="en-US" sz="700">
                <a:solidFill>
                  <a:schemeClr val="bg1">
                    <a:alpha val="99000"/>
                  </a:schemeClr>
                </a:solidFill>
                <a:latin typeface="Segoe UI" pitchFamily="34" charset="0"/>
                <a:cs typeface="Arial" charset="0"/>
              </a:rPr>
              <a:t>© 2011 Microsoft Corporation. All rights reserved. Microsoft, Windows, Windows Vista and other product names are or may be registered trademarks and/or trademarks in the U.S. and/or other countries.</a:t>
            </a:r>
          </a:p>
          <a:p>
            <a:pPr algn="ctr" defTabSz="913985" eaLnBrk="0" hangingPunct="0"/>
            <a:r>
              <a:rPr lang="en-US" sz="700">
                <a:solidFill>
                  <a:schemeClr val="bg1">
                    <a:alpha val="99000"/>
                  </a:schemeClr>
                </a:solidFill>
                <a:latin typeface="Segoe UI" pitchFamily="34" charset="0"/>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729877705"/>
      </p:ext>
    </p:extLst>
  </p:cSld>
  <p:clrMapOvr>
    <a:masterClrMapping/>
  </p:clrMapOvr>
  <p:transition>
    <p:fade/>
  </p:transition>
</p:sldLayout>
</file>

<file path=ppt/slideLayouts/slideLayout344.xml><?xml version="1.0" encoding="utf-8"?>
<p:sldLayout xmlns:a="http://schemas.openxmlformats.org/drawingml/2006/main" xmlns:r="http://schemas.openxmlformats.org/officeDocument/2006/relationships" xmlns:p="http://schemas.openxmlformats.org/presentationml/2006/main" showMasterSp="0" preserve="1" userDrawn="1">
  <p:cSld name="WALKIN - Prints in GRAYSCALE">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3"/>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249" rtl="0" eaLnBrk="1" latinLnBrk="0" hangingPunct="1">
              <a:lnSpc>
                <a:spcPct val="90000"/>
              </a:lnSpc>
              <a:spcBef>
                <a:spcPct val="20000"/>
              </a:spcBef>
              <a:buSzPct val="90000"/>
              <a:buFont typeface="Arial" pitchFamily="34" charset="0"/>
              <a:buNone/>
            </a:pPr>
            <a:r>
              <a:rPr lang="en-US"/>
              <a:t>Click to edit title style</a:t>
            </a:r>
          </a:p>
        </p:txBody>
      </p:sp>
      <p:sp>
        <p:nvSpPr>
          <p:cNvPr id="25" name="Text Placeholder 8"/>
          <p:cNvSpPr>
            <a:spLocks noGrp="1"/>
          </p:cNvSpPr>
          <p:nvPr userDrawn="1">
            <p:ph type="body" sz="quarter" idx="11" hasCustomPrompt="1"/>
          </p:nvPr>
        </p:nvSpPr>
        <p:spPr>
          <a:xfrm>
            <a:off x="512898" y="4343404"/>
            <a:ext cx="7515594" cy="443199"/>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249" rtl="0" eaLnBrk="1" latinLnBrk="0" hangingPunct="1">
              <a:lnSpc>
                <a:spcPct val="90000"/>
              </a:lnSpc>
              <a:spcBef>
                <a:spcPct val="20000"/>
              </a:spcBef>
              <a:buSzPct val="90000"/>
              <a:buFont typeface="Arial" pitchFamily="34" charset="0"/>
              <a:buNone/>
            </a:pPr>
            <a:r>
              <a:rPr lang="en-US"/>
              <a:t>Speaker Name</a:t>
            </a:r>
          </a:p>
        </p:txBody>
      </p:sp>
      <p:pic>
        <p:nvPicPr>
          <p:cNvPr id="26" name="Picture 25" descr="Microsoft logo and tagline"/>
          <p:cNvPicPr>
            <a:picLocks noChangeAspect="1" noChangeArrowheads="1"/>
          </p:cNvPicPr>
          <p:nvPr userDrawn="1"/>
        </p:nvPicPr>
        <p:blipFill rotWithShape="1">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5"/>
            <a:ext cx="1596068" cy="268367"/>
          </a:xfrm>
          <a:prstGeom prst="rect">
            <a:avLst/>
          </a:prstGeom>
          <a:noFill/>
          <a:ln>
            <a:noFill/>
          </a:ln>
        </p:spPr>
      </p:pic>
      <p:pic>
        <p:nvPicPr>
          <p:cNvPr id="7" name="Picture 6"/>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0" y="228602"/>
            <a:ext cx="2498478" cy="290339"/>
          </a:xfrm>
          <a:prstGeom prst="rect">
            <a:avLst/>
          </a:prstGeom>
        </p:spPr>
      </p:pic>
    </p:spTree>
    <p:extLst>
      <p:ext uri="{BB962C8B-B14F-4D97-AF65-F5344CB8AC3E}">
        <p14:creationId xmlns:p14="http://schemas.microsoft.com/office/powerpoint/2010/main" val="2364590594"/>
      </p:ext>
    </p:extLst>
  </p:cSld>
  <p:clrMapOvr>
    <a:masterClrMapping/>
  </p:clrMapOvr>
  <p:transition>
    <p:fade/>
  </p:transition>
</p:sldLayout>
</file>

<file path=ppt/slideLayouts/slideLayout345.xml><?xml version="1.0" encoding="utf-8"?>
<p:sldLayout xmlns:a="http://schemas.openxmlformats.org/drawingml/2006/main" xmlns:r="http://schemas.openxmlformats.org/officeDocument/2006/relationships" xmlns:p="http://schemas.openxmlformats.org/presentationml/2006/main" showMasterSp="0" preserve="1">
  <p:cSld name="Black Layout - Title and Conten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p>
        </p:txBody>
      </p:sp>
      <p:sp>
        <p:nvSpPr>
          <p:cNvPr id="6" name="Text Placeholder 5"/>
          <p:cNvSpPr>
            <a:spLocks noGrp="1"/>
          </p:cNvSpPr>
          <p:nvPr>
            <p:ph type="body" sz="quarter" idx="10"/>
          </p:nvPr>
        </p:nvSpPr>
        <p:spPr bwMode="white">
          <a:xfrm>
            <a:off x="519249" y="1447799"/>
            <a:ext cx="11151917" cy="2000548"/>
          </a:xfrm>
        </p:spPr>
        <p:txBody>
          <a:bodyPr/>
          <a:lstStyle>
            <a:lvl1pPr marL="460315" indent="-460315">
              <a:buClr>
                <a:srgbClr val="FFFFFF"/>
              </a:buClr>
              <a:buSzPct val="70000"/>
              <a:buFontTx/>
              <a:buBlip>
                <a:blip r:embed="rId2"/>
              </a:buBlip>
              <a:defRPr>
                <a:gradFill>
                  <a:gsLst>
                    <a:gs pos="0">
                      <a:srgbClr val="FFFFFF"/>
                    </a:gs>
                    <a:gs pos="86000">
                      <a:srgbClr val="FFFFFF"/>
                    </a:gs>
                  </a:gsLst>
                  <a:lin ang="5400000" scaled="0"/>
                </a:gradFill>
              </a:defRPr>
            </a:lvl1pPr>
            <a:lvl2pPr marL="855557" indent="-395240">
              <a:buClr>
                <a:srgbClr val="FFFFFF"/>
              </a:buClr>
              <a:buSzPct val="70000"/>
              <a:buFontTx/>
              <a:buBlip>
                <a:blip r:embed="rId2"/>
              </a:buBlip>
              <a:defRPr>
                <a:gradFill>
                  <a:gsLst>
                    <a:gs pos="0">
                      <a:srgbClr val="FFFFFF"/>
                    </a:gs>
                    <a:gs pos="86000">
                      <a:srgbClr val="FFFFFF"/>
                    </a:gs>
                  </a:gsLst>
                  <a:lin ang="5400000" scaled="0"/>
                </a:gradFill>
              </a:defRPr>
            </a:lvl2pPr>
            <a:lvl3pPr marL="1258732" indent="-403175">
              <a:buClr>
                <a:srgbClr val="FFFFFF"/>
              </a:buClr>
              <a:buSzPct val="70000"/>
              <a:buFontTx/>
              <a:buBlip>
                <a:blip r:embed="rId2"/>
              </a:buBlip>
              <a:defRPr>
                <a:gradFill>
                  <a:gsLst>
                    <a:gs pos="0">
                      <a:srgbClr val="FFFFFF"/>
                    </a:gs>
                    <a:gs pos="86000">
                      <a:srgbClr val="FFFFFF"/>
                    </a:gs>
                  </a:gsLst>
                  <a:lin ang="5400000" scaled="0"/>
                </a:gradFill>
              </a:defRPr>
            </a:lvl3pPr>
            <a:lvl4pPr marL="1604760" indent="-346031">
              <a:buClr>
                <a:srgbClr val="FFFFFF"/>
              </a:buClr>
              <a:buSzPct val="70000"/>
              <a:buFontTx/>
              <a:buBlip>
                <a:blip r:embed="rId2"/>
              </a:buBlip>
              <a:defRPr>
                <a:gradFill>
                  <a:gsLst>
                    <a:gs pos="0">
                      <a:srgbClr val="FFFFFF"/>
                    </a:gs>
                    <a:gs pos="86000">
                      <a:srgbClr val="FFFFFF"/>
                    </a:gs>
                  </a:gsLst>
                  <a:lin ang="5400000" scaled="0"/>
                </a:gradFill>
              </a:defRPr>
            </a:lvl4pPr>
            <a:lvl5pPr marL="1941270" indent="-336508">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37445738"/>
      </p:ext>
    </p:extLst>
  </p:cSld>
  <p:clrMapOvr>
    <a:masterClrMapping/>
  </p:clrMapOvr>
  <p:transition>
    <p:fade/>
  </p:transition>
</p:sldLayout>
</file>

<file path=ppt/slideLayouts/slideLayout346.xml><?xml version="1.0" encoding="utf-8"?>
<p:sldLayout xmlns:a="http://schemas.openxmlformats.org/drawingml/2006/main" xmlns:r="http://schemas.openxmlformats.org/officeDocument/2006/relationships" xmlns:p="http://schemas.openxmlformats.org/presentationml/2006/main" showMasterSp="0" preserve="1">
  <p:cSld name="Black Notes slide Layou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p>
        </p:txBody>
      </p:sp>
      <p:sp>
        <p:nvSpPr>
          <p:cNvPr id="6" name="Text Placeholder 5"/>
          <p:cNvSpPr>
            <a:spLocks noGrp="1"/>
          </p:cNvSpPr>
          <p:nvPr>
            <p:ph type="body" sz="quarter" idx="10"/>
          </p:nvPr>
        </p:nvSpPr>
        <p:spPr bwMode="white">
          <a:xfrm>
            <a:off x="519249" y="1447799"/>
            <a:ext cx="11151917" cy="2000548"/>
          </a:xfrm>
        </p:spPr>
        <p:txBody>
          <a:bodyPr/>
          <a:lstStyle>
            <a:lvl1pPr marL="460315" indent="-460315">
              <a:buClr>
                <a:srgbClr val="FFFFFF"/>
              </a:buClr>
              <a:buSzPct val="70000"/>
              <a:buFontTx/>
              <a:buBlip>
                <a:blip r:embed="rId2"/>
              </a:buBlip>
              <a:defRPr>
                <a:gradFill>
                  <a:gsLst>
                    <a:gs pos="0">
                      <a:srgbClr val="FFFFFF"/>
                    </a:gs>
                    <a:gs pos="86000">
                      <a:srgbClr val="FFFFFF"/>
                    </a:gs>
                  </a:gsLst>
                  <a:lin ang="5400000" scaled="0"/>
                </a:gradFill>
              </a:defRPr>
            </a:lvl1pPr>
            <a:lvl2pPr marL="855557" indent="-395240">
              <a:buClr>
                <a:srgbClr val="FFFFFF"/>
              </a:buClr>
              <a:buSzPct val="70000"/>
              <a:buFontTx/>
              <a:buBlip>
                <a:blip r:embed="rId2"/>
              </a:buBlip>
              <a:defRPr>
                <a:gradFill>
                  <a:gsLst>
                    <a:gs pos="0">
                      <a:srgbClr val="FFFFFF"/>
                    </a:gs>
                    <a:gs pos="86000">
                      <a:srgbClr val="FFFFFF"/>
                    </a:gs>
                  </a:gsLst>
                  <a:lin ang="5400000" scaled="0"/>
                </a:gradFill>
              </a:defRPr>
            </a:lvl2pPr>
            <a:lvl3pPr marL="1258732" indent="-403175">
              <a:buClr>
                <a:srgbClr val="FFFFFF"/>
              </a:buClr>
              <a:buSzPct val="70000"/>
              <a:buFontTx/>
              <a:buBlip>
                <a:blip r:embed="rId2"/>
              </a:buBlip>
              <a:defRPr>
                <a:gradFill>
                  <a:gsLst>
                    <a:gs pos="0">
                      <a:srgbClr val="FFFFFF"/>
                    </a:gs>
                    <a:gs pos="86000">
                      <a:srgbClr val="FFFFFF"/>
                    </a:gs>
                  </a:gsLst>
                  <a:lin ang="5400000" scaled="0"/>
                </a:gradFill>
              </a:defRPr>
            </a:lvl3pPr>
            <a:lvl4pPr marL="1604760" indent="-346031">
              <a:buClr>
                <a:srgbClr val="FFFFFF"/>
              </a:buClr>
              <a:buSzPct val="70000"/>
              <a:buFontTx/>
              <a:buBlip>
                <a:blip r:embed="rId2"/>
              </a:buBlip>
              <a:defRPr>
                <a:gradFill>
                  <a:gsLst>
                    <a:gs pos="0">
                      <a:srgbClr val="FFFFFF"/>
                    </a:gs>
                    <a:gs pos="86000">
                      <a:srgbClr val="FFFFFF"/>
                    </a:gs>
                  </a:gsLst>
                  <a:lin ang="5400000" scaled="0"/>
                </a:gradFill>
              </a:defRPr>
            </a:lvl4pPr>
            <a:lvl5pPr marL="1941270" indent="-336508">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p:nvPr>
        </p:nvSpPr>
        <p:spPr>
          <a:xfrm>
            <a:off x="2" y="6238877"/>
            <a:ext cx="12192001" cy="619125"/>
          </a:xfrm>
          <a:solidFill>
            <a:srgbClr val="FFFF99"/>
          </a:solidFill>
        </p:spPr>
        <p:txBody>
          <a:bodyPr wrap="square" lIns="152375" tIns="76185" rIns="152375" bIns="76185" anchor="b" anchorCtr="0">
            <a:noAutofit/>
          </a:bodyPr>
          <a:lstStyle>
            <a:lvl1pPr algn="r">
              <a:buFont typeface="Arial" pitchFamily="34" charset="0"/>
              <a:buNone/>
              <a:defRPr spc="-51" baseline="0">
                <a:gradFill>
                  <a:gsLst>
                    <a:gs pos="0">
                      <a:srgbClr val="000000"/>
                    </a:gs>
                    <a:gs pos="100000">
                      <a:srgbClr val="000000"/>
                    </a:gs>
                  </a:gsLst>
                  <a:lin ang="5400000" scaled="0"/>
                </a:gradFill>
                <a:effectLst/>
                <a:latin typeface="Segoe UI" pitchFamily="34" charset="0"/>
              </a:defRPr>
            </a:lvl1pPr>
          </a:lstStyle>
          <a:p>
            <a:pPr lvl="0"/>
            <a:r>
              <a:rPr lang="en-US"/>
              <a:t>Click to edit Master text styles</a:t>
            </a:r>
          </a:p>
        </p:txBody>
      </p:sp>
    </p:spTree>
    <p:extLst>
      <p:ext uri="{BB962C8B-B14F-4D97-AF65-F5344CB8AC3E}">
        <p14:creationId xmlns:p14="http://schemas.microsoft.com/office/powerpoint/2010/main" val="913856042"/>
      </p:ext>
    </p:extLst>
  </p:cSld>
  <p:clrMapOvr>
    <a:masterClrMapping/>
  </p:clrMapOvr>
  <p:transition>
    <p:fade/>
  </p:transition>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userDrawn="1">
  <p:cSld name="Walkin Microsoft Ready - Editable">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633" y="470068"/>
            <a:ext cx="1423303" cy="304827"/>
          </a:xfrm>
          <a:prstGeom prst="rect">
            <a:avLst/>
          </a:prstGeom>
        </p:spPr>
      </p:pic>
      <p:sp>
        <p:nvSpPr>
          <p:cNvPr id="2" name="TextBox 1">
            <a:extLst>
              <a:ext uri="{FF2B5EF4-FFF2-40B4-BE49-F238E27FC236}">
                <a16:creationId xmlns:a16="http://schemas.microsoft.com/office/drawing/2014/main" id="{056C9DEE-6F0F-4952-B2B1-A47AFA7F3DE1}"/>
              </a:ext>
            </a:extLst>
          </p:cNvPr>
          <p:cNvSpPr txBox="1"/>
          <p:nvPr userDrawn="1"/>
        </p:nvSpPr>
        <p:spPr>
          <a:xfrm>
            <a:off x="221373" y="2626221"/>
            <a:ext cx="5686066" cy="1021708"/>
          </a:xfrm>
          <a:prstGeom prst="rect">
            <a:avLst/>
          </a:prstGeom>
          <a:noFill/>
        </p:spPr>
        <p:txBody>
          <a:bodyPr wrap="none" lIns="179081" tIns="143265" rIns="179081" bIns="143265" rtlCol="0">
            <a:spAutoFit/>
          </a:bodyPr>
          <a:lstStyle/>
          <a:p>
            <a:pPr>
              <a:lnSpc>
                <a:spcPct val="90000"/>
              </a:lnSpc>
              <a:spcAft>
                <a:spcPts val="587"/>
              </a:spcAft>
            </a:pPr>
            <a:r>
              <a:rPr lang="en-US" sz="5288" dirty="0">
                <a:gradFill>
                  <a:gsLst>
                    <a:gs pos="2917">
                      <a:schemeClr val="tx1"/>
                    </a:gs>
                    <a:gs pos="30000">
                      <a:schemeClr val="tx1"/>
                    </a:gs>
                  </a:gsLst>
                  <a:lin ang="5400000" scaled="0"/>
                </a:gradFill>
                <a:latin typeface="+mj-lt"/>
              </a:rPr>
              <a:t>Microsoft Ready to</a:t>
            </a:r>
          </a:p>
        </p:txBody>
      </p:sp>
      <p:sp>
        <p:nvSpPr>
          <p:cNvPr id="5" name="Text Placeholder 4">
            <a:extLst>
              <a:ext uri="{FF2B5EF4-FFF2-40B4-BE49-F238E27FC236}">
                <a16:creationId xmlns:a16="http://schemas.microsoft.com/office/drawing/2014/main" id="{65CD16D0-030B-4E01-8C7E-8FA7B612BB85}"/>
              </a:ext>
            </a:extLst>
          </p:cNvPr>
          <p:cNvSpPr>
            <a:spLocks noGrp="1"/>
          </p:cNvSpPr>
          <p:nvPr>
            <p:ph type="body" sz="quarter" idx="10" hasCustomPrompt="1"/>
          </p:nvPr>
        </p:nvSpPr>
        <p:spPr>
          <a:xfrm>
            <a:off x="5628510" y="1841198"/>
            <a:ext cx="6274974" cy="1022069"/>
          </a:xfrm>
        </p:spPr>
        <p:txBody>
          <a:bodyPr lIns="182880" tIns="146304" rIns="182880" bIns="146304"/>
          <a:lstStyle>
            <a:lvl1pPr marL="0" indent="0">
              <a:buNone/>
              <a:defRPr sz="5288"/>
            </a:lvl1pPr>
          </a:lstStyle>
          <a:p>
            <a:pPr lvl="0"/>
            <a:r>
              <a:rPr lang="en-US" dirty="0"/>
              <a:t>&lt;theme word here&gt;</a:t>
            </a:r>
          </a:p>
        </p:txBody>
      </p:sp>
      <p:sp>
        <p:nvSpPr>
          <p:cNvPr id="13" name="Text Placeholder 4">
            <a:extLst>
              <a:ext uri="{FF2B5EF4-FFF2-40B4-BE49-F238E27FC236}">
                <a16:creationId xmlns:a16="http://schemas.microsoft.com/office/drawing/2014/main" id="{8EA71668-2A88-4115-853E-BEC05FB59E72}"/>
              </a:ext>
            </a:extLst>
          </p:cNvPr>
          <p:cNvSpPr>
            <a:spLocks noGrp="1"/>
          </p:cNvSpPr>
          <p:nvPr>
            <p:ph type="body" sz="quarter" idx="11" hasCustomPrompt="1"/>
          </p:nvPr>
        </p:nvSpPr>
        <p:spPr>
          <a:xfrm>
            <a:off x="5628510" y="4198126"/>
            <a:ext cx="6274974" cy="1022998"/>
          </a:xfrm>
        </p:spPr>
        <p:txBody>
          <a:bodyPr lIns="182880" tIns="146304" rIns="182880" bIns="146304"/>
          <a:lstStyle>
            <a:lvl1pPr marL="0" indent="0">
              <a:buNone/>
              <a:defRPr sz="5288"/>
            </a:lvl1pPr>
          </a:lstStyle>
          <a:p>
            <a:pPr lvl="0"/>
            <a:r>
              <a:rPr lang="en-US" dirty="0"/>
              <a:t>&lt;theme word here&gt;</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202095" y="3412173"/>
            <a:ext cx="5661415" cy="1022998"/>
          </a:xfrm>
          <a:prstGeom prst="rect">
            <a:avLst/>
          </a:prstGeom>
          <a:noFill/>
        </p:spPr>
        <p:txBody>
          <a:bodyPr wrap="square" lIns="179081" tIns="143265" rIns="179081" bIns="143265" rtlCol="0">
            <a:spAutoFit/>
          </a:bodyPr>
          <a:lstStyle/>
          <a:p>
            <a:pPr algn="r">
              <a:lnSpc>
                <a:spcPct val="90000"/>
              </a:lnSpc>
              <a:spcAft>
                <a:spcPts val="587"/>
              </a:spcAft>
            </a:pPr>
            <a:r>
              <a:rPr lang="en-US" sz="5288" dirty="0">
                <a:gradFill>
                  <a:gsLst>
                    <a:gs pos="2917">
                      <a:schemeClr val="tx1"/>
                    </a:gs>
                    <a:gs pos="30000">
                      <a:schemeClr val="tx1"/>
                    </a:gs>
                  </a:gsLst>
                  <a:lin ang="5400000" scaled="0"/>
                </a:gradFill>
                <a:latin typeface="+mj-lt"/>
              </a:rPr>
              <a:t>to</a:t>
            </a:r>
          </a:p>
        </p:txBody>
      </p:sp>
      <p:sp>
        <p:nvSpPr>
          <p:cNvPr id="15" name="Text Placeholder 4">
            <a:extLst>
              <a:ext uri="{FF2B5EF4-FFF2-40B4-BE49-F238E27FC236}">
                <a16:creationId xmlns:a16="http://schemas.microsoft.com/office/drawing/2014/main" id="{46AE5335-01B3-4932-AE7C-C7409C947F67}"/>
              </a:ext>
            </a:extLst>
          </p:cNvPr>
          <p:cNvSpPr>
            <a:spLocks noGrp="1"/>
          </p:cNvSpPr>
          <p:nvPr>
            <p:ph type="body" sz="quarter" idx="12" hasCustomPrompt="1"/>
          </p:nvPr>
        </p:nvSpPr>
        <p:spPr>
          <a:xfrm>
            <a:off x="5628510" y="3412173"/>
            <a:ext cx="6274974" cy="1022998"/>
          </a:xfrm>
        </p:spPr>
        <p:txBody>
          <a:bodyPr lIns="182880" tIns="146304" rIns="182880" bIns="146304"/>
          <a:lstStyle>
            <a:lvl1pPr marL="0" indent="0">
              <a:buNone/>
              <a:defRPr sz="5288"/>
            </a:lvl1pPr>
          </a:lstStyle>
          <a:p>
            <a:pPr lvl="0"/>
            <a:r>
              <a:rPr lang="en-US" dirty="0"/>
              <a:t>&lt;theme word here&gt;</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5628510" y="2626222"/>
            <a:ext cx="5533410" cy="1022998"/>
          </a:xfrm>
          <a:prstGeom prst="rect">
            <a:avLst/>
          </a:prstGeom>
          <a:noFill/>
        </p:spPr>
        <p:txBody>
          <a:bodyPr wrap="none" lIns="179081" tIns="143265" rIns="179081" bIns="143265" rtlCol="0">
            <a:spAutoFit/>
          </a:bodyPr>
          <a:lstStyle/>
          <a:p>
            <a:pPr>
              <a:lnSpc>
                <a:spcPct val="90000"/>
              </a:lnSpc>
              <a:spcAft>
                <a:spcPts val="587"/>
              </a:spcAft>
            </a:pPr>
            <a:r>
              <a:rPr lang="en-US" sz="5288" dirty="0">
                <a:gradFill>
                  <a:gsLst>
                    <a:gs pos="2917">
                      <a:schemeClr val="tx1"/>
                    </a:gs>
                    <a:gs pos="30000">
                      <a:schemeClr val="tx1"/>
                    </a:gs>
                  </a:gsLst>
                  <a:lin ang="5400000" scaled="0"/>
                </a:gradFill>
                <a:latin typeface="+mj-lt"/>
              </a:rPr>
              <a:t>keep transforming</a:t>
            </a:r>
          </a:p>
        </p:txBody>
      </p:sp>
      <p:sp>
        <p:nvSpPr>
          <p:cNvPr id="17" name="TextBox 16">
            <a:extLst>
              <a:ext uri="{FF2B5EF4-FFF2-40B4-BE49-F238E27FC236}">
                <a16:creationId xmlns:a16="http://schemas.microsoft.com/office/drawing/2014/main" id="{08D9541E-22DB-4D52-8181-A1AA5720B347}"/>
              </a:ext>
            </a:extLst>
          </p:cNvPr>
          <p:cNvSpPr txBox="1"/>
          <p:nvPr userDrawn="1"/>
        </p:nvSpPr>
        <p:spPr>
          <a:xfrm>
            <a:off x="202095" y="1055246"/>
            <a:ext cx="5661415" cy="1022998"/>
          </a:xfrm>
          <a:prstGeom prst="rect">
            <a:avLst/>
          </a:prstGeom>
          <a:noFill/>
        </p:spPr>
        <p:txBody>
          <a:bodyPr wrap="square" lIns="179081" tIns="143265" rIns="179081" bIns="143265" rtlCol="0">
            <a:spAutoFit/>
          </a:bodyPr>
          <a:lstStyle/>
          <a:p>
            <a:pPr algn="r">
              <a:lnSpc>
                <a:spcPct val="90000"/>
              </a:lnSpc>
              <a:spcAft>
                <a:spcPts val="587"/>
              </a:spcAft>
            </a:pPr>
            <a:r>
              <a:rPr lang="en-US" sz="5288" dirty="0">
                <a:gradFill>
                  <a:gsLst>
                    <a:gs pos="2917">
                      <a:schemeClr val="tx1"/>
                    </a:gs>
                    <a:gs pos="30000">
                      <a:schemeClr val="tx1"/>
                    </a:gs>
                  </a:gsLst>
                  <a:lin ang="5400000" scaled="0"/>
                </a:gradFill>
                <a:latin typeface="+mj-lt"/>
              </a:rPr>
              <a:t>to</a:t>
            </a:r>
          </a:p>
        </p:txBody>
      </p:sp>
      <p:sp>
        <p:nvSpPr>
          <p:cNvPr id="18" name="Text Placeholder 4">
            <a:extLst>
              <a:ext uri="{FF2B5EF4-FFF2-40B4-BE49-F238E27FC236}">
                <a16:creationId xmlns:a16="http://schemas.microsoft.com/office/drawing/2014/main" id="{15DD86FF-CF8D-4D5A-97BA-7526A8303C36}"/>
              </a:ext>
            </a:extLst>
          </p:cNvPr>
          <p:cNvSpPr>
            <a:spLocks noGrp="1"/>
          </p:cNvSpPr>
          <p:nvPr>
            <p:ph type="body" sz="quarter" idx="13" hasCustomPrompt="1"/>
          </p:nvPr>
        </p:nvSpPr>
        <p:spPr>
          <a:xfrm>
            <a:off x="5628510" y="1055246"/>
            <a:ext cx="6274974" cy="1022998"/>
          </a:xfrm>
        </p:spPr>
        <p:txBody>
          <a:bodyPr lIns="182880" tIns="146304" rIns="182880" bIns="146304"/>
          <a:lstStyle>
            <a:lvl1pPr marL="0" indent="0">
              <a:buNone/>
              <a:defRPr sz="5288"/>
            </a:lvl1pPr>
          </a:lstStyle>
          <a:p>
            <a:pPr lvl="0"/>
            <a:r>
              <a:rPr lang="en-US" dirty="0"/>
              <a:t>&lt;theme word here&gt;</a:t>
            </a:r>
          </a:p>
        </p:txBody>
      </p:sp>
      <p:sp>
        <p:nvSpPr>
          <p:cNvPr id="19" name="TextBox 18">
            <a:extLst>
              <a:ext uri="{FF2B5EF4-FFF2-40B4-BE49-F238E27FC236}">
                <a16:creationId xmlns:a16="http://schemas.microsoft.com/office/drawing/2014/main" id="{01931529-E991-4DB3-B887-1383B877392A}"/>
              </a:ext>
            </a:extLst>
          </p:cNvPr>
          <p:cNvSpPr txBox="1"/>
          <p:nvPr userDrawn="1"/>
        </p:nvSpPr>
        <p:spPr>
          <a:xfrm>
            <a:off x="202095" y="1840270"/>
            <a:ext cx="5661415" cy="1022998"/>
          </a:xfrm>
          <a:prstGeom prst="rect">
            <a:avLst/>
          </a:prstGeom>
          <a:noFill/>
        </p:spPr>
        <p:txBody>
          <a:bodyPr wrap="square" lIns="179081" tIns="143265" rIns="179081" bIns="143265" rtlCol="0">
            <a:spAutoFit/>
          </a:bodyPr>
          <a:lstStyle/>
          <a:p>
            <a:pPr algn="r">
              <a:lnSpc>
                <a:spcPct val="90000"/>
              </a:lnSpc>
              <a:spcAft>
                <a:spcPts val="587"/>
              </a:spcAft>
            </a:pPr>
            <a:r>
              <a:rPr lang="en-US" sz="5288" dirty="0">
                <a:gradFill>
                  <a:gsLst>
                    <a:gs pos="2917">
                      <a:schemeClr val="tx1"/>
                    </a:gs>
                    <a:gs pos="30000">
                      <a:schemeClr val="tx1"/>
                    </a:gs>
                  </a:gsLst>
                  <a:lin ang="5400000" scaled="0"/>
                </a:gradFill>
                <a:latin typeface="+mj-lt"/>
              </a:rPr>
              <a:t>to</a:t>
            </a:r>
          </a:p>
        </p:txBody>
      </p:sp>
      <p:sp>
        <p:nvSpPr>
          <p:cNvPr id="20" name="TextBox 19">
            <a:extLst>
              <a:ext uri="{FF2B5EF4-FFF2-40B4-BE49-F238E27FC236}">
                <a16:creationId xmlns:a16="http://schemas.microsoft.com/office/drawing/2014/main" id="{C6B98947-DEBB-40AF-8C56-C6A65155B05A}"/>
              </a:ext>
            </a:extLst>
          </p:cNvPr>
          <p:cNvSpPr txBox="1"/>
          <p:nvPr userDrawn="1"/>
        </p:nvSpPr>
        <p:spPr>
          <a:xfrm>
            <a:off x="202095" y="4198126"/>
            <a:ext cx="5661415" cy="1022998"/>
          </a:xfrm>
          <a:prstGeom prst="rect">
            <a:avLst/>
          </a:prstGeom>
          <a:noFill/>
        </p:spPr>
        <p:txBody>
          <a:bodyPr wrap="square" lIns="179081" tIns="143265" rIns="179081" bIns="143265" rtlCol="0">
            <a:spAutoFit/>
          </a:bodyPr>
          <a:lstStyle/>
          <a:p>
            <a:pPr algn="r">
              <a:lnSpc>
                <a:spcPct val="90000"/>
              </a:lnSpc>
              <a:spcAft>
                <a:spcPts val="587"/>
              </a:spcAft>
            </a:pPr>
            <a:r>
              <a:rPr lang="en-US" sz="5288" dirty="0">
                <a:gradFill>
                  <a:gsLst>
                    <a:gs pos="2917">
                      <a:schemeClr val="tx1"/>
                    </a:gs>
                    <a:gs pos="30000">
                      <a:schemeClr val="tx1"/>
                    </a:gs>
                  </a:gsLst>
                  <a:lin ang="5400000" scaled="0"/>
                </a:gradFill>
                <a:latin typeface="+mj-lt"/>
              </a:rPr>
              <a:t>to</a:t>
            </a:r>
          </a:p>
        </p:txBody>
      </p:sp>
      <p:grpSp>
        <p:nvGrpSpPr>
          <p:cNvPr id="21" name="Group 20">
            <a:extLst>
              <a:ext uri="{FF2B5EF4-FFF2-40B4-BE49-F238E27FC236}">
                <a16:creationId xmlns:a16="http://schemas.microsoft.com/office/drawing/2014/main" id="{401AB3B0-9D9C-4DCF-AD0D-97258F1220DE}"/>
              </a:ext>
            </a:extLst>
          </p:cNvPr>
          <p:cNvGrpSpPr/>
          <p:nvPr userDrawn="1"/>
        </p:nvGrpSpPr>
        <p:grpSpPr>
          <a:xfrm>
            <a:off x="7342826" y="5999452"/>
            <a:ext cx="4629739" cy="615609"/>
            <a:chOff x="274638" y="4554931"/>
            <a:chExt cx="4722575" cy="627864"/>
          </a:xfrm>
        </p:grpSpPr>
        <p:sp>
          <p:nvSpPr>
            <p:cNvPr id="22" name="TextBox 21">
              <a:extLst>
                <a:ext uri="{FF2B5EF4-FFF2-40B4-BE49-F238E27FC236}">
                  <a16:creationId xmlns:a16="http://schemas.microsoft.com/office/drawing/2014/main" id="{A51D9E96-E652-43D7-AD1D-25CF06E38D9D}"/>
                </a:ext>
              </a:extLst>
            </p:cNvPr>
            <p:cNvSpPr txBox="1"/>
            <p:nvPr userDrawn="1"/>
          </p:nvSpPr>
          <p:spPr>
            <a:xfrm>
              <a:off x="274638" y="4554931"/>
              <a:ext cx="4722575" cy="627864"/>
            </a:xfrm>
            <a:prstGeom prst="rect">
              <a:avLst/>
            </a:prstGeom>
            <a:noFill/>
          </p:spPr>
          <p:txBody>
            <a:bodyPr wrap="none" lIns="182880" tIns="146304" rIns="182880" bIns="146304" rtlCol="0">
              <a:spAutoFit/>
            </a:bodyPr>
            <a:lstStyle/>
            <a:p>
              <a:pPr>
                <a:lnSpc>
                  <a:spcPct val="90000"/>
                </a:lnSpc>
                <a:spcAft>
                  <a:spcPts val="587"/>
                </a:spcAft>
              </a:pPr>
              <a:r>
                <a:rPr lang="en-US" sz="2350" dirty="0">
                  <a:gradFill>
                    <a:gsLst>
                      <a:gs pos="2917">
                        <a:schemeClr val="tx1"/>
                      </a:gs>
                      <a:gs pos="30000">
                        <a:schemeClr val="tx1"/>
                      </a:gs>
                    </a:gsLst>
                    <a:lin ang="5400000" scaled="0"/>
                  </a:gradFill>
                </a:rPr>
                <a:t>Seattle, WA	Jan 29–Feb 2, 2018</a:t>
              </a:r>
            </a:p>
          </p:txBody>
        </p:sp>
        <p:cxnSp>
          <p:nvCxnSpPr>
            <p:cNvPr id="23" name="Straight Connector 22">
              <a:extLst>
                <a:ext uri="{FF2B5EF4-FFF2-40B4-BE49-F238E27FC236}">
                  <a16:creationId xmlns:a16="http://schemas.microsoft.com/office/drawing/2014/main" id="{E10FA7F9-9C23-492E-BC3D-96F67220A1CC}"/>
                </a:ext>
              </a:extLst>
            </p:cNvPr>
            <p:cNvCxnSpPr>
              <a:cxnSpLocks/>
            </p:cNvCxnSpPr>
            <p:nvPr userDrawn="1"/>
          </p:nvCxnSpPr>
          <p:spPr>
            <a:xfrm>
              <a:off x="2159398" y="4685985"/>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210200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userDrawn="1">
  <p:cSld name="Walkin Microsoft Ready - Generic">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633" y="470068"/>
            <a:ext cx="1423303" cy="304827"/>
          </a:xfrm>
          <a:prstGeom prst="rect">
            <a:avLst/>
          </a:prstGeom>
        </p:spPr>
      </p:pic>
      <p:grpSp>
        <p:nvGrpSpPr>
          <p:cNvPr id="12" name="Group 11"/>
          <p:cNvGrpSpPr/>
          <p:nvPr userDrawn="1"/>
        </p:nvGrpSpPr>
        <p:grpSpPr>
          <a:xfrm>
            <a:off x="7342826" y="5999452"/>
            <a:ext cx="4629739" cy="615609"/>
            <a:chOff x="274638" y="4554931"/>
            <a:chExt cx="4722575" cy="627864"/>
          </a:xfrm>
        </p:grpSpPr>
        <p:sp>
          <p:nvSpPr>
            <p:cNvPr id="7" name="TextBox 6"/>
            <p:cNvSpPr txBox="1"/>
            <p:nvPr userDrawn="1"/>
          </p:nvSpPr>
          <p:spPr>
            <a:xfrm>
              <a:off x="274638" y="4554931"/>
              <a:ext cx="4722575" cy="627864"/>
            </a:xfrm>
            <a:prstGeom prst="rect">
              <a:avLst/>
            </a:prstGeom>
            <a:noFill/>
          </p:spPr>
          <p:txBody>
            <a:bodyPr wrap="none" lIns="182880" tIns="146304" rIns="182880" bIns="146304" rtlCol="0">
              <a:spAutoFit/>
            </a:bodyPr>
            <a:lstStyle/>
            <a:p>
              <a:pPr>
                <a:lnSpc>
                  <a:spcPct val="90000"/>
                </a:lnSpc>
                <a:spcAft>
                  <a:spcPts val="587"/>
                </a:spcAft>
              </a:pPr>
              <a:r>
                <a:rPr lang="en-US" sz="2350" dirty="0">
                  <a:gradFill>
                    <a:gsLst>
                      <a:gs pos="2917">
                        <a:schemeClr val="tx1"/>
                      </a:gs>
                      <a:gs pos="30000">
                        <a:schemeClr val="tx1"/>
                      </a:gs>
                    </a:gsLst>
                    <a:lin ang="5400000" scaled="0"/>
                  </a:gradFill>
                </a:rPr>
                <a:t>Seattle, WA	Jan 29–Feb 2, 2018</a:t>
              </a:r>
            </a:p>
          </p:txBody>
        </p:sp>
        <p:cxnSp>
          <p:nvCxnSpPr>
            <p:cNvPr id="10" name="Straight Connector 9"/>
            <p:cNvCxnSpPr>
              <a:cxnSpLocks/>
            </p:cNvCxnSpPr>
            <p:nvPr userDrawn="1"/>
          </p:nvCxnSpPr>
          <p:spPr>
            <a:xfrm>
              <a:off x="2159398" y="4685985"/>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056C9DEE-6F0F-4952-B2B1-A47AFA7F3DE1}"/>
              </a:ext>
            </a:extLst>
          </p:cNvPr>
          <p:cNvSpPr txBox="1"/>
          <p:nvPr userDrawn="1"/>
        </p:nvSpPr>
        <p:spPr>
          <a:xfrm>
            <a:off x="221373" y="2626222"/>
            <a:ext cx="11045195" cy="1022998"/>
          </a:xfrm>
          <a:prstGeom prst="rect">
            <a:avLst/>
          </a:prstGeom>
          <a:noFill/>
        </p:spPr>
        <p:txBody>
          <a:bodyPr wrap="none" lIns="179081" tIns="143265" rIns="179081" bIns="143265" rtlCol="0">
            <a:spAutoFit/>
          </a:bodyPr>
          <a:lstStyle/>
          <a:p>
            <a:pPr>
              <a:lnSpc>
                <a:spcPct val="90000"/>
              </a:lnSpc>
              <a:spcAft>
                <a:spcPts val="587"/>
              </a:spcAft>
            </a:pPr>
            <a:r>
              <a:rPr lang="en-US" sz="5288" dirty="0">
                <a:gradFill>
                  <a:gsLst>
                    <a:gs pos="2917">
                      <a:schemeClr val="tx1"/>
                    </a:gs>
                    <a:gs pos="30000">
                      <a:schemeClr val="tx1"/>
                    </a:gs>
                  </a:gsLst>
                  <a:lin ang="5400000" scaled="0"/>
                </a:gradFill>
                <a:latin typeface="+mj-lt"/>
              </a:rPr>
              <a:t>Microsoft Ready to keep transforming</a:t>
            </a:r>
          </a:p>
        </p:txBody>
      </p:sp>
      <p:sp>
        <p:nvSpPr>
          <p:cNvPr id="11" name="TextBox 10">
            <a:extLst>
              <a:ext uri="{FF2B5EF4-FFF2-40B4-BE49-F238E27FC236}">
                <a16:creationId xmlns:a16="http://schemas.microsoft.com/office/drawing/2014/main" id="{E83994D1-B42D-4DF0-86D5-48A780335374}"/>
              </a:ext>
            </a:extLst>
          </p:cNvPr>
          <p:cNvSpPr txBox="1"/>
          <p:nvPr userDrawn="1"/>
        </p:nvSpPr>
        <p:spPr>
          <a:xfrm>
            <a:off x="4927287" y="3412173"/>
            <a:ext cx="5661415" cy="1022998"/>
          </a:xfrm>
          <a:prstGeom prst="rect">
            <a:avLst/>
          </a:prstGeom>
          <a:noFill/>
        </p:spPr>
        <p:txBody>
          <a:bodyPr wrap="square" lIns="179081" tIns="143265" rIns="179081" bIns="143265" rtlCol="0">
            <a:spAutoFit/>
          </a:bodyPr>
          <a:lstStyle/>
          <a:p>
            <a:pPr algn="l">
              <a:lnSpc>
                <a:spcPct val="90000"/>
              </a:lnSpc>
              <a:spcAft>
                <a:spcPts val="587"/>
              </a:spcAft>
            </a:pPr>
            <a:r>
              <a:rPr lang="en-US" sz="5288" dirty="0">
                <a:gradFill>
                  <a:gsLst>
                    <a:gs pos="2917">
                      <a:schemeClr val="tx1"/>
                    </a:gs>
                    <a:gs pos="30000">
                      <a:schemeClr val="tx1"/>
                    </a:gs>
                  </a:gsLst>
                  <a:lin ang="5400000" scaled="0"/>
                </a:gradFill>
                <a:latin typeface="+mj-lt"/>
              </a:rPr>
              <a:t>to grow </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4927287" y="4198126"/>
            <a:ext cx="5661415" cy="1022998"/>
          </a:xfrm>
          <a:prstGeom prst="rect">
            <a:avLst/>
          </a:prstGeom>
          <a:noFill/>
        </p:spPr>
        <p:txBody>
          <a:bodyPr wrap="square" lIns="179081" tIns="143265" rIns="179081" bIns="143265" rtlCol="0">
            <a:spAutoFit/>
          </a:bodyPr>
          <a:lstStyle/>
          <a:p>
            <a:pPr algn="l">
              <a:lnSpc>
                <a:spcPct val="90000"/>
              </a:lnSpc>
              <a:spcAft>
                <a:spcPts val="587"/>
              </a:spcAft>
            </a:pPr>
            <a:r>
              <a:rPr lang="en-US" sz="5288" dirty="0">
                <a:gradFill>
                  <a:gsLst>
                    <a:gs pos="2917">
                      <a:schemeClr val="tx1"/>
                    </a:gs>
                    <a:gs pos="30000">
                      <a:schemeClr val="tx1"/>
                    </a:gs>
                  </a:gsLst>
                  <a:lin ang="5400000" scaled="0"/>
                </a:gradFill>
                <a:latin typeface="+mj-lt"/>
              </a:rPr>
              <a:t>to succeed</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4927287" y="1840270"/>
            <a:ext cx="2531861" cy="1022998"/>
          </a:xfrm>
          <a:prstGeom prst="rect">
            <a:avLst/>
          </a:prstGeom>
          <a:noFill/>
        </p:spPr>
        <p:txBody>
          <a:bodyPr wrap="none" lIns="179081" tIns="143265" rIns="179081" bIns="143265" rtlCol="0">
            <a:spAutoFit/>
          </a:bodyPr>
          <a:lstStyle/>
          <a:p>
            <a:pPr>
              <a:lnSpc>
                <a:spcPct val="90000"/>
              </a:lnSpc>
              <a:spcAft>
                <a:spcPts val="587"/>
              </a:spcAft>
            </a:pPr>
            <a:r>
              <a:rPr lang="en-US" sz="5288" dirty="0">
                <a:gradFill>
                  <a:gsLst>
                    <a:gs pos="2917">
                      <a:schemeClr val="tx1"/>
                    </a:gs>
                    <a:gs pos="30000">
                      <a:schemeClr val="tx1"/>
                    </a:gs>
                  </a:gsLst>
                  <a:lin ang="5400000" scaled="0"/>
                </a:gradFill>
                <a:latin typeface="+mj-lt"/>
              </a:rPr>
              <a:t>to learn</a:t>
            </a:r>
          </a:p>
        </p:txBody>
      </p:sp>
      <p:sp>
        <p:nvSpPr>
          <p:cNvPr id="13" name="TextBox 12">
            <a:extLst>
              <a:ext uri="{FF2B5EF4-FFF2-40B4-BE49-F238E27FC236}">
                <a16:creationId xmlns:a16="http://schemas.microsoft.com/office/drawing/2014/main" id="{AA75F147-F187-406F-B1C7-8708AB3B7EBF}"/>
              </a:ext>
            </a:extLst>
          </p:cNvPr>
          <p:cNvSpPr txBox="1"/>
          <p:nvPr userDrawn="1"/>
        </p:nvSpPr>
        <p:spPr>
          <a:xfrm>
            <a:off x="4927287" y="1055246"/>
            <a:ext cx="2955598" cy="1022998"/>
          </a:xfrm>
          <a:prstGeom prst="rect">
            <a:avLst/>
          </a:prstGeom>
          <a:noFill/>
        </p:spPr>
        <p:txBody>
          <a:bodyPr wrap="none" lIns="179081" tIns="143265" rIns="179081" bIns="143265" rtlCol="0">
            <a:spAutoFit/>
          </a:bodyPr>
          <a:lstStyle/>
          <a:p>
            <a:pPr>
              <a:lnSpc>
                <a:spcPct val="90000"/>
              </a:lnSpc>
              <a:spcAft>
                <a:spcPts val="587"/>
              </a:spcAft>
            </a:pPr>
            <a:r>
              <a:rPr lang="en-US" sz="5288" dirty="0">
                <a:gradFill>
                  <a:gsLst>
                    <a:gs pos="2917">
                      <a:schemeClr val="tx1"/>
                    </a:gs>
                    <a:gs pos="30000">
                      <a:schemeClr val="tx1"/>
                    </a:gs>
                  </a:gsLst>
                  <a:lin ang="5400000" scaled="0"/>
                </a:gradFill>
                <a:latin typeface="+mj-lt"/>
              </a:rPr>
              <a:t>to dream</a:t>
            </a:r>
          </a:p>
        </p:txBody>
      </p:sp>
    </p:spTree>
    <p:extLst>
      <p:ext uri="{BB962C8B-B14F-4D97-AF65-F5344CB8AC3E}">
        <p14:creationId xmlns:p14="http://schemas.microsoft.com/office/powerpoint/2010/main" val="24719750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8"/>
            <a:ext cx="8964185" cy="1793090"/>
          </a:xfrm>
          <a:noFill/>
        </p:spPr>
        <p:txBody>
          <a:bodyPr lIns="146304" tIns="91440" rIns="146304" bIns="91440" anchor="t" anchorCtr="0"/>
          <a:lstStyle>
            <a:lvl1pPr>
              <a:defRPr sz="5288"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878575"/>
            <a:ext cx="7171337" cy="1792327"/>
          </a:xfrm>
          <a:noFill/>
        </p:spPr>
        <p:txBody>
          <a:bodyPr lIns="164592" tIns="109728" rIns="164592" bIns="109728">
            <a:noAutofit/>
          </a:bodyPr>
          <a:lstStyle>
            <a:lvl1pPr marL="0" indent="0">
              <a:spcBef>
                <a:spcPts val="0"/>
              </a:spcBef>
              <a:buNone/>
              <a:defRPr sz="3133"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MS logo white - EMF"/>
          <p:cNvPicPr>
            <a:picLocks noChangeAspect="1"/>
          </p:cNvPicPr>
          <p:nvPr userDrawn="1"/>
        </p:nvPicPr>
        <p:blipFill>
          <a:blip r:embed="rId2"/>
          <a:stretch>
            <a:fillRect/>
          </a:stretch>
        </p:blipFill>
        <p:spPr bwMode="black">
          <a:xfrm>
            <a:off x="451633" y="470068"/>
            <a:ext cx="1423303" cy="304827"/>
          </a:xfrm>
          <a:prstGeom prst="rect">
            <a:avLst/>
          </a:prstGeom>
        </p:spPr>
      </p:pic>
      <p:sp>
        <p:nvSpPr>
          <p:cNvPr id="7" name="Text Placeholder 16"/>
          <p:cNvSpPr>
            <a:spLocks noGrp="1"/>
          </p:cNvSpPr>
          <p:nvPr>
            <p:ph type="body" sz="quarter" idx="13" hasCustomPrompt="1"/>
          </p:nvPr>
        </p:nvSpPr>
        <p:spPr>
          <a:xfrm>
            <a:off x="8339677" y="288559"/>
            <a:ext cx="3585699" cy="566822"/>
          </a:xfrm>
        </p:spPr>
        <p:txBody>
          <a:bodyPr lIns="182880" tIns="146304" rIns="182880" bIns="146304"/>
          <a:lstStyle>
            <a:lvl1pPr marL="0" indent="0" algn="r">
              <a:buNone/>
              <a:defRPr sz="1959">
                <a:latin typeface="+mn-lt"/>
              </a:defRPr>
            </a:lvl1pPr>
            <a:lvl2pPr marL="335775" indent="0">
              <a:buNone/>
              <a:defRPr sz="1959"/>
            </a:lvl2pPr>
            <a:lvl3pPr marL="559625" indent="0">
              <a:buNone/>
              <a:defRPr sz="1959"/>
            </a:lvl3pPr>
            <a:lvl4pPr marL="783475" indent="0">
              <a:buNone/>
              <a:defRPr sz="1959"/>
            </a:lvl4pPr>
            <a:lvl5pPr marL="1007325" indent="0">
              <a:buNone/>
              <a:defRPr sz="1959"/>
            </a:lvl5pPr>
          </a:lstStyle>
          <a:p>
            <a:pPr lvl="0"/>
            <a:r>
              <a:rPr lang="en-US" dirty="0"/>
              <a:t>Session Code</a:t>
            </a:r>
          </a:p>
        </p:txBody>
      </p:sp>
      <p:sp>
        <p:nvSpPr>
          <p:cNvPr id="8" name="Text Placeholder 16"/>
          <p:cNvSpPr>
            <a:spLocks noGrp="1"/>
          </p:cNvSpPr>
          <p:nvPr>
            <p:ph type="body" sz="quarter" idx="14" hasCustomPrompt="1"/>
          </p:nvPr>
        </p:nvSpPr>
        <p:spPr>
          <a:xfrm>
            <a:off x="269303" y="5997273"/>
            <a:ext cx="3585699" cy="566822"/>
          </a:xfrm>
        </p:spPr>
        <p:txBody>
          <a:bodyPr lIns="182880" tIns="146304" rIns="182880" bIns="146304" anchor="b"/>
          <a:lstStyle>
            <a:lvl1pPr marL="0" indent="0" algn="l">
              <a:buNone/>
              <a:defRPr sz="1959">
                <a:latin typeface="+mn-lt"/>
              </a:defRPr>
            </a:lvl1pPr>
            <a:lvl2pPr marL="335775" indent="0">
              <a:buNone/>
              <a:defRPr sz="1959"/>
            </a:lvl2pPr>
            <a:lvl3pPr marL="559625" indent="0">
              <a:buNone/>
              <a:defRPr sz="1959"/>
            </a:lvl3pPr>
            <a:lvl4pPr marL="783475" indent="0">
              <a:buNone/>
              <a:defRPr sz="1959"/>
            </a:lvl4pPr>
            <a:lvl5pPr marL="1007325" indent="0">
              <a:buNone/>
              <a:defRPr sz="1959"/>
            </a:lvl5pPr>
          </a:lstStyle>
          <a:p>
            <a:pPr lvl="0"/>
            <a:r>
              <a:rPr lang="en-US" dirty="0"/>
              <a:t>Yammer hashtag</a:t>
            </a:r>
          </a:p>
        </p:txBody>
      </p:sp>
    </p:spTree>
    <p:extLst>
      <p:ext uri="{BB962C8B-B14F-4D97-AF65-F5344CB8AC3E}">
        <p14:creationId xmlns:p14="http://schemas.microsoft.com/office/powerpoint/2010/main" val="33258233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6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55" tIns="393155" bIns="91432">
            <a:normAutofit/>
          </a:bodyPr>
          <a:lstStyle>
            <a:lvl1pPr marL="0" indent="0">
              <a:buNone/>
              <a:defRPr sz="4400">
                <a:solidFill>
                  <a:srgbClr val="505050"/>
                </a:solidFill>
              </a:defRPr>
            </a:lvl1pPr>
          </a:lstStyle>
          <a:p>
            <a:pPr lvl="0"/>
            <a:r>
              <a:rPr lang="en-US" dirty="0"/>
              <a:t>Title (Optional)</a:t>
            </a:r>
          </a:p>
        </p:txBody>
      </p:sp>
      <p:sp>
        <p:nvSpPr>
          <p:cNvPr id="8" name="Text Placeholder 7"/>
          <p:cNvSpPr>
            <a:spLocks noGrp="1"/>
          </p:cNvSpPr>
          <p:nvPr>
            <p:ph type="body" sz="quarter" idx="11" hasCustomPrompt="1"/>
          </p:nvPr>
        </p:nvSpPr>
        <p:spPr>
          <a:xfrm>
            <a:off x="0" y="1243014"/>
            <a:ext cx="12192000" cy="904286"/>
          </a:xfrm>
        </p:spPr>
        <p:txBody>
          <a:bodyPr lIns="393155" bIns="91432"/>
          <a:lstStyle>
            <a:lvl1pPr marL="0" indent="0">
              <a:buNone/>
              <a:defRPr>
                <a:solidFill>
                  <a:schemeClr val="accent6"/>
                </a:solidFill>
              </a:defRPr>
            </a:lvl1pPr>
            <a:lvl2pPr marL="457157" indent="0">
              <a:buNone/>
              <a:defRPr/>
            </a:lvl2pPr>
          </a:lstStyle>
          <a:p>
            <a:pPr lvl="0"/>
            <a:r>
              <a:rPr lang="en-US" dirty="0"/>
              <a:t>Subtitle (Optional)</a:t>
            </a:r>
          </a:p>
        </p:txBody>
      </p:sp>
      <p:sp>
        <p:nvSpPr>
          <p:cNvPr id="10" name="Text Placeholder 9"/>
          <p:cNvSpPr>
            <a:spLocks noGrp="1"/>
          </p:cNvSpPr>
          <p:nvPr>
            <p:ph type="body" sz="quarter" idx="12" hasCustomPrompt="1"/>
          </p:nvPr>
        </p:nvSpPr>
        <p:spPr>
          <a:xfrm>
            <a:off x="0" y="2157414"/>
            <a:ext cx="12192000" cy="4700587"/>
          </a:xfrm>
        </p:spPr>
        <p:txBody>
          <a:bodyPr lIns="393155" tIns="91432" bIns="91432">
            <a:normAutofit/>
          </a:bodyPr>
          <a:lstStyle>
            <a:lvl1pPr marL="0" indent="0">
              <a:buNone/>
              <a:defRPr sz="2000">
                <a:solidFill>
                  <a:schemeClr val="tx1"/>
                </a:solidFill>
              </a:defRPr>
            </a:lvl1pPr>
          </a:lstStyle>
          <a:p>
            <a:pPr lvl="0"/>
            <a:r>
              <a:rPr lang="en-US" dirty="0"/>
              <a:t>Body copy</a:t>
            </a:r>
          </a:p>
        </p:txBody>
      </p:sp>
    </p:spTree>
    <p:extLst>
      <p:ext uri="{BB962C8B-B14F-4D97-AF65-F5344CB8AC3E}">
        <p14:creationId xmlns:p14="http://schemas.microsoft.com/office/powerpoint/2010/main" val="2764547345"/>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0" y="1189177"/>
            <a:ext cx="11655078" cy="2263269"/>
          </a:xfrm>
        </p:spPr>
        <p:txBody>
          <a:bodyPr>
            <a:spAutoFit/>
          </a:bodyPr>
          <a:lstStyle>
            <a:lvl1pPr marL="0" indent="0">
              <a:buNone/>
              <a:defRPr/>
            </a:lvl1pPr>
            <a:lvl2pPr marL="223851" indent="0">
              <a:buNone/>
              <a:defRPr/>
            </a:lvl2pPr>
            <a:lvl3pPr marL="447700" indent="0">
              <a:buNone/>
              <a:defRPr/>
            </a:lvl3pPr>
            <a:lvl4pPr marL="671551" indent="0">
              <a:buNone/>
              <a:defRPr/>
            </a:lvl4pPr>
            <a:lvl5pPr marL="895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p:cNvSpPr txBox="1"/>
          <p:nvPr userDrawn="1"/>
        </p:nvSpPr>
        <p:spPr bwMode="black">
          <a:xfrm>
            <a:off x="4332001" y="6566897"/>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6851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69303" y="1187645"/>
            <a:ext cx="11655078" cy="226376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black">
          <a:xfrm>
            <a:off x="4332001" y="6566897"/>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135630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7644"/>
            <a:ext cx="5378548" cy="2115402"/>
          </a:xfrm>
        </p:spPr>
        <p:txBody>
          <a:bodyPr wrap="square">
            <a:spAutoFit/>
          </a:bodyPr>
          <a:lstStyle>
            <a:lvl1pPr marL="0" indent="0">
              <a:spcBef>
                <a:spcPts val="1199"/>
              </a:spcBef>
              <a:buClr>
                <a:schemeClr val="tx1"/>
              </a:buClr>
              <a:buFont typeface="Wingdings" panose="05000000000000000000" pitchFamily="2" charset="2"/>
              <a:buNone/>
              <a:defRPr sz="2938" b="0">
                <a:latin typeface="+mn-lt"/>
              </a:defRPr>
            </a:lvl1pPr>
            <a:lvl2pPr marL="250277" indent="0">
              <a:buFont typeface="Wingdings" panose="05000000000000000000" pitchFamily="2" charset="2"/>
              <a:buNone/>
              <a:defRPr sz="2350" b="0"/>
            </a:lvl2pPr>
            <a:lvl3pPr marL="441482" indent="0">
              <a:buFont typeface="Wingdings" panose="05000000000000000000" pitchFamily="2" charset="2"/>
              <a:buNone/>
              <a:tabLst/>
              <a:defRPr sz="2155" b="0"/>
            </a:lvl3pPr>
            <a:lvl4pPr marL="638905" indent="0">
              <a:buFont typeface="Wingdings" panose="05000000000000000000" pitchFamily="2" charset="2"/>
              <a:buNone/>
              <a:defRPr sz="2155" b="0"/>
            </a:lvl4pPr>
            <a:lvl5pPr marL="836329" indent="0">
              <a:buFont typeface="Wingdings" panose="05000000000000000000" pitchFamily="2" charset="2"/>
              <a:buNone/>
              <a:tabLst/>
              <a:defRPr sz="2155"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7643"/>
            <a:ext cx="5378548" cy="2412645"/>
          </a:xfrm>
        </p:spPr>
        <p:txBody>
          <a:bodyPr wrap="square">
            <a:spAutoFit/>
          </a:bodyPr>
          <a:lstStyle>
            <a:lvl1pPr marL="0" indent="0">
              <a:spcBef>
                <a:spcPts val="1199"/>
              </a:spcBef>
              <a:buClr>
                <a:schemeClr val="tx1"/>
              </a:buClr>
              <a:buFont typeface="Arial" panose="020B0604020202020204" pitchFamily="34" charset="0"/>
              <a:buNone/>
              <a:defRPr lang="en-US" sz="2938" b="0" kern="1200" spc="0" baseline="0" dirty="0">
                <a:gradFill>
                  <a:gsLst>
                    <a:gs pos="1250">
                      <a:schemeClr val="tx1"/>
                    </a:gs>
                    <a:gs pos="100000">
                      <a:schemeClr val="tx1"/>
                    </a:gs>
                  </a:gsLst>
                  <a:lin ang="5400000" scaled="0"/>
                </a:gradFill>
                <a:latin typeface="+mn-lt"/>
                <a:ea typeface="+mn-ea"/>
                <a:cs typeface="+mn-cs"/>
              </a:defRPr>
            </a:lvl1pPr>
            <a:lvl2pPr marL="250277" indent="0">
              <a:buFont typeface="Arial" panose="020B0604020202020204" pitchFamily="34" charset="0"/>
              <a:buNone/>
              <a:defRPr lang="en-US" sz="2350" b="0" kern="1200" spc="0" baseline="0" dirty="0">
                <a:gradFill>
                  <a:gsLst>
                    <a:gs pos="1250">
                      <a:schemeClr val="tx1"/>
                    </a:gs>
                    <a:gs pos="100000">
                      <a:schemeClr val="tx1"/>
                    </a:gs>
                  </a:gsLst>
                  <a:lin ang="5400000" scaled="0"/>
                </a:gradFill>
                <a:latin typeface="+mn-lt"/>
                <a:ea typeface="+mn-ea"/>
                <a:cs typeface="+mn-cs"/>
              </a:defRPr>
            </a:lvl2pPr>
            <a:lvl3pPr marL="441482" indent="0">
              <a:buFont typeface="Arial" panose="020B0604020202020204" pitchFamily="34" charset="0"/>
              <a:buNone/>
              <a:tabLst/>
              <a:defRPr lang="en-US" sz="2155" b="0" kern="1200" spc="0" baseline="0" dirty="0">
                <a:gradFill>
                  <a:gsLst>
                    <a:gs pos="1250">
                      <a:schemeClr val="tx1"/>
                    </a:gs>
                    <a:gs pos="100000">
                      <a:schemeClr val="tx1"/>
                    </a:gs>
                  </a:gsLst>
                  <a:lin ang="5400000" scaled="0"/>
                </a:gradFill>
                <a:latin typeface="+mn-lt"/>
                <a:ea typeface="+mn-ea"/>
                <a:cs typeface="+mn-cs"/>
              </a:defRPr>
            </a:lvl3pPr>
            <a:lvl4pPr marL="638905" indent="0">
              <a:buFont typeface="Arial" panose="020B0604020202020204" pitchFamily="34" charset="0"/>
              <a:buNone/>
              <a:defRPr lang="en-US" sz="2155" b="0" kern="1200" spc="0" baseline="0" dirty="0">
                <a:gradFill>
                  <a:gsLst>
                    <a:gs pos="1250">
                      <a:schemeClr val="tx1"/>
                    </a:gs>
                    <a:gs pos="100000">
                      <a:schemeClr val="tx1"/>
                    </a:gs>
                  </a:gsLst>
                  <a:lin ang="5400000" scaled="0"/>
                </a:gradFill>
                <a:latin typeface="+mn-lt"/>
                <a:ea typeface="+mn-ea"/>
                <a:cs typeface="+mn-cs"/>
              </a:defRPr>
            </a:lvl4pPr>
            <a:lvl5pPr marL="836329" indent="0">
              <a:buFont typeface="Arial" panose="020B0604020202020204" pitchFamily="34" charset="0"/>
              <a:buNone/>
              <a:tabLst/>
              <a:defRPr lang="en-US" sz="2155" b="0" kern="1200" spc="0" baseline="0" dirty="0">
                <a:gradFill>
                  <a:gsLst>
                    <a:gs pos="1250">
                      <a:schemeClr val="tx1"/>
                    </a:gs>
                    <a:gs pos="100000">
                      <a:schemeClr val="tx1"/>
                    </a:gs>
                  </a:gsLst>
                  <a:lin ang="5400000" scaled="0"/>
                </a:gradFill>
                <a:latin typeface="+mn-lt"/>
                <a:ea typeface="+mn-ea"/>
                <a:cs typeface="+mn-cs"/>
              </a:defRPr>
            </a:lvl5pPr>
          </a:lstStyle>
          <a:p>
            <a:pPr marL="503662" marR="0" lvl="0" indent="-503662" algn="l" defTabSz="913361" rtl="0" eaLnBrk="1" fontAlgn="auto" latinLnBrk="0" hangingPunct="1">
              <a:lnSpc>
                <a:spcPct val="90000"/>
              </a:lnSpc>
              <a:spcBef>
                <a:spcPts val="1199"/>
              </a:spcBef>
              <a:spcAft>
                <a:spcPts val="0"/>
              </a:spcAft>
              <a:buClr>
                <a:schemeClr val="tx1"/>
              </a:buClr>
              <a:buSzPct val="90000"/>
              <a:tabLst/>
            </a:pPr>
            <a:r>
              <a:rPr lang="en-US"/>
              <a:t>Edit Master text styles</a:t>
            </a:r>
          </a:p>
          <a:p>
            <a:pPr marL="503662" marR="0" lvl="1" indent="-503662" algn="l" defTabSz="913361" rtl="0" eaLnBrk="1" fontAlgn="auto" latinLnBrk="0" hangingPunct="1">
              <a:lnSpc>
                <a:spcPct val="90000"/>
              </a:lnSpc>
              <a:spcBef>
                <a:spcPts val="1199"/>
              </a:spcBef>
              <a:spcAft>
                <a:spcPts val="0"/>
              </a:spcAft>
              <a:buClr>
                <a:schemeClr val="tx1"/>
              </a:buClr>
              <a:buSzPct val="90000"/>
              <a:tabLst/>
            </a:pPr>
            <a:r>
              <a:rPr lang="en-US"/>
              <a:t>Second level</a:t>
            </a:r>
          </a:p>
          <a:p>
            <a:pPr marL="503662" marR="0" lvl="2" indent="-503662" algn="l" defTabSz="913361" rtl="0" eaLnBrk="1" fontAlgn="auto" latinLnBrk="0" hangingPunct="1">
              <a:lnSpc>
                <a:spcPct val="90000"/>
              </a:lnSpc>
              <a:spcBef>
                <a:spcPts val="1199"/>
              </a:spcBef>
              <a:spcAft>
                <a:spcPts val="0"/>
              </a:spcAft>
              <a:buClr>
                <a:schemeClr val="tx1"/>
              </a:buClr>
              <a:buSzPct val="90000"/>
              <a:tabLst/>
            </a:pPr>
            <a:r>
              <a:rPr lang="en-US"/>
              <a:t>Third level</a:t>
            </a:r>
          </a:p>
          <a:p>
            <a:pPr marL="503662" marR="0" lvl="3" indent="-503662" algn="l" defTabSz="913361" rtl="0" eaLnBrk="1" fontAlgn="auto" latinLnBrk="0" hangingPunct="1">
              <a:lnSpc>
                <a:spcPct val="90000"/>
              </a:lnSpc>
              <a:spcBef>
                <a:spcPts val="1199"/>
              </a:spcBef>
              <a:spcAft>
                <a:spcPts val="0"/>
              </a:spcAft>
              <a:buClr>
                <a:schemeClr val="tx1"/>
              </a:buClr>
              <a:buSzPct val="90000"/>
              <a:tabLst/>
            </a:pPr>
            <a:r>
              <a:rPr lang="en-US"/>
              <a:t>Fourth level</a:t>
            </a:r>
          </a:p>
          <a:p>
            <a:pPr marL="503662" marR="0" lvl="4" indent="-503662" algn="l" defTabSz="913361" rtl="0" eaLnBrk="1" fontAlgn="auto" latinLnBrk="0" hangingPunct="1">
              <a:lnSpc>
                <a:spcPct val="90000"/>
              </a:lnSpc>
              <a:spcBef>
                <a:spcPts val="1199"/>
              </a:spcBef>
              <a:spcAft>
                <a:spcPts val="0"/>
              </a:spcAft>
              <a:buClr>
                <a:schemeClr val="tx1"/>
              </a:buClr>
              <a:buSzPct val="90000"/>
              <a:tabLst/>
            </a:pPr>
            <a:r>
              <a:rPr lang="en-US"/>
              <a:t>Fifth level</a:t>
            </a:r>
            <a:endParaRPr lang="en-US" dirty="0"/>
          </a:p>
        </p:txBody>
      </p:sp>
      <p:sp>
        <p:nvSpPr>
          <p:cNvPr id="6" name="TextBox 7"/>
          <p:cNvSpPr txBox="1"/>
          <p:nvPr userDrawn="1"/>
        </p:nvSpPr>
        <p:spPr bwMode="black">
          <a:xfrm>
            <a:off x="4332001" y="6566897"/>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196210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7644"/>
            <a:ext cx="5378548" cy="2115402"/>
          </a:xfrm>
        </p:spPr>
        <p:txBody>
          <a:bodyPr wrap="square">
            <a:spAutoFit/>
          </a:bodyPr>
          <a:lstStyle>
            <a:lvl1pPr marL="226959" indent="-226959">
              <a:spcBef>
                <a:spcPts val="1199"/>
              </a:spcBef>
              <a:buClr>
                <a:schemeClr val="tx1"/>
              </a:buClr>
              <a:buFont typeface="Wingdings" panose="05000000000000000000" pitchFamily="2" charset="2"/>
              <a:buChar char=""/>
              <a:defRPr sz="2938" b="0">
                <a:latin typeface="+mn-lt"/>
              </a:defRPr>
            </a:lvl1pPr>
            <a:lvl2pPr marL="418165" indent="-167887">
              <a:buFont typeface="Wingdings" panose="05000000000000000000" pitchFamily="2" charset="2"/>
              <a:buChar char=""/>
              <a:defRPr sz="2350" b="0"/>
            </a:lvl2pPr>
            <a:lvl3pPr marL="626470" indent="-184988">
              <a:buFont typeface="Wingdings" panose="05000000000000000000" pitchFamily="2" charset="2"/>
              <a:buChar char=""/>
              <a:tabLst/>
              <a:defRPr sz="2155" b="0"/>
            </a:lvl3pPr>
            <a:lvl4pPr marL="811456" indent="-172551">
              <a:buFont typeface="Wingdings" panose="05000000000000000000" pitchFamily="2" charset="2"/>
              <a:buChar char=""/>
              <a:defRPr sz="2155" b="0"/>
            </a:lvl4pPr>
            <a:lvl5pPr marL="1002663" indent="-166333">
              <a:buFont typeface="Wingdings" panose="05000000000000000000" pitchFamily="2" charset="2"/>
              <a:buChar char=""/>
              <a:tabLst/>
              <a:defRPr sz="2155"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7643"/>
            <a:ext cx="5378548" cy="2412645"/>
          </a:xfrm>
        </p:spPr>
        <p:txBody>
          <a:bodyPr wrap="square">
            <a:spAutoFit/>
          </a:bodyPr>
          <a:lstStyle>
            <a:lvl1pPr marL="281368" indent="-281368">
              <a:spcBef>
                <a:spcPts val="1199"/>
              </a:spcBef>
              <a:buClr>
                <a:schemeClr val="tx1"/>
              </a:buClr>
              <a:buFont typeface="Arial" pitchFamily="34" charset="0"/>
              <a:buChar char="•"/>
              <a:defRPr lang="en-US" sz="2938" b="0" kern="1200" spc="0" baseline="0" dirty="0">
                <a:gradFill>
                  <a:gsLst>
                    <a:gs pos="1250">
                      <a:schemeClr val="tx1"/>
                    </a:gs>
                    <a:gs pos="100000">
                      <a:schemeClr val="tx1"/>
                    </a:gs>
                  </a:gsLst>
                  <a:lin ang="5400000" scaled="0"/>
                </a:gradFill>
                <a:latin typeface="+mn-lt"/>
                <a:ea typeface="+mn-ea"/>
                <a:cs typeface="+mn-cs"/>
              </a:defRPr>
            </a:lvl1pPr>
            <a:lvl2pPr marL="586053" indent="-335775">
              <a:defRPr lang="en-US" sz="2350" b="0" kern="1200" spc="0" baseline="0" dirty="0">
                <a:gradFill>
                  <a:gsLst>
                    <a:gs pos="1250">
                      <a:schemeClr val="tx1"/>
                    </a:gs>
                    <a:gs pos="100000">
                      <a:schemeClr val="tx1"/>
                    </a:gs>
                  </a:gsLst>
                  <a:lin ang="5400000" scaled="0"/>
                </a:gradFill>
                <a:latin typeface="+mn-lt"/>
                <a:ea typeface="+mn-ea"/>
                <a:cs typeface="+mn-cs"/>
              </a:defRPr>
            </a:lvl2pPr>
            <a:lvl3pPr marL="777257" indent="-335775">
              <a:tabLst/>
              <a:defRPr lang="en-US" sz="2155" b="0" kern="1200" spc="0" baseline="0" dirty="0">
                <a:gradFill>
                  <a:gsLst>
                    <a:gs pos="1250">
                      <a:schemeClr val="tx1"/>
                    </a:gs>
                    <a:gs pos="100000">
                      <a:schemeClr val="tx1"/>
                    </a:gs>
                  </a:gsLst>
                  <a:lin ang="5400000" scaled="0"/>
                </a:gradFill>
                <a:latin typeface="+mn-lt"/>
                <a:ea typeface="+mn-ea"/>
                <a:cs typeface="+mn-cs"/>
              </a:defRPr>
            </a:lvl3pPr>
            <a:lvl4pPr marL="974680" indent="-335775">
              <a:defRPr lang="en-US" sz="2155" b="0" kern="1200" spc="0" baseline="0" dirty="0">
                <a:gradFill>
                  <a:gsLst>
                    <a:gs pos="1250">
                      <a:schemeClr val="tx1"/>
                    </a:gs>
                    <a:gs pos="100000">
                      <a:schemeClr val="tx1"/>
                    </a:gs>
                  </a:gsLst>
                  <a:lin ang="5400000" scaled="0"/>
                </a:gradFill>
                <a:latin typeface="+mn-lt"/>
                <a:ea typeface="+mn-ea"/>
                <a:cs typeface="+mn-cs"/>
              </a:defRPr>
            </a:lvl4pPr>
            <a:lvl5pPr marL="1172104" indent="-335775">
              <a:tabLst/>
              <a:defRPr lang="en-US" sz="2155" b="0" kern="1200" spc="0" baseline="0" dirty="0">
                <a:gradFill>
                  <a:gsLst>
                    <a:gs pos="1250">
                      <a:schemeClr val="tx1"/>
                    </a:gs>
                    <a:gs pos="100000">
                      <a:schemeClr val="tx1"/>
                    </a:gs>
                  </a:gsLst>
                  <a:lin ang="5400000" scaled="0"/>
                </a:gradFill>
                <a:latin typeface="+mn-lt"/>
                <a:ea typeface="+mn-ea"/>
                <a:cs typeface="+mn-cs"/>
              </a:defRPr>
            </a:lvl5pPr>
          </a:lstStyle>
          <a:p>
            <a:pPr marL="226959" marR="0" lvl="0" indent="-226959" algn="l" defTabSz="913361" rtl="0" eaLnBrk="1" fontAlgn="auto" latinLnBrk="0" hangingPunct="1">
              <a:lnSpc>
                <a:spcPct val="90000"/>
              </a:lnSpc>
              <a:spcBef>
                <a:spcPts val="1199"/>
              </a:spcBef>
              <a:spcAft>
                <a:spcPts val="0"/>
              </a:spcAft>
              <a:buClr>
                <a:schemeClr val="tx1"/>
              </a:buClr>
              <a:buSzPct val="90000"/>
              <a:buFont typeface="Wingdings" panose="05000000000000000000" pitchFamily="2" charset="2"/>
              <a:buChar char=""/>
              <a:tabLst/>
            </a:pPr>
            <a:r>
              <a:rPr lang="en-US"/>
              <a:t>Edit Master text styles</a:t>
            </a:r>
          </a:p>
          <a:p>
            <a:pPr marL="226959" marR="0" lvl="1" indent="-226959" algn="l" defTabSz="913361" rtl="0" eaLnBrk="1" fontAlgn="auto" latinLnBrk="0" hangingPunct="1">
              <a:lnSpc>
                <a:spcPct val="90000"/>
              </a:lnSpc>
              <a:spcBef>
                <a:spcPts val="1199"/>
              </a:spcBef>
              <a:spcAft>
                <a:spcPts val="0"/>
              </a:spcAft>
              <a:buClr>
                <a:schemeClr val="tx1"/>
              </a:buClr>
              <a:buSzPct val="90000"/>
              <a:buFont typeface="Wingdings" panose="05000000000000000000" pitchFamily="2" charset="2"/>
              <a:buChar char=""/>
              <a:tabLst/>
            </a:pPr>
            <a:r>
              <a:rPr lang="en-US"/>
              <a:t>Second level</a:t>
            </a:r>
          </a:p>
          <a:p>
            <a:pPr marL="226959" marR="0" lvl="2" indent="-226959" algn="l" defTabSz="913361" rtl="0" eaLnBrk="1" fontAlgn="auto" latinLnBrk="0" hangingPunct="1">
              <a:lnSpc>
                <a:spcPct val="90000"/>
              </a:lnSpc>
              <a:spcBef>
                <a:spcPts val="1199"/>
              </a:spcBef>
              <a:spcAft>
                <a:spcPts val="0"/>
              </a:spcAft>
              <a:buClr>
                <a:schemeClr val="tx1"/>
              </a:buClr>
              <a:buSzPct val="90000"/>
              <a:buFont typeface="Wingdings" panose="05000000000000000000" pitchFamily="2" charset="2"/>
              <a:buChar char=""/>
              <a:tabLst/>
            </a:pPr>
            <a:r>
              <a:rPr lang="en-US"/>
              <a:t>Third level</a:t>
            </a:r>
          </a:p>
          <a:p>
            <a:pPr marL="226959" marR="0" lvl="3" indent="-226959" algn="l" defTabSz="913361" rtl="0" eaLnBrk="1" fontAlgn="auto" latinLnBrk="0" hangingPunct="1">
              <a:lnSpc>
                <a:spcPct val="90000"/>
              </a:lnSpc>
              <a:spcBef>
                <a:spcPts val="1199"/>
              </a:spcBef>
              <a:spcAft>
                <a:spcPts val="0"/>
              </a:spcAft>
              <a:buClr>
                <a:schemeClr val="tx1"/>
              </a:buClr>
              <a:buSzPct val="90000"/>
              <a:buFont typeface="Wingdings" panose="05000000000000000000" pitchFamily="2" charset="2"/>
              <a:buChar char=""/>
              <a:tabLst/>
            </a:pPr>
            <a:r>
              <a:rPr lang="en-US"/>
              <a:t>Fourth level</a:t>
            </a:r>
          </a:p>
          <a:p>
            <a:pPr marL="226959" marR="0" lvl="4" indent="-226959" algn="l" defTabSz="913361" rtl="0" eaLnBrk="1" fontAlgn="auto" latinLnBrk="0" hangingPunct="1">
              <a:lnSpc>
                <a:spcPct val="90000"/>
              </a:lnSpc>
              <a:spcBef>
                <a:spcPts val="1199"/>
              </a:spcBef>
              <a:spcAft>
                <a:spcPts val="0"/>
              </a:spcAft>
              <a:buClr>
                <a:schemeClr val="tx1"/>
              </a:buClr>
              <a:buSzPct val="90000"/>
              <a:buFont typeface="Wingdings" panose="05000000000000000000" pitchFamily="2" charset="2"/>
              <a:buChar char=""/>
              <a:tabLst/>
            </a:pPr>
            <a:r>
              <a:rPr lang="en-US"/>
              <a:t>Fifth level</a:t>
            </a:r>
            <a:endParaRPr lang="en-US" dirty="0"/>
          </a:p>
        </p:txBody>
      </p:sp>
      <p:sp>
        <p:nvSpPr>
          <p:cNvPr id="6" name="TextBox 7"/>
          <p:cNvSpPr txBox="1"/>
          <p:nvPr userDrawn="1"/>
        </p:nvSpPr>
        <p:spPr bwMode="black">
          <a:xfrm>
            <a:off x="4332001" y="6566897"/>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48824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Box 7"/>
          <p:cNvSpPr txBox="1"/>
          <p:nvPr userDrawn="1"/>
        </p:nvSpPr>
        <p:spPr bwMode="black">
          <a:xfrm>
            <a:off x="4332001" y="6566897"/>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064113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7"/>
            <a:ext cx="9859116" cy="1158794"/>
          </a:xfrm>
          <a:noFill/>
        </p:spPr>
        <p:txBody>
          <a:bodyPr tIns="91440" bIns="91440" anchor="t" anchorCtr="0">
            <a:spAutoFit/>
          </a:bodyPr>
          <a:lstStyle>
            <a:lvl1pPr>
              <a:defRPr sz="7050"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1" y="3877277"/>
            <a:ext cx="9860674" cy="724246"/>
          </a:xfrm>
          <a:noFill/>
        </p:spPr>
        <p:txBody>
          <a:bodyPr lIns="182880" tIns="146304" rIns="182880" bIns="146304">
            <a:spAutoFit/>
          </a:bodyPr>
          <a:lstStyle>
            <a:lvl1pPr marL="0" indent="0">
              <a:spcBef>
                <a:spcPts val="0"/>
              </a:spcBef>
              <a:buNone/>
              <a:defRPr sz="3133"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4" name="TextBox 7"/>
          <p:cNvSpPr txBox="1"/>
          <p:nvPr userDrawn="1"/>
        </p:nvSpPr>
        <p:spPr bwMode="black">
          <a:xfrm>
            <a:off x="4332001" y="6566897"/>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6108282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7"/>
            <a:ext cx="9859116" cy="1158794"/>
          </a:xfrm>
          <a:noFill/>
        </p:spPr>
        <p:txBody>
          <a:bodyPr tIns="91440" bIns="91440" anchor="t" anchorCtr="0">
            <a:spAutoFit/>
          </a:bodyPr>
          <a:lstStyle>
            <a:lvl1pPr>
              <a:defRPr lang="en-US" sz="7050"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3" name="TextBox 7"/>
          <p:cNvSpPr txBox="1"/>
          <p:nvPr userDrawn="1"/>
        </p:nvSpPr>
        <p:spPr bwMode="black">
          <a:xfrm>
            <a:off x="4332001" y="6566897"/>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7427021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4"/>
          </a:xfrm>
          <a:noFill/>
        </p:spPr>
        <p:txBody>
          <a:bodyPr tIns="91440" bIns="91440" anchor="t" anchorCtr="0">
            <a:spAutoFit/>
          </a:bodyPr>
          <a:lstStyle>
            <a:lvl1pPr>
              <a:defRPr sz="7050" spc="-98"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black">
          <a:xfrm>
            <a:off x="4332001" y="6566897"/>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523860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4"/>
          </a:xfrm>
          <a:noFill/>
        </p:spPr>
        <p:txBody>
          <a:bodyPr tIns="91440" bIns="91440" anchor="t" anchorCtr="0">
            <a:spAutoFit/>
          </a:bodyPr>
          <a:lstStyle>
            <a:lvl1pPr>
              <a:defRPr sz="7050" spc="-98"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black">
          <a:xfrm>
            <a:off x="4332001" y="6566897"/>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1796201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5"/>
          </a:xfrm>
        </p:spPr>
        <p:txBody>
          <a:bodyPr wrap="square" anchor="ctr">
            <a:spAutoFit/>
          </a:bodyPr>
          <a:lstStyle>
            <a:lvl1pPr>
              <a:defRPr sz="4701"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50" y="1"/>
            <a:ext cx="6857650" cy="6856100"/>
          </a:xfrm>
          <a:prstGeom prst="rect">
            <a:avLst/>
          </a:prstGeom>
          <a:blipFill>
            <a:blip r:embed="rId2"/>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37376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Title/sub-title only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55" tIns="393155" bIns="91432">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0" y="1243014"/>
            <a:ext cx="12192000" cy="904286"/>
          </a:xfrm>
        </p:spPr>
        <p:txBody>
          <a:bodyPr lIns="393155" bIns="91432"/>
          <a:lstStyle>
            <a:lvl1pPr marL="0" indent="0">
              <a:buNone/>
              <a:defRPr>
                <a:solidFill>
                  <a:schemeClr val="tx2"/>
                </a:solidFill>
              </a:defRPr>
            </a:lvl1pPr>
            <a:lvl2pPr marL="457157" indent="0">
              <a:buNone/>
              <a:defRPr/>
            </a:lvl2pPr>
          </a:lstStyle>
          <a:p>
            <a:pPr lvl="0"/>
            <a:r>
              <a:rPr lang="en-US" dirty="0"/>
              <a:t>Subtitle</a:t>
            </a:r>
          </a:p>
        </p:txBody>
      </p:sp>
    </p:spTree>
    <p:extLst>
      <p:ext uri="{BB962C8B-B14F-4D97-AF65-F5344CB8AC3E}">
        <p14:creationId xmlns:p14="http://schemas.microsoft.com/office/powerpoint/2010/main" val="1725447697"/>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7"/>
          <p:cNvSpPr txBox="1"/>
          <p:nvPr userDrawn="1"/>
        </p:nvSpPr>
        <p:spPr bwMode="black">
          <a:xfrm>
            <a:off x="4332001" y="6566897"/>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349581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black">
          <a:xfrm>
            <a:off x="4332001" y="6566897"/>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8723040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Confidentiality slide</a:t>
            </a:r>
          </a:p>
        </p:txBody>
      </p:sp>
      <p:grpSp>
        <p:nvGrpSpPr>
          <p:cNvPr id="17" name="Group 16"/>
          <p:cNvGrpSpPr/>
          <p:nvPr userDrawn="1"/>
        </p:nvGrpSpPr>
        <p:grpSpPr>
          <a:xfrm>
            <a:off x="1020772" y="2291366"/>
            <a:ext cx="10249783" cy="1009694"/>
            <a:chOff x="1041241" y="2198265"/>
            <a:chExt cx="10455312" cy="1029795"/>
          </a:xfrm>
        </p:grpSpPr>
        <p:sp>
          <p:nvSpPr>
            <p:cNvPr id="3" name="laptop"/>
            <p:cNvSpPr>
              <a:spLocks noChangeAspect="1" noEditPoints="1"/>
            </p:cNvSpPr>
            <p:nvPr userDrawn="1"/>
          </p:nvSpPr>
          <p:spPr bwMode="auto">
            <a:xfrm>
              <a:off x="9891754" y="2198265"/>
              <a:ext cx="1417556" cy="843914"/>
            </a:xfrm>
            <a:custGeom>
              <a:avLst/>
              <a:gdLst>
                <a:gd name="T0" fmla="*/ 212 w 257"/>
                <a:gd name="T1" fmla="*/ 107 h 153"/>
                <a:gd name="T2" fmla="*/ 43 w 257"/>
                <a:gd name="T3" fmla="*/ 107 h 153"/>
                <a:gd name="T4" fmla="*/ 43 w 257"/>
                <a:gd name="T5" fmla="*/ 0 h 153"/>
                <a:gd name="T6" fmla="*/ 212 w 257"/>
                <a:gd name="T7" fmla="*/ 0 h 153"/>
                <a:gd name="T8" fmla="*/ 212 w 257"/>
                <a:gd name="T9" fmla="*/ 107 h 153"/>
                <a:gd name="T10" fmla="*/ 43 w 257"/>
                <a:gd name="T11" fmla="*/ 107 h 153"/>
                <a:gd name="T12" fmla="*/ 0 w 257"/>
                <a:gd name="T13" fmla="*/ 153 h 153"/>
                <a:gd name="T14" fmla="*/ 257 w 257"/>
                <a:gd name="T15" fmla="*/ 153 h 153"/>
                <a:gd name="T16" fmla="*/ 212 w 257"/>
                <a:gd name="T17" fmla="*/ 107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7" h="153">
                  <a:moveTo>
                    <a:pt x="212" y="107"/>
                  </a:moveTo>
                  <a:lnTo>
                    <a:pt x="43" y="107"/>
                  </a:lnTo>
                  <a:lnTo>
                    <a:pt x="43" y="0"/>
                  </a:lnTo>
                  <a:lnTo>
                    <a:pt x="212" y="0"/>
                  </a:lnTo>
                  <a:lnTo>
                    <a:pt x="212" y="107"/>
                  </a:lnTo>
                  <a:moveTo>
                    <a:pt x="43" y="107"/>
                  </a:moveTo>
                  <a:lnTo>
                    <a:pt x="0" y="153"/>
                  </a:lnTo>
                  <a:lnTo>
                    <a:pt x="257" y="153"/>
                  </a:lnTo>
                  <a:lnTo>
                    <a:pt x="212" y="10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63" dirty="0">
                <a:gradFill>
                  <a:gsLst>
                    <a:gs pos="0">
                      <a:srgbClr val="505050"/>
                    </a:gs>
                    <a:gs pos="100000">
                      <a:srgbClr val="505050"/>
                    </a:gs>
                  </a:gsLst>
                </a:gradFill>
              </a:endParaRPr>
            </a:p>
          </p:txBody>
        </p:sp>
        <p:sp>
          <p:nvSpPr>
            <p:cNvPr id="4" name="phone"/>
            <p:cNvSpPr>
              <a:spLocks noChangeAspect="1" noEditPoints="1"/>
            </p:cNvSpPr>
            <p:nvPr userDrawn="1"/>
          </p:nvSpPr>
          <p:spPr bwMode="auto">
            <a:xfrm>
              <a:off x="4177456" y="2253648"/>
              <a:ext cx="473065" cy="757539"/>
            </a:xfrm>
            <a:custGeom>
              <a:avLst/>
              <a:gdLst>
                <a:gd name="T0" fmla="*/ 148 w 148"/>
                <a:gd name="T1" fmla="*/ 112 h 237"/>
                <a:gd name="T2" fmla="*/ 148 w 148"/>
                <a:gd name="T3" fmla="*/ 237 h 237"/>
                <a:gd name="T4" fmla="*/ 0 w 148"/>
                <a:gd name="T5" fmla="*/ 237 h 237"/>
                <a:gd name="T6" fmla="*/ 0 w 148"/>
                <a:gd name="T7" fmla="*/ 0 h 237"/>
                <a:gd name="T8" fmla="*/ 148 w 148"/>
                <a:gd name="T9" fmla="*/ 0 h 237"/>
                <a:gd name="T10" fmla="*/ 148 w 148"/>
                <a:gd name="T11" fmla="*/ 112 h 237"/>
                <a:gd name="T12" fmla="*/ 0 w 148"/>
                <a:gd name="T13" fmla="*/ 29 h 237"/>
                <a:gd name="T14" fmla="*/ 148 w 148"/>
                <a:gd name="T15" fmla="*/ 29 h 237"/>
                <a:gd name="T16" fmla="*/ 0 w 148"/>
                <a:gd name="T17" fmla="*/ 172 h 237"/>
                <a:gd name="T18" fmla="*/ 148 w 148"/>
                <a:gd name="T19" fmla="*/ 172 h 237"/>
                <a:gd name="T20" fmla="*/ 66 w 148"/>
                <a:gd name="T21" fmla="*/ 204 h 237"/>
                <a:gd name="T22" fmla="*/ 82 w 148"/>
                <a:gd name="T23" fmla="*/ 20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8" h="237">
                  <a:moveTo>
                    <a:pt x="148" y="112"/>
                  </a:moveTo>
                  <a:lnTo>
                    <a:pt x="148" y="237"/>
                  </a:lnTo>
                  <a:lnTo>
                    <a:pt x="0" y="237"/>
                  </a:lnTo>
                  <a:lnTo>
                    <a:pt x="0" y="0"/>
                  </a:lnTo>
                  <a:lnTo>
                    <a:pt x="148" y="0"/>
                  </a:lnTo>
                  <a:lnTo>
                    <a:pt x="148" y="112"/>
                  </a:lnTo>
                  <a:moveTo>
                    <a:pt x="0" y="29"/>
                  </a:moveTo>
                  <a:lnTo>
                    <a:pt x="148" y="29"/>
                  </a:lnTo>
                  <a:moveTo>
                    <a:pt x="0" y="172"/>
                  </a:moveTo>
                  <a:lnTo>
                    <a:pt x="148" y="172"/>
                  </a:lnTo>
                  <a:moveTo>
                    <a:pt x="66" y="204"/>
                  </a:moveTo>
                  <a:lnTo>
                    <a:pt x="82" y="204"/>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63" dirty="0">
                <a:gradFill>
                  <a:gsLst>
                    <a:gs pos="0">
                      <a:srgbClr val="505050"/>
                    </a:gs>
                    <a:gs pos="100000">
                      <a:srgbClr val="505050"/>
                    </a:gs>
                  </a:gsLst>
                </a:gradFill>
              </a:endParaRPr>
            </a:p>
          </p:txBody>
        </p:sp>
        <p:sp>
          <p:nvSpPr>
            <p:cNvPr id="5" name="tablet_2"/>
            <p:cNvSpPr>
              <a:spLocks noChangeAspect="1" noEditPoints="1"/>
            </p:cNvSpPr>
            <p:nvPr userDrawn="1"/>
          </p:nvSpPr>
          <p:spPr bwMode="auto">
            <a:xfrm>
              <a:off x="6815622" y="2222769"/>
              <a:ext cx="1118473" cy="819293"/>
            </a:xfrm>
            <a:custGeom>
              <a:avLst/>
              <a:gdLst>
                <a:gd name="T0" fmla="*/ 243 w 243"/>
                <a:gd name="T1" fmla="*/ 83 h 178"/>
                <a:gd name="T2" fmla="*/ 243 w 243"/>
                <a:gd name="T3" fmla="*/ 178 h 178"/>
                <a:gd name="T4" fmla="*/ 0 w 243"/>
                <a:gd name="T5" fmla="*/ 178 h 178"/>
                <a:gd name="T6" fmla="*/ 0 w 243"/>
                <a:gd name="T7" fmla="*/ 0 h 178"/>
                <a:gd name="T8" fmla="*/ 243 w 243"/>
                <a:gd name="T9" fmla="*/ 0 h 178"/>
                <a:gd name="T10" fmla="*/ 243 w 243"/>
                <a:gd name="T11" fmla="*/ 83 h 178"/>
                <a:gd name="T12" fmla="*/ 113 w 243"/>
                <a:gd name="T13" fmla="*/ 147 h 178"/>
                <a:gd name="T14" fmla="*/ 129 w 243"/>
                <a:gd name="T15" fmla="*/ 147 h 1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178">
                  <a:moveTo>
                    <a:pt x="243" y="83"/>
                  </a:moveTo>
                  <a:lnTo>
                    <a:pt x="243" y="178"/>
                  </a:lnTo>
                  <a:lnTo>
                    <a:pt x="0" y="178"/>
                  </a:lnTo>
                  <a:lnTo>
                    <a:pt x="0" y="0"/>
                  </a:lnTo>
                  <a:lnTo>
                    <a:pt x="243" y="0"/>
                  </a:lnTo>
                  <a:lnTo>
                    <a:pt x="243" y="83"/>
                  </a:lnTo>
                  <a:moveTo>
                    <a:pt x="113" y="147"/>
                  </a:moveTo>
                  <a:lnTo>
                    <a:pt x="129" y="14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63" dirty="0">
                <a:gradFill>
                  <a:gsLst>
                    <a:gs pos="0">
                      <a:srgbClr val="505050"/>
                    </a:gs>
                    <a:gs pos="100000">
                      <a:srgbClr val="505050"/>
                    </a:gs>
                  </a:gsLst>
                </a:gradFill>
              </a:endParaRPr>
            </a:p>
          </p:txBody>
        </p:sp>
        <p:sp>
          <p:nvSpPr>
            <p:cNvPr id="6" name="camera"/>
            <p:cNvSpPr>
              <a:spLocks noChangeAspect="1" noEditPoints="1"/>
            </p:cNvSpPr>
            <p:nvPr userDrawn="1"/>
          </p:nvSpPr>
          <p:spPr bwMode="auto">
            <a:xfrm>
              <a:off x="1041241" y="2295852"/>
              <a:ext cx="842296" cy="673131"/>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881" dirty="0">
                <a:gradFill>
                  <a:gsLst>
                    <a:gs pos="0">
                      <a:srgbClr val="505050"/>
                    </a:gs>
                    <a:gs pos="100000">
                      <a:srgbClr val="505050"/>
                    </a:gs>
                  </a:gsLst>
                </a:gradFill>
              </a:endParaRPr>
            </a:p>
          </p:txBody>
        </p:sp>
        <p:sp>
          <p:nvSpPr>
            <p:cNvPr id="9" name="Multiplication Sign 8"/>
            <p:cNvSpPr/>
            <p:nvPr userDrawn="1"/>
          </p:nvSpPr>
          <p:spPr bwMode="auto">
            <a:xfrm>
              <a:off x="1654939"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097" fontAlgn="base">
                <a:lnSpc>
                  <a:spcPct val="90000"/>
                </a:lnSpc>
                <a:spcBef>
                  <a:spcPct val="0"/>
                </a:spcBef>
                <a:spcAft>
                  <a:spcPct val="0"/>
                </a:spcAft>
              </a:pPr>
              <a:endParaRPr lang="en-US" sz="235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Multiplication Sign 9"/>
            <p:cNvSpPr/>
            <p:nvPr userDrawn="1"/>
          </p:nvSpPr>
          <p:spPr bwMode="auto">
            <a:xfrm>
              <a:off x="4406053"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097" fontAlgn="base">
                <a:lnSpc>
                  <a:spcPct val="90000"/>
                </a:lnSpc>
                <a:spcBef>
                  <a:spcPct val="0"/>
                </a:spcBef>
                <a:spcAft>
                  <a:spcPct val="0"/>
                </a:spcAft>
              </a:pPr>
              <a:endParaRPr lang="en-US" sz="235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Multiplication Sign 10"/>
            <p:cNvSpPr/>
            <p:nvPr userDrawn="1"/>
          </p:nvSpPr>
          <p:spPr bwMode="auto">
            <a:xfrm>
              <a:off x="770332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097" fontAlgn="base">
                <a:lnSpc>
                  <a:spcPct val="90000"/>
                </a:lnSpc>
                <a:spcBef>
                  <a:spcPct val="0"/>
                </a:spcBef>
                <a:spcAft>
                  <a:spcPct val="0"/>
                </a:spcAft>
              </a:pPr>
              <a:endParaRPr lang="en-US" sz="235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Multiplication Sign 12"/>
            <p:cNvSpPr/>
            <p:nvPr userDrawn="1"/>
          </p:nvSpPr>
          <p:spPr bwMode="auto">
            <a:xfrm>
              <a:off x="1103935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097" fontAlgn="base">
                <a:lnSpc>
                  <a:spcPct val="90000"/>
                </a:lnSpc>
                <a:spcBef>
                  <a:spcPct val="0"/>
                </a:spcBef>
                <a:spcAft>
                  <a:spcPct val="0"/>
                </a:spcAft>
              </a:pPr>
              <a:endParaRPr lang="en-US" sz="235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5" name="TextBox 14"/>
          <p:cNvSpPr txBox="1"/>
          <p:nvPr userDrawn="1"/>
        </p:nvSpPr>
        <p:spPr>
          <a:xfrm>
            <a:off x="629380" y="4403248"/>
            <a:ext cx="10933243" cy="2163685"/>
          </a:xfrm>
          <a:prstGeom prst="rect">
            <a:avLst/>
          </a:prstGeom>
          <a:noFill/>
        </p:spPr>
        <p:txBody>
          <a:bodyPr wrap="none" lIns="179081" tIns="143265" rIns="179081" bIns="143265" rtlCol="0" anchor="ctr">
            <a:spAutoFit/>
          </a:bodyPr>
          <a:lstStyle/>
          <a:p>
            <a:pPr algn="ctr">
              <a:lnSpc>
                <a:spcPct val="90000"/>
              </a:lnSpc>
              <a:spcBef>
                <a:spcPts val="1175"/>
              </a:spcBef>
              <a:spcAft>
                <a:spcPts val="587"/>
              </a:spcAft>
            </a:pPr>
            <a:r>
              <a:rPr lang="en-US" sz="2155" dirty="0">
                <a:gradFill>
                  <a:gsLst>
                    <a:gs pos="2917">
                      <a:schemeClr val="tx1"/>
                    </a:gs>
                    <a:gs pos="30000">
                      <a:schemeClr val="tx1"/>
                    </a:gs>
                  </a:gsLst>
                  <a:lin ang="5400000" scaled="0"/>
                </a:gradFill>
              </a:rPr>
              <a:t>Microsoft Ready content is </a:t>
            </a:r>
            <a:r>
              <a:rPr lang="en-US" sz="2155"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1175"/>
              </a:spcBef>
              <a:spcAft>
                <a:spcPts val="587"/>
              </a:spcAft>
            </a:pPr>
            <a:r>
              <a:rPr lang="en-US" sz="2155"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155" dirty="0">
                <a:gradFill>
                  <a:gsLst>
                    <a:gs pos="2917">
                      <a:schemeClr val="tx1"/>
                    </a:gs>
                    <a:gs pos="30000">
                      <a:schemeClr val="tx1"/>
                    </a:gs>
                  </a:gsLst>
                  <a:lin ang="5400000" scaled="0"/>
                </a:gradFill>
              </a:rPr>
              <a:t>post Microsoft Ready content to any blogs or external websites</a:t>
            </a:r>
          </a:p>
          <a:p>
            <a:pPr algn="ctr">
              <a:lnSpc>
                <a:spcPct val="90000"/>
              </a:lnSpc>
              <a:spcBef>
                <a:spcPts val="1175"/>
              </a:spcBef>
              <a:spcAft>
                <a:spcPts val="587"/>
              </a:spcAft>
            </a:pPr>
            <a:r>
              <a:rPr lang="en-US" sz="2155"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155" dirty="0">
                <a:gradFill>
                  <a:gsLst>
                    <a:gs pos="2917">
                      <a:schemeClr val="tx1"/>
                    </a:gs>
                    <a:gs pos="30000">
                      <a:schemeClr val="tx1"/>
                    </a:gs>
                  </a:gsLst>
                  <a:lin ang="5400000" scaled="0"/>
                </a:gradFill>
              </a:rPr>
              <a:t>take photos or video of sessions or slides throughout the Microsoft Ready event</a:t>
            </a:r>
          </a:p>
          <a:p>
            <a:pPr algn="ctr">
              <a:lnSpc>
                <a:spcPct val="90000"/>
              </a:lnSpc>
              <a:spcBef>
                <a:spcPts val="1175"/>
              </a:spcBef>
              <a:spcAft>
                <a:spcPts val="587"/>
              </a:spcAft>
            </a:pPr>
            <a:r>
              <a:rPr lang="en-US" sz="2155" dirty="0">
                <a:gradFill>
                  <a:gsLst>
                    <a:gs pos="2917">
                      <a:schemeClr val="tx1"/>
                    </a:gs>
                    <a:gs pos="30000">
                      <a:schemeClr val="tx1"/>
                    </a:gs>
                  </a:gsLst>
                  <a:lin ang="5400000" scaled="0"/>
                </a:gradFill>
              </a:rPr>
              <a:t>Content will be available to internal audiences on-demand post-event</a:t>
            </a:r>
          </a:p>
        </p:txBody>
      </p:sp>
    </p:spTree>
    <p:extLst>
      <p:ext uri="{BB962C8B-B14F-4D97-AF65-F5344CB8AC3E}">
        <p14:creationId xmlns:p14="http://schemas.microsoft.com/office/powerpoint/2010/main" val="365011925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2"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70" tIns="45670" rIns="45670" bIns="45670" numCol="1" spcCol="0" rtlCol="0" fromWordArt="0" anchor="ctr" anchorCtr="0" forceAA="0" compatLnSpc="1">
            <a:prstTxWarp prst="textNoShape">
              <a:avLst/>
            </a:prstTxWarp>
            <a:noAutofit/>
          </a:bodyPr>
          <a:lstStyle/>
          <a:p>
            <a:pPr algn="ctr" defTabSz="913097" fontAlgn="base">
              <a:spcBef>
                <a:spcPct val="0"/>
              </a:spcBef>
              <a:spcAft>
                <a:spcPct val="0"/>
              </a:spcAft>
            </a:pPr>
            <a:endParaRPr lang="en-US" sz="1763"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0" y="1197323"/>
            <a:ext cx="11653522" cy="2222978"/>
          </a:xfrm>
        </p:spPr>
        <p:txBody>
          <a:bodyPr/>
          <a:lstStyle>
            <a:lvl1pPr marL="0" indent="0">
              <a:buNone/>
              <a:defRPr sz="3231">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35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246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7638"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29159"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50819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3"/>
          </a:xfrm>
          <a:prstGeom prst="rect">
            <a:avLst/>
          </a:prstGeom>
          <a:noFill/>
          <a:ln w="12700">
            <a:noFill/>
            <a:miter lim="800000"/>
            <a:headEnd type="none" w="sm" len="sm"/>
            <a:tailEnd type="none" w="sm" len="sm"/>
          </a:ln>
          <a:effectLst/>
        </p:spPr>
        <p:txBody>
          <a:bodyPr vert="horz" wrap="square" lIns="179081" tIns="179081" rIns="179081" bIns="179081" numCol="1" anchor="t" anchorCtr="0" compatLnSpc="1">
            <a:prstTxWarp prst="textNoShape">
              <a:avLst/>
            </a:prstTxWarp>
            <a:spAutoFit/>
          </a:bodyPr>
          <a:lstStyle/>
          <a:p>
            <a:pPr defTabSz="912918" eaLnBrk="0" hangingPunct="0"/>
            <a:r>
              <a:rPr lang="en-US" sz="685"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51633" y="470068"/>
            <a:ext cx="1423303" cy="304827"/>
          </a:xfrm>
          <a:prstGeom prst="rect">
            <a:avLst/>
          </a:prstGeom>
        </p:spPr>
      </p:pic>
    </p:spTree>
    <p:extLst>
      <p:ext uri="{BB962C8B-B14F-4D97-AF65-F5344CB8AC3E}">
        <p14:creationId xmlns:p14="http://schemas.microsoft.com/office/powerpoint/2010/main" val="34807590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476" indent="-284476">
              <a:buClr>
                <a:schemeClr val="tx1"/>
              </a:buClr>
              <a:buSzPct val="90000"/>
              <a:buFont typeface="Arial" pitchFamily="34" charset="0"/>
              <a:buChar char="•"/>
              <a:defRPr sz="3525">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9625" indent="-275150">
              <a:buClr>
                <a:schemeClr val="tx1"/>
              </a:buClr>
              <a:buSzPct val="90000"/>
              <a:buFont typeface="Arial" pitchFamily="34" charset="0"/>
              <a:buChar char="•"/>
              <a:defRPr sz="3133">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102" indent="-284476">
              <a:buClr>
                <a:schemeClr val="tx1"/>
              </a:buClr>
              <a:buSzPct val="90000"/>
              <a:buFont typeface="Arial" pitchFamily="34" charset="0"/>
              <a:buChar char="•"/>
              <a:defRPr sz="2742">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7952" indent="-223851">
              <a:buClr>
                <a:schemeClr val="tx1"/>
              </a:buClr>
              <a:buSzPct val="90000"/>
              <a:buFont typeface="Arial" pitchFamily="34" charset="0"/>
              <a:buChar char="•"/>
              <a:defRPr sz="235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1802" indent="-223851">
              <a:buClr>
                <a:schemeClr val="tx1"/>
              </a:buClr>
              <a:buSzPct val="90000"/>
              <a:buFont typeface="Arial" pitchFamily="34" charset="0"/>
              <a:buChar char="•"/>
              <a:defRPr sz="1959">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7"/>
            <a:ext cx="12192001" cy="619124"/>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3"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172889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6.xml><?xml version="1.0" encoding="utf-8"?>
<p:sldLayout xmlns:a="http://schemas.openxmlformats.org/drawingml/2006/main" xmlns:r="http://schemas.openxmlformats.org/officeDocument/2006/relationships" xmlns:p="http://schemas.openxmlformats.org/presentationml/2006/main" userDrawn="1">
  <p:cSld name="2_Title Only">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354827"/>
            <a:ext cx="11655840" cy="899665"/>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2024908481"/>
      </p:ext>
    </p:extLst>
  </p:cSld>
  <p:clrMapOvr>
    <a:masterClrMapping/>
  </p:clrMapOvr>
  <p:transition>
    <p:fade/>
  </p:transition>
</p:sldLayout>
</file>

<file path=ppt/slideLayouts/slideLayout367.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52B68DB-4927-4BD3-938D-8334F2931D34}" type="datetimeFigureOut">
              <a:rPr lang="en-US" smtClean="0"/>
              <a:t>6/14/2018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912785D-4E68-453F-B46D-BBB11178F01D}" type="slidenum">
              <a:rPr lang="en-US" smtClean="0"/>
              <a:t>‹#›</a:t>
            </a:fld>
            <a:endParaRPr lang="en-US"/>
          </a:p>
        </p:txBody>
      </p:sp>
    </p:spTree>
    <p:extLst>
      <p:ext uri="{BB962C8B-B14F-4D97-AF65-F5344CB8AC3E}">
        <p14:creationId xmlns:p14="http://schemas.microsoft.com/office/powerpoint/2010/main" val="2338961749"/>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userDrawn="1">
  <p:cSld name="Title Slide_Option 1 - Preferred">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3" y="2084187"/>
            <a:ext cx="6274911" cy="1793090"/>
          </a:xfrm>
          <a:noFill/>
        </p:spPr>
        <p:txBody>
          <a:bodyPr lIns="146304" tIns="91440" rIns="146304" bIns="91440" anchor="t" anchorCtr="0"/>
          <a:lstStyle>
            <a:lvl1pPr>
              <a:defRPr sz="5288"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6274912" cy="1792326"/>
          </a:xfrm>
          <a:noFill/>
        </p:spPr>
        <p:txBody>
          <a:bodyPr lIns="146304" tIns="109728" rIns="146304" bIns="109728">
            <a:noAutofit/>
          </a:bodyPr>
          <a:lstStyle>
            <a:lvl1pPr marL="0" indent="0">
              <a:spcBef>
                <a:spcPts val="0"/>
              </a:spcBef>
              <a:buNone/>
              <a:defRPr sz="3133"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48212" y="6123275"/>
            <a:ext cx="1231945" cy="263937"/>
          </a:xfrm>
          <a:prstGeom prst="rect">
            <a:avLst/>
          </a:prstGeom>
        </p:spPr>
      </p:pic>
    </p:spTree>
    <p:extLst>
      <p:ext uri="{BB962C8B-B14F-4D97-AF65-F5344CB8AC3E}">
        <p14:creationId xmlns:p14="http://schemas.microsoft.com/office/powerpoint/2010/main" val="27415967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59"/>
            </a:lvl2pPr>
            <a:lvl3pPr marL="223812" indent="0">
              <a:buNone/>
              <a:defRPr/>
            </a:lvl3pPr>
            <a:lvl4pPr marL="447624" indent="0">
              <a:buNone/>
              <a:defRPr/>
            </a:lvl4pPr>
            <a:lvl5pPr marL="671436"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70118519"/>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2_Title/sub-title only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55" tIns="393155" bIns="91432">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0" y="1243014"/>
            <a:ext cx="12192000" cy="904286"/>
          </a:xfrm>
        </p:spPr>
        <p:txBody>
          <a:bodyPr lIns="393155" bIns="91432"/>
          <a:lstStyle>
            <a:lvl1pPr marL="0" indent="0">
              <a:buNone/>
              <a:defRPr>
                <a:solidFill>
                  <a:schemeClr val="accent2"/>
                </a:solidFill>
              </a:defRPr>
            </a:lvl1pPr>
            <a:lvl2pPr marL="457157" indent="0">
              <a:buNone/>
              <a:defRPr/>
            </a:lvl2pPr>
          </a:lstStyle>
          <a:p>
            <a:pPr lvl="0"/>
            <a:r>
              <a:rPr lang="en-US" dirty="0"/>
              <a:t>Subtitle</a:t>
            </a:r>
          </a:p>
        </p:txBody>
      </p:sp>
    </p:spTree>
    <p:extLst>
      <p:ext uri="{BB962C8B-B14F-4D97-AF65-F5344CB8AC3E}">
        <p14:creationId xmlns:p14="http://schemas.microsoft.com/office/powerpoint/2010/main" val="2711338697"/>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3" cy="1985641"/>
          </a:xfrm>
        </p:spPr>
        <p:txBody>
          <a:bodyPr>
            <a:spAutoFit/>
          </a:bodyPr>
          <a:lstStyle>
            <a:lvl1pPr>
              <a:defRPr sz="3524"/>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75320543"/>
      </p:ext>
    </p:extLst>
  </p:cSld>
  <p:clrMapOvr>
    <a:masterClrMapping/>
  </p:clrMapOvr>
  <p:transition>
    <p:fade/>
  </p:transition>
</p:sldLayout>
</file>

<file path=ppt/slideLayouts/slideLayout37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199"/>
              </a:spcBef>
              <a:buClr>
                <a:schemeClr val="tx1"/>
              </a:buClr>
              <a:buFont typeface="Wingdings" pitchFamily="2" charset="2"/>
              <a:buNone/>
              <a:defRPr sz="3133"/>
            </a:lvl1pPr>
            <a:lvl2pPr marL="0" indent="0">
              <a:buNone/>
              <a:defRPr sz="1959"/>
            </a:lvl2pPr>
            <a:lvl3pPr marL="226921" indent="0">
              <a:buNone/>
              <a:tabLst/>
              <a:defRPr sz="1959"/>
            </a:lvl3pPr>
            <a:lvl4pPr marL="450733" indent="0">
              <a:buNone/>
              <a:defRPr/>
            </a:lvl4pPr>
            <a:lvl5pPr marL="671436"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199"/>
              </a:spcBef>
              <a:buClr>
                <a:schemeClr val="tx1"/>
              </a:buClr>
              <a:buFont typeface="Wingdings" pitchFamily="2" charset="2"/>
              <a:buNone/>
              <a:defRPr sz="3133"/>
            </a:lvl1pPr>
            <a:lvl2pPr marL="0" indent="0">
              <a:buNone/>
              <a:defRPr sz="1959"/>
            </a:lvl2pPr>
            <a:lvl3pPr marL="226921" indent="0">
              <a:buNone/>
              <a:tabLst/>
              <a:defRPr sz="1959"/>
            </a:lvl3pPr>
            <a:lvl4pPr marL="450733" indent="0">
              <a:buNone/>
              <a:defRPr/>
            </a:lvl4pPr>
            <a:lvl5pPr marL="671436"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50772826"/>
      </p:ext>
    </p:extLst>
  </p:cSld>
  <p:clrMapOvr>
    <a:masterClrMapping/>
  </p:clrMapOvr>
  <p:transition>
    <p:fade/>
  </p:transition>
</p:sldLayout>
</file>

<file path=ppt/slideLayouts/slideLayout37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7"/>
            <a:ext cx="5378548" cy="2377940"/>
          </a:xfrm>
        </p:spPr>
        <p:txBody>
          <a:bodyPr wrap="square">
            <a:spAutoFit/>
          </a:bodyPr>
          <a:lstStyle>
            <a:lvl1pPr marL="281320" indent="-281320">
              <a:spcBef>
                <a:spcPts val="1199"/>
              </a:spcBef>
              <a:buClr>
                <a:schemeClr val="tx1"/>
              </a:buClr>
              <a:buFont typeface="Arial" pitchFamily="34" charset="0"/>
              <a:buChar char="•"/>
              <a:defRPr sz="3133"/>
            </a:lvl1pPr>
            <a:lvl2pPr marL="520040" indent="-228311">
              <a:defRPr sz="2350"/>
            </a:lvl2pPr>
            <a:lvl3pPr marL="684932" indent="-164891">
              <a:tabLst/>
              <a:defRPr sz="1959"/>
            </a:lvl3pPr>
            <a:lvl4pPr marL="862506" indent="-177575">
              <a:defRPr/>
            </a:lvl4pPr>
            <a:lvl5pPr marL="1027398" indent="-16489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7"/>
            <a:ext cx="5378548" cy="2377940"/>
          </a:xfrm>
        </p:spPr>
        <p:txBody>
          <a:bodyPr wrap="square">
            <a:spAutoFit/>
          </a:bodyPr>
          <a:lstStyle>
            <a:lvl1pPr marL="281320" indent="-281320">
              <a:spcBef>
                <a:spcPts val="1199"/>
              </a:spcBef>
              <a:buClr>
                <a:schemeClr val="tx1"/>
              </a:buClr>
              <a:buFont typeface="Arial" pitchFamily="34" charset="0"/>
              <a:buChar char="•"/>
              <a:defRPr sz="3133"/>
            </a:lvl1pPr>
            <a:lvl2pPr marL="520040" indent="-228311">
              <a:defRPr sz="2350"/>
            </a:lvl2pPr>
            <a:lvl3pPr marL="684932" indent="-164891">
              <a:tabLst/>
              <a:defRPr sz="1959"/>
            </a:lvl3pPr>
            <a:lvl4pPr marL="862506" indent="-177575">
              <a:defRPr/>
            </a:lvl4pPr>
            <a:lvl5pPr marL="1027398" indent="-16489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58939464"/>
      </p:ext>
    </p:extLst>
  </p:cSld>
  <p:clrMapOvr>
    <a:masterClrMapping/>
  </p:clrMapOvr>
  <p:transition>
    <p:fade/>
  </p:transition>
</p:sldLayout>
</file>

<file path=ppt/slideLayouts/slideLayout37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93130212"/>
      </p:ext>
    </p:extLst>
  </p:cSld>
  <p:clrMapOvr>
    <a:masterClrMapping/>
  </p:clrMapOvr>
  <p:transition>
    <p:fade/>
  </p:transition>
</p:sldLayout>
</file>

<file path=ppt/slideLayouts/slideLayout37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7"/>
            <a:ext cx="9859116" cy="1158793"/>
          </a:xfrm>
          <a:noFill/>
        </p:spPr>
        <p:txBody>
          <a:bodyPr tIns="91440" bIns="91440" anchor="t" anchorCtr="0">
            <a:spAutoFit/>
          </a:bodyPr>
          <a:lstStyle>
            <a:lvl1pPr>
              <a:defRPr sz="7049"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1" y="3877277"/>
            <a:ext cx="9860674" cy="778565"/>
          </a:xfrm>
          <a:noFill/>
        </p:spPr>
        <p:txBody>
          <a:bodyPr lIns="182880" tIns="146304" rIns="182880" bIns="146304">
            <a:spAutoFit/>
          </a:bodyPr>
          <a:lstStyle>
            <a:lvl1pPr marL="0" indent="0">
              <a:spcBef>
                <a:spcPts val="0"/>
              </a:spcBef>
              <a:buNone/>
              <a:defRPr sz="3524"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92856205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7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7"/>
            <a:ext cx="9859116" cy="1158793"/>
          </a:xfrm>
          <a:noFill/>
        </p:spPr>
        <p:txBody>
          <a:bodyPr tIns="91440" bIns="91440" anchor="t" anchorCtr="0">
            <a:spAutoFit/>
          </a:bodyPr>
          <a:lstStyle>
            <a:lvl1pPr>
              <a:defRPr lang="en-US" sz="7049"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70410710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2"/>
            <a:ext cx="11653523" cy="1158793"/>
          </a:xfrm>
          <a:noFill/>
        </p:spPr>
        <p:txBody>
          <a:bodyPr tIns="91440" bIns="91440" anchor="t" anchorCtr="0">
            <a:spAutoFit/>
          </a:bodyPr>
          <a:lstStyle>
            <a:lvl1pPr>
              <a:defRPr sz="7049"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630874854"/>
      </p:ext>
    </p:extLst>
  </p:cSld>
  <p:clrMapOvr>
    <a:masterClrMapping/>
  </p:clrMapOvr>
  <p:transition>
    <p:fade/>
  </p:transition>
</p:sldLayout>
</file>

<file path=ppt/slideLayouts/slideLayout37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2"/>
            <a:ext cx="11653523" cy="1158793"/>
          </a:xfrm>
          <a:noFill/>
        </p:spPr>
        <p:txBody>
          <a:bodyPr tIns="91440" bIns="91440" anchor="t" anchorCtr="0">
            <a:spAutoFit/>
          </a:bodyPr>
          <a:lstStyle>
            <a:lvl1pPr>
              <a:defRPr sz="7049"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04162765"/>
      </p:ext>
    </p:extLst>
  </p:cSld>
  <p:clrMapOvr>
    <a:masterClrMapping/>
  </p:clrMapOvr>
  <p:transition>
    <p:fade/>
  </p:transition>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2"/>
            <a:ext cx="11653523" cy="1158793"/>
          </a:xfrm>
          <a:noFill/>
        </p:spPr>
        <p:txBody>
          <a:bodyPr tIns="91440" bIns="91440" anchor="t" anchorCtr="0">
            <a:spAutoFit/>
          </a:bodyPr>
          <a:lstStyle>
            <a:lvl1pPr>
              <a:defRPr sz="7049"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193221885"/>
      </p:ext>
    </p:extLst>
  </p:cSld>
  <p:clrMapOvr>
    <a:masterClrMapping/>
  </p:clrMapOvr>
  <p:transition>
    <p:fade/>
  </p:transition>
</p:sldLayout>
</file>

<file path=ppt/slideLayouts/slideLayout379.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2"/>
            <a:ext cx="11653523" cy="1158793"/>
          </a:xfrm>
          <a:noFill/>
        </p:spPr>
        <p:txBody>
          <a:bodyPr tIns="91440" bIns="91440" anchor="t" anchorCtr="0">
            <a:spAutoFit/>
          </a:bodyPr>
          <a:lstStyle>
            <a:lvl1pPr>
              <a:defRPr sz="7049"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50249688"/>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3_Title/sub-title only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55" tIns="393155" bIns="91432">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0" y="1243014"/>
            <a:ext cx="12192000" cy="904286"/>
          </a:xfrm>
        </p:spPr>
        <p:txBody>
          <a:bodyPr lIns="393155" bIns="91432"/>
          <a:lstStyle>
            <a:lvl1pPr marL="0" indent="0">
              <a:buNone/>
              <a:defRPr>
                <a:solidFill>
                  <a:schemeClr val="accent3"/>
                </a:solidFill>
              </a:defRPr>
            </a:lvl1pPr>
            <a:lvl2pPr marL="457157" indent="0">
              <a:buNone/>
              <a:defRPr/>
            </a:lvl2pPr>
          </a:lstStyle>
          <a:p>
            <a:pPr lvl="0"/>
            <a:r>
              <a:rPr lang="en-US" dirty="0"/>
              <a:t>Subtitle</a:t>
            </a:r>
          </a:p>
        </p:txBody>
      </p:sp>
    </p:spTree>
    <p:extLst>
      <p:ext uri="{BB962C8B-B14F-4D97-AF65-F5344CB8AC3E}">
        <p14:creationId xmlns:p14="http://schemas.microsoft.com/office/powerpoint/2010/main" val="3050479990"/>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17195"/>
            <a:ext cx="5378548" cy="1973570"/>
          </a:xfrm>
        </p:spPr>
        <p:txBody>
          <a:bodyPr>
            <a:spAutoFit/>
          </a:bodyPr>
          <a:lstStyle>
            <a:lvl1pPr>
              <a:defRPr sz="6462"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6"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717277986"/>
      </p:ext>
    </p:extLst>
  </p:cSld>
  <p:clrMapOvr>
    <a:masterClrMapping/>
  </p:clrMapOvr>
  <p:transition>
    <p:fade/>
  </p:transition>
</p:sldLayout>
</file>

<file path=ppt/slideLayouts/slideLayout38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92163008"/>
      </p:ext>
    </p:extLst>
  </p:cSld>
  <p:clrMapOvr>
    <a:masterClrMapping/>
  </p:clrMapOvr>
  <p:transition>
    <p:fade/>
  </p:transition>
</p:sldLayout>
</file>

<file path=ppt/slideLayouts/slideLayout38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61472436"/>
      </p:ext>
    </p:extLst>
  </p:cSld>
  <p:clrMapOvr>
    <a:masterClrMapping/>
  </p:clrMapOvr>
  <p:transition>
    <p:fade/>
  </p:transition>
</p:sldLayout>
</file>

<file path=ppt/slideLayouts/slideLayout38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78592091"/>
      </p:ext>
    </p:extLst>
  </p:cSld>
  <p:clrMapOvr>
    <a:masterClrMapping/>
  </p:clrMapOvr>
  <p:transition>
    <p:fade/>
  </p:transition>
</p:sldLayout>
</file>

<file path=ppt/slideLayouts/slideLayout384.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85005698"/>
      </p:ext>
    </p:extLst>
  </p:cSld>
  <p:clrMapOvr>
    <a:masterClrMapping/>
  </p:clrMapOvr>
  <p:transition>
    <p:fade/>
  </p:transition>
</p:sldLayout>
</file>

<file path=ppt/slideLayouts/slideLayout38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63" tIns="45663" rIns="45663" bIns="45663" numCol="1" spcCol="0" rtlCol="0" fromWordArt="0" anchor="ctr" anchorCtr="0" forceAA="0" compatLnSpc="1">
            <a:prstTxWarp prst="textNoShape">
              <a:avLst/>
            </a:prstTxWarp>
            <a:noAutofit/>
          </a:bodyPr>
          <a:lstStyle/>
          <a:p>
            <a:pPr algn="ctr" defTabSz="912941" fontAlgn="base">
              <a:spcBef>
                <a:spcPct val="0"/>
              </a:spcBef>
              <a:spcAft>
                <a:spcPct val="0"/>
              </a:spcAft>
            </a:pPr>
            <a:endParaRPr lang="en-US" sz="1763"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3"/>
            <a:ext cx="11653522" cy="1956973"/>
          </a:xfrm>
        </p:spPr>
        <p:txBody>
          <a:bodyPr/>
          <a:lstStyle>
            <a:lvl1pPr marL="0" indent="0">
              <a:buNone/>
              <a:defRPr sz="3231">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29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36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750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2898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88720215"/>
      </p:ext>
    </p:extLst>
  </p:cSld>
  <p:clrMapOvr>
    <a:masterClrMapping/>
  </p:clrMapOvr>
  <p:transition>
    <p:fade/>
  </p:transition>
</p:sldLayout>
</file>

<file path=ppt/slideLayouts/slideLayout386.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057" tIns="143245" rIns="179057" bIns="143245" numCol="1" anchor="t" anchorCtr="0" compatLnSpc="1">
            <a:prstTxWarp prst="textNoShape">
              <a:avLst/>
            </a:prstTxWarp>
            <a:spAutoFit/>
          </a:bodyPr>
          <a:lstStyle/>
          <a:p>
            <a:pPr defTabSz="912763" eaLnBrk="0" hangingPunct="0"/>
            <a:r>
              <a:rPr lang="en-US" sz="685" dirty="0">
                <a:gradFill>
                  <a:gsLst>
                    <a:gs pos="0">
                      <a:schemeClr val="tx1"/>
                    </a:gs>
                    <a:gs pos="100000">
                      <a:schemeClr val="tx1"/>
                    </a:gs>
                  </a:gsLst>
                  <a:lin ang="5400000" scaled="0"/>
                </a:gradFill>
                <a:cs typeface="Segoe UI" pitchFamily="34" charset="0"/>
              </a:rPr>
              <a:t>© 2017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2849617596"/>
      </p:ext>
    </p:extLst>
  </p:cSld>
  <p:clrMapOvr>
    <a:masterClrMapping/>
  </p:clrMapOvr>
  <p:transition>
    <p:fade/>
  </p:transition>
</p:sldLayout>
</file>

<file path=ppt/slideLayouts/slideLayout38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428" indent="-284428">
              <a:buClr>
                <a:schemeClr val="tx1"/>
              </a:buClr>
              <a:buSzPct val="90000"/>
              <a:buFont typeface="Arial" pitchFamily="34" charset="0"/>
              <a:buChar char="•"/>
              <a:defRPr sz="3524">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9530" indent="-275104">
              <a:buClr>
                <a:schemeClr val="tx1"/>
              </a:buClr>
              <a:buSzPct val="90000"/>
              <a:buFont typeface="Arial" pitchFamily="34" charset="0"/>
              <a:buChar char="•"/>
              <a:defRPr sz="3133">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3958" indent="-284428">
              <a:buClr>
                <a:schemeClr val="tx1"/>
              </a:buClr>
              <a:buSzPct val="90000"/>
              <a:buFont typeface="Arial" pitchFamily="34" charset="0"/>
              <a:buChar char="•"/>
              <a:defRPr sz="2742">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7770" indent="-223812">
              <a:buClr>
                <a:schemeClr val="tx1"/>
              </a:buClr>
              <a:buSzPct val="90000"/>
              <a:buFont typeface="Arial" pitchFamily="34" charset="0"/>
              <a:buChar char="•"/>
              <a:defRPr sz="235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1583" indent="-223812">
              <a:buClr>
                <a:schemeClr val="tx1"/>
              </a:buClr>
              <a:buSzPct val="90000"/>
              <a:buFont typeface="Arial" pitchFamily="34" charset="0"/>
              <a:buChar char="•"/>
              <a:defRPr sz="1959">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7"/>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2"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897802569"/>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4_Title/sub-title only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55" tIns="393155" bIns="91432">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0" y="1243014"/>
            <a:ext cx="12192000" cy="904286"/>
          </a:xfrm>
        </p:spPr>
        <p:txBody>
          <a:bodyPr lIns="393155" bIns="91432"/>
          <a:lstStyle>
            <a:lvl1pPr marL="0" indent="0">
              <a:buNone/>
              <a:defRPr>
                <a:solidFill>
                  <a:schemeClr val="accent4"/>
                </a:solidFill>
              </a:defRPr>
            </a:lvl1pPr>
            <a:lvl2pPr marL="457157" indent="0">
              <a:buNone/>
              <a:defRPr/>
            </a:lvl2pPr>
          </a:lstStyle>
          <a:p>
            <a:pPr lvl="0"/>
            <a:r>
              <a:rPr lang="en-US" dirty="0"/>
              <a:t>Subtitle</a:t>
            </a:r>
          </a:p>
        </p:txBody>
      </p:sp>
    </p:spTree>
    <p:extLst>
      <p:ext uri="{BB962C8B-B14F-4D97-AF65-F5344CB8AC3E}">
        <p14:creationId xmlns:p14="http://schemas.microsoft.com/office/powerpoint/2010/main" val="25334575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_Content &amp; Code">
    <p:spTree>
      <p:nvGrpSpPr>
        <p:cNvPr id="1" name=""/>
        <p:cNvGrpSpPr/>
        <p:nvPr/>
      </p:nvGrpSpPr>
      <p:grpSpPr>
        <a:xfrm>
          <a:off x="0" y="0"/>
          <a:ext cx="0" cy="0"/>
          <a:chOff x="0" y="0"/>
          <a:chExt cx="0" cy="0"/>
        </a:xfrm>
      </p:grpSpPr>
      <p:sp>
        <p:nvSpPr>
          <p:cNvPr id="2" name="Title 1"/>
          <p:cNvSpPr>
            <a:spLocks noGrp="1"/>
          </p:cNvSpPr>
          <p:nvPr>
            <p:ph type="title"/>
          </p:nvPr>
        </p:nvSpPr>
        <p:spPr>
          <a:xfrm>
            <a:off x="201592" y="353551"/>
            <a:ext cx="11778205" cy="878350"/>
          </a:xfrm>
        </p:spPr>
        <p:txBody>
          <a:bodyPr/>
          <a:lstStyle/>
          <a:p>
            <a:r>
              <a:rPr lang="en-US" dirty="0"/>
              <a:t>Click to edit Master title style</a:t>
            </a:r>
          </a:p>
        </p:txBody>
      </p:sp>
      <p:sp>
        <p:nvSpPr>
          <p:cNvPr id="3" name="Content Placeholder 2"/>
          <p:cNvSpPr>
            <a:spLocks noGrp="1"/>
          </p:cNvSpPr>
          <p:nvPr>
            <p:ph idx="1"/>
          </p:nvPr>
        </p:nvSpPr>
        <p:spPr>
          <a:xfrm>
            <a:off x="201592" y="1231902"/>
            <a:ext cx="11778205" cy="2421204"/>
          </a:xfrm>
        </p:spPr>
        <p:txBody>
          <a:bodyPr>
            <a:normAutofit/>
          </a:bodyPr>
          <a:lstStyle>
            <a:lvl1pPr marL="0" indent="0">
              <a:buFont typeface="Arial" panose="020B0604020202020204" pitchFamily="34" charset="0"/>
              <a:buNone/>
              <a:defRPr sz="2800"/>
            </a:lvl1pPr>
            <a:lvl2pPr marL="457157" indent="0">
              <a:buFont typeface="Arial" panose="020B0604020202020204" pitchFamily="34" charset="0"/>
              <a:buNone/>
              <a:defRPr sz="2400"/>
            </a:lvl2pPr>
            <a:lvl3pPr marL="914314" indent="0">
              <a:buFont typeface="Arial" panose="020B0604020202020204" pitchFamily="34" charset="0"/>
              <a:buNone/>
              <a:defRPr sz="2000"/>
            </a:lvl3pPr>
            <a:lvl4pPr marL="1371471" indent="0">
              <a:buFont typeface="Arial" panose="020B0604020202020204" pitchFamily="34" charset="0"/>
              <a:buNone/>
              <a:defRPr sz="1800"/>
            </a:lvl4pPr>
            <a:lvl5pPr marL="1828628" indent="0">
              <a:buFont typeface="Arial" panose="020B0604020202020204" pitchFamily="34" charset="0"/>
              <a:buNone/>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a:extLst>
              <a:ext uri="{FF2B5EF4-FFF2-40B4-BE49-F238E27FC236}">
                <a16:creationId xmlns:a16="http://schemas.microsoft.com/office/drawing/2014/main" id="{06833DA2-9089-4E59-9B9D-7F3A29DCE61C}"/>
              </a:ext>
            </a:extLst>
          </p:cNvPr>
          <p:cNvSpPr/>
          <p:nvPr userDrawn="1"/>
        </p:nvSpPr>
        <p:spPr bwMode="auto">
          <a:xfrm>
            <a:off x="45133" y="3653107"/>
            <a:ext cx="12027033" cy="3129417"/>
          </a:xfrm>
          <a:prstGeom prst="rect">
            <a:avLst/>
          </a:prstGeom>
          <a:solidFill>
            <a:schemeClr val="accent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5" rIns="0" bIns="45715" numCol="1" rtlCol="0" anchor="ctr" anchorCtr="0" compatLnSpc="1">
            <a:prstTxWarp prst="textNoShape">
              <a:avLst/>
            </a:prstTxWarp>
          </a:bodyPr>
          <a:lstStyle/>
          <a:p>
            <a:pPr algn="ctr" defTabSz="914016"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0" name="Content Placeholder 2">
            <a:extLst>
              <a:ext uri="{FF2B5EF4-FFF2-40B4-BE49-F238E27FC236}">
                <a16:creationId xmlns:a16="http://schemas.microsoft.com/office/drawing/2014/main" id="{A7A07890-C86B-4334-9F28-D4C01C01B9F8}"/>
              </a:ext>
            </a:extLst>
          </p:cNvPr>
          <p:cNvSpPr>
            <a:spLocks noGrp="1"/>
          </p:cNvSpPr>
          <p:nvPr>
            <p:ph idx="10" hasCustomPrompt="1"/>
          </p:nvPr>
        </p:nvSpPr>
        <p:spPr>
          <a:xfrm>
            <a:off x="201592" y="3795486"/>
            <a:ext cx="11778205" cy="2910114"/>
          </a:xfrm>
          <a:solidFill>
            <a:schemeClr val="bg1"/>
          </a:solidFill>
        </p:spPr>
        <p:txBody>
          <a:bodyPr>
            <a:normAutofit/>
          </a:bodyPr>
          <a:lstStyle>
            <a:lvl1pPr marL="0" indent="0" defTabSz="0">
              <a:buFont typeface="Arial" panose="020B0604020202020204" pitchFamily="34" charset="0"/>
              <a:buNone/>
              <a:defRPr sz="1000">
                <a:latin typeface="Courier New" panose="02070309020205020404" pitchFamily="49" charset="0"/>
                <a:cs typeface="Courier New" panose="02070309020205020404" pitchFamily="49" charset="0"/>
              </a:defRPr>
            </a:lvl1pPr>
            <a:lvl2pPr marL="457157" indent="0" defTabSz="0">
              <a:buFont typeface="Arial" panose="020B0604020202020204" pitchFamily="34" charset="0"/>
              <a:buNone/>
              <a:defRPr sz="1000">
                <a:latin typeface="Courier New" panose="02070309020205020404" pitchFamily="49" charset="0"/>
                <a:cs typeface="Courier New" panose="02070309020205020404" pitchFamily="49" charset="0"/>
              </a:defRPr>
            </a:lvl2pPr>
            <a:lvl3pPr marL="914314" indent="0" defTabSz="0">
              <a:buFont typeface="Arial" panose="020B0604020202020204" pitchFamily="34" charset="0"/>
              <a:buNone/>
              <a:defRPr sz="1000">
                <a:latin typeface="Courier New" panose="02070309020205020404" pitchFamily="49" charset="0"/>
                <a:cs typeface="Courier New" panose="02070309020205020404" pitchFamily="49" charset="0"/>
              </a:defRPr>
            </a:lvl3pPr>
            <a:lvl4pPr marL="1371471" indent="0" defTabSz="0">
              <a:buFont typeface="Arial" panose="020B0604020202020204" pitchFamily="34" charset="0"/>
              <a:buNone/>
              <a:defRPr sz="1000">
                <a:latin typeface="Courier New" panose="02070309020205020404" pitchFamily="49" charset="0"/>
                <a:cs typeface="Courier New" panose="02070309020205020404" pitchFamily="49" charset="0"/>
              </a:defRPr>
            </a:lvl4pPr>
            <a:lvl5pPr marL="1828628" indent="0" defTabSz="0">
              <a:buFont typeface="Arial" panose="020B0604020202020204" pitchFamily="34" charset="0"/>
              <a:buNone/>
              <a:defRPr sz="1000">
                <a:latin typeface="Courier New" panose="02070309020205020404" pitchFamily="49" charset="0"/>
                <a:cs typeface="Courier New" panose="02070309020205020404" pitchFamily="49" charset="0"/>
              </a:defRPr>
            </a:lvl5pPr>
          </a:lstStyle>
          <a:p>
            <a:pPr lvl="0"/>
            <a:r>
              <a:rPr lang="en-US" dirty="0"/>
              <a:t>Click to Edit</a:t>
            </a:r>
            <a:r>
              <a:rPr lang="en-US"/>
              <a:t>/Paste/Insert </a:t>
            </a:r>
            <a:r>
              <a:rPr lang="en-US" dirty="0"/>
              <a:t>Code or Paste/Insert Screenshot</a:t>
            </a:r>
          </a:p>
          <a:p>
            <a:pPr lvl="1"/>
            <a:r>
              <a:rPr lang="en-US" dirty="0"/>
              <a:t>	Second level</a:t>
            </a:r>
          </a:p>
          <a:p>
            <a:pPr lvl="2"/>
            <a:r>
              <a:rPr lang="en-US" dirty="0"/>
              <a:t>Third level</a:t>
            </a:r>
          </a:p>
          <a:p>
            <a:pPr lvl="3"/>
            <a:r>
              <a:rPr lang="en-US" dirty="0"/>
              <a:t>Fourth level</a:t>
            </a:r>
          </a:p>
          <a:p>
            <a:pPr lvl="4"/>
            <a:r>
              <a:rPr lang="en-US" dirty="0"/>
              <a:t>Fifth level</a:t>
            </a:r>
          </a:p>
        </p:txBody>
      </p:sp>
      <p:sp>
        <p:nvSpPr>
          <p:cNvPr id="6" name="TextBox 5">
            <a:extLst>
              <a:ext uri="{FF2B5EF4-FFF2-40B4-BE49-F238E27FC236}">
                <a16:creationId xmlns:a16="http://schemas.microsoft.com/office/drawing/2014/main" id="{0F190067-1F7C-4577-8376-D9481BC0FB11}"/>
              </a:ext>
            </a:extLst>
          </p:cNvPr>
          <p:cNvSpPr txBox="1"/>
          <p:nvPr userDrawn="1"/>
        </p:nvSpPr>
        <p:spPr>
          <a:xfrm>
            <a:off x="9353979" y="3283774"/>
            <a:ext cx="2782277" cy="369332"/>
          </a:xfrm>
          <a:prstGeom prst="rect">
            <a:avLst/>
          </a:prstGeom>
          <a:noFill/>
        </p:spPr>
        <p:txBody>
          <a:bodyPr wrap="square" lIns="91432" tIns="45715" rIns="91432" bIns="45715" rtlCol="0">
            <a:spAutoFit/>
          </a:bodyPr>
          <a:lstStyle/>
          <a:p>
            <a:r>
              <a:rPr lang="en-US" sz="1000" dirty="0"/>
              <a:t>Socialize: </a:t>
            </a:r>
            <a:r>
              <a:rPr lang="en-US" dirty="0"/>
              <a:t>#70-535 @ITProGuru</a:t>
            </a:r>
          </a:p>
        </p:txBody>
      </p:sp>
    </p:spTree>
    <p:extLst>
      <p:ext uri="{BB962C8B-B14F-4D97-AF65-F5344CB8AC3E}">
        <p14:creationId xmlns:p14="http://schemas.microsoft.com/office/powerpoint/2010/main" val="268177007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5_Title/sub-title only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55" tIns="393155" bIns="91432">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0" y="1243014"/>
            <a:ext cx="12192000" cy="904286"/>
          </a:xfrm>
        </p:spPr>
        <p:txBody>
          <a:bodyPr lIns="393155" bIns="91432"/>
          <a:lstStyle>
            <a:lvl1pPr marL="0" indent="0">
              <a:buNone/>
              <a:defRPr>
                <a:solidFill>
                  <a:schemeClr val="accent5"/>
                </a:solidFill>
              </a:defRPr>
            </a:lvl1pPr>
            <a:lvl2pPr marL="457157" indent="0">
              <a:buNone/>
              <a:defRPr/>
            </a:lvl2pPr>
          </a:lstStyle>
          <a:p>
            <a:pPr lvl="0"/>
            <a:r>
              <a:rPr lang="en-US" dirty="0"/>
              <a:t>Subtitle</a:t>
            </a:r>
          </a:p>
        </p:txBody>
      </p:sp>
    </p:spTree>
    <p:extLst>
      <p:ext uri="{BB962C8B-B14F-4D97-AF65-F5344CB8AC3E}">
        <p14:creationId xmlns:p14="http://schemas.microsoft.com/office/powerpoint/2010/main" val="64924566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6_Title/sub-title only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55" tIns="393155" bIns="91432">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0" y="1243014"/>
            <a:ext cx="12192000" cy="904286"/>
          </a:xfrm>
        </p:spPr>
        <p:txBody>
          <a:bodyPr lIns="393155" bIns="91432"/>
          <a:lstStyle>
            <a:lvl1pPr marL="0" indent="0">
              <a:buNone/>
              <a:defRPr>
                <a:solidFill>
                  <a:schemeClr val="accent6"/>
                </a:solidFill>
              </a:defRPr>
            </a:lvl1pPr>
            <a:lvl2pPr marL="457157" indent="0">
              <a:buNone/>
              <a:defRPr/>
            </a:lvl2pPr>
          </a:lstStyle>
          <a:p>
            <a:pPr lvl="0"/>
            <a:r>
              <a:rPr lang="en-US" dirty="0"/>
              <a:t>Subtitle</a:t>
            </a:r>
          </a:p>
        </p:txBody>
      </p:sp>
    </p:spTree>
    <p:extLst>
      <p:ext uri="{BB962C8B-B14F-4D97-AF65-F5344CB8AC3E}">
        <p14:creationId xmlns:p14="http://schemas.microsoft.com/office/powerpoint/2010/main" val="372693084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6_Title/sub-title pillar color background stripe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7515922" cy="1232898"/>
          </a:xfrm>
        </p:spPr>
        <p:txBody>
          <a:bodyPr lIns="393155" tIns="393155" bIns="91432">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0" y="1243014"/>
            <a:ext cx="7515922" cy="904286"/>
          </a:xfrm>
        </p:spPr>
        <p:txBody>
          <a:bodyPr lIns="393155" bIns="91432"/>
          <a:lstStyle>
            <a:lvl1pPr marL="0" indent="0">
              <a:buNone/>
              <a:defRPr>
                <a:solidFill>
                  <a:schemeClr val="tx2"/>
                </a:solidFill>
              </a:defRPr>
            </a:lvl1pPr>
            <a:lvl2pPr marL="457157" indent="0">
              <a:buNone/>
              <a:defRPr/>
            </a:lvl2pPr>
          </a:lstStyle>
          <a:p>
            <a:pPr lvl="0"/>
            <a:r>
              <a:rPr lang="en-US" dirty="0"/>
              <a:t>Subtitle</a:t>
            </a:r>
          </a:p>
        </p:txBody>
      </p:sp>
      <p:sp>
        <p:nvSpPr>
          <p:cNvPr id="4" name="Rectangle 3"/>
          <p:cNvSpPr/>
          <p:nvPr userDrawn="1"/>
        </p:nvSpPr>
        <p:spPr bwMode="auto">
          <a:xfrm>
            <a:off x="8077200" y="0"/>
            <a:ext cx="41148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63" tIns="146290" rIns="182863" bIns="146290" numCol="1" spcCol="0" rtlCol="0" fromWordArt="0" anchor="t" anchorCtr="0" forceAA="0" compatLnSpc="1">
            <a:prstTxWarp prst="textNoShape">
              <a:avLst/>
            </a:prstTxWarp>
            <a:noAutofit/>
          </a:bodyPr>
          <a:lstStyle/>
          <a:p>
            <a:pPr algn="ctr" defTabSz="93238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37124795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7_Title/sub-title pillar color background stripe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1" y="1"/>
            <a:ext cx="7516368" cy="1232898"/>
          </a:xfrm>
        </p:spPr>
        <p:txBody>
          <a:bodyPr lIns="393155" tIns="393155" bIns="91432">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1" y="1243014"/>
            <a:ext cx="7516368" cy="904286"/>
          </a:xfrm>
        </p:spPr>
        <p:txBody>
          <a:bodyPr lIns="393155" bIns="91432"/>
          <a:lstStyle>
            <a:lvl1pPr marL="0" indent="0">
              <a:buNone/>
              <a:defRPr>
                <a:solidFill>
                  <a:schemeClr val="accent2"/>
                </a:solidFill>
              </a:defRPr>
            </a:lvl1pPr>
            <a:lvl2pPr marL="457157" indent="0">
              <a:buNone/>
              <a:defRPr/>
            </a:lvl2pPr>
          </a:lstStyle>
          <a:p>
            <a:pPr lvl="0"/>
            <a:r>
              <a:rPr lang="en-US" dirty="0"/>
              <a:t>Subtitle</a:t>
            </a:r>
          </a:p>
        </p:txBody>
      </p:sp>
      <p:sp>
        <p:nvSpPr>
          <p:cNvPr id="4" name="Rectangle 3"/>
          <p:cNvSpPr/>
          <p:nvPr userDrawn="1"/>
        </p:nvSpPr>
        <p:spPr bwMode="auto">
          <a:xfrm>
            <a:off x="8077200" y="0"/>
            <a:ext cx="411480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63" tIns="146290" rIns="182863" bIns="146290" numCol="1" spcCol="0" rtlCol="0" fromWordArt="0" anchor="t" anchorCtr="0" forceAA="0" compatLnSpc="1">
            <a:prstTxWarp prst="textNoShape">
              <a:avLst/>
            </a:prstTxWarp>
            <a:noAutofit/>
          </a:bodyPr>
          <a:lstStyle/>
          <a:p>
            <a:pPr algn="ctr" defTabSz="93238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34730652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8_Title/sub-title pillar color background stripe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1" y="1"/>
            <a:ext cx="7516368" cy="1232898"/>
          </a:xfrm>
        </p:spPr>
        <p:txBody>
          <a:bodyPr lIns="393155" tIns="393155" bIns="91432">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1" y="1243014"/>
            <a:ext cx="7516368" cy="904286"/>
          </a:xfrm>
        </p:spPr>
        <p:txBody>
          <a:bodyPr lIns="393155" bIns="91432"/>
          <a:lstStyle>
            <a:lvl1pPr marL="0" indent="0">
              <a:buNone/>
              <a:defRPr>
                <a:solidFill>
                  <a:schemeClr val="accent3"/>
                </a:solidFill>
              </a:defRPr>
            </a:lvl1pPr>
            <a:lvl2pPr marL="457157" indent="0">
              <a:buNone/>
              <a:defRPr/>
            </a:lvl2pPr>
          </a:lstStyle>
          <a:p>
            <a:pPr lvl="0"/>
            <a:r>
              <a:rPr lang="en-US" dirty="0"/>
              <a:t>Subtitle</a:t>
            </a:r>
          </a:p>
        </p:txBody>
      </p:sp>
      <p:sp>
        <p:nvSpPr>
          <p:cNvPr id="4" name="Rectangle 3"/>
          <p:cNvSpPr/>
          <p:nvPr userDrawn="1"/>
        </p:nvSpPr>
        <p:spPr bwMode="auto">
          <a:xfrm>
            <a:off x="8077200" y="0"/>
            <a:ext cx="4114800" cy="68580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63" tIns="146290" rIns="182863" bIns="146290" numCol="1" spcCol="0" rtlCol="0" fromWordArt="0" anchor="t" anchorCtr="0" forceAA="0" compatLnSpc="1">
            <a:prstTxWarp prst="textNoShape">
              <a:avLst/>
            </a:prstTxWarp>
            <a:noAutofit/>
          </a:bodyPr>
          <a:lstStyle/>
          <a:p>
            <a:pPr algn="ctr" defTabSz="93238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76228283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9_Title/sub-title pillar color background stripe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1" y="1"/>
            <a:ext cx="7516368" cy="1232898"/>
          </a:xfrm>
        </p:spPr>
        <p:txBody>
          <a:bodyPr lIns="393155" tIns="393155" bIns="91432">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1" y="1243014"/>
            <a:ext cx="7516368" cy="904286"/>
          </a:xfrm>
        </p:spPr>
        <p:txBody>
          <a:bodyPr lIns="393155" bIns="91432"/>
          <a:lstStyle>
            <a:lvl1pPr marL="0" indent="0">
              <a:buNone/>
              <a:defRPr>
                <a:solidFill>
                  <a:schemeClr val="accent4"/>
                </a:solidFill>
              </a:defRPr>
            </a:lvl1pPr>
            <a:lvl2pPr marL="457157" indent="0">
              <a:buNone/>
              <a:defRPr/>
            </a:lvl2pPr>
          </a:lstStyle>
          <a:p>
            <a:pPr lvl="0"/>
            <a:r>
              <a:rPr lang="en-US" dirty="0"/>
              <a:t>Subtitle</a:t>
            </a:r>
          </a:p>
        </p:txBody>
      </p:sp>
      <p:sp>
        <p:nvSpPr>
          <p:cNvPr id="4" name="Rectangle 3"/>
          <p:cNvSpPr/>
          <p:nvPr userDrawn="1"/>
        </p:nvSpPr>
        <p:spPr bwMode="auto">
          <a:xfrm>
            <a:off x="8077200" y="0"/>
            <a:ext cx="4114800" cy="685800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63" tIns="146290" rIns="182863" bIns="146290" numCol="1" spcCol="0" rtlCol="0" fromWordArt="0" anchor="t" anchorCtr="0" forceAA="0" compatLnSpc="1">
            <a:prstTxWarp prst="textNoShape">
              <a:avLst/>
            </a:prstTxWarp>
            <a:noAutofit/>
          </a:bodyPr>
          <a:lstStyle/>
          <a:p>
            <a:pPr algn="ctr" defTabSz="93238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89751391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0_Title/sub-title pillar color background stripe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1" y="1"/>
            <a:ext cx="7516368" cy="1232898"/>
          </a:xfrm>
        </p:spPr>
        <p:txBody>
          <a:bodyPr lIns="393155" tIns="393155" bIns="91432">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1" y="1243014"/>
            <a:ext cx="7516368" cy="904286"/>
          </a:xfrm>
        </p:spPr>
        <p:txBody>
          <a:bodyPr lIns="393155" bIns="91432"/>
          <a:lstStyle>
            <a:lvl1pPr marL="0" indent="0">
              <a:buNone/>
              <a:defRPr>
                <a:solidFill>
                  <a:schemeClr val="accent5"/>
                </a:solidFill>
              </a:defRPr>
            </a:lvl1pPr>
            <a:lvl2pPr marL="457157" indent="0">
              <a:buNone/>
              <a:defRPr/>
            </a:lvl2pPr>
          </a:lstStyle>
          <a:p>
            <a:pPr lvl="0"/>
            <a:r>
              <a:rPr lang="en-US" dirty="0"/>
              <a:t>Subtitle</a:t>
            </a:r>
          </a:p>
        </p:txBody>
      </p:sp>
      <p:sp>
        <p:nvSpPr>
          <p:cNvPr id="4" name="Rectangle 3"/>
          <p:cNvSpPr/>
          <p:nvPr userDrawn="1"/>
        </p:nvSpPr>
        <p:spPr bwMode="auto">
          <a:xfrm>
            <a:off x="8077200" y="0"/>
            <a:ext cx="4114800" cy="685800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63" tIns="146290" rIns="182863" bIns="146290" numCol="1" spcCol="0" rtlCol="0" fromWordArt="0" anchor="t" anchorCtr="0" forceAA="0" compatLnSpc="1">
            <a:prstTxWarp prst="textNoShape">
              <a:avLst/>
            </a:prstTxWarp>
            <a:noAutofit/>
          </a:bodyPr>
          <a:lstStyle/>
          <a:p>
            <a:pPr algn="ctr" defTabSz="93238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65946519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1_Title/sub-title pillar color background stripe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1" y="1"/>
            <a:ext cx="7516368" cy="1232898"/>
          </a:xfrm>
        </p:spPr>
        <p:txBody>
          <a:bodyPr lIns="393155" tIns="393155" bIns="91432">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1" y="1243014"/>
            <a:ext cx="7516368" cy="904286"/>
          </a:xfrm>
        </p:spPr>
        <p:txBody>
          <a:bodyPr lIns="393155" bIns="91432"/>
          <a:lstStyle>
            <a:lvl1pPr marL="0" indent="0">
              <a:buNone/>
              <a:defRPr>
                <a:solidFill>
                  <a:schemeClr val="accent6"/>
                </a:solidFill>
              </a:defRPr>
            </a:lvl1pPr>
            <a:lvl2pPr marL="457157" indent="0">
              <a:buNone/>
              <a:defRPr/>
            </a:lvl2pPr>
          </a:lstStyle>
          <a:p>
            <a:pPr lvl="0"/>
            <a:r>
              <a:rPr lang="en-US" dirty="0"/>
              <a:t>Subtitle</a:t>
            </a:r>
          </a:p>
        </p:txBody>
      </p:sp>
      <p:sp>
        <p:nvSpPr>
          <p:cNvPr id="4" name="Rectangle 3"/>
          <p:cNvSpPr/>
          <p:nvPr userDrawn="1"/>
        </p:nvSpPr>
        <p:spPr bwMode="auto">
          <a:xfrm>
            <a:off x="8077200" y="0"/>
            <a:ext cx="4114800" cy="6858000"/>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63" tIns="146290" rIns="182863" bIns="146290" numCol="1" spcCol="0" rtlCol="0" fromWordArt="0" anchor="t" anchorCtr="0" forceAA="0" compatLnSpc="1">
            <a:prstTxWarp prst="textNoShape">
              <a:avLst/>
            </a:prstTxWarp>
            <a:noAutofit/>
          </a:bodyPr>
          <a:lstStyle/>
          <a:p>
            <a:pPr algn="ctr" defTabSz="93238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61507179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1_Title/sub-title illu">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7515922" cy="1232898"/>
          </a:xfrm>
        </p:spPr>
        <p:txBody>
          <a:bodyPr lIns="393155" tIns="393155" bIns="91432">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0" y="1243014"/>
            <a:ext cx="7515922" cy="904286"/>
          </a:xfrm>
        </p:spPr>
        <p:txBody>
          <a:bodyPr lIns="393155" bIns="91432"/>
          <a:lstStyle>
            <a:lvl1pPr marL="0" indent="0">
              <a:buNone/>
              <a:defRPr>
                <a:solidFill>
                  <a:schemeClr val="tx2"/>
                </a:solidFill>
              </a:defRPr>
            </a:lvl1pPr>
            <a:lvl2pPr marL="457157" indent="0">
              <a:buNone/>
              <a:defRPr/>
            </a:lvl2pPr>
          </a:lstStyle>
          <a:p>
            <a:pPr lvl="0"/>
            <a:r>
              <a:rPr lang="en-US" dirty="0"/>
              <a:t>Subtitle</a:t>
            </a:r>
          </a:p>
        </p:txBody>
      </p:sp>
    </p:spTree>
    <p:extLst>
      <p:ext uri="{BB962C8B-B14F-4D97-AF65-F5344CB8AC3E}">
        <p14:creationId xmlns:p14="http://schemas.microsoft.com/office/powerpoint/2010/main" val="366361448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2_Title/sub-title illu">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1" y="1"/>
            <a:ext cx="7516368" cy="1232898"/>
          </a:xfrm>
        </p:spPr>
        <p:txBody>
          <a:bodyPr lIns="393155" tIns="393155" bIns="91432">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1" y="1243014"/>
            <a:ext cx="7516368" cy="904286"/>
          </a:xfrm>
        </p:spPr>
        <p:txBody>
          <a:bodyPr lIns="393155" bIns="91432"/>
          <a:lstStyle>
            <a:lvl1pPr marL="0" indent="0">
              <a:buNone/>
              <a:defRPr>
                <a:solidFill>
                  <a:schemeClr val="accent2"/>
                </a:solidFill>
              </a:defRPr>
            </a:lvl1pPr>
            <a:lvl2pPr marL="457157" indent="0">
              <a:buNone/>
              <a:defRPr/>
            </a:lvl2pPr>
          </a:lstStyle>
          <a:p>
            <a:pPr lvl="0"/>
            <a:r>
              <a:rPr lang="en-US" dirty="0"/>
              <a:t>Subtitle</a:t>
            </a:r>
          </a:p>
        </p:txBody>
      </p:sp>
    </p:spTree>
    <p:extLst>
      <p:ext uri="{BB962C8B-B14F-4D97-AF65-F5344CB8AC3E}">
        <p14:creationId xmlns:p14="http://schemas.microsoft.com/office/powerpoint/2010/main" val="19575252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157" indent="0" algn="ctr">
              <a:buNone/>
              <a:defRPr sz="2000"/>
            </a:lvl2pPr>
            <a:lvl3pPr marL="914314" indent="0" algn="ctr">
              <a:buNone/>
              <a:defRPr sz="1800"/>
            </a:lvl3pPr>
            <a:lvl4pPr marL="1371471" indent="0" algn="ctr">
              <a:buNone/>
              <a:defRPr sz="1600"/>
            </a:lvl4pPr>
            <a:lvl5pPr marL="1828628" indent="0" algn="ctr">
              <a:buNone/>
              <a:defRPr sz="1600"/>
            </a:lvl5pPr>
            <a:lvl6pPr marL="2285785" indent="0" algn="ctr">
              <a:buNone/>
              <a:defRPr sz="1600"/>
            </a:lvl6pPr>
            <a:lvl7pPr marL="2742942" indent="0" algn="ctr">
              <a:buNone/>
              <a:defRPr sz="1600"/>
            </a:lvl7pPr>
            <a:lvl8pPr marL="3200099" indent="0" algn="ctr">
              <a:buNone/>
              <a:defRPr sz="1600"/>
            </a:lvl8pPr>
            <a:lvl9pPr marL="3657256"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368406B1-5395-4EAD-BD16-C032EA563FF8}" type="datetimeFigureOut">
              <a:rPr lang="en-US" smtClean="0"/>
              <a:t>6/14/2018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AD9E620-94DA-46AD-A290-2756EFB5EED5}" type="slidenum">
              <a:rPr lang="en-US" smtClean="0"/>
              <a:t>‹#›</a:t>
            </a:fld>
            <a:endParaRPr lang="en-US" dirty="0"/>
          </a:p>
        </p:txBody>
      </p:sp>
    </p:spTree>
    <p:extLst>
      <p:ext uri="{BB962C8B-B14F-4D97-AF65-F5344CB8AC3E}">
        <p14:creationId xmlns:p14="http://schemas.microsoft.com/office/powerpoint/2010/main" val="136786744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3_Title/sub-title illu">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1" y="1"/>
            <a:ext cx="7516368" cy="1232898"/>
          </a:xfrm>
        </p:spPr>
        <p:txBody>
          <a:bodyPr lIns="393155" tIns="393155" bIns="91432">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1" y="1243014"/>
            <a:ext cx="7516368" cy="904286"/>
          </a:xfrm>
        </p:spPr>
        <p:txBody>
          <a:bodyPr lIns="393155" bIns="91432"/>
          <a:lstStyle>
            <a:lvl1pPr marL="0" indent="0">
              <a:buNone/>
              <a:defRPr>
                <a:solidFill>
                  <a:schemeClr val="accent3"/>
                </a:solidFill>
              </a:defRPr>
            </a:lvl1pPr>
            <a:lvl2pPr marL="457157" indent="0">
              <a:buNone/>
              <a:defRPr/>
            </a:lvl2pPr>
          </a:lstStyle>
          <a:p>
            <a:pPr lvl="0"/>
            <a:r>
              <a:rPr lang="en-US" dirty="0"/>
              <a:t>Subtitle</a:t>
            </a:r>
          </a:p>
        </p:txBody>
      </p:sp>
    </p:spTree>
    <p:extLst>
      <p:ext uri="{BB962C8B-B14F-4D97-AF65-F5344CB8AC3E}">
        <p14:creationId xmlns:p14="http://schemas.microsoft.com/office/powerpoint/2010/main" val="68956097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4_Title/sub-title illu">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1" y="1"/>
            <a:ext cx="7516368" cy="1232898"/>
          </a:xfrm>
        </p:spPr>
        <p:txBody>
          <a:bodyPr lIns="393155" tIns="393155" bIns="91432">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1" y="1243014"/>
            <a:ext cx="7516368" cy="904286"/>
          </a:xfrm>
        </p:spPr>
        <p:txBody>
          <a:bodyPr lIns="393155" bIns="91432"/>
          <a:lstStyle>
            <a:lvl1pPr marL="0" indent="0">
              <a:buNone/>
              <a:defRPr>
                <a:solidFill>
                  <a:schemeClr val="accent4"/>
                </a:solidFill>
              </a:defRPr>
            </a:lvl1pPr>
            <a:lvl2pPr marL="457157" indent="0">
              <a:buNone/>
              <a:defRPr/>
            </a:lvl2pPr>
          </a:lstStyle>
          <a:p>
            <a:pPr lvl="0"/>
            <a:r>
              <a:rPr lang="en-US" dirty="0"/>
              <a:t>Subtitle</a:t>
            </a:r>
          </a:p>
        </p:txBody>
      </p:sp>
    </p:spTree>
    <p:extLst>
      <p:ext uri="{BB962C8B-B14F-4D97-AF65-F5344CB8AC3E}">
        <p14:creationId xmlns:p14="http://schemas.microsoft.com/office/powerpoint/2010/main" val="96210470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5_Title/sub-title illu">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1" y="1"/>
            <a:ext cx="7516368" cy="1232898"/>
          </a:xfrm>
        </p:spPr>
        <p:txBody>
          <a:bodyPr lIns="393155" tIns="393155" bIns="91432">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1" y="1243014"/>
            <a:ext cx="7516368" cy="904286"/>
          </a:xfrm>
        </p:spPr>
        <p:txBody>
          <a:bodyPr lIns="393155" bIns="91432"/>
          <a:lstStyle>
            <a:lvl1pPr marL="0" indent="0">
              <a:buNone/>
              <a:defRPr>
                <a:solidFill>
                  <a:schemeClr val="accent5"/>
                </a:solidFill>
              </a:defRPr>
            </a:lvl1pPr>
            <a:lvl2pPr marL="457157" indent="0">
              <a:buNone/>
              <a:defRPr/>
            </a:lvl2pPr>
          </a:lstStyle>
          <a:p>
            <a:pPr lvl="0"/>
            <a:r>
              <a:rPr lang="en-US" dirty="0"/>
              <a:t>Subtitle</a:t>
            </a:r>
          </a:p>
        </p:txBody>
      </p:sp>
    </p:spTree>
    <p:extLst>
      <p:ext uri="{BB962C8B-B14F-4D97-AF65-F5344CB8AC3E}">
        <p14:creationId xmlns:p14="http://schemas.microsoft.com/office/powerpoint/2010/main" val="203872785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6_Title/sub-title illu">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1" y="1"/>
            <a:ext cx="7516368" cy="1232898"/>
          </a:xfrm>
        </p:spPr>
        <p:txBody>
          <a:bodyPr lIns="393155" tIns="393155" bIns="91432">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1" y="1243014"/>
            <a:ext cx="7516368" cy="904286"/>
          </a:xfrm>
        </p:spPr>
        <p:txBody>
          <a:bodyPr lIns="393155" bIns="91432"/>
          <a:lstStyle>
            <a:lvl1pPr marL="0" indent="0">
              <a:buNone/>
              <a:defRPr>
                <a:solidFill>
                  <a:schemeClr val="accent6"/>
                </a:solidFill>
              </a:defRPr>
            </a:lvl1pPr>
            <a:lvl2pPr marL="457157" indent="0">
              <a:buNone/>
              <a:defRPr/>
            </a:lvl2pPr>
          </a:lstStyle>
          <a:p>
            <a:pPr lvl="0"/>
            <a:r>
              <a:rPr lang="en-US" dirty="0"/>
              <a:t>Subtitle</a:t>
            </a:r>
          </a:p>
        </p:txBody>
      </p:sp>
    </p:spTree>
    <p:extLst>
      <p:ext uri="{BB962C8B-B14F-4D97-AF65-F5344CB8AC3E}">
        <p14:creationId xmlns:p14="http://schemas.microsoft.com/office/powerpoint/2010/main" val="25260908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_Split layout ">
    <p:spTree>
      <p:nvGrpSpPr>
        <p:cNvPr id="1" name=""/>
        <p:cNvGrpSpPr/>
        <p:nvPr/>
      </p:nvGrpSpPr>
      <p:grpSpPr>
        <a:xfrm>
          <a:off x="0" y="0"/>
          <a:ext cx="0" cy="0"/>
          <a:chOff x="0" y="0"/>
          <a:chExt cx="0" cy="0"/>
        </a:xfrm>
      </p:grpSpPr>
      <p:sp>
        <p:nvSpPr>
          <p:cNvPr id="4" name="Rectangle 3"/>
          <p:cNvSpPr/>
          <p:nvPr userDrawn="1"/>
        </p:nvSpPr>
        <p:spPr bwMode="auto">
          <a:xfrm>
            <a:off x="0" y="0"/>
            <a:ext cx="41148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63" tIns="146290" rIns="182863" bIns="146290" numCol="1" spcCol="0" rtlCol="0" fromWordArt="0" anchor="t" anchorCtr="0" forceAA="0" compatLnSpc="1">
            <a:prstTxWarp prst="textNoShape">
              <a:avLst/>
            </a:prstTxWarp>
            <a:noAutofit/>
          </a:bodyPr>
          <a:lstStyle/>
          <a:p>
            <a:pPr algn="ctr" defTabSz="93238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1" y="1"/>
            <a:ext cx="4100945" cy="2507673"/>
          </a:xfrm>
        </p:spPr>
        <p:txBody>
          <a:bodyPr lIns="393155" tIns="393155" rIns="393155" bIns="91432">
            <a:normAutofit/>
          </a:bodyPr>
          <a:lstStyle>
            <a:lvl1pPr marL="0" indent="0">
              <a:buNone/>
              <a:defRPr sz="4400">
                <a:solidFill>
                  <a:schemeClr val="bg1"/>
                </a:solidFill>
              </a:defRPr>
            </a:lvl1pPr>
          </a:lstStyle>
          <a:p>
            <a:pPr lvl="0"/>
            <a:r>
              <a:rPr lang="en-US" dirty="0"/>
              <a:t>Title</a:t>
            </a:r>
          </a:p>
        </p:txBody>
      </p:sp>
      <p:sp>
        <p:nvSpPr>
          <p:cNvPr id="7" name="Text Placeholder 7"/>
          <p:cNvSpPr>
            <a:spLocks noGrp="1"/>
          </p:cNvSpPr>
          <p:nvPr>
            <p:ph type="body" sz="quarter" idx="11" hasCustomPrompt="1"/>
          </p:nvPr>
        </p:nvSpPr>
        <p:spPr>
          <a:xfrm>
            <a:off x="1" y="2531487"/>
            <a:ext cx="4100945" cy="959859"/>
          </a:xfrm>
        </p:spPr>
        <p:txBody>
          <a:bodyPr lIns="393155" rIns="393155" bIns="91432"/>
          <a:lstStyle>
            <a:lvl1pPr marL="0" indent="0">
              <a:buNone/>
              <a:defRPr>
                <a:solidFill>
                  <a:schemeClr val="bg1"/>
                </a:solidFill>
              </a:defRPr>
            </a:lvl1pPr>
            <a:lvl2pPr marL="457157" indent="0">
              <a:buNone/>
              <a:defRPr/>
            </a:lvl2pPr>
          </a:lstStyle>
          <a:p>
            <a:pPr lvl="0"/>
            <a:r>
              <a:rPr lang="en-US" dirty="0"/>
              <a:t>Subtitle</a:t>
            </a:r>
          </a:p>
        </p:txBody>
      </p:sp>
      <p:sp>
        <p:nvSpPr>
          <p:cNvPr id="3" name="Text Placeholder 2"/>
          <p:cNvSpPr>
            <a:spLocks noGrp="1"/>
          </p:cNvSpPr>
          <p:nvPr>
            <p:ph type="body" sz="quarter" idx="12" hasCustomPrompt="1"/>
          </p:nvPr>
        </p:nvSpPr>
        <p:spPr>
          <a:xfrm>
            <a:off x="1" y="3505200"/>
            <a:ext cx="4087813" cy="3352800"/>
          </a:xfrm>
        </p:spPr>
        <p:txBody>
          <a:bodyPr lIns="393155" tIns="91432" bIns="91432">
            <a:normAutofit/>
          </a:bodyPr>
          <a:lstStyle>
            <a:lvl1pPr marL="0" indent="0">
              <a:buNone/>
              <a:defRPr sz="2000">
                <a:solidFill>
                  <a:schemeClr val="bg1"/>
                </a:solidFill>
                <a:latin typeface="+mn-lt"/>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Body text</a:t>
            </a:r>
          </a:p>
        </p:txBody>
      </p:sp>
      <p:sp>
        <p:nvSpPr>
          <p:cNvPr id="10" name="Picture Placeholder 9"/>
          <p:cNvSpPr>
            <a:spLocks noGrp="1"/>
          </p:cNvSpPr>
          <p:nvPr>
            <p:ph type="pic" sz="quarter" idx="13"/>
          </p:nvPr>
        </p:nvSpPr>
        <p:spPr>
          <a:xfrm>
            <a:off x="4100513" y="0"/>
            <a:ext cx="8091487" cy="6858000"/>
          </a:xfrm>
        </p:spPr>
        <p:txBody>
          <a:bodyPr/>
          <a:lstStyle/>
          <a:p>
            <a:endParaRPr lang="en-US"/>
          </a:p>
        </p:txBody>
      </p:sp>
    </p:spTree>
    <p:extLst>
      <p:ext uri="{BB962C8B-B14F-4D97-AF65-F5344CB8AC3E}">
        <p14:creationId xmlns:p14="http://schemas.microsoft.com/office/powerpoint/2010/main" val="20463442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2_Split layout ">
    <p:spTree>
      <p:nvGrpSpPr>
        <p:cNvPr id="1" name=""/>
        <p:cNvGrpSpPr/>
        <p:nvPr/>
      </p:nvGrpSpPr>
      <p:grpSpPr>
        <a:xfrm>
          <a:off x="0" y="0"/>
          <a:ext cx="0" cy="0"/>
          <a:chOff x="0" y="0"/>
          <a:chExt cx="0" cy="0"/>
        </a:xfrm>
      </p:grpSpPr>
      <p:sp>
        <p:nvSpPr>
          <p:cNvPr id="4" name="Rectangle 3"/>
          <p:cNvSpPr/>
          <p:nvPr userDrawn="1"/>
        </p:nvSpPr>
        <p:spPr bwMode="auto">
          <a:xfrm>
            <a:off x="0" y="0"/>
            <a:ext cx="411480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63" tIns="146290" rIns="182863" bIns="146290" numCol="1" spcCol="0" rtlCol="0" fromWordArt="0" anchor="t" anchorCtr="0" forceAA="0" compatLnSpc="1">
            <a:prstTxWarp prst="textNoShape">
              <a:avLst/>
            </a:prstTxWarp>
            <a:noAutofit/>
          </a:bodyPr>
          <a:lstStyle/>
          <a:p>
            <a:pPr algn="ctr" defTabSz="93238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1" y="1"/>
            <a:ext cx="4100945" cy="2507673"/>
          </a:xfrm>
        </p:spPr>
        <p:txBody>
          <a:bodyPr lIns="393155" tIns="393155" rIns="393155" bIns="91432">
            <a:normAutofit/>
          </a:bodyPr>
          <a:lstStyle>
            <a:lvl1pPr marL="0" indent="0">
              <a:buNone/>
              <a:defRPr sz="4400">
                <a:solidFill>
                  <a:schemeClr val="bg1"/>
                </a:solidFill>
              </a:defRPr>
            </a:lvl1pPr>
          </a:lstStyle>
          <a:p>
            <a:pPr lvl="0"/>
            <a:r>
              <a:rPr lang="en-US" dirty="0"/>
              <a:t>Title</a:t>
            </a:r>
          </a:p>
        </p:txBody>
      </p:sp>
      <p:sp>
        <p:nvSpPr>
          <p:cNvPr id="7" name="Text Placeholder 7"/>
          <p:cNvSpPr>
            <a:spLocks noGrp="1"/>
          </p:cNvSpPr>
          <p:nvPr>
            <p:ph type="body" sz="quarter" idx="11" hasCustomPrompt="1"/>
          </p:nvPr>
        </p:nvSpPr>
        <p:spPr>
          <a:xfrm>
            <a:off x="1" y="2531487"/>
            <a:ext cx="4100945" cy="959859"/>
          </a:xfrm>
        </p:spPr>
        <p:txBody>
          <a:bodyPr lIns="393155" rIns="393155" bIns="91432"/>
          <a:lstStyle>
            <a:lvl1pPr marL="0" indent="0">
              <a:buNone/>
              <a:defRPr>
                <a:solidFill>
                  <a:schemeClr val="bg1"/>
                </a:solidFill>
              </a:defRPr>
            </a:lvl1pPr>
            <a:lvl2pPr marL="457157" indent="0">
              <a:buNone/>
              <a:defRPr/>
            </a:lvl2pPr>
          </a:lstStyle>
          <a:p>
            <a:pPr lvl="0"/>
            <a:r>
              <a:rPr lang="en-US" dirty="0"/>
              <a:t>Subtitle</a:t>
            </a:r>
          </a:p>
        </p:txBody>
      </p:sp>
      <p:sp>
        <p:nvSpPr>
          <p:cNvPr id="9" name="Text Placeholder 2"/>
          <p:cNvSpPr>
            <a:spLocks noGrp="1"/>
          </p:cNvSpPr>
          <p:nvPr>
            <p:ph type="body" sz="quarter" idx="12" hasCustomPrompt="1"/>
          </p:nvPr>
        </p:nvSpPr>
        <p:spPr>
          <a:xfrm>
            <a:off x="1" y="3505200"/>
            <a:ext cx="4087813" cy="3352800"/>
          </a:xfrm>
        </p:spPr>
        <p:txBody>
          <a:bodyPr lIns="393155" tIns="91432" bIns="91432">
            <a:normAutofit/>
          </a:bodyPr>
          <a:lstStyle>
            <a:lvl1pPr marL="0" indent="0">
              <a:buNone/>
              <a:defRPr sz="2000">
                <a:solidFill>
                  <a:schemeClr val="bg1"/>
                </a:solidFill>
                <a:latin typeface="+mn-lt"/>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Body text</a:t>
            </a:r>
          </a:p>
        </p:txBody>
      </p:sp>
      <p:sp>
        <p:nvSpPr>
          <p:cNvPr id="10" name="Picture Placeholder 9"/>
          <p:cNvSpPr>
            <a:spLocks noGrp="1"/>
          </p:cNvSpPr>
          <p:nvPr>
            <p:ph type="pic" sz="quarter" idx="13"/>
          </p:nvPr>
        </p:nvSpPr>
        <p:spPr>
          <a:xfrm>
            <a:off x="4100513" y="0"/>
            <a:ext cx="8091487" cy="6858000"/>
          </a:xfrm>
        </p:spPr>
        <p:txBody>
          <a:bodyPr/>
          <a:lstStyle/>
          <a:p>
            <a:endParaRPr lang="en-US"/>
          </a:p>
        </p:txBody>
      </p:sp>
    </p:spTree>
    <p:extLst>
      <p:ext uri="{BB962C8B-B14F-4D97-AF65-F5344CB8AC3E}">
        <p14:creationId xmlns:p14="http://schemas.microsoft.com/office/powerpoint/2010/main" val="601499752"/>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3_Split layout ">
    <p:spTree>
      <p:nvGrpSpPr>
        <p:cNvPr id="1" name=""/>
        <p:cNvGrpSpPr/>
        <p:nvPr/>
      </p:nvGrpSpPr>
      <p:grpSpPr>
        <a:xfrm>
          <a:off x="0" y="0"/>
          <a:ext cx="0" cy="0"/>
          <a:chOff x="0" y="0"/>
          <a:chExt cx="0" cy="0"/>
        </a:xfrm>
      </p:grpSpPr>
      <p:sp>
        <p:nvSpPr>
          <p:cNvPr id="4" name="Rectangle 3"/>
          <p:cNvSpPr/>
          <p:nvPr userDrawn="1"/>
        </p:nvSpPr>
        <p:spPr bwMode="auto">
          <a:xfrm>
            <a:off x="0" y="0"/>
            <a:ext cx="4114800" cy="68580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63" tIns="146290" rIns="182863" bIns="146290" numCol="1" spcCol="0" rtlCol="0" fromWordArt="0" anchor="t" anchorCtr="0" forceAA="0" compatLnSpc="1">
            <a:prstTxWarp prst="textNoShape">
              <a:avLst/>
            </a:prstTxWarp>
            <a:noAutofit/>
          </a:bodyPr>
          <a:lstStyle/>
          <a:p>
            <a:pPr algn="ctr" defTabSz="93238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1" y="1"/>
            <a:ext cx="4100945" cy="2507673"/>
          </a:xfrm>
        </p:spPr>
        <p:txBody>
          <a:bodyPr lIns="393155" tIns="393155" rIns="393155" bIns="91432">
            <a:normAutofit/>
          </a:bodyPr>
          <a:lstStyle>
            <a:lvl1pPr marL="0" indent="0">
              <a:buNone/>
              <a:defRPr sz="4400">
                <a:solidFill>
                  <a:schemeClr val="bg1"/>
                </a:solidFill>
              </a:defRPr>
            </a:lvl1pPr>
          </a:lstStyle>
          <a:p>
            <a:pPr lvl="0"/>
            <a:r>
              <a:rPr lang="en-US" dirty="0"/>
              <a:t>Title</a:t>
            </a:r>
          </a:p>
        </p:txBody>
      </p:sp>
      <p:sp>
        <p:nvSpPr>
          <p:cNvPr id="7" name="Text Placeholder 7"/>
          <p:cNvSpPr>
            <a:spLocks noGrp="1"/>
          </p:cNvSpPr>
          <p:nvPr>
            <p:ph type="body" sz="quarter" idx="11" hasCustomPrompt="1"/>
          </p:nvPr>
        </p:nvSpPr>
        <p:spPr>
          <a:xfrm>
            <a:off x="1" y="2531487"/>
            <a:ext cx="4100945" cy="959859"/>
          </a:xfrm>
        </p:spPr>
        <p:txBody>
          <a:bodyPr lIns="393155" rIns="393155" bIns="91432"/>
          <a:lstStyle>
            <a:lvl1pPr marL="0" indent="0">
              <a:buNone/>
              <a:defRPr>
                <a:solidFill>
                  <a:schemeClr val="bg1"/>
                </a:solidFill>
              </a:defRPr>
            </a:lvl1pPr>
            <a:lvl2pPr marL="457157" indent="0">
              <a:buNone/>
              <a:defRPr/>
            </a:lvl2pPr>
          </a:lstStyle>
          <a:p>
            <a:pPr lvl="0"/>
            <a:r>
              <a:rPr lang="en-US" dirty="0"/>
              <a:t>Subtitle</a:t>
            </a:r>
          </a:p>
        </p:txBody>
      </p:sp>
      <p:sp>
        <p:nvSpPr>
          <p:cNvPr id="9" name="Text Placeholder 2"/>
          <p:cNvSpPr>
            <a:spLocks noGrp="1"/>
          </p:cNvSpPr>
          <p:nvPr>
            <p:ph type="body" sz="quarter" idx="12" hasCustomPrompt="1"/>
          </p:nvPr>
        </p:nvSpPr>
        <p:spPr>
          <a:xfrm>
            <a:off x="1" y="3505200"/>
            <a:ext cx="4087813" cy="3352800"/>
          </a:xfrm>
        </p:spPr>
        <p:txBody>
          <a:bodyPr lIns="393155" tIns="91432" bIns="91432">
            <a:normAutofit/>
          </a:bodyPr>
          <a:lstStyle>
            <a:lvl1pPr marL="0" indent="0">
              <a:buNone/>
              <a:defRPr sz="2000">
                <a:solidFill>
                  <a:schemeClr val="bg1"/>
                </a:solidFill>
                <a:latin typeface="+mn-lt"/>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Body text</a:t>
            </a:r>
          </a:p>
        </p:txBody>
      </p:sp>
      <p:sp>
        <p:nvSpPr>
          <p:cNvPr id="10" name="Picture Placeholder 9"/>
          <p:cNvSpPr>
            <a:spLocks noGrp="1"/>
          </p:cNvSpPr>
          <p:nvPr>
            <p:ph type="pic" sz="quarter" idx="13"/>
          </p:nvPr>
        </p:nvSpPr>
        <p:spPr>
          <a:xfrm>
            <a:off x="4100513" y="0"/>
            <a:ext cx="8091487" cy="6858000"/>
          </a:xfrm>
        </p:spPr>
        <p:txBody>
          <a:bodyPr/>
          <a:lstStyle/>
          <a:p>
            <a:endParaRPr lang="en-US"/>
          </a:p>
        </p:txBody>
      </p:sp>
    </p:spTree>
    <p:extLst>
      <p:ext uri="{BB962C8B-B14F-4D97-AF65-F5344CB8AC3E}">
        <p14:creationId xmlns:p14="http://schemas.microsoft.com/office/powerpoint/2010/main" val="327864061"/>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4_Split layout ">
    <p:spTree>
      <p:nvGrpSpPr>
        <p:cNvPr id="1" name=""/>
        <p:cNvGrpSpPr/>
        <p:nvPr/>
      </p:nvGrpSpPr>
      <p:grpSpPr>
        <a:xfrm>
          <a:off x="0" y="0"/>
          <a:ext cx="0" cy="0"/>
          <a:chOff x="0" y="0"/>
          <a:chExt cx="0" cy="0"/>
        </a:xfrm>
      </p:grpSpPr>
      <p:sp>
        <p:nvSpPr>
          <p:cNvPr id="4" name="Rectangle 3"/>
          <p:cNvSpPr/>
          <p:nvPr userDrawn="1"/>
        </p:nvSpPr>
        <p:spPr bwMode="auto">
          <a:xfrm>
            <a:off x="0" y="0"/>
            <a:ext cx="4114800" cy="685800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63" tIns="146290" rIns="182863" bIns="146290" numCol="1" spcCol="0" rtlCol="0" fromWordArt="0" anchor="t" anchorCtr="0" forceAA="0" compatLnSpc="1">
            <a:prstTxWarp prst="textNoShape">
              <a:avLst/>
            </a:prstTxWarp>
            <a:noAutofit/>
          </a:bodyPr>
          <a:lstStyle/>
          <a:p>
            <a:pPr algn="ctr" defTabSz="93238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1" y="1"/>
            <a:ext cx="4100945" cy="2507673"/>
          </a:xfrm>
        </p:spPr>
        <p:txBody>
          <a:bodyPr lIns="393155" tIns="393155" rIns="393155" bIns="91432">
            <a:normAutofit/>
          </a:bodyPr>
          <a:lstStyle>
            <a:lvl1pPr marL="0" indent="0">
              <a:buNone/>
              <a:defRPr sz="4400">
                <a:solidFill>
                  <a:schemeClr val="bg1"/>
                </a:solidFill>
              </a:defRPr>
            </a:lvl1pPr>
          </a:lstStyle>
          <a:p>
            <a:pPr lvl="0"/>
            <a:r>
              <a:rPr lang="en-US" dirty="0"/>
              <a:t>Title</a:t>
            </a:r>
          </a:p>
        </p:txBody>
      </p:sp>
      <p:sp>
        <p:nvSpPr>
          <p:cNvPr id="7" name="Text Placeholder 7"/>
          <p:cNvSpPr>
            <a:spLocks noGrp="1"/>
          </p:cNvSpPr>
          <p:nvPr>
            <p:ph type="body" sz="quarter" idx="11" hasCustomPrompt="1"/>
          </p:nvPr>
        </p:nvSpPr>
        <p:spPr>
          <a:xfrm>
            <a:off x="1" y="2531487"/>
            <a:ext cx="4100945" cy="959859"/>
          </a:xfrm>
        </p:spPr>
        <p:txBody>
          <a:bodyPr lIns="393155" rIns="393155" bIns="91432"/>
          <a:lstStyle>
            <a:lvl1pPr marL="0" indent="0">
              <a:buNone/>
              <a:defRPr>
                <a:solidFill>
                  <a:schemeClr val="bg1"/>
                </a:solidFill>
              </a:defRPr>
            </a:lvl1pPr>
            <a:lvl2pPr marL="457157" indent="0">
              <a:buNone/>
              <a:defRPr/>
            </a:lvl2pPr>
          </a:lstStyle>
          <a:p>
            <a:pPr lvl="0"/>
            <a:r>
              <a:rPr lang="en-US" dirty="0"/>
              <a:t>Subtitle</a:t>
            </a:r>
          </a:p>
        </p:txBody>
      </p:sp>
      <p:sp>
        <p:nvSpPr>
          <p:cNvPr id="9" name="Text Placeholder 2"/>
          <p:cNvSpPr>
            <a:spLocks noGrp="1"/>
          </p:cNvSpPr>
          <p:nvPr>
            <p:ph type="body" sz="quarter" idx="12" hasCustomPrompt="1"/>
          </p:nvPr>
        </p:nvSpPr>
        <p:spPr>
          <a:xfrm>
            <a:off x="1" y="3505200"/>
            <a:ext cx="4087813" cy="3352800"/>
          </a:xfrm>
        </p:spPr>
        <p:txBody>
          <a:bodyPr lIns="393155" tIns="91432" bIns="91432">
            <a:normAutofit/>
          </a:bodyPr>
          <a:lstStyle>
            <a:lvl1pPr marL="0" indent="0">
              <a:buNone/>
              <a:defRPr sz="2000">
                <a:solidFill>
                  <a:schemeClr val="bg1"/>
                </a:solidFill>
                <a:latin typeface="+mn-lt"/>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Body text</a:t>
            </a:r>
          </a:p>
        </p:txBody>
      </p:sp>
      <p:sp>
        <p:nvSpPr>
          <p:cNvPr id="10" name="Picture Placeholder 9"/>
          <p:cNvSpPr>
            <a:spLocks noGrp="1"/>
          </p:cNvSpPr>
          <p:nvPr>
            <p:ph type="pic" sz="quarter" idx="13"/>
          </p:nvPr>
        </p:nvSpPr>
        <p:spPr>
          <a:xfrm>
            <a:off x="4100513" y="0"/>
            <a:ext cx="8091487" cy="6858000"/>
          </a:xfrm>
        </p:spPr>
        <p:txBody>
          <a:bodyPr/>
          <a:lstStyle/>
          <a:p>
            <a:endParaRPr lang="en-US"/>
          </a:p>
        </p:txBody>
      </p:sp>
    </p:spTree>
    <p:extLst>
      <p:ext uri="{BB962C8B-B14F-4D97-AF65-F5344CB8AC3E}">
        <p14:creationId xmlns:p14="http://schemas.microsoft.com/office/powerpoint/2010/main" val="391338683"/>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5_Split layout ">
    <p:spTree>
      <p:nvGrpSpPr>
        <p:cNvPr id="1" name=""/>
        <p:cNvGrpSpPr/>
        <p:nvPr/>
      </p:nvGrpSpPr>
      <p:grpSpPr>
        <a:xfrm>
          <a:off x="0" y="0"/>
          <a:ext cx="0" cy="0"/>
          <a:chOff x="0" y="0"/>
          <a:chExt cx="0" cy="0"/>
        </a:xfrm>
      </p:grpSpPr>
      <p:sp>
        <p:nvSpPr>
          <p:cNvPr id="4" name="Rectangle 3"/>
          <p:cNvSpPr/>
          <p:nvPr userDrawn="1"/>
        </p:nvSpPr>
        <p:spPr bwMode="auto">
          <a:xfrm>
            <a:off x="0" y="0"/>
            <a:ext cx="4114800" cy="685800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63" tIns="146290" rIns="182863" bIns="146290" numCol="1" spcCol="0" rtlCol="0" fromWordArt="0" anchor="t" anchorCtr="0" forceAA="0" compatLnSpc="1">
            <a:prstTxWarp prst="textNoShape">
              <a:avLst/>
            </a:prstTxWarp>
            <a:noAutofit/>
          </a:bodyPr>
          <a:lstStyle/>
          <a:p>
            <a:pPr algn="ctr" defTabSz="93238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1" y="1"/>
            <a:ext cx="4100945" cy="2507673"/>
          </a:xfrm>
        </p:spPr>
        <p:txBody>
          <a:bodyPr lIns="393155" tIns="393155" rIns="393155" bIns="91432">
            <a:normAutofit/>
          </a:bodyPr>
          <a:lstStyle>
            <a:lvl1pPr marL="0" indent="0">
              <a:buNone/>
              <a:defRPr sz="4400">
                <a:solidFill>
                  <a:schemeClr val="bg1"/>
                </a:solidFill>
              </a:defRPr>
            </a:lvl1pPr>
          </a:lstStyle>
          <a:p>
            <a:pPr lvl="0"/>
            <a:r>
              <a:rPr lang="en-US" dirty="0"/>
              <a:t>Title</a:t>
            </a:r>
          </a:p>
        </p:txBody>
      </p:sp>
      <p:sp>
        <p:nvSpPr>
          <p:cNvPr id="7" name="Text Placeholder 7"/>
          <p:cNvSpPr>
            <a:spLocks noGrp="1"/>
          </p:cNvSpPr>
          <p:nvPr>
            <p:ph type="body" sz="quarter" idx="11" hasCustomPrompt="1"/>
          </p:nvPr>
        </p:nvSpPr>
        <p:spPr>
          <a:xfrm>
            <a:off x="1" y="2531487"/>
            <a:ext cx="4100945" cy="959859"/>
          </a:xfrm>
        </p:spPr>
        <p:txBody>
          <a:bodyPr lIns="393155" rIns="393155" bIns="91432"/>
          <a:lstStyle>
            <a:lvl1pPr marL="0" indent="0">
              <a:buNone/>
              <a:defRPr>
                <a:solidFill>
                  <a:schemeClr val="bg1"/>
                </a:solidFill>
              </a:defRPr>
            </a:lvl1pPr>
            <a:lvl2pPr marL="457157" indent="0">
              <a:buNone/>
              <a:defRPr/>
            </a:lvl2pPr>
          </a:lstStyle>
          <a:p>
            <a:pPr lvl="0"/>
            <a:r>
              <a:rPr lang="en-US" dirty="0"/>
              <a:t>Subtitle</a:t>
            </a:r>
          </a:p>
        </p:txBody>
      </p:sp>
      <p:sp>
        <p:nvSpPr>
          <p:cNvPr id="9" name="Text Placeholder 2"/>
          <p:cNvSpPr>
            <a:spLocks noGrp="1"/>
          </p:cNvSpPr>
          <p:nvPr>
            <p:ph type="body" sz="quarter" idx="12" hasCustomPrompt="1"/>
          </p:nvPr>
        </p:nvSpPr>
        <p:spPr>
          <a:xfrm>
            <a:off x="1" y="3505200"/>
            <a:ext cx="4087813" cy="3352800"/>
          </a:xfrm>
        </p:spPr>
        <p:txBody>
          <a:bodyPr lIns="393155" tIns="91432" bIns="91432">
            <a:normAutofit/>
          </a:bodyPr>
          <a:lstStyle>
            <a:lvl1pPr marL="0" indent="0">
              <a:buNone/>
              <a:defRPr sz="2000">
                <a:solidFill>
                  <a:schemeClr val="bg1"/>
                </a:solidFill>
                <a:latin typeface="+mn-lt"/>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Body text</a:t>
            </a:r>
          </a:p>
        </p:txBody>
      </p:sp>
      <p:sp>
        <p:nvSpPr>
          <p:cNvPr id="10" name="Picture Placeholder 9"/>
          <p:cNvSpPr>
            <a:spLocks noGrp="1"/>
          </p:cNvSpPr>
          <p:nvPr>
            <p:ph type="pic" sz="quarter" idx="13"/>
          </p:nvPr>
        </p:nvSpPr>
        <p:spPr>
          <a:xfrm>
            <a:off x="4100513" y="0"/>
            <a:ext cx="8091487" cy="6858000"/>
          </a:xfrm>
        </p:spPr>
        <p:txBody>
          <a:bodyPr/>
          <a:lstStyle/>
          <a:p>
            <a:endParaRPr lang="en-US"/>
          </a:p>
        </p:txBody>
      </p:sp>
    </p:spTree>
    <p:extLst>
      <p:ext uri="{BB962C8B-B14F-4D97-AF65-F5344CB8AC3E}">
        <p14:creationId xmlns:p14="http://schemas.microsoft.com/office/powerpoint/2010/main" val="2461262098"/>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6_Split layout ">
    <p:spTree>
      <p:nvGrpSpPr>
        <p:cNvPr id="1" name=""/>
        <p:cNvGrpSpPr/>
        <p:nvPr/>
      </p:nvGrpSpPr>
      <p:grpSpPr>
        <a:xfrm>
          <a:off x="0" y="0"/>
          <a:ext cx="0" cy="0"/>
          <a:chOff x="0" y="0"/>
          <a:chExt cx="0" cy="0"/>
        </a:xfrm>
      </p:grpSpPr>
      <p:sp>
        <p:nvSpPr>
          <p:cNvPr id="4" name="Rectangle 3"/>
          <p:cNvSpPr/>
          <p:nvPr userDrawn="1"/>
        </p:nvSpPr>
        <p:spPr bwMode="auto">
          <a:xfrm>
            <a:off x="0" y="0"/>
            <a:ext cx="4114800" cy="6858000"/>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63" tIns="146290" rIns="182863" bIns="146290" numCol="1" spcCol="0" rtlCol="0" fromWordArt="0" anchor="t" anchorCtr="0" forceAA="0" compatLnSpc="1">
            <a:prstTxWarp prst="textNoShape">
              <a:avLst/>
            </a:prstTxWarp>
            <a:noAutofit/>
          </a:bodyPr>
          <a:lstStyle/>
          <a:p>
            <a:pPr algn="ctr" defTabSz="93238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1" y="1"/>
            <a:ext cx="4100945" cy="2507673"/>
          </a:xfrm>
        </p:spPr>
        <p:txBody>
          <a:bodyPr lIns="393155" tIns="393155" rIns="393155" bIns="91432">
            <a:normAutofit/>
          </a:bodyPr>
          <a:lstStyle>
            <a:lvl1pPr marL="0" indent="0">
              <a:buNone/>
              <a:defRPr sz="4400">
                <a:solidFill>
                  <a:schemeClr val="bg1"/>
                </a:solidFill>
              </a:defRPr>
            </a:lvl1pPr>
          </a:lstStyle>
          <a:p>
            <a:pPr lvl="0"/>
            <a:r>
              <a:rPr lang="en-US" dirty="0"/>
              <a:t>Title</a:t>
            </a:r>
          </a:p>
        </p:txBody>
      </p:sp>
      <p:sp>
        <p:nvSpPr>
          <p:cNvPr id="7" name="Text Placeholder 7"/>
          <p:cNvSpPr>
            <a:spLocks noGrp="1"/>
          </p:cNvSpPr>
          <p:nvPr>
            <p:ph type="body" sz="quarter" idx="11" hasCustomPrompt="1"/>
          </p:nvPr>
        </p:nvSpPr>
        <p:spPr>
          <a:xfrm>
            <a:off x="1" y="2531487"/>
            <a:ext cx="4100945" cy="959859"/>
          </a:xfrm>
        </p:spPr>
        <p:txBody>
          <a:bodyPr lIns="393155" rIns="393155" bIns="91432"/>
          <a:lstStyle>
            <a:lvl1pPr marL="0" indent="0">
              <a:buNone/>
              <a:defRPr>
                <a:solidFill>
                  <a:schemeClr val="bg1"/>
                </a:solidFill>
              </a:defRPr>
            </a:lvl1pPr>
            <a:lvl2pPr marL="457157" indent="0">
              <a:buNone/>
              <a:defRPr/>
            </a:lvl2pPr>
          </a:lstStyle>
          <a:p>
            <a:pPr lvl="0"/>
            <a:r>
              <a:rPr lang="en-US" dirty="0"/>
              <a:t>Subtitle</a:t>
            </a:r>
          </a:p>
        </p:txBody>
      </p:sp>
      <p:sp>
        <p:nvSpPr>
          <p:cNvPr id="9" name="Text Placeholder 2"/>
          <p:cNvSpPr>
            <a:spLocks noGrp="1"/>
          </p:cNvSpPr>
          <p:nvPr>
            <p:ph type="body" sz="quarter" idx="12" hasCustomPrompt="1"/>
          </p:nvPr>
        </p:nvSpPr>
        <p:spPr>
          <a:xfrm>
            <a:off x="1" y="3505200"/>
            <a:ext cx="4087813" cy="3352800"/>
          </a:xfrm>
        </p:spPr>
        <p:txBody>
          <a:bodyPr lIns="393155" tIns="91432" bIns="91432">
            <a:normAutofit/>
          </a:bodyPr>
          <a:lstStyle>
            <a:lvl1pPr marL="0" indent="0">
              <a:buNone/>
              <a:defRPr sz="2000">
                <a:solidFill>
                  <a:schemeClr val="bg1"/>
                </a:solidFill>
                <a:latin typeface="+mn-lt"/>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Body text</a:t>
            </a:r>
          </a:p>
        </p:txBody>
      </p:sp>
      <p:sp>
        <p:nvSpPr>
          <p:cNvPr id="10" name="Picture Placeholder 9"/>
          <p:cNvSpPr>
            <a:spLocks noGrp="1"/>
          </p:cNvSpPr>
          <p:nvPr>
            <p:ph type="pic" sz="quarter" idx="13"/>
          </p:nvPr>
        </p:nvSpPr>
        <p:spPr>
          <a:xfrm>
            <a:off x="4100513" y="0"/>
            <a:ext cx="8091487" cy="6858000"/>
          </a:xfrm>
        </p:spPr>
        <p:txBody>
          <a:bodyPr/>
          <a:lstStyle/>
          <a:p>
            <a:endParaRPr lang="en-US"/>
          </a:p>
        </p:txBody>
      </p:sp>
    </p:spTree>
    <p:extLst>
      <p:ext uri="{BB962C8B-B14F-4D97-AF65-F5344CB8AC3E}">
        <p14:creationId xmlns:p14="http://schemas.microsoft.com/office/powerpoint/2010/main" val="15422385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68406B1-5395-4EAD-BD16-C032EA563FF8}" type="datetimeFigureOut">
              <a:rPr lang="en-US" smtClean="0"/>
              <a:t>6/14/2018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AD9E620-94DA-46AD-A290-2756EFB5EED5}" type="slidenum">
              <a:rPr lang="en-US" smtClean="0"/>
              <a:t>‹#›</a:t>
            </a:fld>
            <a:endParaRPr lang="en-US" dirty="0"/>
          </a:p>
        </p:txBody>
      </p:sp>
    </p:spTree>
    <p:extLst>
      <p:ext uri="{BB962C8B-B14F-4D97-AF65-F5344CB8AC3E}">
        <p14:creationId xmlns:p14="http://schemas.microsoft.com/office/powerpoint/2010/main" val="364315474"/>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_Section">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183652"/>
            <a:ext cx="11353800" cy="3066444"/>
          </a:xfrm>
        </p:spPr>
        <p:txBody>
          <a:bodyPr lIns="393155" anchor="t" anchorCtr="0">
            <a:normAutofit/>
          </a:bodyPr>
          <a:lstStyle>
            <a:lvl1pPr>
              <a:defRPr sz="66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1918481411"/>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9_Section">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183652"/>
            <a:ext cx="11353800" cy="3066444"/>
          </a:xfrm>
        </p:spPr>
        <p:txBody>
          <a:bodyPr lIns="393155" anchor="t" anchorCtr="0">
            <a:normAutofit/>
          </a:bodyPr>
          <a:lstStyle>
            <a:lvl1pPr>
              <a:defRPr sz="66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2521063315"/>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2_Sectio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183652"/>
            <a:ext cx="11353800" cy="3066444"/>
          </a:xfrm>
        </p:spPr>
        <p:txBody>
          <a:bodyPr lIns="393155" anchor="t" anchorCtr="0">
            <a:normAutofit/>
          </a:bodyPr>
          <a:lstStyle>
            <a:lvl1pPr>
              <a:defRPr sz="66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44495945"/>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3_Section">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183652"/>
            <a:ext cx="11353800" cy="3066444"/>
          </a:xfrm>
        </p:spPr>
        <p:txBody>
          <a:bodyPr lIns="393155" anchor="t" anchorCtr="0">
            <a:normAutofit/>
          </a:bodyPr>
          <a:lstStyle>
            <a:lvl1pPr>
              <a:defRPr sz="66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828794286"/>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4_Section">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183652"/>
            <a:ext cx="11353800" cy="3066444"/>
          </a:xfrm>
        </p:spPr>
        <p:txBody>
          <a:bodyPr lIns="393155" anchor="t" anchorCtr="0">
            <a:normAutofit/>
          </a:bodyPr>
          <a:lstStyle>
            <a:lvl1pPr>
              <a:defRPr sz="66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709062624"/>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1_Section">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183652"/>
            <a:ext cx="11353800" cy="3066444"/>
          </a:xfrm>
        </p:spPr>
        <p:txBody>
          <a:bodyPr lIns="393155" anchor="t" anchorCtr="0">
            <a:normAutofit/>
          </a:bodyPr>
          <a:lstStyle>
            <a:lvl1pPr>
              <a:defRPr sz="66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1134264290"/>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5_Section">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9231" y="3145041"/>
            <a:ext cx="3288506" cy="704445"/>
          </a:xfrm>
          <a:prstGeom prst="rect">
            <a:avLst/>
          </a:prstGeom>
        </p:spPr>
      </p:pic>
    </p:spTree>
    <p:extLst>
      <p:ext uri="{BB962C8B-B14F-4D97-AF65-F5344CB8AC3E}">
        <p14:creationId xmlns:p14="http://schemas.microsoft.com/office/powerpoint/2010/main" val="1378104468"/>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0_Section">
    <p:bg>
      <p:bgPr>
        <a:solidFill>
          <a:schemeClr val="accent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9231" y="3145041"/>
            <a:ext cx="3288506" cy="704445"/>
          </a:xfrm>
          <a:prstGeom prst="rect">
            <a:avLst/>
          </a:prstGeom>
        </p:spPr>
      </p:pic>
    </p:spTree>
    <p:extLst>
      <p:ext uri="{BB962C8B-B14F-4D97-AF65-F5344CB8AC3E}">
        <p14:creationId xmlns:p14="http://schemas.microsoft.com/office/powerpoint/2010/main" val="2506209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6_Section">
    <p:bg>
      <p:bgPr>
        <a:solidFill>
          <a:schemeClr val="accent3"/>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9231" y="3145041"/>
            <a:ext cx="3288506" cy="704445"/>
          </a:xfrm>
          <a:prstGeom prst="rect">
            <a:avLst/>
          </a:prstGeom>
        </p:spPr>
      </p:pic>
    </p:spTree>
    <p:extLst>
      <p:ext uri="{BB962C8B-B14F-4D97-AF65-F5344CB8AC3E}">
        <p14:creationId xmlns:p14="http://schemas.microsoft.com/office/powerpoint/2010/main" val="1860131465"/>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7_Section">
    <p:bg>
      <p:bgPr>
        <a:solidFill>
          <a:schemeClr val="accent4"/>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9231" y="3145041"/>
            <a:ext cx="3288506" cy="704445"/>
          </a:xfrm>
          <a:prstGeom prst="rect">
            <a:avLst/>
          </a:prstGeom>
        </p:spPr>
      </p:pic>
    </p:spTree>
    <p:extLst>
      <p:ext uri="{BB962C8B-B14F-4D97-AF65-F5344CB8AC3E}">
        <p14:creationId xmlns:p14="http://schemas.microsoft.com/office/powerpoint/2010/main" val="35238022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9"/>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4"/>
            <a:ext cx="10515600" cy="1500187"/>
          </a:xfrm>
        </p:spPr>
        <p:txBody>
          <a:bodyPr/>
          <a:lstStyle>
            <a:lvl1pPr marL="0" indent="0">
              <a:buNone/>
              <a:defRPr sz="2400">
                <a:solidFill>
                  <a:schemeClr val="tx1">
                    <a:tint val="75000"/>
                  </a:schemeClr>
                </a:solidFill>
              </a:defRPr>
            </a:lvl1pPr>
            <a:lvl2pPr marL="457157" indent="0">
              <a:buNone/>
              <a:defRPr sz="2000">
                <a:solidFill>
                  <a:schemeClr val="tx1">
                    <a:tint val="75000"/>
                  </a:schemeClr>
                </a:solidFill>
              </a:defRPr>
            </a:lvl2pPr>
            <a:lvl3pPr marL="914314" indent="0">
              <a:buNone/>
              <a:defRPr sz="1800">
                <a:solidFill>
                  <a:schemeClr val="tx1">
                    <a:tint val="75000"/>
                  </a:schemeClr>
                </a:solidFill>
              </a:defRPr>
            </a:lvl3pPr>
            <a:lvl4pPr marL="1371471" indent="0">
              <a:buNone/>
              <a:defRPr sz="1600">
                <a:solidFill>
                  <a:schemeClr val="tx1">
                    <a:tint val="75000"/>
                  </a:schemeClr>
                </a:solidFill>
              </a:defRPr>
            </a:lvl4pPr>
            <a:lvl5pPr marL="1828628" indent="0">
              <a:buNone/>
              <a:defRPr sz="1600">
                <a:solidFill>
                  <a:schemeClr val="tx1">
                    <a:tint val="75000"/>
                  </a:schemeClr>
                </a:solidFill>
              </a:defRPr>
            </a:lvl5pPr>
            <a:lvl6pPr marL="2285785" indent="0">
              <a:buNone/>
              <a:defRPr sz="1600">
                <a:solidFill>
                  <a:schemeClr val="tx1">
                    <a:tint val="75000"/>
                  </a:schemeClr>
                </a:solidFill>
              </a:defRPr>
            </a:lvl6pPr>
            <a:lvl7pPr marL="2742942" indent="0">
              <a:buNone/>
              <a:defRPr sz="1600">
                <a:solidFill>
                  <a:schemeClr val="tx1">
                    <a:tint val="75000"/>
                  </a:schemeClr>
                </a:solidFill>
              </a:defRPr>
            </a:lvl7pPr>
            <a:lvl8pPr marL="3200099" indent="0">
              <a:buNone/>
              <a:defRPr sz="1600">
                <a:solidFill>
                  <a:schemeClr val="tx1">
                    <a:tint val="75000"/>
                  </a:schemeClr>
                </a:solidFill>
              </a:defRPr>
            </a:lvl8pPr>
            <a:lvl9pPr marL="3657256"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68406B1-5395-4EAD-BD16-C032EA563FF8}" type="datetimeFigureOut">
              <a:rPr lang="en-US" smtClean="0"/>
              <a:t>6/14/2018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AD9E620-94DA-46AD-A290-2756EFB5EED5}" type="slidenum">
              <a:rPr lang="en-US" smtClean="0"/>
              <a:t>‹#›</a:t>
            </a:fld>
            <a:endParaRPr lang="en-US" dirty="0"/>
          </a:p>
        </p:txBody>
      </p:sp>
    </p:spTree>
    <p:extLst>
      <p:ext uri="{BB962C8B-B14F-4D97-AF65-F5344CB8AC3E}">
        <p14:creationId xmlns:p14="http://schemas.microsoft.com/office/powerpoint/2010/main" val="2215567339"/>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8_Section">
    <p:bg>
      <p:bgPr>
        <a:solidFill>
          <a:schemeClr val="accent5"/>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9231" y="3145041"/>
            <a:ext cx="3288506" cy="704445"/>
          </a:xfrm>
          <a:prstGeom prst="rect">
            <a:avLst/>
          </a:prstGeom>
        </p:spPr>
      </p:pic>
    </p:spTree>
    <p:extLst>
      <p:ext uri="{BB962C8B-B14F-4D97-AF65-F5344CB8AC3E}">
        <p14:creationId xmlns:p14="http://schemas.microsoft.com/office/powerpoint/2010/main" val="3031271535"/>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2_Section">
    <p:bg>
      <p:bgPr>
        <a:solidFill>
          <a:schemeClr val="accent6"/>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9231" y="3145041"/>
            <a:ext cx="3288506" cy="704445"/>
          </a:xfrm>
          <a:prstGeom prst="rect">
            <a:avLst/>
          </a:prstGeom>
        </p:spPr>
      </p:pic>
    </p:spTree>
    <p:extLst>
      <p:ext uri="{BB962C8B-B14F-4D97-AF65-F5344CB8AC3E}">
        <p14:creationId xmlns:p14="http://schemas.microsoft.com/office/powerpoint/2010/main" val="1115063281"/>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Walkin Microsoft Ready - Editable">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633" y="470067"/>
            <a:ext cx="1423303" cy="304828"/>
          </a:xfrm>
          <a:prstGeom prst="rect">
            <a:avLst/>
          </a:prstGeom>
        </p:spPr>
      </p:pic>
      <p:grpSp>
        <p:nvGrpSpPr>
          <p:cNvPr id="12" name="Group 11"/>
          <p:cNvGrpSpPr/>
          <p:nvPr userDrawn="1"/>
        </p:nvGrpSpPr>
        <p:grpSpPr>
          <a:xfrm>
            <a:off x="6857008" y="5999453"/>
            <a:ext cx="5160708" cy="627864"/>
            <a:chOff x="274638" y="4554931"/>
            <a:chExt cx="5264191" cy="640363"/>
          </a:xfrm>
        </p:grpSpPr>
        <p:sp>
          <p:nvSpPr>
            <p:cNvPr id="7" name="TextBox 6"/>
            <p:cNvSpPr txBox="1"/>
            <p:nvPr userDrawn="1"/>
          </p:nvSpPr>
          <p:spPr>
            <a:xfrm>
              <a:off x="274638" y="4554931"/>
              <a:ext cx="5264191" cy="640363"/>
            </a:xfrm>
            <a:prstGeom prst="rect">
              <a:avLst/>
            </a:prstGeom>
            <a:noFill/>
          </p:spPr>
          <p:txBody>
            <a:bodyPr wrap="none" lIns="182880" tIns="146304" rIns="182880" bIns="146304" rtlCol="0">
              <a:spAutoFit/>
            </a:bodyPr>
            <a:lstStyle/>
            <a:p>
              <a:pPr defTabSz="914281">
                <a:lnSpc>
                  <a:spcPct val="90000"/>
                </a:lnSpc>
                <a:spcAft>
                  <a:spcPts val="588"/>
                </a:spcAft>
              </a:pPr>
              <a:r>
                <a:rPr lang="en-US" sz="2400" dirty="0">
                  <a:gradFill>
                    <a:gsLst>
                      <a:gs pos="2917">
                        <a:srgbClr val="FFFFFF"/>
                      </a:gs>
                      <a:gs pos="30000">
                        <a:srgbClr val="FFFFFF"/>
                      </a:gs>
                    </a:gsLst>
                    <a:lin ang="5400000" scaled="0"/>
                  </a:gradFill>
                </a:rPr>
                <a:t>Las Vegas, Nevada	July 17–21, 2017</a:t>
              </a:r>
            </a:p>
          </p:txBody>
        </p:sp>
        <p:cxnSp>
          <p:nvCxnSpPr>
            <p:cNvPr id="10" name="Straight Connector 9"/>
            <p:cNvCxnSpPr>
              <a:cxnSpLocks/>
            </p:cNvCxnSpPr>
            <p:nvPr userDrawn="1"/>
          </p:nvCxnSpPr>
          <p:spPr>
            <a:xfrm>
              <a:off x="3059781" y="4673270"/>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056C9DEE-6F0F-4952-B2B1-A47AFA7F3DE1}"/>
              </a:ext>
            </a:extLst>
          </p:cNvPr>
          <p:cNvSpPr txBox="1"/>
          <p:nvPr userDrawn="1"/>
        </p:nvSpPr>
        <p:spPr>
          <a:xfrm>
            <a:off x="221374" y="1834504"/>
            <a:ext cx="5840165" cy="1022998"/>
          </a:xfrm>
          <a:prstGeom prst="rect">
            <a:avLst/>
          </a:prstGeom>
          <a:noFill/>
        </p:spPr>
        <p:txBody>
          <a:bodyPr wrap="none" lIns="179261" tIns="143408" rIns="179261" bIns="143408" rtlCol="0">
            <a:spAutoFit/>
          </a:bodyPr>
          <a:lstStyle/>
          <a:p>
            <a:pPr defTabSz="914281">
              <a:lnSpc>
                <a:spcPct val="90000"/>
              </a:lnSpc>
              <a:spcAft>
                <a:spcPts val="588"/>
              </a:spcAft>
            </a:pPr>
            <a:r>
              <a:rPr lang="en-US" sz="5300" dirty="0">
                <a:gradFill>
                  <a:gsLst>
                    <a:gs pos="2917">
                      <a:srgbClr val="FFFFFF"/>
                    </a:gs>
                    <a:gs pos="30000">
                      <a:srgbClr val="FFFFFF"/>
                    </a:gs>
                  </a:gsLst>
                  <a:lin ang="5400000" scaled="0"/>
                </a:gradFill>
                <a:latin typeface="Segoe UI Light"/>
              </a:rPr>
              <a:t>Microsoft Ready to</a:t>
            </a:r>
          </a:p>
        </p:txBody>
      </p:sp>
      <p:sp>
        <p:nvSpPr>
          <p:cNvPr id="5" name="Text Placeholder 4">
            <a:extLst>
              <a:ext uri="{FF2B5EF4-FFF2-40B4-BE49-F238E27FC236}">
                <a16:creationId xmlns:a16="http://schemas.microsoft.com/office/drawing/2014/main" id="{65CD16D0-030B-4E01-8C7E-8FA7B612BB85}"/>
              </a:ext>
            </a:extLst>
          </p:cNvPr>
          <p:cNvSpPr>
            <a:spLocks noGrp="1"/>
          </p:cNvSpPr>
          <p:nvPr>
            <p:ph type="body" sz="quarter" idx="10" hasCustomPrompt="1"/>
          </p:nvPr>
        </p:nvSpPr>
        <p:spPr>
          <a:xfrm>
            <a:off x="5628510" y="1834505"/>
            <a:ext cx="6274974" cy="1022069"/>
          </a:xfrm>
        </p:spPr>
        <p:txBody>
          <a:bodyPr lIns="179261" tIns="143408" rIns="179261" bIns="143408"/>
          <a:lstStyle>
            <a:lvl1pPr marL="0" indent="0">
              <a:buNone/>
              <a:defRPr sz="5300"/>
            </a:lvl1pPr>
          </a:lstStyle>
          <a:p>
            <a:pPr lvl="0"/>
            <a:r>
              <a:rPr lang="en-US" dirty="0"/>
              <a:t>&lt;theme word here&gt;</a:t>
            </a:r>
          </a:p>
        </p:txBody>
      </p:sp>
      <p:sp>
        <p:nvSpPr>
          <p:cNvPr id="11" name="TextBox 10">
            <a:extLst>
              <a:ext uri="{FF2B5EF4-FFF2-40B4-BE49-F238E27FC236}">
                <a16:creationId xmlns:a16="http://schemas.microsoft.com/office/drawing/2014/main" id="{E83994D1-B42D-4DF0-86D5-48A780335374}"/>
              </a:ext>
            </a:extLst>
          </p:cNvPr>
          <p:cNvSpPr txBox="1"/>
          <p:nvPr userDrawn="1"/>
        </p:nvSpPr>
        <p:spPr>
          <a:xfrm>
            <a:off x="202095" y="2599697"/>
            <a:ext cx="5661415" cy="1022998"/>
          </a:xfrm>
          <a:prstGeom prst="rect">
            <a:avLst/>
          </a:prstGeom>
          <a:noFill/>
        </p:spPr>
        <p:txBody>
          <a:bodyPr wrap="square" lIns="179261" tIns="143408" rIns="179261" bIns="143408" rtlCol="0">
            <a:spAutoFit/>
          </a:bodyPr>
          <a:lstStyle/>
          <a:p>
            <a:pPr algn="r" defTabSz="914281">
              <a:lnSpc>
                <a:spcPct val="90000"/>
              </a:lnSpc>
              <a:spcAft>
                <a:spcPts val="588"/>
              </a:spcAft>
            </a:pPr>
            <a:r>
              <a:rPr lang="en-US" sz="5300" dirty="0">
                <a:gradFill>
                  <a:gsLst>
                    <a:gs pos="2917">
                      <a:srgbClr val="FFFFFF"/>
                    </a:gs>
                    <a:gs pos="30000">
                      <a:srgbClr val="FFFFFF"/>
                    </a:gs>
                  </a:gsLst>
                  <a:lin ang="5400000" scaled="0"/>
                </a:gradFill>
                <a:latin typeface="Segoe UI Light"/>
              </a:rPr>
              <a:t>to</a:t>
            </a:r>
          </a:p>
        </p:txBody>
      </p:sp>
      <p:sp>
        <p:nvSpPr>
          <p:cNvPr id="13" name="Text Placeholder 4">
            <a:extLst>
              <a:ext uri="{FF2B5EF4-FFF2-40B4-BE49-F238E27FC236}">
                <a16:creationId xmlns:a16="http://schemas.microsoft.com/office/drawing/2014/main" id="{8EA71668-2A88-4115-853E-BEC05FB59E72}"/>
              </a:ext>
            </a:extLst>
          </p:cNvPr>
          <p:cNvSpPr>
            <a:spLocks noGrp="1"/>
          </p:cNvSpPr>
          <p:nvPr>
            <p:ph type="body" sz="quarter" idx="11" hasCustomPrompt="1"/>
          </p:nvPr>
        </p:nvSpPr>
        <p:spPr>
          <a:xfrm>
            <a:off x="5628510" y="2599697"/>
            <a:ext cx="6274974" cy="1022998"/>
          </a:xfrm>
        </p:spPr>
        <p:txBody>
          <a:bodyPr lIns="179261" tIns="143408" rIns="179261" bIns="143408"/>
          <a:lstStyle>
            <a:lvl1pPr marL="0" indent="0">
              <a:buNone/>
              <a:defRPr sz="5300"/>
            </a:lvl1pPr>
          </a:lstStyle>
          <a:p>
            <a:pPr lvl="0"/>
            <a:r>
              <a:rPr lang="en-US" dirty="0"/>
              <a:t>&lt;theme word here&gt;</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202095" y="3378028"/>
            <a:ext cx="5661415" cy="1022998"/>
          </a:xfrm>
          <a:prstGeom prst="rect">
            <a:avLst/>
          </a:prstGeom>
          <a:noFill/>
        </p:spPr>
        <p:txBody>
          <a:bodyPr wrap="square" lIns="179261" tIns="143408" rIns="179261" bIns="143408" rtlCol="0">
            <a:spAutoFit/>
          </a:bodyPr>
          <a:lstStyle/>
          <a:p>
            <a:pPr algn="r" defTabSz="914281">
              <a:lnSpc>
                <a:spcPct val="90000"/>
              </a:lnSpc>
              <a:spcAft>
                <a:spcPts val="588"/>
              </a:spcAft>
            </a:pPr>
            <a:r>
              <a:rPr lang="en-US" sz="5300" dirty="0">
                <a:gradFill>
                  <a:gsLst>
                    <a:gs pos="2917">
                      <a:srgbClr val="FFFFFF"/>
                    </a:gs>
                    <a:gs pos="30000">
                      <a:srgbClr val="FFFFFF"/>
                    </a:gs>
                  </a:gsLst>
                  <a:lin ang="5400000" scaled="0"/>
                </a:gradFill>
                <a:latin typeface="Segoe UI Light"/>
              </a:rPr>
              <a:t>to</a:t>
            </a:r>
          </a:p>
        </p:txBody>
      </p:sp>
      <p:sp>
        <p:nvSpPr>
          <p:cNvPr id="15" name="Text Placeholder 4">
            <a:extLst>
              <a:ext uri="{FF2B5EF4-FFF2-40B4-BE49-F238E27FC236}">
                <a16:creationId xmlns:a16="http://schemas.microsoft.com/office/drawing/2014/main" id="{46AE5335-01B3-4932-AE7C-C7409C947F67}"/>
              </a:ext>
            </a:extLst>
          </p:cNvPr>
          <p:cNvSpPr>
            <a:spLocks noGrp="1"/>
          </p:cNvSpPr>
          <p:nvPr>
            <p:ph type="body" sz="quarter" idx="12" hasCustomPrompt="1"/>
          </p:nvPr>
        </p:nvSpPr>
        <p:spPr>
          <a:xfrm>
            <a:off x="5628510" y="3378028"/>
            <a:ext cx="6274974" cy="1022998"/>
          </a:xfrm>
        </p:spPr>
        <p:txBody>
          <a:bodyPr lIns="179261" tIns="143408" rIns="179261" bIns="143408"/>
          <a:lstStyle>
            <a:lvl1pPr marL="0" indent="0">
              <a:buNone/>
              <a:defRPr sz="5300"/>
            </a:lvl1pPr>
          </a:lstStyle>
          <a:p>
            <a:pPr lvl="0"/>
            <a:r>
              <a:rPr lang="en-US" dirty="0"/>
              <a:t>&lt;theme word here&gt;</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4927288" y="4143221"/>
            <a:ext cx="6339711" cy="1022998"/>
          </a:xfrm>
          <a:prstGeom prst="rect">
            <a:avLst/>
          </a:prstGeom>
          <a:noFill/>
        </p:spPr>
        <p:txBody>
          <a:bodyPr wrap="none" lIns="179261" tIns="143408" rIns="179261" bIns="143408" rtlCol="0">
            <a:spAutoFit/>
          </a:bodyPr>
          <a:lstStyle/>
          <a:p>
            <a:pPr defTabSz="914281">
              <a:lnSpc>
                <a:spcPct val="90000"/>
              </a:lnSpc>
              <a:spcAft>
                <a:spcPts val="588"/>
              </a:spcAft>
            </a:pPr>
            <a:r>
              <a:rPr lang="en-US" sz="5300" dirty="0">
                <a:gradFill>
                  <a:gsLst>
                    <a:gs pos="2917">
                      <a:srgbClr val="FFFFFF"/>
                    </a:gs>
                    <a:gs pos="30000">
                      <a:srgbClr val="FFFFFF"/>
                    </a:gs>
                  </a:gsLst>
                  <a:lin ang="5400000" scaled="0"/>
                </a:gradFill>
                <a:latin typeface="Segoe UI Light"/>
              </a:rPr>
              <a:t>to keep transforming</a:t>
            </a:r>
          </a:p>
        </p:txBody>
      </p:sp>
    </p:spTree>
    <p:extLst>
      <p:ext uri="{BB962C8B-B14F-4D97-AF65-F5344CB8AC3E}">
        <p14:creationId xmlns:p14="http://schemas.microsoft.com/office/powerpoint/2010/main" val="2042661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Walkin Microsoft Ready - Generic">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633" y="470067"/>
            <a:ext cx="1423303" cy="304828"/>
          </a:xfrm>
          <a:prstGeom prst="rect">
            <a:avLst/>
          </a:prstGeom>
        </p:spPr>
      </p:pic>
      <p:grpSp>
        <p:nvGrpSpPr>
          <p:cNvPr id="12" name="Group 11"/>
          <p:cNvGrpSpPr/>
          <p:nvPr userDrawn="1"/>
        </p:nvGrpSpPr>
        <p:grpSpPr>
          <a:xfrm>
            <a:off x="6857008" y="5999453"/>
            <a:ext cx="5160708" cy="627864"/>
            <a:chOff x="274638" y="4554931"/>
            <a:chExt cx="5264191" cy="640363"/>
          </a:xfrm>
        </p:grpSpPr>
        <p:sp>
          <p:nvSpPr>
            <p:cNvPr id="7" name="TextBox 6"/>
            <p:cNvSpPr txBox="1"/>
            <p:nvPr userDrawn="1"/>
          </p:nvSpPr>
          <p:spPr>
            <a:xfrm>
              <a:off x="274638" y="4554931"/>
              <a:ext cx="5264191" cy="640363"/>
            </a:xfrm>
            <a:prstGeom prst="rect">
              <a:avLst/>
            </a:prstGeom>
            <a:noFill/>
          </p:spPr>
          <p:txBody>
            <a:bodyPr wrap="none" lIns="182880" tIns="146304" rIns="182880" bIns="146304" rtlCol="0">
              <a:spAutoFit/>
            </a:bodyPr>
            <a:lstStyle/>
            <a:p>
              <a:pPr defTabSz="914281">
                <a:lnSpc>
                  <a:spcPct val="90000"/>
                </a:lnSpc>
                <a:spcAft>
                  <a:spcPts val="588"/>
                </a:spcAft>
              </a:pPr>
              <a:r>
                <a:rPr lang="en-US" sz="2400" dirty="0">
                  <a:gradFill>
                    <a:gsLst>
                      <a:gs pos="2917">
                        <a:srgbClr val="FFFFFF"/>
                      </a:gs>
                      <a:gs pos="30000">
                        <a:srgbClr val="FFFFFF"/>
                      </a:gs>
                    </a:gsLst>
                    <a:lin ang="5400000" scaled="0"/>
                  </a:gradFill>
                </a:rPr>
                <a:t>Las Vegas, Nevada	July 17–21, 2017</a:t>
              </a:r>
            </a:p>
          </p:txBody>
        </p:sp>
        <p:cxnSp>
          <p:nvCxnSpPr>
            <p:cNvPr id="10" name="Straight Connector 9"/>
            <p:cNvCxnSpPr>
              <a:cxnSpLocks/>
            </p:cNvCxnSpPr>
            <p:nvPr userDrawn="1"/>
          </p:nvCxnSpPr>
          <p:spPr>
            <a:xfrm>
              <a:off x="3059781" y="4673270"/>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056C9DEE-6F0F-4952-B2B1-A47AFA7F3DE1}"/>
              </a:ext>
            </a:extLst>
          </p:cNvPr>
          <p:cNvSpPr txBox="1"/>
          <p:nvPr userDrawn="1"/>
        </p:nvSpPr>
        <p:spPr>
          <a:xfrm>
            <a:off x="221373" y="1834504"/>
            <a:ext cx="7869651" cy="1022998"/>
          </a:xfrm>
          <a:prstGeom prst="rect">
            <a:avLst/>
          </a:prstGeom>
          <a:noFill/>
        </p:spPr>
        <p:txBody>
          <a:bodyPr wrap="none" lIns="179261" tIns="143408" rIns="179261" bIns="143408" rtlCol="0">
            <a:spAutoFit/>
          </a:bodyPr>
          <a:lstStyle/>
          <a:p>
            <a:pPr defTabSz="914281">
              <a:lnSpc>
                <a:spcPct val="90000"/>
              </a:lnSpc>
              <a:spcAft>
                <a:spcPts val="588"/>
              </a:spcAft>
            </a:pPr>
            <a:r>
              <a:rPr lang="en-US" sz="5300" dirty="0">
                <a:gradFill>
                  <a:gsLst>
                    <a:gs pos="2917">
                      <a:srgbClr val="FFFFFF"/>
                    </a:gs>
                    <a:gs pos="30000">
                      <a:srgbClr val="FFFFFF"/>
                    </a:gs>
                  </a:gsLst>
                  <a:lin ang="5400000" scaled="0"/>
                </a:gradFill>
                <a:latin typeface="Segoe UI Light"/>
              </a:rPr>
              <a:t>Microsoft Ready to believe</a:t>
            </a:r>
          </a:p>
        </p:txBody>
      </p:sp>
      <p:sp>
        <p:nvSpPr>
          <p:cNvPr id="11" name="TextBox 10">
            <a:extLst>
              <a:ext uri="{FF2B5EF4-FFF2-40B4-BE49-F238E27FC236}">
                <a16:creationId xmlns:a16="http://schemas.microsoft.com/office/drawing/2014/main" id="{E83994D1-B42D-4DF0-86D5-48A780335374}"/>
              </a:ext>
            </a:extLst>
          </p:cNvPr>
          <p:cNvSpPr txBox="1"/>
          <p:nvPr userDrawn="1"/>
        </p:nvSpPr>
        <p:spPr>
          <a:xfrm>
            <a:off x="4927288" y="2599697"/>
            <a:ext cx="5661415" cy="1022998"/>
          </a:xfrm>
          <a:prstGeom prst="rect">
            <a:avLst/>
          </a:prstGeom>
          <a:noFill/>
        </p:spPr>
        <p:txBody>
          <a:bodyPr wrap="square" lIns="179261" tIns="143408" rIns="179261" bIns="143408" rtlCol="0">
            <a:spAutoFit/>
          </a:bodyPr>
          <a:lstStyle/>
          <a:p>
            <a:pPr defTabSz="914281">
              <a:lnSpc>
                <a:spcPct val="90000"/>
              </a:lnSpc>
              <a:spcAft>
                <a:spcPts val="588"/>
              </a:spcAft>
            </a:pPr>
            <a:r>
              <a:rPr lang="en-US" sz="5300" dirty="0">
                <a:gradFill>
                  <a:gsLst>
                    <a:gs pos="2917">
                      <a:srgbClr val="FFFFFF"/>
                    </a:gs>
                    <a:gs pos="30000">
                      <a:srgbClr val="FFFFFF"/>
                    </a:gs>
                  </a:gsLst>
                  <a:lin ang="5400000" scaled="0"/>
                </a:gradFill>
                <a:latin typeface="Segoe UI Light"/>
              </a:rPr>
              <a:t>to explore </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4927288" y="3378028"/>
            <a:ext cx="5661415" cy="1022998"/>
          </a:xfrm>
          <a:prstGeom prst="rect">
            <a:avLst/>
          </a:prstGeom>
          <a:noFill/>
        </p:spPr>
        <p:txBody>
          <a:bodyPr wrap="square" lIns="179261" tIns="143408" rIns="179261" bIns="143408" rtlCol="0">
            <a:spAutoFit/>
          </a:bodyPr>
          <a:lstStyle/>
          <a:p>
            <a:pPr defTabSz="914281">
              <a:lnSpc>
                <a:spcPct val="90000"/>
              </a:lnSpc>
              <a:spcAft>
                <a:spcPts val="588"/>
              </a:spcAft>
            </a:pPr>
            <a:r>
              <a:rPr lang="en-US" sz="5300" dirty="0">
                <a:gradFill>
                  <a:gsLst>
                    <a:gs pos="2917">
                      <a:srgbClr val="FFFFFF"/>
                    </a:gs>
                    <a:gs pos="30000">
                      <a:srgbClr val="FFFFFF"/>
                    </a:gs>
                  </a:gsLst>
                  <a:lin ang="5400000" scaled="0"/>
                </a:gradFill>
                <a:latin typeface="Segoe UI Light"/>
              </a:rPr>
              <a:t>to win</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4927288" y="4143221"/>
            <a:ext cx="6339711" cy="1022998"/>
          </a:xfrm>
          <a:prstGeom prst="rect">
            <a:avLst/>
          </a:prstGeom>
          <a:noFill/>
        </p:spPr>
        <p:txBody>
          <a:bodyPr wrap="none" lIns="179261" tIns="143408" rIns="179261" bIns="143408" rtlCol="0">
            <a:spAutoFit/>
          </a:bodyPr>
          <a:lstStyle/>
          <a:p>
            <a:pPr defTabSz="914281">
              <a:lnSpc>
                <a:spcPct val="90000"/>
              </a:lnSpc>
              <a:spcAft>
                <a:spcPts val="588"/>
              </a:spcAft>
            </a:pPr>
            <a:r>
              <a:rPr lang="en-US" sz="5300" dirty="0">
                <a:gradFill>
                  <a:gsLst>
                    <a:gs pos="2917">
                      <a:srgbClr val="FFFFFF"/>
                    </a:gs>
                    <a:gs pos="30000">
                      <a:srgbClr val="FFFFFF"/>
                    </a:gs>
                  </a:gsLst>
                  <a:lin ang="5400000" scaled="0"/>
                </a:gradFill>
                <a:latin typeface="Segoe UI Light"/>
              </a:rPr>
              <a:t>to keep transforming</a:t>
            </a:r>
          </a:p>
        </p:txBody>
      </p:sp>
    </p:spTree>
    <p:extLst>
      <p:ext uri="{BB962C8B-B14F-4D97-AF65-F5344CB8AC3E}">
        <p14:creationId xmlns:p14="http://schemas.microsoft.com/office/powerpoint/2010/main" val="2760905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3408" tIns="89631" rIns="143408" bIns="89631" anchor="t" anchorCtr="0"/>
          <a:lstStyle>
            <a:lvl1pPr>
              <a:defRPr sz="5300"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878574"/>
            <a:ext cx="7171337" cy="1792326"/>
          </a:xfrm>
          <a:noFill/>
        </p:spPr>
        <p:txBody>
          <a:bodyPr lIns="161335" tIns="107556" rIns="161335" bIns="107556">
            <a:noAutofit/>
          </a:bodyPr>
          <a:lstStyle>
            <a:lvl1pPr marL="0" indent="0">
              <a:spcBef>
                <a:spcPts val="0"/>
              </a:spcBef>
              <a:buNone/>
              <a:defRPr sz="3100"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MS logo white - EMF"/>
          <p:cNvPicPr>
            <a:picLocks noChangeAspect="1"/>
          </p:cNvPicPr>
          <p:nvPr userDrawn="1"/>
        </p:nvPicPr>
        <p:blipFill>
          <a:blip r:embed="rId2"/>
          <a:stretch>
            <a:fillRect/>
          </a:stretch>
        </p:blipFill>
        <p:spPr bwMode="black">
          <a:xfrm>
            <a:off x="451633" y="470067"/>
            <a:ext cx="1423303" cy="304828"/>
          </a:xfrm>
          <a:prstGeom prst="rect">
            <a:avLst/>
          </a:prstGeom>
        </p:spPr>
      </p:pic>
      <p:sp>
        <p:nvSpPr>
          <p:cNvPr id="7" name="Text Placeholder 16"/>
          <p:cNvSpPr>
            <a:spLocks noGrp="1"/>
          </p:cNvSpPr>
          <p:nvPr>
            <p:ph type="body" sz="quarter" idx="13" hasCustomPrompt="1"/>
          </p:nvPr>
        </p:nvSpPr>
        <p:spPr>
          <a:xfrm>
            <a:off x="8339677" y="288560"/>
            <a:ext cx="3585699" cy="561290"/>
          </a:xfrm>
        </p:spPr>
        <p:txBody>
          <a:bodyPr lIns="179261" tIns="143408" rIns="179261" bIns="143408"/>
          <a:lstStyle>
            <a:lvl1pPr marL="0" indent="0" algn="r">
              <a:buNone/>
              <a:defRPr sz="2000">
                <a:latin typeface="+mn-lt"/>
              </a:defRPr>
            </a:lvl1pPr>
            <a:lvl2pPr marL="336114" indent="0">
              <a:buNone/>
              <a:defRPr sz="2000"/>
            </a:lvl2pPr>
            <a:lvl3pPr marL="560189" indent="0">
              <a:buNone/>
              <a:defRPr sz="2000"/>
            </a:lvl3pPr>
            <a:lvl4pPr marL="784265" indent="0">
              <a:buNone/>
              <a:defRPr sz="2000"/>
            </a:lvl4pPr>
            <a:lvl5pPr marL="1008341" indent="0">
              <a:buNone/>
              <a:defRPr sz="2000"/>
            </a:lvl5pPr>
          </a:lstStyle>
          <a:p>
            <a:pPr lvl="0"/>
            <a:r>
              <a:rPr lang="en-US" dirty="0"/>
              <a:t>Session Code</a:t>
            </a:r>
          </a:p>
        </p:txBody>
      </p:sp>
      <p:sp>
        <p:nvSpPr>
          <p:cNvPr id="8" name="Text Placeholder 16"/>
          <p:cNvSpPr>
            <a:spLocks noGrp="1"/>
          </p:cNvSpPr>
          <p:nvPr>
            <p:ph type="body" sz="quarter" idx="14" hasCustomPrompt="1"/>
          </p:nvPr>
        </p:nvSpPr>
        <p:spPr>
          <a:xfrm>
            <a:off x="269303" y="6002805"/>
            <a:ext cx="3585699" cy="561290"/>
          </a:xfrm>
        </p:spPr>
        <p:txBody>
          <a:bodyPr lIns="179261" tIns="143408" rIns="179261" bIns="143408" anchor="b"/>
          <a:lstStyle>
            <a:lvl1pPr marL="0" indent="0" algn="l">
              <a:buNone/>
              <a:defRPr sz="2000">
                <a:latin typeface="+mn-lt"/>
              </a:defRPr>
            </a:lvl1pPr>
            <a:lvl2pPr marL="336114" indent="0">
              <a:buNone/>
              <a:defRPr sz="2000"/>
            </a:lvl2pPr>
            <a:lvl3pPr marL="560189" indent="0">
              <a:buNone/>
              <a:defRPr sz="2000"/>
            </a:lvl3pPr>
            <a:lvl4pPr marL="784265" indent="0">
              <a:buNone/>
              <a:defRPr sz="2000"/>
            </a:lvl4pPr>
            <a:lvl5pPr marL="1008341" indent="0">
              <a:buNone/>
              <a:defRPr sz="2000"/>
            </a:lvl5pPr>
          </a:lstStyle>
          <a:p>
            <a:pPr lvl="0"/>
            <a:r>
              <a:rPr lang="en-US" dirty="0"/>
              <a:t>Yammer hashtag</a:t>
            </a:r>
          </a:p>
        </p:txBody>
      </p:sp>
      <p:sp>
        <p:nvSpPr>
          <p:cNvPr id="10" name="TextBox 7">
            <a:extLst>
              <a:ext uri="{FF2B5EF4-FFF2-40B4-BE49-F238E27FC236}">
                <a16:creationId xmlns:a16="http://schemas.microsoft.com/office/drawing/2014/main" id="{0C0E147A-0C9D-4F65-A150-FE7584A3FA8B}"/>
              </a:ext>
            </a:extLst>
          </p:cNvPr>
          <p:cNvSpPr txBox="1"/>
          <p:nvPr userDrawn="1"/>
        </p:nvSpPr>
        <p:spPr bwMode="white">
          <a:xfrm>
            <a:off x="9745087" y="6170764"/>
            <a:ext cx="1993110" cy="215444"/>
          </a:xfrm>
          <a:prstGeom prst="rect">
            <a:avLst/>
          </a:prstGeom>
          <a:noFill/>
        </p:spPr>
        <p:txBody>
          <a:bodyPr wrap="none" lIns="0" tIns="0" rIns="0" bIns="0" rtlCol="0" anchor="b">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r"/>
            <a:r>
              <a:rPr lang="en-US" sz="1400" spc="147" dirty="0">
                <a:gradFill>
                  <a:gsLst>
                    <a:gs pos="0">
                      <a:srgbClr val="FFFFFF">
                        <a:alpha val="50000"/>
                      </a:srgbClr>
                    </a:gs>
                    <a:gs pos="86000">
                      <a:srgbClr val="FFFFFF">
                        <a:alpha val="50000"/>
                      </a:srgbClr>
                    </a:gs>
                  </a:gsLst>
                  <a:lin ang="5400000" scaled="0"/>
                </a:gradFill>
                <a:latin typeface="Segoe UI" panose="020B0502040204020203" pitchFamily="34" charset="0"/>
              </a:rPr>
              <a:t>DIGITAL READY TALK</a:t>
            </a:r>
          </a:p>
        </p:txBody>
      </p:sp>
    </p:spTree>
    <p:extLst>
      <p:ext uri="{BB962C8B-B14F-4D97-AF65-F5344CB8AC3E}">
        <p14:creationId xmlns:p14="http://schemas.microsoft.com/office/powerpoint/2010/main" val="2987862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950"/>
                                        <p:tgtEl>
                                          <p:spTgt spid="7"/>
                                        </p:tgtEl>
                                      </p:cBhvr>
                                    </p:animEffect>
                                  </p:childTnLst>
                                </p:cTn>
                              </p:par>
                              <p:par>
                                <p:cTn id="8" presetID="63" presetClass="path" presetSubtype="0" decel="100000" fill="hold" grpId="1" nodeType="withEffect">
                                  <p:stCondLst>
                                    <p:cond delay="700"/>
                                  </p:stCondLst>
                                  <p:childTnLst>
                                    <p:animMotion origin="layout" path="M -0.01455 2.13345E-6 L 1.62369E-6 2.13345E-6 " pathEditMode="relative" rAng="0" ptsTypes="AA">
                                      <p:cBhvr>
                                        <p:cTn id="9" dur="950" fill="hold"/>
                                        <p:tgtEl>
                                          <p:spTgt spid="7"/>
                                        </p:tgtEl>
                                        <p:attrNameLst>
                                          <p:attrName>ppt_x</p:attrName>
                                          <p:attrName>ppt_y</p:attrName>
                                        </p:attrNameLst>
                                      </p:cBhvr>
                                      <p:rCtr x="728" y="0"/>
                                    </p:animMotion>
                                  </p:childTnLst>
                                </p:cTn>
                              </p:par>
                              <p:par>
                                <p:cTn id="10" presetID="6" presetClass="emph" presetSubtype="0" accel="100000" autoRev="1" fill="hold" grpId="2" nodeType="withEffect">
                                  <p:stCondLst>
                                    <p:cond delay="0"/>
                                  </p:stCondLst>
                                  <p:childTnLst>
                                    <p:animScale>
                                      <p:cBhvr>
                                        <p:cTn id="11" dur="500" fill="hold"/>
                                        <p:tgtEl>
                                          <p:spTgt spid="7"/>
                                        </p:tgtEl>
                                      </p:cBhvr>
                                      <p:by x="95000" y="95000"/>
                                    </p:animScale>
                                  </p:childTnLst>
                                </p:cTn>
                              </p:par>
                              <p:par>
                                <p:cTn id="12" presetID="10" presetClass="entr" presetSubtype="0" fill="hold" grpId="0" nodeType="withEffect">
                                  <p:stCondLst>
                                    <p:cond delay="7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950"/>
                                        <p:tgtEl>
                                          <p:spTgt spid="8"/>
                                        </p:tgtEl>
                                      </p:cBhvr>
                                    </p:animEffect>
                                  </p:childTnLst>
                                </p:cTn>
                              </p:par>
                              <p:par>
                                <p:cTn id="15" presetID="63" presetClass="path" presetSubtype="0" decel="100000" fill="hold" grpId="1" nodeType="withEffect">
                                  <p:stCondLst>
                                    <p:cond delay="700"/>
                                  </p:stCondLst>
                                  <p:childTnLst>
                                    <p:animMotion origin="layout" path="M -0.01455 -2.09714E-6 L -4.54174E-6 -2.09714E-6 " pathEditMode="relative" rAng="0" ptsTypes="AA">
                                      <p:cBhvr>
                                        <p:cTn id="16" dur="950" fill="hold"/>
                                        <p:tgtEl>
                                          <p:spTgt spid="8"/>
                                        </p:tgtEl>
                                        <p:attrNameLst>
                                          <p:attrName>ppt_x</p:attrName>
                                          <p:attrName>ppt_y</p:attrName>
                                        </p:attrNameLst>
                                      </p:cBhvr>
                                      <p:rCtr x="728" y="0"/>
                                    </p:animMotion>
                                  </p:childTnLst>
                                </p:cTn>
                              </p:par>
                              <p:par>
                                <p:cTn id="17" presetID="6" presetClass="emph" presetSubtype="0" accel="100000" autoRev="1" fill="hold" grpId="2" nodeType="withEffect">
                                  <p:stCondLst>
                                    <p:cond delay="0"/>
                                  </p:stCondLst>
                                  <p:childTnLst>
                                    <p:animScale>
                                      <p:cBhvr>
                                        <p:cTn id="18" dur="500" fill="hold"/>
                                        <p:tgtEl>
                                          <p:spTgt spid="8"/>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tmplLst>
          <p:tmpl>
            <p:tnLst>
              <p:par>
                <p:cTn presetID="10" presetClass="entr" presetSubtype="0" fill="hold" nodeType="withEffect">
                  <p:stCondLst>
                    <p:cond delay="700"/>
                  </p:stCondLst>
                  <p:childTnLst>
                    <p:set>
                      <p:cBhvr>
                        <p:cTn dur="1" fill="hold">
                          <p:stCondLst>
                            <p:cond delay="0"/>
                          </p:stCondLst>
                        </p:cTn>
                        <p:tgtEl>
                          <p:spTgt spid="7"/>
                        </p:tgtEl>
                        <p:attrNameLst>
                          <p:attrName>style.visibility</p:attrName>
                        </p:attrNameLst>
                      </p:cBhvr>
                      <p:to>
                        <p:strVal val="visible"/>
                      </p:to>
                    </p:set>
                    <p:animEffect transition="in" filter="fade">
                      <p:cBhvr>
                        <p:cTn dur="950"/>
                        <p:tgtEl>
                          <p:spTgt spid="7"/>
                        </p:tgtEl>
                      </p:cBhvr>
                    </p:animEffect>
                  </p:childTnLst>
                </p:cTn>
              </p:par>
            </p:tnLst>
          </p:tmpl>
        </p:tmplLst>
      </p:bldP>
      <p:bldP spid="7" grpId="1"/>
      <p:bldP spid="7" grpId="2"/>
      <p:bldP spid="8" grpId="0">
        <p:tmplLst>
          <p:tmpl>
            <p:tnLst>
              <p:par>
                <p:cTn presetID="10" presetClass="entr" presetSubtype="0" fill="hold" nodeType="withEffect">
                  <p:stCondLst>
                    <p:cond delay="700"/>
                  </p:stCondLst>
                  <p:childTnLst>
                    <p:set>
                      <p:cBhvr>
                        <p:cTn dur="1" fill="hold">
                          <p:stCondLst>
                            <p:cond delay="0"/>
                          </p:stCondLst>
                        </p:cTn>
                        <p:tgtEl>
                          <p:spTgt spid="8"/>
                        </p:tgtEl>
                        <p:attrNameLst>
                          <p:attrName>style.visibility</p:attrName>
                        </p:attrNameLst>
                      </p:cBhvr>
                      <p:to>
                        <p:strVal val="visible"/>
                      </p:to>
                    </p:set>
                    <p:animEffect transition="in" filter="fade">
                      <p:cBhvr>
                        <p:cTn dur="950"/>
                        <p:tgtEl>
                          <p:spTgt spid="8"/>
                        </p:tgtEl>
                      </p:cBhvr>
                    </p:animEffect>
                  </p:childTnLst>
                </p:cTn>
              </p:par>
            </p:tnLst>
          </p:tmpl>
        </p:tmplLst>
      </p:bldP>
      <p:bldP spid="8" grpId="1"/>
      <p:bldP spid="8" grpId="2"/>
    </p:bld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7"/>
            <a:ext cx="11655078" cy="2263268"/>
          </a:xfrm>
        </p:spPr>
        <p:txBody>
          <a:bodyPr>
            <a:spAutoFit/>
          </a:bodyPr>
          <a:lstStyle>
            <a:lvl1pPr marL="0" indent="0">
              <a:buNone/>
              <a:defRPr/>
            </a:lvl1pPr>
            <a:lvl2pPr marL="224076" indent="0">
              <a:buNone/>
              <a:defRPr/>
            </a:lvl2pPr>
            <a:lvl3pPr marL="448151" indent="0">
              <a:buNone/>
              <a:defRPr/>
            </a:lvl3pPr>
            <a:lvl4pPr marL="672227" indent="0">
              <a:buNone/>
              <a:defRPr/>
            </a:lvl4pPr>
            <a:lvl5pPr marL="896302"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075744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69304" y="1187645"/>
            <a:ext cx="11655078" cy="227390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473803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00" b="0">
                <a:latin typeface="+mn-lt"/>
              </a:defRPr>
            </a:lvl1pPr>
            <a:lvl2pPr marL="250529" indent="0">
              <a:buFont typeface="Wingdings" panose="05000000000000000000" pitchFamily="2" charset="2"/>
              <a:buNone/>
              <a:defRPr sz="2400" b="0"/>
            </a:lvl2pPr>
            <a:lvl3pPr marL="441926" indent="0">
              <a:buFont typeface="Wingdings" panose="05000000000000000000" pitchFamily="2" charset="2"/>
              <a:buNone/>
              <a:tabLst/>
              <a:defRPr sz="2200" b="0"/>
            </a:lvl3pPr>
            <a:lvl4pPr marL="639548" indent="0">
              <a:buFont typeface="Wingdings" panose="05000000000000000000" pitchFamily="2" charset="2"/>
              <a:buNone/>
              <a:defRPr sz="2200" b="0"/>
            </a:lvl4pPr>
            <a:lvl5pPr marL="837171"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5"/>
            <a:ext cx="5378548" cy="2444725"/>
          </a:xfrm>
        </p:spPr>
        <p:txBody>
          <a:bodyPr wrap="square">
            <a:spAutoFit/>
          </a:bodyPr>
          <a:lstStyle>
            <a:lvl1pPr marL="0" indent="0">
              <a:spcBef>
                <a:spcPts val="1200"/>
              </a:spcBef>
              <a:buClr>
                <a:schemeClr val="tx1"/>
              </a:buClr>
              <a:buFont typeface="Arial" panose="020B0604020202020204" pitchFamily="34" charset="0"/>
              <a:buNone/>
              <a:defRPr lang="en-US" sz="2900" b="0" kern="1200" spc="0" baseline="0" dirty="0">
                <a:gradFill>
                  <a:gsLst>
                    <a:gs pos="1250">
                      <a:schemeClr val="tx1"/>
                    </a:gs>
                    <a:gs pos="100000">
                      <a:schemeClr val="tx1"/>
                    </a:gs>
                  </a:gsLst>
                  <a:lin ang="5400000" scaled="0"/>
                </a:gradFill>
                <a:latin typeface="+mn-lt"/>
                <a:ea typeface="+mn-ea"/>
                <a:cs typeface="+mn-cs"/>
              </a:defRPr>
            </a:lvl1pPr>
            <a:lvl2pPr marL="250529"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41926"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39548"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37171"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04169" marR="0" lvl="0" indent="-504169" algn="l" defTabSz="914281" rtl="0" eaLnBrk="1" fontAlgn="auto" latinLnBrk="0" hangingPunct="1">
              <a:lnSpc>
                <a:spcPct val="90000"/>
              </a:lnSpc>
              <a:spcBef>
                <a:spcPts val="1200"/>
              </a:spcBef>
              <a:spcAft>
                <a:spcPts val="0"/>
              </a:spcAft>
              <a:buClr>
                <a:schemeClr val="tx1"/>
              </a:buClr>
              <a:buSzPct val="90000"/>
              <a:tabLst/>
            </a:pPr>
            <a:r>
              <a:rPr lang="en-US"/>
              <a:t>Edit Master text styles</a:t>
            </a:r>
          </a:p>
          <a:p>
            <a:pPr marL="504169" marR="0" lvl="1" indent="-504169" algn="l" defTabSz="914281" rtl="0" eaLnBrk="1" fontAlgn="auto" latinLnBrk="0" hangingPunct="1">
              <a:lnSpc>
                <a:spcPct val="90000"/>
              </a:lnSpc>
              <a:spcBef>
                <a:spcPts val="1200"/>
              </a:spcBef>
              <a:spcAft>
                <a:spcPts val="0"/>
              </a:spcAft>
              <a:buClr>
                <a:schemeClr val="tx1"/>
              </a:buClr>
              <a:buSzPct val="90000"/>
              <a:tabLst/>
            </a:pPr>
            <a:r>
              <a:rPr lang="en-US"/>
              <a:t>Second level</a:t>
            </a:r>
          </a:p>
          <a:p>
            <a:pPr marL="504169" marR="0" lvl="2" indent="-504169" algn="l" defTabSz="914281" rtl="0" eaLnBrk="1" fontAlgn="auto" latinLnBrk="0" hangingPunct="1">
              <a:lnSpc>
                <a:spcPct val="90000"/>
              </a:lnSpc>
              <a:spcBef>
                <a:spcPts val="1200"/>
              </a:spcBef>
              <a:spcAft>
                <a:spcPts val="0"/>
              </a:spcAft>
              <a:buClr>
                <a:schemeClr val="tx1"/>
              </a:buClr>
              <a:buSzPct val="90000"/>
              <a:tabLst/>
            </a:pPr>
            <a:r>
              <a:rPr lang="en-US"/>
              <a:t>Third level</a:t>
            </a:r>
          </a:p>
          <a:p>
            <a:pPr marL="504169" marR="0" lvl="3" indent="-504169" algn="l" defTabSz="914281" rtl="0" eaLnBrk="1" fontAlgn="auto" latinLnBrk="0" hangingPunct="1">
              <a:lnSpc>
                <a:spcPct val="90000"/>
              </a:lnSpc>
              <a:spcBef>
                <a:spcPts val="1200"/>
              </a:spcBef>
              <a:spcAft>
                <a:spcPts val="0"/>
              </a:spcAft>
              <a:buClr>
                <a:schemeClr val="tx1"/>
              </a:buClr>
              <a:buSzPct val="90000"/>
              <a:tabLst/>
            </a:pPr>
            <a:r>
              <a:rPr lang="en-US"/>
              <a:t>Fourth level</a:t>
            </a:r>
          </a:p>
          <a:p>
            <a:pPr marL="504169" marR="0" lvl="4" indent="-504169" algn="l" defTabSz="914281" rtl="0" eaLnBrk="1" fontAlgn="auto" latinLnBrk="0" hangingPunct="1">
              <a:lnSpc>
                <a:spcPct val="90000"/>
              </a:lnSpc>
              <a:spcBef>
                <a:spcPts val="1200"/>
              </a:spcBef>
              <a:spcAft>
                <a:spcPts val="0"/>
              </a:spcAft>
              <a:buClr>
                <a:schemeClr val="tx1"/>
              </a:buClr>
              <a:buSzPct val="90000"/>
              <a:tabLst/>
            </a:pPr>
            <a:r>
              <a:rPr lang="en-US"/>
              <a:t>Fifth level</a:t>
            </a:r>
            <a:endParaRPr lang="en-US" dirty="0"/>
          </a:p>
        </p:txBody>
      </p:sp>
      <p:sp>
        <p:nvSpPr>
          <p:cNvPr id="6"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6861035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7644"/>
            <a:ext cx="5378548" cy="2115402"/>
          </a:xfrm>
        </p:spPr>
        <p:txBody>
          <a:bodyPr wrap="square">
            <a:spAutoFit/>
          </a:bodyPr>
          <a:lstStyle>
            <a:lvl1pPr marL="227187" indent="-227187">
              <a:spcBef>
                <a:spcPts val="1200"/>
              </a:spcBef>
              <a:buClr>
                <a:schemeClr val="tx1"/>
              </a:buClr>
              <a:buFont typeface="Wingdings" panose="05000000000000000000" pitchFamily="2" charset="2"/>
              <a:buChar char=""/>
              <a:defRPr sz="2900" b="0">
                <a:latin typeface="+mn-lt"/>
              </a:defRPr>
            </a:lvl1pPr>
            <a:lvl2pPr marL="418586" indent="-168056">
              <a:buFont typeface="Wingdings" panose="05000000000000000000" pitchFamily="2" charset="2"/>
              <a:buChar char=""/>
              <a:defRPr sz="2400" b="0"/>
            </a:lvl2pPr>
            <a:lvl3pPr marL="627101" indent="-185174">
              <a:buFont typeface="Wingdings" panose="05000000000000000000" pitchFamily="2" charset="2"/>
              <a:buChar char=""/>
              <a:tabLst/>
              <a:defRPr sz="2200" b="0"/>
            </a:lvl3pPr>
            <a:lvl4pPr marL="812274" indent="-172726">
              <a:buFont typeface="Wingdings" panose="05000000000000000000" pitchFamily="2" charset="2"/>
              <a:buChar char=""/>
              <a:defRPr sz="2200" b="0"/>
            </a:lvl4pPr>
            <a:lvl5pPr marL="1003671" indent="-166501">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5"/>
            <a:ext cx="5378548" cy="2444725"/>
          </a:xfrm>
        </p:spPr>
        <p:txBody>
          <a:bodyPr wrap="square">
            <a:spAutoFit/>
          </a:bodyPr>
          <a:lstStyle>
            <a:lvl1pPr marL="281651" indent="-281651">
              <a:spcBef>
                <a:spcPts val="1200"/>
              </a:spcBef>
              <a:buClr>
                <a:schemeClr val="tx1"/>
              </a:buClr>
              <a:buFont typeface="Arial" pitchFamily="34" charset="0"/>
              <a:buChar char="•"/>
              <a:defRPr lang="en-US" sz="2900" b="0" kern="1200" spc="0" baseline="0" dirty="0">
                <a:gradFill>
                  <a:gsLst>
                    <a:gs pos="1250">
                      <a:schemeClr val="tx1"/>
                    </a:gs>
                    <a:gs pos="100000">
                      <a:schemeClr val="tx1"/>
                    </a:gs>
                  </a:gsLst>
                  <a:lin ang="5400000" scaled="0"/>
                </a:gradFill>
                <a:latin typeface="+mn-lt"/>
                <a:ea typeface="+mn-ea"/>
                <a:cs typeface="+mn-cs"/>
              </a:defRPr>
            </a:lvl1pPr>
            <a:lvl2pPr marL="586643" indent="-336114">
              <a:defRPr lang="en-US" sz="2400" b="0" kern="1200" spc="0" baseline="0" dirty="0">
                <a:gradFill>
                  <a:gsLst>
                    <a:gs pos="1250">
                      <a:schemeClr val="tx1"/>
                    </a:gs>
                    <a:gs pos="100000">
                      <a:schemeClr val="tx1"/>
                    </a:gs>
                  </a:gsLst>
                  <a:lin ang="5400000" scaled="0"/>
                </a:gradFill>
                <a:latin typeface="+mn-lt"/>
                <a:ea typeface="+mn-ea"/>
                <a:cs typeface="+mn-cs"/>
              </a:defRPr>
            </a:lvl2pPr>
            <a:lvl3pPr marL="778040" indent="-336114">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75661" indent="-336114">
              <a:defRPr lang="en-US" sz="2200" b="0" kern="1200" spc="0" baseline="0" dirty="0">
                <a:gradFill>
                  <a:gsLst>
                    <a:gs pos="1250">
                      <a:schemeClr val="tx1"/>
                    </a:gs>
                    <a:gs pos="100000">
                      <a:schemeClr val="tx1"/>
                    </a:gs>
                  </a:gsLst>
                  <a:lin ang="5400000" scaled="0"/>
                </a:gradFill>
                <a:latin typeface="+mn-lt"/>
                <a:ea typeface="+mn-ea"/>
                <a:cs typeface="+mn-cs"/>
              </a:defRPr>
            </a:lvl4pPr>
            <a:lvl5pPr marL="1173285" indent="-336114">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27187" marR="0" lvl="0" indent="-227187" algn="l" defTabSz="914281"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187" marR="0" lvl="1" indent="-227187" algn="l" defTabSz="914281"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187" marR="0" lvl="2" indent="-227187" algn="l" defTabSz="914281"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187" marR="0" lvl="3" indent="-227187" algn="l" defTabSz="914281"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187" marR="0" lvl="4" indent="-227187" algn="l" defTabSz="914281"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endParaRPr lang="en-US" dirty="0"/>
          </a:p>
        </p:txBody>
      </p:sp>
      <p:sp>
        <p:nvSpPr>
          <p:cNvPr id="6"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20184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57041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68406B1-5395-4EAD-BD16-C032EA563FF8}" type="datetimeFigureOut">
              <a:rPr lang="en-US" smtClean="0"/>
              <a:t>6/14/2018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AD9E620-94DA-46AD-A290-2756EFB5EED5}" type="slidenum">
              <a:rPr lang="en-US" smtClean="0"/>
              <a:t>‹#›</a:t>
            </a:fld>
            <a:endParaRPr lang="en-US" dirty="0"/>
          </a:p>
        </p:txBody>
      </p:sp>
    </p:spTree>
    <p:extLst>
      <p:ext uri="{BB962C8B-B14F-4D97-AF65-F5344CB8AC3E}">
        <p14:creationId xmlns:p14="http://schemas.microsoft.com/office/powerpoint/2010/main" val="3709794919"/>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89631" bIns="89631" anchor="t" anchorCtr="0">
            <a:spAutoFit/>
          </a:bodyPr>
          <a:lstStyle>
            <a:lvl1pPr>
              <a:defRPr sz="7100"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1" y="3877277"/>
            <a:ext cx="9860674" cy="724246"/>
          </a:xfrm>
          <a:noFill/>
        </p:spPr>
        <p:txBody>
          <a:bodyPr lIns="179261" tIns="143408" rIns="179261" bIns="143408">
            <a:spAutoFit/>
          </a:bodyPr>
          <a:lstStyle>
            <a:lvl1pPr marL="0" indent="0">
              <a:spcBef>
                <a:spcPts val="0"/>
              </a:spcBef>
              <a:buNone/>
              <a:defRPr sz="31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4"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008264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89631" bIns="89631" anchor="t" anchorCtr="0">
            <a:spAutoFit/>
          </a:bodyPr>
          <a:lstStyle>
            <a:lvl1pPr>
              <a:defRPr lang="en-US" sz="7100"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3"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6716741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89631" bIns="89631" anchor="t" anchorCtr="0">
            <a:spAutoFit/>
          </a:bodyPr>
          <a:lstStyle>
            <a:lvl1pPr>
              <a:defRPr sz="7100" spc="-98"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735653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89631" bIns="89631" anchor="t" anchorCtr="0">
            <a:spAutoFit/>
          </a:bodyPr>
          <a:lstStyle>
            <a:lvl1pPr>
              <a:defRPr sz="7100" spc="-98"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561427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0"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37782"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623506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8663765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
        <p:nvSpPr>
          <p:cNvPr id="2"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3148482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Confidentiality slid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Confidentiality slide</a:t>
            </a:r>
          </a:p>
        </p:txBody>
      </p:sp>
      <p:grpSp>
        <p:nvGrpSpPr>
          <p:cNvPr id="17" name="Group 16"/>
          <p:cNvGrpSpPr/>
          <p:nvPr userDrawn="1"/>
        </p:nvGrpSpPr>
        <p:grpSpPr>
          <a:xfrm>
            <a:off x="1020773" y="2291366"/>
            <a:ext cx="10249783" cy="1009695"/>
            <a:chOff x="1041241" y="2198265"/>
            <a:chExt cx="10455312" cy="1029795"/>
          </a:xfrm>
        </p:grpSpPr>
        <p:sp>
          <p:nvSpPr>
            <p:cNvPr id="3" name="laptop"/>
            <p:cNvSpPr>
              <a:spLocks noChangeAspect="1" noEditPoints="1"/>
            </p:cNvSpPr>
            <p:nvPr userDrawn="1"/>
          </p:nvSpPr>
          <p:spPr bwMode="auto">
            <a:xfrm>
              <a:off x="9891754" y="2198265"/>
              <a:ext cx="1417556" cy="843914"/>
            </a:xfrm>
            <a:custGeom>
              <a:avLst/>
              <a:gdLst>
                <a:gd name="T0" fmla="*/ 212 w 257"/>
                <a:gd name="T1" fmla="*/ 107 h 153"/>
                <a:gd name="T2" fmla="*/ 43 w 257"/>
                <a:gd name="T3" fmla="*/ 107 h 153"/>
                <a:gd name="T4" fmla="*/ 43 w 257"/>
                <a:gd name="T5" fmla="*/ 0 h 153"/>
                <a:gd name="T6" fmla="*/ 212 w 257"/>
                <a:gd name="T7" fmla="*/ 0 h 153"/>
                <a:gd name="T8" fmla="*/ 212 w 257"/>
                <a:gd name="T9" fmla="*/ 107 h 153"/>
                <a:gd name="T10" fmla="*/ 43 w 257"/>
                <a:gd name="T11" fmla="*/ 107 h 153"/>
                <a:gd name="T12" fmla="*/ 0 w 257"/>
                <a:gd name="T13" fmla="*/ 153 h 153"/>
                <a:gd name="T14" fmla="*/ 257 w 257"/>
                <a:gd name="T15" fmla="*/ 153 h 153"/>
                <a:gd name="T16" fmla="*/ 212 w 257"/>
                <a:gd name="T17" fmla="*/ 107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7" h="153">
                  <a:moveTo>
                    <a:pt x="212" y="107"/>
                  </a:moveTo>
                  <a:lnTo>
                    <a:pt x="43" y="107"/>
                  </a:lnTo>
                  <a:lnTo>
                    <a:pt x="43" y="0"/>
                  </a:lnTo>
                  <a:lnTo>
                    <a:pt x="212" y="0"/>
                  </a:lnTo>
                  <a:lnTo>
                    <a:pt x="212" y="107"/>
                  </a:lnTo>
                  <a:moveTo>
                    <a:pt x="43" y="107"/>
                  </a:moveTo>
                  <a:lnTo>
                    <a:pt x="0" y="153"/>
                  </a:lnTo>
                  <a:lnTo>
                    <a:pt x="257" y="153"/>
                  </a:lnTo>
                  <a:lnTo>
                    <a:pt x="212" y="10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81"/>
              <a:endParaRPr lang="en-US" dirty="0">
                <a:gradFill>
                  <a:gsLst>
                    <a:gs pos="0">
                      <a:srgbClr val="505050"/>
                    </a:gs>
                    <a:gs pos="100000">
                      <a:srgbClr val="505050"/>
                    </a:gs>
                  </a:gsLst>
                </a:gradFill>
              </a:endParaRPr>
            </a:p>
          </p:txBody>
        </p:sp>
        <p:sp>
          <p:nvSpPr>
            <p:cNvPr id="4" name="phone"/>
            <p:cNvSpPr>
              <a:spLocks noChangeAspect="1" noEditPoints="1"/>
            </p:cNvSpPr>
            <p:nvPr userDrawn="1"/>
          </p:nvSpPr>
          <p:spPr bwMode="auto">
            <a:xfrm>
              <a:off x="4177456" y="2253648"/>
              <a:ext cx="473065" cy="757539"/>
            </a:xfrm>
            <a:custGeom>
              <a:avLst/>
              <a:gdLst>
                <a:gd name="T0" fmla="*/ 148 w 148"/>
                <a:gd name="T1" fmla="*/ 112 h 237"/>
                <a:gd name="T2" fmla="*/ 148 w 148"/>
                <a:gd name="T3" fmla="*/ 237 h 237"/>
                <a:gd name="T4" fmla="*/ 0 w 148"/>
                <a:gd name="T5" fmla="*/ 237 h 237"/>
                <a:gd name="T6" fmla="*/ 0 w 148"/>
                <a:gd name="T7" fmla="*/ 0 h 237"/>
                <a:gd name="T8" fmla="*/ 148 w 148"/>
                <a:gd name="T9" fmla="*/ 0 h 237"/>
                <a:gd name="T10" fmla="*/ 148 w 148"/>
                <a:gd name="T11" fmla="*/ 112 h 237"/>
                <a:gd name="T12" fmla="*/ 0 w 148"/>
                <a:gd name="T13" fmla="*/ 29 h 237"/>
                <a:gd name="T14" fmla="*/ 148 w 148"/>
                <a:gd name="T15" fmla="*/ 29 h 237"/>
                <a:gd name="T16" fmla="*/ 0 w 148"/>
                <a:gd name="T17" fmla="*/ 172 h 237"/>
                <a:gd name="T18" fmla="*/ 148 w 148"/>
                <a:gd name="T19" fmla="*/ 172 h 237"/>
                <a:gd name="T20" fmla="*/ 66 w 148"/>
                <a:gd name="T21" fmla="*/ 204 h 237"/>
                <a:gd name="T22" fmla="*/ 82 w 148"/>
                <a:gd name="T23" fmla="*/ 20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8" h="237">
                  <a:moveTo>
                    <a:pt x="148" y="112"/>
                  </a:moveTo>
                  <a:lnTo>
                    <a:pt x="148" y="237"/>
                  </a:lnTo>
                  <a:lnTo>
                    <a:pt x="0" y="237"/>
                  </a:lnTo>
                  <a:lnTo>
                    <a:pt x="0" y="0"/>
                  </a:lnTo>
                  <a:lnTo>
                    <a:pt x="148" y="0"/>
                  </a:lnTo>
                  <a:lnTo>
                    <a:pt x="148" y="112"/>
                  </a:lnTo>
                  <a:moveTo>
                    <a:pt x="0" y="29"/>
                  </a:moveTo>
                  <a:lnTo>
                    <a:pt x="148" y="29"/>
                  </a:lnTo>
                  <a:moveTo>
                    <a:pt x="0" y="172"/>
                  </a:moveTo>
                  <a:lnTo>
                    <a:pt x="148" y="172"/>
                  </a:lnTo>
                  <a:moveTo>
                    <a:pt x="66" y="204"/>
                  </a:moveTo>
                  <a:lnTo>
                    <a:pt x="82" y="204"/>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81"/>
              <a:endParaRPr lang="en-US" dirty="0">
                <a:gradFill>
                  <a:gsLst>
                    <a:gs pos="0">
                      <a:srgbClr val="505050"/>
                    </a:gs>
                    <a:gs pos="100000">
                      <a:srgbClr val="505050"/>
                    </a:gs>
                  </a:gsLst>
                </a:gradFill>
              </a:endParaRPr>
            </a:p>
          </p:txBody>
        </p:sp>
        <p:sp>
          <p:nvSpPr>
            <p:cNvPr id="5" name="tablet_2"/>
            <p:cNvSpPr>
              <a:spLocks noChangeAspect="1" noEditPoints="1"/>
            </p:cNvSpPr>
            <p:nvPr userDrawn="1"/>
          </p:nvSpPr>
          <p:spPr bwMode="auto">
            <a:xfrm>
              <a:off x="6815622" y="2222769"/>
              <a:ext cx="1118473" cy="819293"/>
            </a:xfrm>
            <a:custGeom>
              <a:avLst/>
              <a:gdLst>
                <a:gd name="T0" fmla="*/ 243 w 243"/>
                <a:gd name="T1" fmla="*/ 83 h 178"/>
                <a:gd name="T2" fmla="*/ 243 w 243"/>
                <a:gd name="T3" fmla="*/ 178 h 178"/>
                <a:gd name="T4" fmla="*/ 0 w 243"/>
                <a:gd name="T5" fmla="*/ 178 h 178"/>
                <a:gd name="T6" fmla="*/ 0 w 243"/>
                <a:gd name="T7" fmla="*/ 0 h 178"/>
                <a:gd name="T8" fmla="*/ 243 w 243"/>
                <a:gd name="T9" fmla="*/ 0 h 178"/>
                <a:gd name="T10" fmla="*/ 243 w 243"/>
                <a:gd name="T11" fmla="*/ 83 h 178"/>
                <a:gd name="T12" fmla="*/ 113 w 243"/>
                <a:gd name="T13" fmla="*/ 147 h 178"/>
                <a:gd name="T14" fmla="*/ 129 w 243"/>
                <a:gd name="T15" fmla="*/ 147 h 1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178">
                  <a:moveTo>
                    <a:pt x="243" y="83"/>
                  </a:moveTo>
                  <a:lnTo>
                    <a:pt x="243" y="178"/>
                  </a:lnTo>
                  <a:lnTo>
                    <a:pt x="0" y="178"/>
                  </a:lnTo>
                  <a:lnTo>
                    <a:pt x="0" y="0"/>
                  </a:lnTo>
                  <a:lnTo>
                    <a:pt x="243" y="0"/>
                  </a:lnTo>
                  <a:lnTo>
                    <a:pt x="243" y="83"/>
                  </a:lnTo>
                  <a:moveTo>
                    <a:pt x="113" y="147"/>
                  </a:moveTo>
                  <a:lnTo>
                    <a:pt x="129" y="14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81"/>
              <a:endParaRPr lang="en-US" dirty="0">
                <a:gradFill>
                  <a:gsLst>
                    <a:gs pos="0">
                      <a:srgbClr val="505050"/>
                    </a:gs>
                    <a:gs pos="100000">
                      <a:srgbClr val="505050"/>
                    </a:gs>
                  </a:gsLst>
                </a:gradFill>
              </a:endParaRPr>
            </a:p>
          </p:txBody>
        </p:sp>
        <p:sp>
          <p:nvSpPr>
            <p:cNvPr id="6" name="camera"/>
            <p:cNvSpPr>
              <a:spLocks noChangeAspect="1" noEditPoints="1"/>
            </p:cNvSpPr>
            <p:nvPr userDrawn="1"/>
          </p:nvSpPr>
          <p:spPr bwMode="auto">
            <a:xfrm>
              <a:off x="1041241" y="2295852"/>
              <a:ext cx="842296" cy="673131"/>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281"/>
              <a:endParaRPr lang="en-US" sz="900" dirty="0">
                <a:gradFill>
                  <a:gsLst>
                    <a:gs pos="0">
                      <a:srgbClr val="505050"/>
                    </a:gs>
                    <a:gs pos="100000">
                      <a:srgbClr val="505050"/>
                    </a:gs>
                  </a:gsLst>
                </a:gradFill>
              </a:endParaRPr>
            </a:p>
          </p:txBody>
        </p:sp>
        <p:sp>
          <p:nvSpPr>
            <p:cNvPr id="9" name="Multiplication Sign 8"/>
            <p:cNvSpPr/>
            <p:nvPr userDrawn="1"/>
          </p:nvSpPr>
          <p:spPr bwMode="auto">
            <a:xfrm>
              <a:off x="1654939"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1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Multiplication Sign 9"/>
            <p:cNvSpPr/>
            <p:nvPr userDrawn="1"/>
          </p:nvSpPr>
          <p:spPr bwMode="auto">
            <a:xfrm>
              <a:off x="4406053"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1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Multiplication Sign 10"/>
            <p:cNvSpPr/>
            <p:nvPr userDrawn="1"/>
          </p:nvSpPr>
          <p:spPr bwMode="auto">
            <a:xfrm>
              <a:off x="770332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1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Multiplication Sign 12"/>
            <p:cNvSpPr/>
            <p:nvPr userDrawn="1"/>
          </p:nvSpPr>
          <p:spPr bwMode="auto">
            <a:xfrm>
              <a:off x="1103935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1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5" name="TextBox 14"/>
          <p:cNvSpPr txBox="1"/>
          <p:nvPr userDrawn="1"/>
        </p:nvSpPr>
        <p:spPr>
          <a:xfrm>
            <a:off x="1544705" y="4914799"/>
            <a:ext cx="9102590" cy="1665406"/>
          </a:xfrm>
          <a:prstGeom prst="rect">
            <a:avLst/>
          </a:prstGeom>
          <a:noFill/>
        </p:spPr>
        <p:txBody>
          <a:bodyPr wrap="none" lIns="179261" tIns="143408" rIns="179261" bIns="143408" rtlCol="0" anchor="ctr">
            <a:spAutoFit/>
          </a:bodyPr>
          <a:lstStyle/>
          <a:p>
            <a:pPr algn="ctr" defTabSz="914281">
              <a:lnSpc>
                <a:spcPct val="90000"/>
              </a:lnSpc>
              <a:spcBef>
                <a:spcPts val="1176"/>
              </a:spcBef>
              <a:spcAft>
                <a:spcPts val="588"/>
              </a:spcAft>
            </a:pPr>
            <a:r>
              <a:rPr lang="en-US" sz="2200" dirty="0">
                <a:gradFill>
                  <a:gsLst>
                    <a:gs pos="2917">
                      <a:srgbClr val="FFFFFF"/>
                    </a:gs>
                    <a:gs pos="30000">
                      <a:srgbClr val="FFFFFF"/>
                    </a:gs>
                  </a:gsLst>
                  <a:lin ang="5400000" scaled="0"/>
                </a:gradFill>
              </a:rPr>
              <a:t>Microsoft Ready content is </a:t>
            </a:r>
            <a:r>
              <a:rPr lang="en-US" sz="220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Microsoft Confidential – Internal only</a:t>
            </a:r>
          </a:p>
          <a:p>
            <a:pPr algn="ctr" defTabSz="914281">
              <a:lnSpc>
                <a:spcPct val="90000"/>
              </a:lnSpc>
              <a:spcBef>
                <a:spcPts val="1176"/>
              </a:spcBef>
              <a:spcAft>
                <a:spcPts val="588"/>
              </a:spcAft>
              <a:defRPr/>
            </a:pPr>
            <a:r>
              <a:rPr lang="en-US" sz="220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DO NOT </a:t>
            </a:r>
            <a:r>
              <a:rPr lang="en-US" sz="2200" dirty="0">
                <a:gradFill>
                  <a:gsLst>
                    <a:gs pos="2917">
                      <a:srgbClr val="FFFFFF"/>
                    </a:gs>
                    <a:gs pos="30000">
                      <a:srgbClr val="FFFFFF"/>
                    </a:gs>
                  </a:gsLst>
                  <a:lin ang="5400000" scaled="0"/>
                </a:gradFill>
              </a:rPr>
              <a:t>share this video with non-FTE personnel</a:t>
            </a:r>
            <a:endParaRPr lang="en-US" sz="220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endParaRPr>
          </a:p>
          <a:p>
            <a:pPr algn="ctr" defTabSz="914281">
              <a:lnSpc>
                <a:spcPct val="90000"/>
              </a:lnSpc>
              <a:spcBef>
                <a:spcPts val="1176"/>
              </a:spcBef>
              <a:spcAft>
                <a:spcPts val="588"/>
              </a:spcAft>
            </a:pPr>
            <a:r>
              <a:rPr lang="en-US" sz="220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DO NOT </a:t>
            </a:r>
            <a:r>
              <a:rPr lang="en-US" sz="2200" dirty="0">
                <a:gradFill>
                  <a:gsLst>
                    <a:gs pos="2917">
                      <a:srgbClr val="FFFFFF"/>
                    </a:gs>
                    <a:gs pos="30000">
                      <a:srgbClr val="FFFFFF"/>
                    </a:gs>
                  </a:gsLst>
                  <a:lin ang="5400000" scaled="0"/>
                </a:gradFill>
              </a:rPr>
              <a:t>post Microsoft Ready content to any blogs or external websites</a:t>
            </a:r>
          </a:p>
        </p:txBody>
      </p:sp>
    </p:spTree>
    <p:extLst>
      <p:ext uri="{BB962C8B-B14F-4D97-AF65-F5344CB8AC3E}">
        <p14:creationId xmlns:p14="http://schemas.microsoft.com/office/powerpoint/2010/main" val="133462278"/>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algn="ctr" defTabSz="914016"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32360"/>
          </a:xfrm>
        </p:spPr>
        <p:txBody>
          <a:bodyPr/>
          <a:lstStyle>
            <a:lvl1pPr marL="0" indent="0">
              <a:buNone/>
              <a:defRPr sz="32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69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3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441"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19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46706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61" tIns="179261" rIns="179261" bIns="179261" numCol="1" anchor="t" anchorCtr="0" compatLnSpc="1">
            <a:prstTxWarp prst="textNoShape">
              <a:avLst/>
            </a:prstTxWarp>
            <a:spAutoFit/>
          </a:bodyPr>
          <a:lstStyle/>
          <a:p>
            <a:pPr defTabSz="913838" eaLnBrk="0" hangingPunct="0"/>
            <a:r>
              <a:rPr lang="en-US" sz="700" dirty="0">
                <a:gradFill>
                  <a:gsLst>
                    <a:gs pos="0">
                      <a:srgbClr val="FFFFFF"/>
                    </a:gs>
                    <a:gs pos="100000">
                      <a:srgbClr val="FFFFFF"/>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51633" y="470067"/>
            <a:ext cx="1423303" cy="304828"/>
          </a:xfrm>
          <a:prstGeom prst="rect">
            <a:avLst/>
          </a:prstGeom>
        </p:spPr>
      </p:pic>
    </p:spTree>
    <p:extLst>
      <p:ext uri="{BB962C8B-B14F-4D97-AF65-F5344CB8AC3E}">
        <p14:creationId xmlns:p14="http://schemas.microsoft.com/office/powerpoint/2010/main" val="36457360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6"/>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157" indent="0">
              <a:buNone/>
              <a:defRPr sz="2000" b="1"/>
            </a:lvl2pPr>
            <a:lvl3pPr marL="914314" indent="0">
              <a:buNone/>
              <a:defRPr sz="1800" b="1"/>
            </a:lvl3pPr>
            <a:lvl4pPr marL="1371471" indent="0">
              <a:buNone/>
              <a:defRPr sz="1600" b="1"/>
            </a:lvl4pPr>
            <a:lvl5pPr marL="1828628" indent="0">
              <a:buNone/>
              <a:defRPr sz="1600" b="1"/>
            </a:lvl5pPr>
            <a:lvl6pPr marL="2285785" indent="0">
              <a:buNone/>
              <a:defRPr sz="1600" b="1"/>
            </a:lvl6pPr>
            <a:lvl7pPr marL="2742942" indent="0">
              <a:buNone/>
              <a:defRPr sz="1600" b="1"/>
            </a:lvl7pPr>
            <a:lvl8pPr marL="3200099" indent="0">
              <a:buNone/>
              <a:defRPr sz="1600" b="1"/>
            </a:lvl8pPr>
            <a:lvl9pPr marL="3657256" indent="0">
              <a:buNone/>
              <a:defRPr sz="1600" b="1"/>
            </a:lvl9pPr>
          </a:lstStyle>
          <a:p>
            <a:pPr lvl="0"/>
            <a:r>
              <a:rPr lang="en-US"/>
              <a:t>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157" indent="0">
              <a:buNone/>
              <a:defRPr sz="2000" b="1"/>
            </a:lvl2pPr>
            <a:lvl3pPr marL="914314" indent="0">
              <a:buNone/>
              <a:defRPr sz="1800" b="1"/>
            </a:lvl3pPr>
            <a:lvl4pPr marL="1371471" indent="0">
              <a:buNone/>
              <a:defRPr sz="1600" b="1"/>
            </a:lvl4pPr>
            <a:lvl5pPr marL="1828628" indent="0">
              <a:buNone/>
              <a:defRPr sz="1600" b="1"/>
            </a:lvl5pPr>
            <a:lvl6pPr marL="2285785" indent="0">
              <a:buNone/>
              <a:defRPr sz="1600" b="1"/>
            </a:lvl6pPr>
            <a:lvl7pPr marL="2742942" indent="0">
              <a:buNone/>
              <a:defRPr sz="1600" b="1"/>
            </a:lvl7pPr>
            <a:lvl8pPr marL="3200099" indent="0">
              <a:buNone/>
              <a:defRPr sz="1600" b="1"/>
            </a:lvl8pPr>
            <a:lvl9pPr marL="3657256"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68406B1-5395-4EAD-BD16-C032EA563FF8}" type="datetimeFigureOut">
              <a:rPr lang="en-US" smtClean="0"/>
              <a:t>6/14/2018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2AD9E620-94DA-46AD-A290-2756EFB5EED5}" type="slidenum">
              <a:rPr lang="en-US" smtClean="0"/>
              <a:t>‹#›</a:t>
            </a:fld>
            <a:endParaRPr lang="en-US" dirty="0"/>
          </a:p>
        </p:txBody>
      </p:sp>
    </p:spTree>
    <p:extLst>
      <p:ext uri="{BB962C8B-B14F-4D97-AF65-F5344CB8AC3E}">
        <p14:creationId xmlns:p14="http://schemas.microsoft.com/office/powerpoint/2010/main" val="2828051192"/>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63" indent="-284763">
              <a:buClr>
                <a:schemeClr val="tx1"/>
              </a:buClr>
              <a:buSzPct val="90000"/>
              <a:buFont typeface="Arial" pitchFamily="34" charset="0"/>
              <a:buChar char="•"/>
              <a:defRPr sz="35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89" indent="-275427">
              <a:buClr>
                <a:schemeClr val="tx1"/>
              </a:buClr>
              <a:buSzPct val="90000"/>
              <a:buFont typeface="Arial" pitchFamily="34" charset="0"/>
              <a:buChar char="•"/>
              <a:defRPr sz="31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952" indent="-284763">
              <a:buClr>
                <a:schemeClr val="tx1"/>
              </a:buClr>
              <a:buSzPct val="90000"/>
              <a:buFont typeface="Arial" pitchFamily="34" charset="0"/>
              <a:buChar char="•"/>
              <a:defRPr sz="27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028" indent="-224076">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104" indent="-224076">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2380" tIns="76191" rIns="152380" bIns="76191"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572237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063736"/>
          </a:xfrm>
          <a:noFill/>
        </p:spPr>
        <p:txBody>
          <a:bodyPr tIns="89623" bIns="89623" anchor="t" anchorCtr="0">
            <a:spAutoFit/>
          </a:bodyPr>
          <a:lstStyle>
            <a:lvl1pPr>
              <a:defRPr sz="6400"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3" y="3877277"/>
            <a:ext cx="9860674" cy="724246"/>
          </a:xfrm>
          <a:noFill/>
        </p:spPr>
        <p:txBody>
          <a:bodyPr lIns="179244" tIns="143394" rIns="179244" bIns="143394">
            <a:spAutoFit/>
          </a:bodyPr>
          <a:lstStyle>
            <a:lvl1pPr marL="0" indent="0">
              <a:spcBef>
                <a:spcPts val="0"/>
              </a:spcBef>
              <a:buNone/>
              <a:defRPr sz="31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spTree>
    <p:extLst>
      <p:ext uri="{BB962C8B-B14F-4D97-AF65-F5344CB8AC3E}">
        <p14:creationId xmlns:p14="http://schemas.microsoft.com/office/powerpoint/2010/main" val="377807783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pic>
        <p:nvPicPr>
          <p:cNvPr id="4" name="Picture 4"/>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invGray">
          <a:xfrm>
            <a:off x="448212" y="6001920"/>
            <a:ext cx="1792850" cy="386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p:cNvSpPr>
            <a:spLocks noGrp="1"/>
          </p:cNvSpPr>
          <p:nvPr>
            <p:ph type="title"/>
          </p:nvPr>
        </p:nvSpPr>
        <p:spPr>
          <a:xfrm>
            <a:off x="269302" y="2084187"/>
            <a:ext cx="8964185" cy="1793090"/>
          </a:xfrm>
          <a:noFill/>
        </p:spPr>
        <p:txBody>
          <a:bodyPr anchorCtr="0"/>
          <a:lstStyle>
            <a:lvl1pPr>
              <a:defRPr sz="5300" spc="-98" baseline="0">
                <a:gradFill>
                  <a:gsLst>
                    <a:gs pos="91000">
                      <a:schemeClr val="tx1"/>
                    </a:gs>
                    <a:gs pos="0">
                      <a:schemeClr val="tx1"/>
                    </a:gs>
                  </a:gsLst>
                  <a:lin ang="5400000" scaled="0"/>
                </a:gradFill>
              </a:defRPr>
            </a:lvl1pPr>
          </a:lstStyle>
          <a:p>
            <a:r>
              <a:rPr lang="en-US"/>
              <a:t>Click to edit Master title style</a:t>
            </a:r>
            <a:endParaRPr lang="en-US" dirty="0"/>
          </a:p>
        </p:txBody>
      </p:sp>
      <p:sp>
        <p:nvSpPr>
          <p:cNvPr id="5" name="Text Placeholder 4"/>
          <p:cNvSpPr>
            <a:spLocks noGrp="1"/>
          </p:cNvSpPr>
          <p:nvPr>
            <p:ph type="body" sz="quarter" idx="12"/>
          </p:nvPr>
        </p:nvSpPr>
        <p:spPr>
          <a:xfrm>
            <a:off x="269303" y="3878574"/>
            <a:ext cx="7171337" cy="1792326"/>
          </a:xfrm>
          <a:noFill/>
        </p:spPr>
        <p:txBody>
          <a:bodyPr tIns="107546" bIns="107546">
            <a:noAutofit/>
          </a:bodyPr>
          <a:lstStyle>
            <a:lvl1pPr marL="0" indent="0">
              <a:spcBef>
                <a:spcPts val="0"/>
              </a:spcBef>
              <a:buNone/>
              <a:defRPr sz="3100" spc="0" baseline="0">
                <a:gradFill>
                  <a:gsLst>
                    <a:gs pos="91000">
                      <a:schemeClr val="tx1"/>
                    </a:gs>
                    <a:gs pos="0">
                      <a:schemeClr val="tx1"/>
                    </a:gs>
                  </a:gsLst>
                  <a:lin ang="5400000" scaled="0"/>
                </a:gradFill>
                <a:latin typeface="+mj-lt"/>
              </a:defRPr>
            </a:lvl1pPr>
          </a:lstStyle>
          <a:p>
            <a:pPr lvl="0"/>
            <a:r>
              <a:rPr lang="en-US"/>
              <a:t>Click to edit Master text styles</a:t>
            </a:r>
          </a:p>
        </p:txBody>
      </p:sp>
    </p:spTree>
    <p:extLst>
      <p:ext uri="{BB962C8B-B14F-4D97-AF65-F5344CB8AC3E}">
        <p14:creationId xmlns:p14="http://schemas.microsoft.com/office/powerpoint/2010/main" val="2583389163"/>
      </p:ext>
    </p:extLst>
  </p:cSld>
  <p:clrMapOvr>
    <a:masterClrMapping/>
  </p:clrMapOvr>
  <p:transition spd="slow"/>
</p:sldLayout>
</file>

<file path=ppt/slideLayouts/slideLayout93.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2" y="1189180"/>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4012" indent="0">
              <a:buNone/>
              <a:defRPr/>
            </a:lvl3pPr>
            <a:lvl4pPr marL="448023" indent="0">
              <a:buNone/>
              <a:defRPr/>
            </a:lvl4pPr>
            <a:lvl5pPr marL="67203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26942825"/>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67599932"/>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2463015579"/>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3" y="1189181"/>
            <a:ext cx="11653523" cy="1979967"/>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3988" indent="0">
              <a:buNone/>
              <a:defRPr/>
            </a:lvl3pPr>
            <a:lvl4pPr marL="447976" indent="0">
              <a:buNone/>
              <a:defRPr/>
            </a:lvl4pPr>
            <a:lvl5pPr marL="671964"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93475929"/>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394827004"/>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2" y="1189180"/>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4012" indent="0">
              <a:buNone/>
              <a:defRPr/>
            </a:lvl3pPr>
            <a:lvl4pPr marL="448023" indent="0">
              <a:buNone/>
              <a:defRPr/>
            </a:lvl4pPr>
            <a:lvl5pPr marL="67203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7893777"/>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userDrawn="1">
  <p:cSld name="Announcing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75628" y="2240364"/>
            <a:ext cx="6947134" cy="995838"/>
          </a:xfrm>
          <a:noFill/>
        </p:spPr>
        <p:txBody>
          <a:bodyPr wrap="square" tIns="89623" bIns="89623" anchor="b" anchorCtr="0">
            <a:spAutoFit/>
          </a:bodyPr>
          <a:lstStyle>
            <a:lvl1pPr>
              <a:defRPr sz="5900" spc="-98" baseline="0">
                <a:gradFill>
                  <a:gsLst>
                    <a:gs pos="0">
                      <a:schemeClr val="tx1"/>
                    </a:gs>
                    <a:gs pos="100000">
                      <a:schemeClr val="tx1"/>
                    </a:gs>
                  </a:gsLst>
                  <a:lin ang="5400000" scaled="0"/>
                </a:gradFill>
              </a:defRPr>
            </a:lvl1pPr>
          </a:lstStyle>
          <a:p>
            <a:r>
              <a:rPr lang="en-US" dirty="0"/>
              <a:t>Announcing title</a:t>
            </a:r>
          </a:p>
        </p:txBody>
      </p:sp>
      <p:sp>
        <p:nvSpPr>
          <p:cNvPr id="5" name="Text Placeholder 4"/>
          <p:cNvSpPr>
            <a:spLocks noGrp="1"/>
          </p:cNvSpPr>
          <p:nvPr>
            <p:ph type="body" sz="quarter" idx="12" hasCustomPrompt="1"/>
          </p:nvPr>
        </p:nvSpPr>
        <p:spPr>
          <a:xfrm>
            <a:off x="4995859" y="3694460"/>
            <a:ext cx="6948232" cy="669927"/>
          </a:xfrm>
          <a:noFill/>
        </p:spPr>
        <p:txBody>
          <a:bodyPr wrap="square" lIns="179244" tIns="143394" rIns="179244" bIns="143394">
            <a:spAutoFit/>
          </a:bodyPr>
          <a:lstStyle>
            <a:lvl1pPr marL="0" indent="0">
              <a:spcBef>
                <a:spcPts val="0"/>
              </a:spcBef>
              <a:buNone/>
              <a:defRPr sz="27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Content placeholder</a:t>
            </a:r>
          </a:p>
        </p:txBody>
      </p:sp>
    </p:spTree>
    <p:extLst>
      <p:ext uri="{BB962C8B-B14F-4D97-AF65-F5344CB8AC3E}">
        <p14:creationId xmlns:p14="http://schemas.microsoft.com/office/powerpoint/2010/main" val="190363912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42" presetClass="path" presetSubtype="0" decel="100000" fill="hold" grpId="1" nodeType="withEffect">
                                  <p:stCondLst>
                                    <p:cond delay="500"/>
                                  </p:stCondLst>
                                  <p:childTnLst>
                                    <p:animMotion origin="layout" path="M -0.03944 -0.00046 L -4.28389E-6 2.19246E-6 " pathEditMode="relative" rAng="0" ptsTypes="AA">
                                      <p:cBhvr>
                                        <p:cTn id="12"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83.xml"/><Relationship Id="rId13" Type="http://schemas.openxmlformats.org/officeDocument/2006/relationships/slideLayout" Target="../slideLayouts/slideLayout188.xml"/><Relationship Id="rId18" Type="http://schemas.openxmlformats.org/officeDocument/2006/relationships/slideLayout" Target="../slideLayouts/slideLayout193.xml"/><Relationship Id="rId3" Type="http://schemas.openxmlformats.org/officeDocument/2006/relationships/slideLayout" Target="../slideLayouts/slideLayout178.xml"/><Relationship Id="rId21" Type="http://schemas.openxmlformats.org/officeDocument/2006/relationships/slideLayout" Target="../slideLayouts/slideLayout196.xml"/><Relationship Id="rId7" Type="http://schemas.openxmlformats.org/officeDocument/2006/relationships/slideLayout" Target="../slideLayouts/slideLayout182.xml"/><Relationship Id="rId12" Type="http://schemas.openxmlformats.org/officeDocument/2006/relationships/slideLayout" Target="../slideLayouts/slideLayout187.xml"/><Relationship Id="rId17" Type="http://schemas.openxmlformats.org/officeDocument/2006/relationships/slideLayout" Target="../slideLayouts/slideLayout192.xml"/><Relationship Id="rId25" Type="http://schemas.openxmlformats.org/officeDocument/2006/relationships/image" Target="../media/image4.emf"/><Relationship Id="rId2" Type="http://schemas.openxmlformats.org/officeDocument/2006/relationships/slideLayout" Target="../slideLayouts/slideLayout177.xml"/><Relationship Id="rId16" Type="http://schemas.openxmlformats.org/officeDocument/2006/relationships/slideLayout" Target="../slideLayouts/slideLayout191.xml"/><Relationship Id="rId20" Type="http://schemas.openxmlformats.org/officeDocument/2006/relationships/slideLayout" Target="../slideLayouts/slideLayout195.xml"/><Relationship Id="rId1" Type="http://schemas.openxmlformats.org/officeDocument/2006/relationships/slideLayout" Target="../slideLayouts/slideLayout176.xml"/><Relationship Id="rId6" Type="http://schemas.openxmlformats.org/officeDocument/2006/relationships/slideLayout" Target="../slideLayouts/slideLayout181.xml"/><Relationship Id="rId11" Type="http://schemas.openxmlformats.org/officeDocument/2006/relationships/slideLayout" Target="../slideLayouts/slideLayout186.xml"/><Relationship Id="rId24" Type="http://schemas.openxmlformats.org/officeDocument/2006/relationships/theme" Target="../theme/theme10.xml"/><Relationship Id="rId5" Type="http://schemas.openxmlformats.org/officeDocument/2006/relationships/slideLayout" Target="../slideLayouts/slideLayout180.xml"/><Relationship Id="rId15" Type="http://schemas.openxmlformats.org/officeDocument/2006/relationships/slideLayout" Target="../slideLayouts/slideLayout190.xml"/><Relationship Id="rId23" Type="http://schemas.openxmlformats.org/officeDocument/2006/relationships/slideLayout" Target="../slideLayouts/slideLayout198.xml"/><Relationship Id="rId10" Type="http://schemas.openxmlformats.org/officeDocument/2006/relationships/slideLayout" Target="../slideLayouts/slideLayout185.xml"/><Relationship Id="rId19" Type="http://schemas.openxmlformats.org/officeDocument/2006/relationships/slideLayout" Target="../slideLayouts/slideLayout194.xml"/><Relationship Id="rId4" Type="http://schemas.openxmlformats.org/officeDocument/2006/relationships/slideLayout" Target="../slideLayouts/slideLayout179.xml"/><Relationship Id="rId9" Type="http://schemas.openxmlformats.org/officeDocument/2006/relationships/slideLayout" Target="../slideLayouts/slideLayout184.xml"/><Relationship Id="rId14" Type="http://schemas.openxmlformats.org/officeDocument/2006/relationships/slideLayout" Target="../slideLayouts/slideLayout189.xml"/><Relationship Id="rId22" Type="http://schemas.openxmlformats.org/officeDocument/2006/relationships/slideLayout" Target="../slideLayouts/slideLayout197.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06.xml"/><Relationship Id="rId13" Type="http://schemas.openxmlformats.org/officeDocument/2006/relationships/slideLayout" Target="../slideLayouts/slideLayout211.xml"/><Relationship Id="rId18" Type="http://schemas.openxmlformats.org/officeDocument/2006/relationships/slideLayout" Target="../slideLayouts/slideLayout216.xml"/><Relationship Id="rId3" Type="http://schemas.openxmlformats.org/officeDocument/2006/relationships/slideLayout" Target="../slideLayouts/slideLayout201.xml"/><Relationship Id="rId7" Type="http://schemas.openxmlformats.org/officeDocument/2006/relationships/slideLayout" Target="../slideLayouts/slideLayout205.xml"/><Relationship Id="rId12" Type="http://schemas.openxmlformats.org/officeDocument/2006/relationships/slideLayout" Target="../slideLayouts/slideLayout210.xml"/><Relationship Id="rId17" Type="http://schemas.openxmlformats.org/officeDocument/2006/relationships/slideLayout" Target="../slideLayouts/slideLayout215.xml"/><Relationship Id="rId2" Type="http://schemas.openxmlformats.org/officeDocument/2006/relationships/slideLayout" Target="../slideLayouts/slideLayout200.xml"/><Relationship Id="rId16" Type="http://schemas.openxmlformats.org/officeDocument/2006/relationships/slideLayout" Target="../slideLayouts/slideLayout214.xml"/><Relationship Id="rId1" Type="http://schemas.openxmlformats.org/officeDocument/2006/relationships/slideLayout" Target="../slideLayouts/slideLayout199.xml"/><Relationship Id="rId6" Type="http://schemas.openxmlformats.org/officeDocument/2006/relationships/slideLayout" Target="../slideLayouts/slideLayout204.xml"/><Relationship Id="rId11" Type="http://schemas.openxmlformats.org/officeDocument/2006/relationships/slideLayout" Target="../slideLayouts/slideLayout209.xml"/><Relationship Id="rId5" Type="http://schemas.openxmlformats.org/officeDocument/2006/relationships/slideLayout" Target="../slideLayouts/slideLayout203.xml"/><Relationship Id="rId15" Type="http://schemas.openxmlformats.org/officeDocument/2006/relationships/slideLayout" Target="../slideLayouts/slideLayout213.xml"/><Relationship Id="rId10" Type="http://schemas.openxmlformats.org/officeDocument/2006/relationships/slideLayout" Target="../slideLayouts/slideLayout208.xml"/><Relationship Id="rId19" Type="http://schemas.openxmlformats.org/officeDocument/2006/relationships/theme" Target="../theme/theme11.xml"/><Relationship Id="rId4" Type="http://schemas.openxmlformats.org/officeDocument/2006/relationships/slideLayout" Target="../slideLayouts/slideLayout202.xml"/><Relationship Id="rId9" Type="http://schemas.openxmlformats.org/officeDocument/2006/relationships/slideLayout" Target="../slideLayouts/slideLayout207.xml"/><Relationship Id="rId14" Type="http://schemas.openxmlformats.org/officeDocument/2006/relationships/slideLayout" Target="../slideLayouts/slideLayout212.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224.xml"/><Relationship Id="rId13" Type="http://schemas.openxmlformats.org/officeDocument/2006/relationships/slideLayout" Target="../slideLayouts/slideLayout229.xml"/><Relationship Id="rId18" Type="http://schemas.openxmlformats.org/officeDocument/2006/relationships/slideLayout" Target="../slideLayouts/slideLayout234.xml"/><Relationship Id="rId3" Type="http://schemas.openxmlformats.org/officeDocument/2006/relationships/slideLayout" Target="../slideLayouts/slideLayout219.xml"/><Relationship Id="rId21" Type="http://schemas.openxmlformats.org/officeDocument/2006/relationships/slideLayout" Target="../slideLayouts/slideLayout237.xml"/><Relationship Id="rId7" Type="http://schemas.openxmlformats.org/officeDocument/2006/relationships/slideLayout" Target="../slideLayouts/slideLayout223.xml"/><Relationship Id="rId12" Type="http://schemas.openxmlformats.org/officeDocument/2006/relationships/slideLayout" Target="../slideLayouts/slideLayout228.xml"/><Relationship Id="rId17" Type="http://schemas.openxmlformats.org/officeDocument/2006/relationships/slideLayout" Target="../slideLayouts/slideLayout233.xml"/><Relationship Id="rId2" Type="http://schemas.openxmlformats.org/officeDocument/2006/relationships/slideLayout" Target="../slideLayouts/slideLayout218.xml"/><Relationship Id="rId16" Type="http://schemas.openxmlformats.org/officeDocument/2006/relationships/slideLayout" Target="../slideLayouts/slideLayout232.xml"/><Relationship Id="rId20" Type="http://schemas.openxmlformats.org/officeDocument/2006/relationships/slideLayout" Target="../slideLayouts/slideLayout236.xml"/><Relationship Id="rId1" Type="http://schemas.openxmlformats.org/officeDocument/2006/relationships/slideLayout" Target="../slideLayouts/slideLayout217.xml"/><Relationship Id="rId6" Type="http://schemas.openxmlformats.org/officeDocument/2006/relationships/slideLayout" Target="../slideLayouts/slideLayout222.xml"/><Relationship Id="rId11" Type="http://schemas.openxmlformats.org/officeDocument/2006/relationships/slideLayout" Target="../slideLayouts/slideLayout227.xml"/><Relationship Id="rId5" Type="http://schemas.openxmlformats.org/officeDocument/2006/relationships/slideLayout" Target="../slideLayouts/slideLayout221.xml"/><Relationship Id="rId15" Type="http://schemas.openxmlformats.org/officeDocument/2006/relationships/slideLayout" Target="../slideLayouts/slideLayout231.xml"/><Relationship Id="rId10" Type="http://schemas.openxmlformats.org/officeDocument/2006/relationships/slideLayout" Target="../slideLayouts/slideLayout226.xml"/><Relationship Id="rId19" Type="http://schemas.openxmlformats.org/officeDocument/2006/relationships/slideLayout" Target="../slideLayouts/slideLayout235.xml"/><Relationship Id="rId4" Type="http://schemas.openxmlformats.org/officeDocument/2006/relationships/slideLayout" Target="../slideLayouts/slideLayout220.xml"/><Relationship Id="rId9" Type="http://schemas.openxmlformats.org/officeDocument/2006/relationships/slideLayout" Target="../slideLayouts/slideLayout225.xml"/><Relationship Id="rId14" Type="http://schemas.openxmlformats.org/officeDocument/2006/relationships/slideLayout" Target="../slideLayouts/slideLayout230.xml"/><Relationship Id="rId22"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245.xml"/><Relationship Id="rId3" Type="http://schemas.openxmlformats.org/officeDocument/2006/relationships/slideLayout" Target="../slideLayouts/slideLayout240.xml"/><Relationship Id="rId7" Type="http://schemas.openxmlformats.org/officeDocument/2006/relationships/slideLayout" Target="../slideLayouts/slideLayout244.xml"/><Relationship Id="rId12" Type="http://schemas.openxmlformats.org/officeDocument/2006/relationships/theme" Target="../theme/theme13.xml"/><Relationship Id="rId2" Type="http://schemas.openxmlformats.org/officeDocument/2006/relationships/slideLayout" Target="../slideLayouts/slideLayout239.xml"/><Relationship Id="rId1" Type="http://schemas.openxmlformats.org/officeDocument/2006/relationships/slideLayout" Target="../slideLayouts/slideLayout238.xml"/><Relationship Id="rId6" Type="http://schemas.openxmlformats.org/officeDocument/2006/relationships/slideLayout" Target="../slideLayouts/slideLayout243.xml"/><Relationship Id="rId11" Type="http://schemas.openxmlformats.org/officeDocument/2006/relationships/slideLayout" Target="../slideLayouts/slideLayout248.xml"/><Relationship Id="rId5" Type="http://schemas.openxmlformats.org/officeDocument/2006/relationships/slideLayout" Target="../slideLayouts/slideLayout242.xml"/><Relationship Id="rId10" Type="http://schemas.openxmlformats.org/officeDocument/2006/relationships/slideLayout" Target="../slideLayouts/slideLayout247.xml"/><Relationship Id="rId4" Type="http://schemas.openxmlformats.org/officeDocument/2006/relationships/slideLayout" Target="../slideLayouts/slideLayout241.xml"/><Relationship Id="rId9" Type="http://schemas.openxmlformats.org/officeDocument/2006/relationships/slideLayout" Target="../slideLayouts/slideLayout246.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256.xml"/><Relationship Id="rId3" Type="http://schemas.openxmlformats.org/officeDocument/2006/relationships/slideLayout" Target="../slideLayouts/slideLayout251.xml"/><Relationship Id="rId7" Type="http://schemas.openxmlformats.org/officeDocument/2006/relationships/slideLayout" Target="../slideLayouts/slideLayout255.xml"/><Relationship Id="rId12" Type="http://schemas.openxmlformats.org/officeDocument/2006/relationships/theme" Target="../theme/theme14.xml"/><Relationship Id="rId2" Type="http://schemas.openxmlformats.org/officeDocument/2006/relationships/slideLayout" Target="../slideLayouts/slideLayout250.xml"/><Relationship Id="rId1" Type="http://schemas.openxmlformats.org/officeDocument/2006/relationships/slideLayout" Target="../slideLayouts/slideLayout249.xml"/><Relationship Id="rId6" Type="http://schemas.openxmlformats.org/officeDocument/2006/relationships/slideLayout" Target="../slideLayouts/slideLayout254.xml"/><Relationship Id="rId11" Type="http://schemas.openxmlformats.org/officeDocument/2006/relationships/slideLayout" Target="../slideLayouts/slideLayout259.xml"/><Relationship Id="rId5" Type="http://schemas.openxmlformats.org/officeDocument/2006/relationships/slideLayout" Target="../slideLayouts/slideLayout253.xml"/><Relationship Id="rId10" Type="http://schemas.openxmlformats.org/officeDocument/2006/relationships/slideLayout" Target="../slideLayouts/slideLayout258.xml"/><Relationship Id="rId4" Type="http://schemas.openxmlformats.org/officeDocument/2006/relationships/slideLayout" Target="../slideLayouts/slideLayout252.xml"/><Relationship Id="rId9" Type="http://schemas.openxmlformats.org/officeDocument/2006/relationships/slideLayout" Target="../slideLayouts/slideLayout257.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267.xml"/><Relationship Id="rId13" Type="http://schemas.openxmlformats.org/officeDocument/2006/relationships/slideLayout" Target="../slideLayouts/slideLayout272.xml"/><Relationship Id="rId18" Type="http://schemas.openxmlformats.org/officeDocument/2006/relationships/slideLayout" Target="../slideLayouts/slideLayout277.xml"/><Relationship Id="rId3" Type="http://schemas.openxmlformats.org/officeDocument/2006/relationships/slideLayout" Target="../slideLayouts/slideLayout262.xml"/><Relationship Id="rId21" Type="http://schemas.openxmlformats.org/officeDocument/2006/relationships/theme" Target="../theme/theme15.xml"/><Relationship Id="rId7" Type="http://schemas.openxmlformats.org/officeDocument/2006/relationships/slideLayout" Target="../slideLayouts/slideLayout266.xml"/><Relationship Id="rId12" Type="http://schemas.openxmlformats.org/officeDocument/2006/relationships/slideLayout" Target="../slideLayouts/slideLayout271.xml"/><Relationship Id="rId17" Type="http://schemas.openxmlformats.org/officeDocument/2006/relationships/slideLayout" Target="../slideLayouts/slideLayout276.xml"/><Relationship Id="rId2" Type="http://schemas.openxmlformats.org/officeDocument/2006/relationships/slideLayout" Target="../slideLayouts/slideLayout261.xml"/><Relationship Id="rId16" Type="http://schemas.openxmlformats.org/officeDocument/2006/relationships/slideLayout" Target="../slideLayouts/slideLayout275.xml"/><Relationship Id="rId20" Type="http://schemas.openxmlformats.org/officeDocument/2006/relationships/slideLayout" Target="../slideLayouts/slideLayout279.xml"/><Relationship Id="rId1" Type="http://schemas.openxmlformats.org/officeDocument/2006/relationships/slideLayout" Target="../slideLayouts/slideLayout260.xml"/><Relationship Id="rId6" Type="http://schemas.openxmlformats.org/officeDocument/2006/relationships/slideLayout" Target="../slideLayouts/slideLayout265.xml"/><Relationship Id="rId11" Type="http://schemas.openxmlformats.org/officeDocument/2006/relationships/slideLayout" Target="../slideLayouts/slideLayout270.xml"/><Relationship Id="rId24" Type="http://schemas.openxmlformats.org/officeDocument/2006/relationships/image" Target="../media/image19.png"/><Relationship Id="rId5" Type="http://schemas.openxmlformats.org/officeDocument/2006/relationships/slideLayout" Target="../slideLayouts/slideLayout264.xml"/><Relationship Id="rId15" Type="http://schemas.openxmlformats.org/officeDocument/2006/relationships/slideLayout" Target="../slideLayouts/slideLayout274.xml"/><Relationship Id="rId23" Type="http://schemas.openxmlformats.org/officeDocument/2006/relationships/image" Target="../media/image18.png"/><Relationship Id="rId10" Type="http://schemas.openxmlformats.org/officeDocument/2006/relationships/slideLayout" Target="../slideLayouts/slideLayout269.xml"/><Relationship Id="rId19" Type="http://schemas.openxmlformats.org/officeDocument/2006/relationships/slideLayout" Target="../slideLayouts/slideLayout278.xml"/><Relationship Id="rId4" Type="http://schemas.openxmlformats.org/officeDocument/2006/relationships/slideLayout" Target="../slideLayouts/slideLayout263.xml"/><Relationship Id="rId9" Type="http://schemas.openxmlformats.org/officeDocument/2006/relationships/slideLayout" Target="../slideLayouts/slideLayout268.xml"/><Relationship Id="rId14" Type="http://schemas.openxmlformats.org/officeDocument/2006/relationships/slideLayout" Target="../slideLayouts/slideLayout273.xml"/><Relationship Id="rId22" Type="http://schemas.openxmlformats.org/officeDocument/2006/relationships/image" Target="../media/image17.png"/></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287.xml"/><Relationship Id="rId13" Type="http://schemas.openxmlformats.org/officeDocument/2006/relationships/slideLayout" Target="../slideLayouts/slideLayout292.xml"/><Relationship Id="rId18" Type="http://schemas.openxmlformats.org/officeDocument/2006/relationships/slideLayout" Target="../slideLayouts/slideLayout297.xml"/><Relationship Id="rId26" Type="http://schemas.openxmlformats.org/officeDocument/2006/relationships/slideLayout" Target="../slideLayouts/slideLayout305.xml"/><Relationship Id="rId3" Type="http://schemas.openxmlformats.org/officeDocument/2006/relationships/slideLayout" Target="../slideLayouts/slideLayout282.xml"/><Relationship Id="rId21" Type="http://schemas.openxmlformats.org/officeDocument/2006/relationships/slideLayout" Target="../slideLayouts/slideLayout300.xml"/><Relationship Id="rId7" Type="http://schemas.openxmlformats.org/officeDocument/2006/relationships/slideLayout" Target="../slideLayouts/slideLayout286.xml"/><Relationship Id="rId12" Type="http://schemas.openxmlformats.org/officeDocument/2006/relationships/slideLayout" Target="../slideLayouts/slideLayout291.xml"/><Relationship Id="rId17" Type="http://schemas.openxmlformats.org/officeDocument/2006/relationships/slideLayout" Target="../slideLayouts/slideLayout296.xml"/><Relationship Id="rId25" Type="http://schemas.openxmlformats.org/officeDocument/2006/relationships/slideLayout" Target="../slideLayouts/slideLayout304.xml"/><Relationship Id="rId33" Type="http://schemas.openxmlformats.org/officeDocument/2006/relationships/image" Target="../media/image28.png"/><Relationship Id="rId2" Type="http://schemas.openxmlformats.org/officeDocument/2006/relationships/slideLayout" Target="../slideLayouts/slideLayout281.xml"/><Relationship Id="rId16" Type="http://schemas.openxmlformats.org/officeDocument/2006/relationships/slideLayout" Target="../slideLayouts/slideLayout295.xml"/><Relationship Id="rId20" Type="http://schemas.openxmlformats.org/officeDocument/2006/relationships/slideLayout" Target="../slideLayouts/slideLayout299.xml"/><Relationship Id="rId29" Type="http://schemas.openxmlformats.org/officeDocument/2006/relationships/slideLayout" Target="../slideLayouts/slideLayout308.xml"/><Relationship Id="rId1" Type="http://schemas.openxmlformats.org/officeDocument/2006/relationships/slideLayout" Target="../slideLayouts/slideLayout280.xml"/><Relationship Id="rId6" Type="http://schemas.openxmlformats.org/officeDocument/2006/relationships/slideLayout" Target="../slideLayouts/slideLayout285.xml"/><Relationship Id="rId11" Type="http://schemas.openxmlformats.org/officeDocument/2006/relationships/slideLayout" Target="../slideLayouts/slideLayout290.xml"/><Relationship Id="rId24" Type="http://schemas.openxmlformats.org/officeDocument/2006/relationships/slideLayout" Target="../slideLayouts/slideLayout303.xml"/><Relationship Id="rId32" Type="http://schemas.openxmlformats.org/officeDocument/2006/relationships/theme" Target="../theme/theme16.xml"/><Relationship Id="rId5" Type="http://schemas.openxmlformats.org/officeDocument/2006/relationships/slideLayout" Target="../slideLayouts/slideLayout284.xml"/><Relationship Id="rId15" Type="http://schemas.openxmlformats.org/officeDocument/2006/relationships/slideLayout" Target="../slideLayouts/slideLayout294.xml"/><Relationship Id="rId23" Type="http://schemas.openxmlformats.org/officeDocument/2006/relationships/slideLayout" Target="../slideLayouts/slideLayout302.xml"/><Relationship Id="rId28" Type="http://schemas.openxmlformats.org/officeDocument/2006/relationships/slideLayout" Target="../slideLayouts/slideLayout307.xml"/><Relationship Id="rId10" Type="http://schemas.openxmlformats.org/officeDocument/2006/relationships/slideLayout" Target="../slideLayouts/slideLayout289.xml"/><Relationship Id="rId19" Type="http://schemas.openxmlformats.org/officeDocument/2006/relationships/slideLayout" Target="../slideLayouts/slideLayout298.xml"/><Relationship Id="rId31" Type="http://schemas.openxmlformats.org/officeDocument/2006/relationships/slideLayout" Target="../slideLayouts/slideLayout310.xml"/><Relationship Id="rId4" Type="http://schemas.openxmlformats.org/officeDocument/2006/relationships/slideLayout" Target="../slideLayouts/slideLayout283.xml"/><Relationship Id="rId9" Type="http://schemas.openxmlformats.org/officeDocument/2006/relationships/slideLayout" Target="../slideLayouts/slideLayout288.xml"/><Relationship Id="rId14" Type="http://schemas.openxmlformats.org/officeDocument/2006/relationships/slideLayout" Target="../slideLayouts/slideLayout293.xml"/><Relationship Id="rId22" Type="http://schemas.openxmlformats.org/officeDocument/2006/relationships/slideLayout" Target="../slideLayouts/slideLayout301.xml"/><Relationship Id="rId27" Type="http://schemas.openxmlformats.org/officeDocument/2006/relationships/slideLayout" Target="../slideLayouts/slideLayout306.xml"/><Relationship Id="rId30" Type="http://schemas.openxmlformats.org/officeDocument/2006/relationships/slideLayout" Target="../slideLayouts/slideLayout309.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318.xml"/><Relationship Id="rId13" Type="http://schemas.openxmlformats.org/officeDocument/2006/relationships/slideLayout" Target="../slideLayouts/slideLayout323.xml"/><Relationship Id="rId18" Type="http://schemas.openxmlformats.org/officeDocument/2006/relationships/slideLayout" Target="../slideLayouts/slideLayout328.xml"/><Relationship Id="rId3" Type="http://schemas.openxmlformats.org/officeDocument/2006/relationships/slideLayout" Target="../slideLayouts/slideLayout313.xml"/><Relationship Id="rId7" Type="http://schemas.openxmlformats.org/officeDocument/2006/relationships/slideLayout" Target="../slideLayouts/slideLayout317.xml"/><Relationship Id="rId12" Type="http://schemas.openxmlformats.org/officeDocument/2006/relationships/slideLayout" Target="../slideLayouts/slideLayout322.xml"/><Relationship Id="rId17" Type="http://schemas.openxmlformats.org/officeDocument/2006/relationships/slideLayout" Target="../slideLayouts/slideLayout327.xml"/><Relationship Id="rId2" Type="http://schemas.openxmlformats.org/officeDocument/2006/relationships/slideLayout" Target="../slideLayouts/slideLayout312.xml"/><Relationship Id="rId16" Type="http://schemas.openxmlformats.org/officeDocument/2006/relationships/slideLayout" Target="../slideLayouts/slideLayout326.xml"/><Relationship Id="rId1" Type="http://schemas.openxmlformats.org/officeDocument/2006/relationships/slideLayout" Target="../slideLayouts/slideLayout311.xml"/><Relationship Id="rId6" Type="http://schemas.openxmlformats.org/officeDocument/2006/relationships/slideLayout" Target="../slideLayouts/slideLayout316.xml"/><Relationship Id="rId11" Type="http://schemas.openxmlformats.org/officeDocument/2006/relationships/slideLayout" Target="../slideLayouts/slideLayout321.xml"/><Relationship Id="rId5" Type="http://schemas.openxmlformats.org/officeDocument/2006/relationships/slideLayout" Target="../slideLayouts/slideLayout315.xml"/><Relationship Id="rId15" Type="http://schemas.openxmlformats.org/officeDocument/2006/relationships/slideLayout" Target="../slideLayouts/slideLayout325.xml"/><Relationship Id="rId10" Type="http://schemas.openxmlformats.org/officeDocument/2006/relationships/slideLayout" Target="../slideLayouts/slideLayout320.xml"/><Relationship Id="rId19" Type="http://schemas.openxmlformats.org/officeDocument/2006/relationships/theme" Target="../theme/theme17.xml"/><Relationship Id="rId4" Type="http://schemas.openxmlformats.org/officeDocument/2006/relationships/slideLayout" Target="../slideLayouts/slideLayout314.xml"/><Relationship Id="rId9" Type="http://schemas.openxmlformats.org/officeDocument/2006/relationships/slideLayout" Target="../slideLayouts/slideLayout319.xml"/><Relationship Id="rId14" Type="http://schemas.openxmlformats.org/officeDocument/2006/relationships/slideLayout" Target="../slideLayouts/slideLayout324.xml"/></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336.xml"/><Relationship Id="rId13" Type="http://schemas.openxmlformats.org/officeDocument/2006/relationships/slideLayout" Target="../slideLayouts/slideLayout341.xml"/><Relationship Id="rId18" Type="http://schemas.openxmlformats.org/officeDocument/2006/relationships/slideLayout" Target="../slideLayouts/slideLayout346.xml"/><Relationship Id="rId3" Type="http://schemas.openxmlformats.org/officeDocument/2006/relationships/slideLayout" Target="../slideLayouts/slideLayout331.xml"/><Relationship Id="rId7" Type="http://schemas.openxmlformats.org/officeDocument/2006/relationships/slideLayout" Target="../slideLayouts/slideLayout335.xml"/><Relationship Id="rId12" Type="http://schemas.openxmlformats.org/officeDocument/2006/relationships/slideLayout" Target="../slideLayouts/slideLayout340.xml"/><Relationship Id="rId17" Type="http://schemas.openxmlformats.org/officeDocument/2006/relationships/slideLayout" Target="../slideLayouts/slideLayout345.xml"/><Relationship Id="rId2" Type="http://schemas.openxmlformats.org/officeDocument/2006/relationships/slideLayout" Target="../slideLayouts/slideLayout330.xml"/><Relationship Id="rId16" Type="http://schemas.openxmlformats.org/officeDocument/2006/relationships/slideLayout" Target="../slideLayouts/slideLayout344.xml"/><Relationship Id="rId1" Type="http://schemas.openxmlformats.org/officeDocument/2006/relationships/slideLayout" Target="../slideLayouts/slideLayout329.xml"/><Relationship Id="rId6" Type="http://schemas.openxmlformats.org/officeDocument/2006/relationships/slideLayout" Target="../slideLayouts/slideLayout334.xml"/><Relationship Id="rId11" Type="http://schemas.openxmlformats.org/officeDocument/2006/relationships/slideLayout" Target="../slideLayouts/slideLayout339.xml"/><Relationship Id="rId5" Type="http://schemas.openxmlformats.org/officeDocument/2006/relationships/slideLayout" Target="../slideLayouts/slideLayout333.xml"/><Relationship Id="rId15" Type="http://schemas.openxmlformats.org/officeDocument/2006/relationships/slideLayout" Target="../slideLayouts/slideLayout343.xml"/><Relationship Id="rId10" Type="http://schemas.openxmlformats.org/officeDocument/2006/relationships/slideLayout" Target="../slideLayouts/slideLayout338.xml"/><Relationship Id="rId19" Type="http://schemas.openxmlformats.org/officeDocument/2006/relationships/theme" Target="../theme/theme18.xml"/><Relationship Id="rId4" Type="http://schemas.openxmlformats.org/officeDocument/2006/relationships/slideLayout" Target="../slideLayouts/slideLayout332.xml"/><Relationship Id="rId9" Type="http://schemas.openxmlformats.org/officeDocument/2006/relationships/slideLayout" Target="../slideLayouts/slideLayout337.xml"/><Relationship Id="rId14" Type="http://schemas.openxmlformats.org/officeDocument/2006/relationships/slideLayout" Target="../slideLayouts/slideLayout342.xml"/></Relationships>
</file>

<file path=ppt/slideMasters/_rels/slideMaster19.xml.rels><?xml version="1.0" encoding="UTF-8" standalone="yes"?>
<Relationships xmlns="http://schemas.openxmlformats.org/package/2006/relationships"><Relationship Id="rId8" Type="http://schemas.openxmlformats.org/officeDocument/2006/relationships/slideLayout" Target="../slideLayouts/slideLayout354.xml"/><Relationship Id="rId13" Type="http://schemas.openxmlformats.org/officeDocument/2006/relationships/slideLayout" Target="../slideLayouts/slideLayout359.xml"/><Relationship Id="rId18" Type="http://schemas.openxmlformats.org/officeDocument/2006/relationships/slideLayout" Target="../slideLayouts/slideLayout364.xml"/><Relationship Id="rId3" Type="http://schemas.openxmlformats.org/officeDocument/2006/relationships/slideLayout" Target="../slideLayouts/slideLayout349.xml"/><Relationship Id="rId21" Type="http://schemas.openxmlformats.org/officeDocument/2006/relationships/slideLayout" Target="../slideLayouts/slideLayout367.xml"/><Relationship Id="rId7" Type="http://schemas.openxmlformats.org/officeDocument/2006/relationships/slideLayout" Target="../slideLayouts/slideLayout353.xml"/><Relationship Id="rId12" Type="http://schemas.openxmlformats.org/officeDocument/2006/relationships/slideLayout" Target="../slideLayouts/slideLayout358.xml"/><Relationship Id="rId17" Type="http://schemas.openxmlformats.org/officeDocument/2006/relationships/slideLayout" Target="../slideLayouts/slideLayout363.xml"/><Relationship Id="rId2" Type="http://schemas.openxmlformats.org/officeDocument/2006/relationships/slideLayout" Target="../slideLayouts/slideLayout348.xml"/><Relationship Id="rId16" Type="http://schemas.openxmlformats.org/officeDocument/2006/relationships/slideLayout" Target="../slideLayouts/slideLayout362.xml"/><Relationship Id="rId20" Type="http://schemas.openxmlformats.org/officeDocument/2006/relationships/slideLayout" Target="../slideLayouts/slideLayout366.xml"/><Relationship Id="rId1" Type="http://schemas.openxmlformats.org/officeDocument/2006/relationships/slideLayout" Target="../slideLayouts/slideLayout347.xml"/><Relationship Id="rId6" Type="http://schemas.openxmlformats.org/officeDocument/2006/relationships/slideLayout" Target="../slideLayouts/slideLayout352.xml"/><Relationship Id="rId11" Type="http://schemas.openxmlformats.org/officeDocument/2006/relationships/slideLayout" Target="../slideLayouts/slideLayout357.xml"/><Relationship Id="rId5" Type="http://schemas.openxmlformats.org/officeDocument/2006/relationships/slideLayout" Target="../slideLayouts/slideLayout351.xml"/><Relationship Id="rId15" Type="http://schemas.openxmlformats.org/officeDocument/2006/relationships/slideLayout" Target="../slideLayouts/slideLayout361.xml"/><Relationship Id="rId23" Type="http://schemas.openxmlformats.org/officeDocument/2006/relationships/image" Target="../media/image4.emf"/><Relationship Id="rId10" Type="http://schemas.openxmlformats.org/officeDocument/2006/relationships/slideLayout" Target="../slideLayouts/slideLayout356.xml"/><Relationship Id="rId19" Type="http://schemas.openxmlformats.org/officeDocument/2006/relationships/slideLayout" Target="../slideLayouts/slideLayout365.xml"/><Relationship Id="rId4" Type="http://schemas.openxmlformats.org/officeDocument/2006/relationships/slideLayout" Target="../slideLayouts/slideLayout350.xml"/><Relationship Id="rId9" Type="http://schemas.openxmlformats.org/officeDocument/2006/relationships/slideLayout" Target="../slideLayouts/slideLayout355.xml"/><Relationship Id="rId14" Type="http://schemas.openxmlformats.org/officeDocument/2006/relationships/slideLayout" Target="../slideLayouts/slideLayout360.xml"/><Relationship Id="rId22"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theme" Target="../theme/theme2.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s>
</file>

<file path=ppt/slideMasters/_rels/slideMaster20.xml.rels><?xml version="1.0" encoding="UTF-8" standalone="yes"?>
<Relationships xmlns="http://schemas.openxmlformats.org/package/2006/relationships"><Relationship Id="rId8" Type="http://schemas.openxmlformats.org/officeDocument/2006/relationships/slideLayout" Target="../slideLayouts/slideLayout375.xml"/><Relationship Id="rId13" Type="http://schemas.openxmlformats.org/officeDocument/2006/relationships/slideLayout" Target="../slideLayouts/slideLayout380.xml"/><Relationship Id="rId18" Type="http://schemas.openxmlformats.org/officeDocument/2006/relationships/slideLayout" Target="../slideLayouts/slideLayout385.xml"/><Relationship Id="rId3" Type="http://schemas.openxmlformats.org/officeDocument/2006/relationships/slideLayout" Target="../slideLayouts/slideLayout370.xml"/><Relationship Id="rId21" Type="http://schemas.openxmlformats.org/officeDocument/2006/relationships/theme" Target="../theme/theme20.xml"/><Relationship Id="rId7" Type="http://schemas.openxmlformats.org/officeDocument/2006/relationships/slideLayout" Target="../slideLayouts/slideLayout374.xml"/><Relationship Id="rId12" Type="http://schemas.openxmlformats.org/officeDocument/2006/relationships/slideLayout" Target="../slideLayouts/slideLayout379.xml"/><Relationship Id="rId17" Type="http://schemas.openxmlformats.org/officeDocument/2006/relationships/slideLayout" Target="../slideLayouts/slideLayout384.xml"/><Relationship Id="rId2" Type="http://schemas.openxmlformats.org/officeDocument/2006/relationships/slideLayout" Target="../slideLayouts/slideLayout369.xml"/><Relationship Id="rId16" Type="http://schemas.openxmlformats.org/officeDocument/2006/relationships/slideLayout" Target="../slideLayouts/slideLayout383.xml"/><Relationship Id="rId20" Type="http://schemas.openxmlformats.org/officeDocument/2006/relationships/slideLayout" Target="../slideLayouts/slideLayout387.xml"/><Relationship Id="rId1" Type="http://schemas.openxmlformats.org/officeDocument/2006/relationships/slideLayout" Target="../slideLayouts/slideLayout368.xml"/><Relationship Id="rId6" Type="http://schemas.openxmlformats.org/officeDocument/2006/relationships/slideLayout" Target="../slideLayouts/slideLayout373.xml"/><Relationship Id="rId11" Type="http://schemas.openxmlformats.org/officeDocument/2006/relationships/slideLayout" Target="../slideLayouts/slideLayout378.xml"/><Relationship Id="rId5" Type="http://schemas.openxmlformats.org/officeDocument/2006/relationships/slideLayout" Target="../slideLayouts/slideLayout372.xml"/><Relationship Id="rId15" Type="http://schemas.openxmlformats.org/officeDocument/2006/relationships/slideLayout" Target="../slideLayouts/slideLayout382.xml"/><Relationship Id="rId10" Type="http://schemas.openxmlformats.org/officeDocument/2006/relationships/slideLayout" Target="../slideLayouts/slideLayout377.xml"/><Relationship Id="rId19" Type="http://schemas.openxmlformats.org/officeDocument/2006/relationships/slideLayout" Target="../slideLayouts/slideLayout386.xml"/><Relationship Id="rId4" Type="http://schemas.openxmlformats.org/officeDocument/2006/relationships/slideLayout" Target="../slideLayouts/slideLayout371.xml"/><Relationship Id="rId9" Type="http://schemas.openxmlformats.org/officeDocument/2006/relationships/slideLayout" Target="../slideLayouts/slideLayout376.xml"/><Relationship Id="rId14" Type="http://schemas.openxmlformats.org/officeDocument/2006/relationships/slideLayout" Target="../slideLayouts/slideLayout381.xml"/><Relationship Id="rId22" Type="http://schemas.openxmlformats.org/officeDocument/2006/relationships/image" Target="../media/image28.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slideLayout" Target="../slideLayouts/slideLayout40.xml"/><Relationship Id="rId18" Type="http://schemas.openxmlformats.org/officeDocument/2006/relationships/slideLayout" Target="../slideLayouts/slideLayout45.xml"/><Relationship Id="rId26" Type="http://schemas.openxmlformats.org/officeDocument/2006/relationships/slideLayout" Target="../slideLayouts/slideLayout53.xml"/><Relationship Id="rId39" Type="http://schemas.openxmlformats.org/officeDocument/2006/relationships/slideLayout" Target="../slideLayouts/slideLayout66.xml"/><Relationship Id="rId3" Type="http://schemas.openxmlformats.org/officeDocument/2006/relationships/slideLayout" Target="../slideLayouts/slideLayout30.xml"/><Relationship Id="rId21" Type="http://schemas.openxmlformats.org/officeDocument/2006/relationships/slideLayout" Target="../slideLayouts/slideLayout48.xml"/><Relationship Id="rId34" Type="http://schemas.openxmlformats.org/officeDocument/2006/relationships/slideLayout" Target="../slideLayouts/slideLayout61.xml"/><Relationship Id="rId42" Type="http://schemas.openxmlformats.org/officeDocument/2006/relationships/slideLayout" Target="../slideLayouts/slideLayout69.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17" Type="http://schemas.openxmlformats.org/officeDocument/2006/relationships/slideLayout" Target="../slideLayouts/slideLayout44.xml"/><Relationship Id="rId25" Type="http://schemas.openxmlformats.org/officeDocument/2006/relationships/slideLayout" Target="../slideLayouts/slideLayout52.xml"/><Relationship Id="rId33" Type="http://schemas.openxmlformats.org/officeDocument/2006/relationships/slideLayout" Target="../slideLayouts/slideLayout60.xml"/><Relationship Id="rId38" Type="http://schemas.openxmlformats.org/officeDocument/2006/relationships/slideLayout" Target="../slideLayouts/slideLayout65.xml"/><Relationship Id="rId2" Type="http://schemas.openxmlformats.org/officeDocument/2006/relationships/slideLayout" Target="../slideLayouts/slideLayout29.xml"/><Relationship Id="rId16" Type="http://schemas.openxmlformats.org/officeDocument/2006/relationships/slideLayout" Target="../slideLayouts/slideLayout43.xml"/><Relationship Id="rId20" Type="http://schemas.openxmlformats.org/officeDocument/2006/relationships/slideLayout" Target="../slideLayouts/slideLayout47.xml"/><Relationship Id="rId29" Type="http://schemas.openxmlformats.org/officeDocument/2006/relationships/slideLayout" Target="../slideLayouts/slideLayout56.xml"/><Relationship Id="rId41" Type="http://schemas.openxmlformats.org/officeDocument/2006/relationships/slideLayout" Target="../slideLayouts/slideLayout68.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24" Type="http://schemas.openxmlformats.org/officeDocument/2006/relationships/slideLayout" Target="../slideLayouts/slideLayout51.xml"/><Relationship Id="rId32" Type="http://schemas.openxmlformats.org/officeDocument/2006/relationships/slideLayout" Target="../slideLayouts/slideLayout59.xml"/><Relationship Id="rId37" Type="http://schemas.openxmlformats.org/officeDocument/2006/relationships/slideLayout" Target="../slideLayouts/slideLayout64.xml"/><Relationship Id="rId40" Type="http://schemas.openxmlformats.org/officeDocument/2006/relationships/slideLayout" Target="../slideLayouts/slideLayout67.xml"/><Relationship Id="rId45" Type="http://schemas.openxmlformats.org/officeDocument/2006/relationships/theme" Target="../theme/theme3.xml"/><Relationship Id="rId5" Type="http://schemas.openxmlformats.org/officeDocument/2006/relationships/slideLayout" Target="../slideLayouts/slideLayout32.xml"/><Relationship Id="rId15" Type="http://schemas.openxmlformats.org/officeDocument/2006/relationships/slideLayout" Target="../slideLayouts/slideLayout42.xml"/><Relationship Id="rId23" Type="http://schemas.openxmlformats.org/officeDocument/2006/relationships/slideLayout" Target="../slideLayouts/slideLayout50.xml"/><Relationship Id="rId28" Type="http://schemas.openxmlformats.org/officeDocument/2006/relationships/slideLayout" Target="../slideLayouts/slideLayout55.xml"/><Relationship Id="rId36" Type="http://schemas.openxmlformats.org/officeDocument/2006/relationships/slideLayout" Target="../slideLayouts/slideLayout63.xml"/><Relationship Id="rId10" Type="http://schemas.openxmlformats.org/officeDocument/2006/relationships/slideLayout" Target="../slideLayouts/slideLayout37.xml"/><Relationship Id="rId19" Type="http://schemas.openxmlformats.org/officeDocument/2006/relationships/slideLayout" Target="../slideLayouts/slideLayout46.xml"/><Relationship Id="rId31" Type="http://schemas.openxmlformats.org/officeDocument/2006/relationships/slideLayout" Target="../slideLayouts/slideLayout58.xml"/><Relationship Id="rId44" Type="http://schemas.openxmlformats.org/officeDocument/2006/relationships/slideLayout" Target="../slideLayouts/slideLayout71.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slideLayout" Target="../slideLayouts/slideLayout41.xml"/><Relationship Id="rId22" Type="http://schemas.openxmlformats.org/officeDocument/2006/relationships/slideLayout" Target="../slideLayouts/slideLayout49.xml"/><Relationship Id="rId27" Type="http://schemas.openxmlformats.org/officeDocument/2006/relationships/slideLayout" Target="../slideLayouts/slideLayout54.xml"/><Relationship Id="rId30" Type="http://schemas.openxmlformats.org/officeDocument/2006/relationships/slideLayout" Target="../slideLayouts/slideLayout57.xml"/><Relationship Id="rId35" Type="http://schemas.openxmlformats.org/officeDocument/2006/relationships/slideLayout" Target="../slideLayouts/slideLayout62.xml"/><Relationship Id="rId43" Type="http://schemas.openxmlformats.org/officeDocument/2006/relationships/slideLayout" Target="../slideLayouts/slideLayout70.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9.xml"/><Relationship Id="rId13" Type="http://schemas.openxmlformats.org/officeDocument/2006/relationships/slideLayout" Target="../slideLayouts/slideLayout84.xml"/><Relationship Id="rId18" Type="http://schemas.openxmlformats.org/officeDocument/2006/relationships/slideLayout" Target="../slideLayouts/slideLayout89.xml"/><Relationship Id="rId3" Type="http://schemas.openxmlformats.org/officeDocument/2006/relationships/slideLayout" Target="../slideLayouts/slideLayout74.xml"/><Relationship Id="rId21" Type="http://schemas.openxmlformats.org/officeDocument/2006/relationships/image" Target="../media/image4.emf"/><Relationship Id="rId7" Type="http://schemas.openxmlformats.org/officeDocument/2006/relationships/slideLayout" Target="../slideLayouts/slideLayout78.xml"/><Relationship Id="rId12" Type="http://schemas.openxmlformats.org/officeDocument/2006/relationships/slideLayout" Target="../slideLayouts/slideLayout83.xml"/><Relationship Id="rId17" Type="http://schemas.openxmlformats.org/officeDocument/2006/relationships/slideLayout" Target="../slideLayouts/slideLayout88.xml"/><Relationship Id="rId2" Type="http://schemas.openxmlformats.org/officeDocument/2006/relationships/slideLayout" Target="../slideLayouts/slideLayout73.xml"/><Relationship Id="rId16" Type="http://schemas.openxmlformats.org/officeDocument/2006/relationships/slideLayout" Target="../slideLayouts/slideLayout87.xml"/><Relationship Id="rId20" Type="http://schemas.openxmlformats.org/officeDocument/2006/relationships/theme" Target="../theme/theme4.xml"/><Relationship Id="rId1" Type="http://schemas.openxmlformats.org/officeDocument/2006/relationships/slideLayout" Target="../slideLayouts/slideLayout72.xml"/><Relationship Id="rId6" Type="http://schemas.openxmlformats.org/officeDocument/2006/relationships/slideLayout" Target="../slideLayouts/slideLayout77.xml"/><Relationship Id="rId11" Type="http://schemas.openxmlformats.org/officeDocument/2006/relationships/slideLayout" Target="../slideLayouts/slideLayout82.xml"/><Relationship Id="rId5" Type="http://schemas.openxmlformats.org/officeDocument/2006/relationships/slideLayout" Target="../slideLayouts/slideLayout76.xml"/><Relationship Id="rId15" Type="http://schemas.openxmlformats.org/officeDocument/2006/relationships/slideLayout" Target="../slideLayouts/slideLayout86.xml"/><Relationship Id="rId10" Type="http://schemas.openxmlformats.org/officeDocument/2006/relationships/slideLayout" Target="../slideLayouts/slideLayout81.xml"/><Relationship Id="rId19" Type="http://schemas.openxmlformats.org/officeDocument/2006/relationships/slideLayout" Target="../slideLayouts/slideLayout90.xml"/><Relationship Id="rId4" Type="http://schemas.openxmlformats.org/officeDocument/2006/relationships/slideLayout" Target="../slideLayouts/slideLayout75.xml"/><Relationship Id="rId9" Type="http://schemas.openxmlformats.org/officeDocument/2006/relationships/slideLayout" Target="../slideLayouts/slideLayout80.xml"/><Relationship Id="rId14" Type="http://schemas.openxmlformats.org/officeDocument/2006/relationships/slideLayout" Target="../slideLayouts/slideLayout8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98.xml"/><Relationship Id="rId3" Type="http://schemas.openxmlformats.org/officeDocument/2006/relationships/slideLayout" Target="../slideLayouts/slideLayout93.xml"/><Relationship Id="rId7" Type="http://schemas.openxmlformats.org/officeDocument/2006/relationships/slideLayout" Target="../slideLayouts/slideLayout97.xml"/><Relationship Id="rId2" Type="http://schemas.openxmlformats.org/officeDocument/2006/relationships/slideLayout" Target="../slideLayouts/slideLayout92.xml"/><Relationship Id="rId1" Type="http://schemas.openxmlformats.org/officeDocument/2006/relationships/slideLayout" Target="../slideLayouts/slideLayout91.xml"/><Relationship Id="rId6" Type="http://schemas.openxmlformats.org/officeDocument/2006/relationships/slideLayout" Target="../slideLayouts/slideLayout96.xml"/><Relationship Id="rId5" Type="http://schemas.openxmlformats.org/officeDocument/2006/relationships/slideLayout" Target="../slideLayouts/slideLayout95.xml"/><Relationship Id="rId10" Type="http://schemas.openxmlformats.org/officeDocument/2006/relationships/theme" Target="../theme/theme5.xml"/><Relationship Id="rId4" Type="http://schemas.openxmlformats.org/officeDocument/2006/relationships/slideLayout" Target="../slideLayouts/slideLayout94.xml"/><Relationship Id="rId9" Type="http://schemas.openxmlformats.org/officeDocument/2006/relationships/slideLayout" Target="../slideLayouts/slideLayout99.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07.xml"/><Relationship Id="rId13" Type="http://schemas.openxmlformats.org/officeDocument/2006/relationships/slideLayout" Target="../slideLayouts/slideLayout112.xml"/><Relationship Id="rId18" Type="http://schemas.openxmlformats.org/officeDocument/2006/relationships/slideLayout" Target="../slideLayouts/slideLayout117.xml"/><Relationship Id="rId3" Type="http://schemas.openxmlformats.org/officeDocument/2006/relationships/slideLayout" Target="../slideLayouts/slideLayout102.xml"/><Relationship Id="rId21" Type="http://schemas.openxmlformats.org/officeDocument/2006/relationships/theme" Target="../theme/theme6.xml"/><Relationship Id="rId7" Type="http://schemas.openxmlformats.org/officeDocument/2006/relationships/slideLayout" Target="../slideLayouts/slideLayout106.xml"/><Relationship Id="rId12" Type="http://schemas.openxmlformats.org/officeDocument/2006/relationships/slideLayout" Target="../slideLayouts/slideLayout111.xml"/><Relationship Id="rId17" Type="http://schemas.openxmlformats.org/officeDocument/2006/relationships/slideLayout" Target="../slideLayouts/slideLayout116.xml"/><Relationship Id="rId2" Type="http://schemas.openxmlformats.org/officeDocument/2006/relationships/slideLayout" Target="../slideLayouts/slideLayout101.xml"/><Relationship Id="rId16" Type="http://schemas.openxmlformats.org/officeDocument/2006/relationships/slideLayout" Target="../slideLayouts/slideLayout115.xml"/><Relationship Id="rId20" Type="http://schemas.openxmlformats.org/officeDocument/2006/relationships/slideLayout" Target="../slideLayouts/slideLayout119.xml"/><Relationship Id="rId1" Type="http://schemas.openxmlformats.org/officeDocument/2006/relationships/slideLayout" Target="../slideLayouts/slideLayout100.xml"/><Relationship Id="rId6" Type="http://schemas.openxmlformats.org/officeDocument/2006/relationships/slideLayout" Target="../slideLayouts/slideLayout105.xml"/><Relationship Id="rId11" Type="http://schemas.openxmlformats.org/officeDocument/2006/relationships/slideLayout" Target="../slideLayouts/slideLayout110.xml"/><Relationship Id="rId5" Type="http://schemas.openxmlformats.org/officeDocument/2006/relationships/slideLayout" Target="../slideLayouts/slideLayout104.xml"/><Relationship Id="rId15" Type="http://schemas.openxmlformats.org/officeDocument/2006/relationships/slideLayout" Target="../slideLayouts/slideLayout114.xml"/><Relationship Id="rId10" Type="http://schemas.openxmlformats.org/officeDocument/2006/relationships/slideLayout" Target="../slideLayouts/slideLayout109.xml"/><Relationship Id="rId19" Type="http://schemas.openxmlformats.org/officeDocument/2006/relationships/slideLayout" Target="../slideLayouts/slideLayout118.xml"/><Relationship Id="rId4" Type="http://schemas.openxmlformats.org/officeDocument/2006/relationships/slideLayout" Target="../slideLayouts/slideLayout103.xml"/><Relationship Id="rId9" Type="http://schemas.openxmlformats.org/officeDocument/2006/relationships/slideLayout" Target="../slideLayouts/slideLayout108.xml"/><Relationship Id="rId14" Type="http://schemas.openxmlformats.org/officeDocument/2006/relationships/slideLayout" Target="../slideLayouts/slideLayout113.xml"/><Relationship Id="rId22" Type="http://schemas.openxmlformats.org/officeDocument/2006/relationships/image" Target="../media/image4.emf"/></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27.xml"/><Relationship Id="rId3" Type="http://schemas.openxmlformats.org/officeDocument/2006/relationships/slideLayout" Target="../slideLayouts/slideLayout122.xml"/><Relationship Id="rId7" Type="http://schemas.openxmlformats.org/officeDocument/2006/relationships/slideLayout" Target="../slideLayouts/slideLayout126.xml"/><Relationship Id="rId12" Type="http://schemas.openxmlformats.org/officeDocument/2006/relationships/theme" Target="../theme/theme7.xml"/><Relationship Id="rId2" Type="http://schemas.openxmlformats.org/officeDocument/2006/relationships/slideLayout" Target="../slideLayouts/slideLayout121.xml"/><Relationship Id="rId1" Type="http://schemas.openxmlformats.org/officeDocument/2006/relationships/slideLayout" Target="../slideLayouts/slideLayout120.xml"/><Relationship Id="rId6" Type="http://schemas.openxmlformats.org/officeDocument/2006/relationships/slideLayout" Target="../slideLayouts/slideLayout125.xml"/><Relationship Id="rId11" Type="http://schemas.openxmlformats.org/officeDocument/2006/relationships/slideLayout" Target="../slideLayouts/slideLayout130.xml"/><Relationship Id="rId5" Type="http://schemas.openxmlformats.org/officeDocument/2006/relationships/slideLayout" Target="../slideLayouts/slideLayout124.xml"/><Relationship Id="rId10" Type="http://schemas.openxmlformats.org/officeDocument/2006/relationships/slideLayout" Target="../slideLayouts/slideLayout129.xml"/><Relationship Id="rId4" Type="http://schemas.openxmlformats.org/officeDocument/2006/relationships/slideLayout" Target="../slideLayouts/slideLayout123.xml"/><Relationship Id="rId9" Type="http://schemas.openxmlformats.org/officeDocument/2006/relationships/slideLayout" Target="../slideLayouts/slideLayout128.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38.xml"/><Relationship Id="rId13" Type="http://schemas.openxmlformats.org/officeDocument/2006/relationships/slideLayout" Target="../slideLayouts/slideLayout143.xml"/><Relationship Id="rId18" Type="http://schemas.openxmlformats.org/officeDocument/2006/relationships/slideLayout" Target="../slideLayouts/slideLayout148.xml"/><Relationship Id="rId3" Type="http://schemas.openxmlformats.org/officeDocument/2006/relationships/slideLayout" Target="../slideLayouts/slideLayout133.xml"/><Relationship Id="rId21" Type="http://schemas.openxmlformats.org/officeDocument/2006/relationships/slideLayout" Target="../slideLayouts/slideLayout151.xml"/><Relationship Id="rId7" Type="http://schemas.openxmlformats.org/officeDocument/2006/relationships/slideLayout" Target="../slideLayouts/slideLayout137.xml"/><Relationship Id="rId12" Type="http://schemas.openxmlformats.org/officeDocument/2006/relationships/slideLayout" Target="../slideLayouts/slideLayout142.xml"/><Relationship Id="rId17" Type="http://schemas.openxmlformats.org/officeDocument/2006/relationships/slideLayout" Target="../slideLayouts/slideLayout147.xml"/><Relationship Id="rId25" Type="http://schemas.openxmlformats.org/officeDocument/2006/relationships/theme" Target="../theme/theme8.xml"/><Relationship Id="rId2" Type="http://schemas.openxmlformats.org/officeDocument/2006/relationships/slideLayout" Target="../slideLayouts/slideLayout132.xml"/><Relationship Id="rId16" Type="http://schemas.openxmlformats.org/officeDocument/2006/relationships/slideLayout" Target="../slideLayouts/slideLayout146.xml"/><Relationship Id="rId20" Type="http://schemas.openxmlformats.org/officeDocument/2006/relationships/slideLayout" Target="../slideLayouts/slideLayout150.xml"/><Relationship Id="rId1" Type="http://schemas.openxmlformats.org/officeDocument/2006/relationships/slideLayout" Target="../slideLayouts/slideLayout131.xml"/><Relationship Id="rId6" Type="http://schemas.openxmlformats.org/officeDocument/2006/relationships/slideLayout" Target="../slideLayouts/slideLayout136.xml"/><Relationship Id="rId11" Type="http://schemas.openxmlformats.org/officeDocument/2006/relationships/slideLayout" Target="../slideLayouts/slideLayout141.xml"/><Relationship Id="rId24" Type="http://schemas.openxmlformats.org/officeDocument/2006/relationships/slideLayout" Target="../slideLayouts/slideLayout154.xml"/><Relationship Id="rId5" Type="http://schemas.openxmlformats.org/officeDocument/2006/relationships/slideLayout" Target="../slideLayouts/slideLayout135.xml"/><Relationship Id="rId15" Type="http://schemas.openxmlformats.org/officeDocument/2006/relationships/slideLayout" Target="../slideLayouts/slideLayout145.xml"/><Relationship Id="rId23" Type="http://schemas.openxmlformats.org/officeDocument/2006/relationships/slideLayout" Target="../slideLayouts/slideLayout153.xml"/><Relationship Id="rId10" Type="http://schemas.openxmlformats.org/officeDocument/2006/relationships/slideLayout" Target="../slideLayouts/slideLayout140.xml"/><Relationship Id="rId19" Type="http://schemas.openxmlformats.org/officeDocument/2006/relationships/slideLayout" Target="../slideLayouts/slideLayout149.xml"/><Relationship Id="rId4" Type="http://schemas.openxmlformats.org/officeDocument/2006/relationships/slideLayout" Target="../slideLayouts/slideLayout134.xml"/><Relationship Id="rId9" Type="http://schemas.openxmlformats.org/officeDocument/2006/relationships/slideLayout" Target="../slideLayouts/slideLayout139.xml"/><Relationship Id="rId14" Type="http://schemas.openxmlformats.org/officeDocument/2006/relationships/slideLayout" Target="../slideLayouts/slideLayout144.xml"/><Relationship Id="rId22" Type="http://schemas.openxmlformats.org/officeDocument/2006/relationships/slideLayout" Target="../slideLayouts/slideLayout152.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62.xml"/><Relationship Id="rId13" Type="http://schemas.openxmlformats.org/officeDocument/2006/relationships/slideLayout" Target="../slideLayouts/slideLayout167.xml"/><Relationship Id="rId18" Type="http://schemas.openxmlformats.org/officeDocument/2006/relationships/slideLayout" Target="../slideLayouts/slideLayout172.xml"/><Relationship Id="rId3" Type="http://schemas.openxmlformats.org/officeDocument/2006/relationships/slideLayout" Target="../slideLayouts/slideLayout157.xml"/><Relationship Id="rId21" Type="http://schemas.openxmlformats.org/officeDocument/2006/relationships/slideLayout" Target="../slideLayouts/slideLayout175.xml"/><Relationship Id="rId7" Type="http://schemas.openxmlformats.org/officeDocument/2006/relationships/slideLayout" Target="../slideLayouts/slideLayout161.xml"/><Relationship Id="rId12" Type="http://schemas.openxmlformats.org/officeDocument/2006/relationships/slideLayout" Target="../slideLayouts/slideLayout166.xml"/><Relationship Id="rId17" Type="http://schemas.openxmlformats.org/officeDocument/2006/relationships/slideLayout" Target="../slideLayouts/slideLayout171.xml"/><Relationship Id="rId2" Type="http://schemas.openxmlformats.org/officeDocument/2006/relationships/slideLayout" Target="../slideLayouts/slideLayout156.xml"/><Relationship Id="rId16" Type="http://schemas.openxmlformats.org/officeDocument/2006/relationships/slideLayout" Target="../slideLayouts/slideLayout170.xml"/><Relationship Id="rId20" Type="http://schemas.openxmlformats.org/officeDocument/2006/relationships/slideLayout" Target="../slideLayouts/slideLayout174.xml"/><Relationship Id="rId1" Type="http://schemas.openxmlformats.org/officeDocument/2006/relationships/slideLayout" Target="../slideLayouts/slideLayout155.xml"/><Relationship Id="rId6" Type="http://schemas.openxmlformats.org/officeDocument/2006/relationships/slideLayout" Target="../slideLayouts/slideLayout160.xml"/><Relationship Id="rId11" Type="http://schemas.openxmlformats.org/officeDocument/2006/relationships/slideLayout" Target="../slideLayouts/slideLayout165.xml"/><Relationship Id="rId5" Type="http://schemas.openxmlformats.org/officeDocument/2006/relationships/slideLayout" Target="../slideLayouts/slideLayout159.xml"/><Relationship Id="rId15" Type="http://schemas.openxmlformats.org/officeDocument/2006/relationships/slideLayout" Target="../slideLayouts/slideLayout169.xml"/><Relationship Id="rId10" Type="http://schemas.openxmlformats.org/officeDocument/2006/relationships/slideLayout" Target="../slideLayouts/slideLayout164.xml"/><Relationship Id="rId19" Type="http://schemas.openxmlformats.org/officeDocument/2006/relationships/slideLayout" Target="../slideLayouts/slideLayout173.xml"/><Relationship Id="rId4" Type="http://schemas.openxmlformats.org/officeDocument/2006/relationships/slideLayout" Target="../slideLayouts/slideLayout158.xml"/><Relationship Id="rId9" Type="http://schemas.openxmlformats.org/officeDocument/2006/relationships/slideLayout" Target="../slideLayouts/slideLayout163.xml"/><Relationship Id="rId14" Type="http://schemas.openxmlformats.org/officeDocument/2006/relationships/slideLayout" Target="../slideLayouts/slideLayout168.xml"/><Relationship Id="rId22" Type="http://schemas.openxmlformats.org/officeDocument/2006/relationships/theme" Target="../theme/theme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6"/>
            <a:ext cx="10515600" cy="1325563"/>
          </a:xfrm>
          <a:prstGeom prst="rect">
            <a:avLst/>
          </a:prstGeom>
        </p:spPr>
        <p:txBody>
          <a:bodyPr vert="horz" lIns="91432" tIns="45715" rIns="91432" bIns="45715"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32" tIns="45715" rIns="91432" bIns="45715"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1" y="6356351"/>
            <a:ext cx="2743200" cy="365125"/>
          </a:xfrm>
          <a:prstGeom prst="rect">
            <a:avLst/>
          </a:prstGeom>
        </p:spPr>
        <p:txBody>
          <a:bodyPr vert="horz" lIns="91432" tIns="45715" rIns="91432" bIns="45715" rtlCol="0" anchor="ctr"/>
          <a:lstStyle>
            <a:lvl1pPr algn="l">
              <a:defRPr sz="1200">
                <a:solidFill>
                  <a:schemeClr val="tx1">
                    <a:tint val="75000"/>
                  </a:schemeClr>
                </a:solidFill>
              </a:defRPr>
            </a:lvl1pPr>
          </a:lstStyle>
          <a:p>
            <a:fld id="{368406B1-5395-4EAD-BD16-C032EA563FF8}" type="datetimeFigureOut">
              <a:rPr lang="en-US" smtClean="0"/>
              <a:t>6/14/2018</a:t>
            </a:fld>
            <a:endParaRPr lang="en-US" dirty="0"/>
          </a:p>
        </p:txBody>
      </p:sp>
      <p:sp>
        <p:nvSpPr>
          <p:cNvPr id="5" name="Footer Placeholder 4"/>
          <p:cNvSpPr>
            <a:spLocks noGrp="1"/>
          </p:cNvSpPr>
          <p:nvPr>
            <p:ph type="ftr" sz="quarter" idx="3"/>
          </p:nvPr>
        </p:nvSpPr>
        <p:spPr>
          <a:xfrm>
            <a:off x="4038600" y="6356351"/>
            <a:ext cx="4114800" cy="365125"/>
          </a:xfrm>
          <a:prstGeom prst="rect">
            <a:avLst/>
          </a:prstGeom>
        </p:spPr>
        <p:txBody>
          <a:bodyPr vert="horz" lIns="91432" tIns="45715" rIns="91432" bIns="45715"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424985" y="6356351"/>
            <a:ext cx="890953" cy="365125"/>
          </a:xfrm>
          <a:prstGeom prst="rect">
            <a:avLst/>
          </a:prstGeom>
        </p:spPr>
        <p:txBody>
          <a:bodyPr vert="horz" lIns="91432" tIns="45715" rIns="91432" bIns="45715" rtlCol="0" anchor="ctr"/>
          <a:lstStyle>
            <a:lvl1pPr algn="r">
              <a:defRPr sz="1200">
                <a:solidFill>
                  <a:schemeClr val="tx1">
                    <a:tint val="75000"/>
                  </a:schemeClr>
                </a:solidFill>
              </a:defRPr>
            </a:lvl1pPr>
          </a:lstStyle>
          <a:p>
            <a:fld id="{2AD9E620-94DA-46AD-A290-2756EFB5EED5}" type="slidenum">
              <a:rPr lang="en-US" smtClean="0"/>
              <a:t>‹#›</a:t>
            </a:fld>
            <a:endParaRPr lang="en-US" dirty="0"/>
          </a:p>
        </p:txBody>
      </p:sp>
      <p:sp>
        <p:nvSpPr>
          <p:cNvPr id="7" name="TextBox 6">
            <a:extLst>
              <a:ext uri="{FF2B5EF4-FFF2-40B4-BE49-F238E27FC236}">
                <a16:creationId xmlns:a16="http://schemas.microsoft.com/office/drawing/2014/main" id="{F1AD2E1B-5768-4AAB-9E0B-49A56B81BA7D}"/>
              </a:ext>
            </a:extLst>
          </p:cNvPr>
          <p:cNvSpPr txBox="1"/>
          <p:nvPr userDrawn="1"/>
        </p:nvSpPr>
        <p:spPr>
          <a:xfrm>
            <a:off x="9409723" y="6343528"/>
            <a:ext cx="2680677" cy="369332"/>
          </a:xfrm>
          <a:prstGeom prst="rect">
            <a:avLst/>
          </a:prstGeom>
          <a:noFill/>
        </p:spPr>
        <p:txBody>
          <a:bodyPr wrap="square" lIns="91432" tIns="45715" rIns="91432" bIns="45715" rtlCol="0">
            <a:spAutoFit/>
          </a:bodyPr>
          <a:lstStyle/>
          <a:p>
            <a:r>
              <a:rPr lang="en-US" sz="1000" dirty="0"/>
              <a:t>Socialize: </a:t>
            </a:r>
            <a:r>
              <a:rPr lang="en-US" dirty="0"/>
              <a:t>#70-535 @ITProGuru</a:t>
            </a:r>
          </a:p>
        </p:txBody>
      </p:sp>
    </p:spTree>
    <p:extLst>
      <p:ext uri="{BB962C8B-B14F-4D97-AF65-F5344CB8AC3E}">
        <p14:creationId xmlns:p14="http://schemas.microsoft.com/office/powerpoint/2010/main" val="1247109940"/>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49" r:id="rId5"/>
    <p:sldLayoutId id="2147483650" r:id="rId6"/>
    <p:sldLayoutId id="2147483651" r:id="rId7"/>
    <p:sldLayoutId id="2147483652" r:id="rId8"/>
    <p:sldLayoutId id="2147483653" r:id="rId9"/>
    <p:sldLayoutId id="2147483654" r:id="rId10"/>
    <p:sldLayoutId id="2147483655" r:id="rId11"/>
    <p:sldLayoutId id="2147483656" r:id="rId12"/>
    <p:sldLayoutId id="2147483657" r:id="rId13"/>
    <p:sldLayoutId id="2147483658" r:id="rId14"/>
    <p:sldLayoutId id="2147483659" r:id="rId15"/>
  </p:sldLayoutIdLst>
  <p:txStyles>
    <p:titleStyle>
      <a:lvl1pPr algn="l" defTabSz="914314"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79" indent="-228579" algn="l" defTabSz="914314"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36" indent="-228579" algn="l" defTabSz="914314"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893" indent="-228579" algn="l" defTabSz="914314"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050" indent="-228579" algn="l" defTabSz="91431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207" indent="-228579" algn="l" defTabSz="91431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364" indent="-228579" algn="l" defTabSz="91431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521" indent="-228579" algn="l" defTabSz="91431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678" indent="-228579" algn="l" defTabSz="91431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835" indent="-228579" algn="l" defTabSz="91431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14" rtl="0" eaLnBrk="1" latinLnBrk="0" hangingPunct="1">
        <a:defRPr sz="1800" kern="1200">
          <a:solidFill>
            <a:schemeClr val="tx1"/>
          </a:solidFill>
          <a:latin typeface="+mn-lt"/>
          <a:ea typeface="+mn-ea"/>
          <a:cs typeface="+mn-cs"/>
        </a:defRPr>
      </a:lvl1pPr>
      <a:lvl2pPr marL="457157" algn="l" defTabSz="914314" rtl="0" eaLnBrk="1" latinLnBrk="0" hangingPunct="1">
        <a:defRPr sz="1800" kern="1200">
          <a:solidFill>
            <a:schemeClr val="tx1"/>
          </a:solidFill>
          <a:latin typeface="+mn-lt"/>
          <a:ea typeface="+mn-ea"/>
          <a:cs typeface="+mn-cs"/>
        </a:defRPr>
      </a:lvl2pPr>
      <a:lvl3pPr marL="914314" algn="l" defTabSz="914314" rtl="0" eaLnBrk="1" latinLnBrk="0" hangingPunct="1">
        <a:defRPr sz="1800" kern="1200">
          <a:solidFill>
            <a:schemeClr val="tx1"/>
          </a:solidFill>
          <a:latin typeface="+mn-lt"/>
          <a:ea typeface="+mn-ea"/>
          <a:cs typeface="+mn-cs"/>
        </a:defRPr>
      </a:lvl3pPr>
      <a:lvl4pPr marL="1371471" algn="l" defTabSz="914314" rtl="0" eaLnBrk="1" latinLnBrk="0" hangingPunct="1">
        <a:defRPr sz="1800" kern="1200">
          <a:solidFill>
            <a:schemeClr val="tx1"/>
          </a:solidFill>
          <a:latin typeface="+mn-lt"/>
          <a:ea typeface="+mn-ea"/>
          <a:cs typeface="+mn-cs"/>
        </a:defRPr>
      </a:lvl4pPr>
      <a:lvl5pPr marL="1828628" algn="l" defTabSz="914314" rtl="0" eaLnBrk="1" latinLnBrk="0" hangingPunct="1">
        <a:defRPr sz="1800" kern="1200">
          <a:solidFill>
            <a:schemeClr val="tx1"/>
          </a:solidFill>
          <a:latin typeface="+mn-lt"/>
          <a:ea typeface="+mn-ea"/>
          <a:cs typeface="+mn-cs"/>
        </a:defRPr>
      </a:lvl5pPr>
      <a:lvl6pPr marL="2285785" algn="l" defTabSz="914314" rtl="0" eaLnBrk="1" latinLnBrk="0" hangingPunct="1">
        <a:defRPr sz="1800" kern="1200">
          <a:solidFill>
            <a:schemeClr val="tx1"/>
          </a:solidFill>
          <a:latin typeface="+mn-lt"/>
          <a:ea typeface="+mn-ea"/>
          <a:cs typeface="+mn-cs"/>
        </a:defRPr>
      </a:lvl6pPr>
      <a:lvl7pPr marL="2742942" algn="l" defTabSz="914314" rtl="0" eaLnBrk="1" latinLnBrk="0" hangingPunct="1">
        <a:defRPr sz="1800" kern="1200">
          <a:solidFill>
            <a:schemeClr val="tx1"/>
          </a:solidFill>
          <a:latin typeface="+mn-lt"/>
          <a:ea typeface="+mn-ea"/>
          <a:cs typeface="+mn-cs"/>
        </a:defRPr>
      </a:lvl7pPr>
      <a:lvl8pPr marL="3200099" algn="l" defTabSz="914314" rtl="0" eaLnBrk="1" latinLnBrk="0" hangingPunct="1">
        <a:defRPr sz="1800" kern="1200">
          <a:solidFill>
            <a:schemeClr val="tx1"/>
          </a:solidFill>
          <a:latin typeface="+mn-lt"/>
          <a:ea typeface="+mn-ea"/>
          <a:cs typeface="+mn-cs"/>
        </a:defRPr>
      </a:lvl8pPr>
      <a:lvl9pPr marL="3657256" algn="l" defTabSz="914314"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p:nvPicPr>
        <p:blipFill>
          <a:blip r:embed="rId25"/>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2974694110"/>
      </p:ext>
    </p:extLst>
  </p:cSld>
  <p:clrMap bg1="lt1" tx1="dk1" bg2="lt2" tx2="dk2" accent1="accent1" accent2="accent2" accent3="accent3" accent4="accent4" accent5="accent5" accent6="accent6" hlink="hlink" folHlink="folHlink"/>
  <p:sldLayoutIdLst>
    <p:sldLayoutId id="2147483885" r:id="rId1"/>
    <p:sldLayoutId id="2147483886" r:id="rId2"/>
    <p:sldLayoutId id="2147483887" r:id="rId3"/>
    <p:sldLayoutId id="2147483888" r:id="rId4"/>
    <p:sldLayoutId id="2147483889" r:id="rId5"/>
    <p:sldLayoutId id="2147483890" r:id="rId6"/>
    <p:sldLayoutId id="2147483891" r:id="rId7"/>
    <p:sldLayoutId id="2147483892" r:id="rId8"/>
    <p:sldLayoutId id="2147483893" r:id="rId9"/>
    <p:sldLayoutId id="2147483894" r:id="rId10"/>
    <p:sldLayoutId id="2147483895" r:id="rId11"/>
    <p:sldLayoutId id="2147483896" r:id="rId12"/>
    <p:sldLayoutId id="2147483897" r:id="rId13"/>
    <p:sldLayoutId id="2147483898" r:id="rId14"/>
    <p:sldLayoutId id="2147483899" r:id="rId15"/>
    <p:sldLayoutId id="2147483900" r:id="rId16"/>
    <p:sldLayoutId id="2147483901" r:id="rId17"/>
    <p:sldLayoutId id="2147483902" r:id="rId18"/>
    <p:sldLayoutId id="2147483903" r:id="rId19"/>
    <p:sldLayoutId id="2147483904" r:id="rId20"/>
    <p:sldLayoutId id="2147483905" r:id="rId21"/>
    <p:sldLayoutId id="2147483906" r:id="rId22"/>
    <p:sldLayoutId id="2147483907" r:id="rId23"/>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22112DF-AEA9-46D0-9198-E39315499B29}" type="datetimeFigureOut">
              <a:rPr lang="en-US" smtClean="0"/>
              <a:t>6/14/2018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0D522F0-6F43-4B7F-AE6B-C53CF5A2C6DA}" type="slidenum">
              <a:rPr lang="en-US" smtClean="0"/>
              <a:t>‹#›</a:t>
            </a:fld>
            <a:endParaRPr lang="en-US"/>
          </a:p>
        </p:txBody>
      </p:sp>
    </p:spTree>
    <p:extLst>
      <p:ext uri="{BB962C8B-B14F-4D97-AF65-F5344CB8AC3E}">
        <p14:creationId xmlns:p14="http://schemas.microsoft.com/office/powerpoint/2010/main" val="2638383642"/>
      </p:ext>
    </p:extLst>
  </p:cSld>
  <p:clrMap bg1="lt1" tx1="dk1" bg2="lt2" tx2="dk2" accent1="accent1" accent2="accent2" accent3="accent3" accent4="accent4" accent5="accent5" accent6="accent6" hlink="hlink" folHlink="folHlink"/>
  <p:sldLayoutIdLst>
    <p:sldLayoutId id="2147483909" r:id="rId1"/>
    <p:sldLayoutId id="2147483910" r:id="rId2"/>
    <p:sldLayoutId id="2147483911" r:id="rId3"/>
    <p:sldLayoutId id="2147483912" r:id="rId4"/>
    <p:sldLayoutId id="2147483913" r:id="rId5"/>
    <p:sldLayoutId id="2147483914" r:id="rId6"/>
    <p:sldLayoutId id="2147483915" r:id="rId7"/>
    <p:sldLayoutId id="2147483916" r:id="rId8"/>
    <p:sldLayoutId id="2147483917" r:id="rId9"/>
    <p:sldLayoutId id="2147483918" r:id="rId10"/>
    <p:sldLayoutId id="2147483919" r:id="rId11"/>
    <p:sldLayoutId id="2147483920" r:id="rId12"/>
    <p:sldLayoutId id="2147483921" r:id="rId13"/>
    <p:sldLayoutId id="2147483922" r:id="rId14"/>
    <p:sldLayoutId id="2147483923" r:id="rId15"/>
    <p:sldLayoutId id="2147483924" r:id="rId16"/>
    <p:sldLayoutId id="2147483925" r:id="rId17"/>
    <p:sldLayoutId id="2147483926" r:id="rId1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1"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59C6271-ED64-4C02-B9BC-4C02ADBDD423}" type="datetimeFigureOut">
              <a:rPr lang="en-US" smtClean="0"/>
              <a:t>6/14/2018</a:t>
            </a:fld>
            <a:endParaRPr lang="en-US"/>
          </a:p>
        </p:txBody>
      </p:sp>
      <p:sp>
        <p:nvSpPr>
          <p:cNvPr id="5" name="Footer Placeholder 4"/>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1A63FAA-AB64-406E-890B-ED47F6FD6EC9}" type="slidenum">
              <a:rPr lang="en-US" smtClean="0"/>
              <a:t>‹#›</a:t>
            </a:fld>
            <a:endParaRPr lang="en-US"/>
          </a:p>
        </p:txBody>
      </p:sp>
    </p:spTree>
    <p:extLst>
      <p:ext uri="{BB962C8B-B14F-4D97-AF65-F5344CB8AC3E}">
        <p14:creationId xmlns:p14="http://schemas.microsoft.com/office/powerpoint/2010/main" val="606826370"/>
      </p:ext>
    </p:extLst>
  </p:cSld>
  <p:clrMap bg1="lt1" tx1="dk1" bg2="lt2" tx2="dk2" accent1="accent1" accent2="accent2" accent3="accent3" accent4="accent4" accent5="accent5" accent6="accent6" hlink="hlink" folHlink="folHlink"/>
  <p:sldLayoutIdLst>
    <p:sldLayoutId id="2147483965" r:id="rId1"/>
    <p:sldLayoutId id="2147483966" r:id="rId2"/>
    <p:sldLayoutId id="2147483967" r:id="rId3"/>
    <p:sldLayoutId id="2147483968" r:id="rId4"/>
    <p:sldLayoutId id="2147483969" r:id="rId5"/>
    <p:sldLayoutId id="2147483970" r:id="rId6"/>
    <p:sldLayoutId id="2147483971" r:id="rId7"/>
    <p:sldLayoutId id="2147483972" r:id="rId8"/>
    <p:sldLayoutId id="2147483973" r:id="rId9"/>
    <p:sldLayoutId id="2147483974" r:id="rId10"/>
    <p:sldLayoutId id="2147483975" r:id="rId11"/>
    <p:sldLayoutId id="2147483976" r:id="rId12"/>
    <p:sldLayoutId id="2147483977" r:id="rId13"/>
    <p:sldLayoutId id="2147483978" r:id="rId14"/>
    <p:sldLayoutId id="2147483979" r:id="rId15"/>
    <p:sldLayoutId id="2147483980" r:id="rId16"/>
    <p:sldLayoutId id="2147483981" r:id="rId17"/>
    <p:sldLayoutId id="2147483982" r:id="rId18"/>
    <p:sldLayoutId id="2147483983" r:id="rId19"/>
    <p:sldLayoutId id="2147483984" r:id="rId20"/>
    <p:sldLayoutId id="2147483985" r:id="rId21"/>
  </p:sldLayoutIdLst>
  <p:txStyles>
    <p:titleStyle>
      <a:lvl1pPr algn="l" defTabSz="914225"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56" indent="-228556" algn="l" defTabSz="914225"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668" indent="-228556" algn="l" defTabSz="914225"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781" indent="-228556" algn="l" defTabSz="914225"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893"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05"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118"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230"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41"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453"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225" rtl="0" eaLnBrk="1" latinLnBrk="0" hangingPunct="1">
        <a:defRPr sz="1800" kern="1200">
          <a:solidFill>
            <a:schemeClr val="tx1"/>
          </a:solidFill>
          <a:latin typeface="+mn-lt"/>
          <a:ea typeface="+mn-ea"/>
          <a:cs typeface="+mn-cs"/>
        </a:defRPr>
      </a:lvl1pPr>
      <a:lvl2pPr marL="457112" algn="l" defTabSz="914225" rtl="0" eaLnBrk="1" latinLnBrk="0" hangingPunct="1">
        <a:defRPr sz="1800" kern="1200">
          <a:solidFill>
            <a:schemeClr val="tx1"/>
          </a:solidFill>
          <a:latin typeface="+mn-lt"/>
          <a:ea typeface="+mn-ea"/>
          <a:cs typeface="+mn-cs"/>
        </a:defRPr>
      </a:lvl2pPr>
      <a:lvl3pPr marL="914225" algn="l" defTabSz="914225" rtl="0" eaLnBrk="1" latinLnBrk="0" hangingPunct="1">
        <a:defRPr sz="1800" kern="1200">
          <a:solidFill>
            <a:schemeClr val="tx1"/>
          </a:solidFill>
          <a:latin typeface="+mn-lt"/>
          <a:ea typeface="+mn-ea"/>
          <a:cs typeface="+mn-cs"/>
        </a:defRPr>
      </a:lvl3pPr>
      <a:lvl4pPr marL="1371337" algn="l" defTabSz="914225" rtl="0" eaLnBrk="1" latinLnBrk="0" hangingPunct="1">
        <a:defRPr sz="1800" kern="1200">
          <a:solidFill>
            <a:schemeClr val="tx1"/>
          </a:solidFill>
          <a:latin typeface="+mn-lt"/>
          <a:ea typeface="+mn-ea"/>
          <a:cs typeface="+mn-cs"/>
        </a:defRPr>
      </a:lvl4pPr>
      <a:lvl5pPr marL="1828449" algn="l" defTabSz="914225" rtl="0" eaLnBrk="1" latinLnBrk="0" hangingPunct="1">
        <a:defRPr sz="1800" kern="1200">
          <a:solidFill>
            <a:schemeClr val="tx1"/>
          </a:solidFill>
          <a:latin typeface="+mn-lt"/>
          <a:ea typeface="+mn-ea"/>
          <a:cs typeface="+mn-cs"/>
        </a:defRPr>
      </a:lvl5pPr>
      <a:lvl6pPr marL="2285561" algn="l" defTabSz="914225" rtl="0" eaLnBrk="1" latinLnBrk="0" hangingPunct="1">
        <a:defRPr sz="1800" kern="1200">
          <a:solidFill>
            <a:schemeClr val="tx1"/>
          </a:solidFill>
          <a:latin typeface="+mn-lt"/>
          <a:ea typeface="+mn-ea"/>
          <a:cs typeface="+mn-cs"/>
        </a:defRPr>
      </a:lvl6pPr>
      <a:lvl7pPr marL="2742674" algn="l" defTabSz="914225" rtl="0" eaLnBrk="1" latinLnBrk="0" hangingPunct="1">
        <a:defRPr sz="1800" kern="1200">
          <a:solidFill>
            <a:schemeClr val="tx1"/>
          </a:solidFill>
          <a:latin typeface="+mn-lt"/>
          <a:ea typeface="+mn-ea"/>
          <a:cs typeface="+mn-cs"/>
        </a:defRPr>
      </a:lvl7pPr>
      <a:lvl8pPr marL="3199785" algn="l" defTabSz="914225" rtl="0" eaLnBrk="1" latinLnBrk="0" hangingPunct="1">
        <a:defRPr sz="1800" kern="1200">
          <a:solidFill>
            <a:schemeClr val="tx1"/>
          </a:solidFill>
          <a:latin typeface="+mn-lt"/>
          <a:ea typeface="+mn-ea"/>
          <a:cs typeface="+mn-cs"/>
        </a:defRPr>
      </a:lvl8pPr>
      <a:lvl9pPr marL="3656897" algn="l" defTabSz="914225"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a:fld id="{EFE36A07-46FC-4E71-A304-E2131C14BD2E}" type="datetimeFigureOut">
              <a:rPr lang="en-US" smtClean="0">
                <a:solidFill>
                  <a:prstClr val="black">
                    <a:tint val="75000"/>
                  </a:prstClr>
                </a:solidFill>
              </a:rPr>
              <a:pPr defTabSz="914400"/>
              <a:t>6/14/2018</a:t>
            </a:fld>
            <a:endParaRPr lang="en-US">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400"/>
            <a:endParaRPr lang="en-US">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400"/>
            <a:fld id="{F1D3FCF2-A216-44BD-889C-147BFFB1151F}" type="slidenum">
              <a:rPr lang="en-US" smtClean="0">
                <a:solidFill>
                  <a:prstClr val="black">
                    <a:tint val="75000"/>
                  </a:prstClr>
                </a:solidFill>
              </a:rPr>
              <a:pPr defTabSz="914400"/>
              <a:t>‹#›</a:t>
            </a:fld>
            <a:endParaRPr lang="en-US">
              <a:solidFill>
                <a:prstClr val="black">
                  <a:tint val="75000"/>
                </a:prstClr>
              </a:solidFill>
            </a:endParaRPr>
          </a:p>
        </p:txBody>
      </p:sp>
    </p:spTree>
    <p:extLst>
      <p:ext uri="{BB962C8B-B14F-4D97-AF65-F5344CB8AC3E}">
        <p14:creationId xmlns:p14="http://schemas.microsoft.com/office/powerpoint/2010/main" val="1822186633"/>
      </p:ext>
    </p:extLst>
  </p:cSld>
  <p:clrMap bg1="lt1" tx1="dk1" bg2="lt2" tx2="dk2" accent1="accent1" accent2="accent2" accent3="accent3" accent4="accent4" accent5="accent5" accent6="accent6" hlink="hlink" folHlink="folHlink"/>
  <p:sldLayoutIdLst>
    <p:sldLayoutId id="2147483987" r:id="rId1"/>
    <p:sldLayoutId id="2147483988" r:id="rId2"/>
    <p:sldLayoutId id="2147483989" r:id="rId3"/>
    <p:sldLayoutId id="2147483990" r:id="rId4"/>
    <p:sldLayoutId id="2147483991" r:id="rId5"/>
    <p:sldLayoutId id="2147483992" r:id="rId6"/>
    <p:sldLayoutId id="2147483993" r:id="rId7"/>
    <p:sldLayoutId id="2147483994" r:id="rId8"/>
    <p:sldLayoutId id="2147483995" r:id="rId9"/>
    <p:sldLayoutId id="2147483996" r:id="rId10"/>
    <p:sldLayoutId id="214748399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de-DE"/>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a:fld id="{A503EBAF-BB52-4FEC-9EE9-8BBEE62A6D43}" type="datetimeFigureOut">
              <a:rPr lang="de-DE" smtClean="0">
                <a:solidFill>
                  <a:prstClr val="black">
                    <a:tint val="75000"/>
                  </a:prstClr>
                </a:solidFill>
              </a:rPr>
              <a:pPr defTabSz="914400"/>
              <a:t>14.06.2018</a:t>
            </a:fld>
            <a:endParaRPr lang="de-DE">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400"/>
            <a:endParaRPr lang="de-DE">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400"/>
            <a:fld id="{78737CF5-2D32-48D6-9100-749DEC1D6F62}" type="slidenum">
              <a:rPr lang="de-DE" smtClean="0">
                <a:solidFill>
                  <a:prstClr val="black">
                    <a:tint val="75000"/>
                  </a:prstClr>
                </a:solidFill>
              </a:rPr>
              <a:pPr defTabSz="914400"/>
              <a:t>‹#›</a:t>
            </a:fld>
            <a:endParaRPr lang="de-DE">
              <a:solidFill>
                <a:prstClr val="black">
                  <a:tint val="75000"/>
                </a:prstClr>
              </a:solidFill>
            </a:endParaRPr>
          </a:p>
        </p:txBody>
      </p:sp>
    </p:spTree>
    <p:extLst>
      <p:ext uri="{BB962C8B-B14F-4D97-AF65-F5344CB8AC3E}">
        <p14:creationId xmlns:p14="http://schemas.microsoft.com/office/powerpoint/2010/main" val="716544611"/>
      </p:ext>
    </p:extLst>
  </p:cSld>
  <p:clrMap bg1="lt1" tx1="dk1" bg2="lt2" tx2="dk2" accent1="accent1" accent2="accent2" accent3="accent3" accent4="accent4" accent5="accent5" accent6="accent6" hlink="hlink" folHlink="folHlink"/>
  <p:sldLayoutIdLst>
    <p:sldLayoutId id="2147483999" r:id="rId1"/>
    <p:sldLayoutId id="2147484000" r:id="rId2"/>
    <p:sldLayoutId id="2147484001" r:id="rId3"/>
    <p:sldLayoutId id="2147484002" r:id="rId4"/>
    <p:sldLayoutId id="2147484003" r:id="rId5"/>
    <p:sldLayoutId id="2147484004" r:id="rId6"/>
    <p:sldLayoutId id="2147484005" r:id="rId7"/>
    <p:sldLayoutId id="2147484006" r:id="rId8"/>
    <p:sldLayoutId id="2147484007" r:id="rId9"/>
    <p:sldLayoutId id="2147484008" r:id="rId10"/>
    <p:sldLayoutId id="214748400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18000">
              <a:srgbClr val="B8D4DE"/>
            </a:gs>
            <a:gs pos="99167">
              <a:schemeClr val="bg1">
                <a:lumMod val="95000"/>
              </a:schemeClr>
            </a:gs>
            <a:gs pos="27000">
              <a:schemeClr val="bg1"/>
            </a:gs>
          </a:gsLst>
          <a:lin ang="5400000" scaled="0"/>
          <a:tileRect/>
        </a:gradFill>
        <a:effectLst/>
      </p:bgPr>
    </p:bg>
    <p:spTree>
      <p:nvGrpSpPr>
        <p:cNvPr id="1" name=""/>
        <p:cNvGrpSpPr/>
        <p:nvPr/>
      </p:nvGrpSpPr>
      <p:grpSpPr>
        <a:xfrm>
          <a:off x="0" y="0"/>
          <a:ext cx="0" cy="0"/>
          <a:chOff x="0" y="0"/>
          <a:chExt cx="0" cy="0"/>
        </a:xfrm>
      </p:grpSpPr>
      <p:pic>
        <p:nvPicPr>
          <p:cNvPr id="1026" name="Picture 2" descr="C:\Users\i-jbatsc\Desktop\images\images\azure\azure_socnet_image.png"/>
          <p:cNvPicPr>
            <a:picLocks noChangeAspect="1" noChangeArrowheads="1"/>
          </p:cNvPicPr>
          <p:nvPr userDrawn="1"/>
        </p:nvPicPr>
        <p:blipFill>
          <a:blip r:embed="rId22">
            <a:extLst>
              <a:ext uri="{28A0092B-C50C-407E-A947-70E740481C1C}">
                <a14:useLocalDpi xmlns:a14="http://schemas.microsoft.com/office/drawing/2010/main" val="0"/>
              </a:ext>
            </a:extLst>
          </a:blip>
          <a:srcRect/>
          <a:stretch>
            <a:fillRect/>
          </a:stretch>
        </p:blipFill>
        <p:spPr bwMode="auto">
          <a:xfrm rot="10800000">
            <a:off x="-55664" y="1085954"/>
            <a:ext cx="5135664" cy="819151"/>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i-jbatsc\Desktop\images\images\azure\azure_illustration_bg.png"/>
          <p:cNvPicPr>
            <a:picLocks noChangeAspect="1" noChangeArrowheads="1"/>
          </p:cNvPicPr>
          <p:nvPr userDrawn="1"/>
        </p:nvPicPr>
        <p:blipFill>
          <a:blip r:embed="rId23">
            <a:extLst>
              <a:ext uri="{28A0092B-C50C-407E-A947-70E740481C1C}">
                <a14:useLocalDpi xmlns:a14="http://schemas.microsoft.com/office/drawing/2010/main" val="0"/>
              </a:ext>
            </a:extLst>
          </a:blip>
          <a:srcRect/>
          <a:stretch>
            <a:fillRect/>
          </a:stretch>
        </p:blipFill>
        <p:spPr bwMode="auto">
          <a:xfrm>
            <a:off x="3759221" y="1152631"/>
            <a:ext cx="8699500" cy="65722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1117625" y="177906"/>
            <a:ext cx="10464798" cy="884239"/>
          </a:xfrm>
          <a:prstGeom prst="rect">
            <a:avLst/>
          </a:prstGeom>
        </p:spPr>
        <p:txBody>
          <a:bodyPr vert="horz" lIns="121899" tIns="60949" rIns="121899" bIns="60949" rtlCol="0" anchor="ctr">
            <a:noAutofit/>
          </a:bodyPr>
          <a:lstStyle/>
          <a:p>
            <a:r>
              <a:rPr lang="en-US"/>
              <a:t>Click to edit Master title style</a:t>
            </a:r>
          </a:p>
        </p:txBody>
      </p:sp>
      <p:sp>
        <p:nvSpPr>
          <p:cNvPr id="3" name="Text Placeholder 2"/>
          <p:cNvSpPr>
            <a:spLocks noGrp="1"/>
          </p:cNvSpPr>
          <p:nvPr>
            <p:ph type="body" idx="1"/>
          </p:nvPr>
        </p:nvSpPr>
        <p:spPr>
          <a:xfrm>
            <a:off x="1117601" y="1600202"/>
            <a:ext cx="10464800" cy="4525963"/>
          </a:xfrm>
          <a:prstGeom prst="rect">
            <a:avLst/>
          </a:prstGeom>
        </p:spPr>
        <p:txBody>
          <a:bodyPr vert="horz" lIns="121899" tIns="60949" rIns="121899"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3"/>
            <a:ext cx="2844800" cy="365125"/>
          </a:xfrm>
          <a:prstGeom prst="rect">
            <a:avLst/>
          </a:prstGeom>
        </p:spPr>
        <p:txBody>
          <a:bodyPr vert="horz" lIns="121899" tIns="60949" rIns="121899" bIns="60949" rtlCol="0" anchor="ctr"/>
          <a:lstStyle>
            <a:lvl1pPr algn="l">
              <a:defRPr sz="1600">
                <a:solidFill>
                  <a:schemeClr val="tx1">
                    <a:tint val="75000"/>
                  </a:schemeClr>
                </a:solidFill>
              </a:defRPr>
            </a:lvl1pPr>
          </a:lstStyle>
          <a:p>
            <a:pPr defTabSz="1218987"/>
            <a:fld id="{0FDB083A-04D8-4B57-ABAC-46E7416338DF}" type="datetimeFigureOut">
              <a:rPr lang="en-US" smtClean="0">
                <a:solidFill>
                  <a:prstClr val="black">
                    <a:tint val="75000"/>
                  </a:prstClr>
                </a:solidFill>
              </a:rPr>
              <a:pPr defTabSz="1218987"/>
              <a:t>6/14/2018</a:t>
            </a:fld>
            <a:endParaRPr lang="en-US">
              <a:solidFill>
                <a:prstClr val="black">
                  <a:tint val="75000"/>
                </a:prstClr>
              </a:solidFill>
            </a:endParaRPr>
          </a:p>
        </p:txBody>
      </p:sp>
      <p:sp>
        <p:nvSpPr>
          <p:cNvPr id="5" name="Footer Placeholder 4"/>
          <p:cNvSpPr>
            <a:spLocks noGrp="1"/>
          </p:cNvSpPr>
          <p:nvPr>
            <p:ph type="ftr" sz="quarter" idx="3"/>
          </p:nvPr>
        </p:nvSpPr>
        <p:spPr>
          <a:xfrm>
            <a:off x="4165601" y="6356353"/>
            <a:ext cx="3860800" cy="365125"/>
          </a:xfrm>
          <a:prstGeom prst="rect">
            <a:avLst/>
          </a:prstGeom>
        </p:spPr>
        <p:txBody>
          <a:bodyPr vert="horz" lIns="121899" tIns="60949" rIns="121899" bIns="60949" rtlCol="0" anchor="ctr"/>
          <a:lstStyle>
            <a:lvl1pPr algn="ctr">
              <a:defRPr sz="1600">
                <a:solidFill>
                  <a:schemeClr val="tx1">
                    <a:tint val="75000"/>
                  </a:schemeClr>
                </a:solidFill>
              </a:defRPr>
            </a:lvl1pPr>
          </a:lstStyle>
          <a:p>
            <a:pPr defTabSz="1218987"/>
            <a:endParaRPr lang="en-US">
              <a:solidFill>
                <a:prstClr val="black">
                  <a:tint val="75000"/>
                </a:prstClr>
              </a:solidFill>
            </a:endParaRPr>
          </a:p>
        </p:txBody>
      </p:sp>
      <p:sp>
        <p:nvSpPr>
          <p:cNvPr id="6" name="Slide Number Placeholder 5"/>
          <p:cNvSpPr>
            <a:spLocks noGrp="1"/>
          </p:cNvSpPr>
          <p:nvPr>
            <p:ph type="sldNum" sz="quarter" idx="4"/>
          </p:nvPr>
        </p:nvSpPr>
        <p:spPr>
          <a:xfrm>
            <a:off x="8737601" y="6356353"/>
            <a:ext cx="2844800" cy="365125"/>
          </a:xfrm>
          <a:prstGeom prst="rect">
            <a:avLst/>
          </a:prstGeom>
        </p:spPr>
        <p:txBody>
          <a:bodyPr vert="horz" lIns="121899" tIns="60949" rIns="121899" bIns="60949" rtlCol="0" anchor="ctr"/>
          <a:lstStyle>
            <a:lvl1pPr algn="r">
              <a:defRPr sz="1600">
                <a:solidFill>
                  <a:schemeClr val="tx1">
                    <a:tint val="75000"/>
                  </a:schemeClr>
                </a:solidFill>
              </a:defRPr>
            </a:lvl1pPr>
          </a:lstStyle>
          <a:p>
            <a:pPr defTabSz="1218987"/>
            <a:fld id="{BF8B12A1-1006-42A3-A472-30C60DB048A8}" type="slidenum">
              <a:rPr lang="en-US" smtClean="0">
                <a:solidFill>
                  <a:prstClr val="black">
                    <a:tint val="75000"/>
                  </a:prstClr>
                </a:solidFill>
              </a:rPr>
              <a:pPr defTabSz="1218987"/>
              <a:t>‹#›</a:t>
            </a:fld>
            <a:endParaRPr lang="en-US">
              <a:solidFill>
                <a:prstClr val="black">
                  <a:tint val="75000"/>
                </a:prstClr>
              </a:solidFill>
            </a:endParaRPr>
          </a:p>
        </p:txBody>
      </p:sp>
    </p:spTree>
    <p:extLst>
      <p:ext uri="{BB962C8B-B14F-4D97-AF65-F5344CB8AC3E}">
        <p14:creationId xmlns:p14="http://schemas.microsoft.com/office/powerpoint/2010/main" val="502535979"/>
      </p:ext>
    </p:extLst>
  </p:cSld>
  <p:clrMap bg1="lt1" tx1="dk1" bg2="lt2" tx2="dk2" accent1="accent1" accent2="accent2" accent3="accent3" accent4="accent4" accent5="accent5" accent6="accent6" hlink="hlink" folHlink="folHlink"/>
  <p:sldLayoutIdLst>
    <p:sldLayoutId id="2147484011" r:id="rId1"/>
    <p:sldLayoutId id="2147484012" r:id="rId2"/>
    <p:sldLayoutId id="2147484013" r:id="rId3"/>
    <p:sldLayoutId id="2147484014" r:id="rId4"/>
    <p:sldLayoutId id="2147484015" r:id="rId5"/>
    <p:sldLayoutId id="2147484016" r:id="rId6"/>
    <p:sldLayoutId id="2147484017" r:id="rId7"/>
    <p:sldLayoutId id="2147484018" r:id="rId8"/>
    <p:sldLayoutId id="2147484019" r:id="rId9"/>
    <p:sldLayoutId id="2147484020" r:id="rId10"/>
    <p:sldLayoutId id="2147484021" r:id="rId11"/>
    <p:sldLayoutId id="2147484022" r:id="rId12"/>
    <p:sldLayoutId id="2147484023" r:id="rId13"/>
    <p:sldLayoutId id="2147484024" r:id="rId14"/>
    <p:sldLayoutId id="2147484025" r:id="rId15"/>
    <p:sldLayoutId id="2147484026" r:id="rId16"/>
    <p:sldLayoutId id="2147484027" r:id="rId17"/>
    <p:sldLayoutId id="2147484028" r:id="rId18"/>
    <p:sldLayoutId id="2147484029" r:id="rId19"/>
    <p:sldLayoutId id="2147484031" r:id="rId20"/>
  </p:sldLayoutIdLst>
  <p:transition>
    <p:fade/>
  </p:transition>
  <p:txStyles>
    <p:titleStyle>
      <a:lvl1pPr algn="l" defTabSz="1218987" rtl="0" eaLnBrk="1" latinLnBrk="0" hangingPunct="1">
        <a:spcBef>
          <a:spcPct val="0"/>
        </a:spcBef>
        <a:buNone/>
        <a:defRPr sz="5300" b="1" i="1" kern="1200">
          <a:solidFill>
            <a:schemeClr val="tx1"/>
          </a:solidFill>
          <a:effectLst/>
          <a:latin typeface="+mj-lt"/>
          <a:ea typeface="Segoe UI" pitchFamily="34" charset="0"/>
          <a:cs typeface="Segoe UI" pitchFamily="34" charset="0"/>
        </a:defRPr>
      </a:lvl1pPr>
    </p:titleStyle>
    <p:bodyStyle>
      <a:lvl1pPr marL="457120" indent="-457120" algn="l" defTabSz="1218987" rtl="0" eaLnBrk="1" latinLnBrk="0" hangingPunct="1">
        <a:spcBef>
          <a:spcPct val="20000"/>
        </a:spcBef>
        <a:buFontTx/>
        <a:buBlip>
          <a:blip r:embed="rId24"/>
        </a:buBlip>
        <a:defRPr sz="4300" kern="1200">
          <a:solidFill>
            <a:schemeClr val="tx1"/>
          </a:solidFill>
          <a:latin typeface="+mn-lt"/>
          <a:ea typeface="+mn-ea"/>
          <a:cs typeface="+mn-cs"/>
        </a:defRPr>
      </a:lvl1pPr>
      <a:lvl2pPr marL="990427" indent="-380933" algn="l" defTabSz="1218987" rtl="0" eaLnBrk="1" latinLnBrk="0" hangingPunct="1">
        <a:spcBef>
          <a:spcPct val="20000"/>
        </a:spcBef>
        <a:buFontTx/>
        <a:buBlip>
          <a:blip r:embed="rId24"/>
        </a:buBlip>
        <a:defRPr sz="3700" kern="1200">
          <a:solidFill>
            <a:schemeClr val="tx1"/>
          </a:solidFill>
          <a:latin typeface="+mn-lt"/>
          <a:ea typeface="+mn-ea"/>
          <a:cs typeface="+mn-cs"/>
        </a:defRPr>
      </a:lvl2pPr>
      <a:lvl3pPr marL="1523733" indent="-304747" algn="l" defTabSz="1218987" rtl="0" eaLnBrk="1" latinLnBrk="0" hangingPunct="1">
        <a:spcBef>
          <a:spcPct val="20000"/>
        </a:spcBef>
        <a:buFontTx/>
        <a:buBlip>
          <a:blip r:embed="rId24"/>
        </a:buBlip>
        <a:defRPr sz="3200" kern="1200">
          <a:solidFill>
            <a:schemeClr val="tx1"/>
          </a:solidFill>
          <a:latin typeface="+mn-lt"/>
          <a:ea typeface="+mn-ea"/>
          <a:cs typeface="+mn-cs"/>
        </a:defRPr>
      </a:lvl3pPr>
      <a:lvl4pPr marL="2133227" indent="-304747" algn="l" defTabSz="1218987" rtl="0" eaLnBrk="1" latinLnBrk="0" hangingPunct="1">
        <a:spcBef>
          <a:spcPct val="20000"/>
        </a:spcBef>
        <a:buFontTx/>
        <a:buBlip>
          <a:blip r:embed="rId24"/>
        </a:buBlip>
        <a:defRPr sz="2700" kern="1200">
          <a:solidFill>
            <a:schemeClr val="tx1"/>
          </a:solidFill>
          <a:latin typeface="+mn-lt"/>
          <a:ea typeface="+mn-ea"/>
          <a:cs typeface="+mn-cs"/>
        </a:defRPr>
      </a:lvl4pPr>
      <a:lvl5pPr marL="2742720" indent="-304747" algn="l" defTabSz="1218987" rtl="0" eaLnBrk="1" latinLnBrk="0" hangingPunct="1">
        <a:spcBef>
          <a:spcPct val="20000"/>
        </a:spcBef>
        <a:buFontTx/>
        <a:buBlip>
          <a:blip r:embed="rId24"/>
        </a:buBlip>
        <a:defRPr sz="2700" kern="1200">
          <a:solidFill>
            <a:schemeClr val="tx1"/>
          </a:solidFill>
          <a:latin typeface="+mn-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5"/>
          <p:cNvPicPr>
            <a:picLocks noChangeAspect="1"/>
          </p:cNvPicPr>
          <p:nvPr/>
        </p:nvPicPr>
        <p:blipFill>
          <a:blip r:embed="rId33"/>
          <a:stretch>
            <a:fillRect/>
          </a:stretch>
        </p:blipFill>
        <p:spPr>
          <a:xfrm rot="5400000">
            <a:off x="9302127" y="2991034"/>
            <a:ext cx="6858623" cy="876557"/>
          </a:xfrm>
          <a:prstGeom prst="rect">
            <a:avLst/>
          </a:prstGeom>
        </p:spPr>
      </p:pic>
    </p:spTree>
    <p:extLst>
      <p:ext uri="{BB962C8B-B14F-4D97-AF65-F5344CB8AC3E}">
        <p14:creationId xmlns:p14="http://schemas.microsoft.com/office/powerpoint/2010/main" val="2672571085"/>
      </p:ext>
    </p:extLst>
  </p:cSld>
  <p:clrMap bg1="dk1" tx1="lt1" bg2="dk2" tx2="lt2" accent1="accent1" accent2="accent2" accent3="accent3" accent4="accent4" accent5="accent5" accent6="accent6" hlink="hlink" folHlink="folHlink"/>
  <p:sldLayoutIdLst>
    <p:sldLayoutId id="2147484033" r:id="rId1"/>
    <p:sldLayoutId id="2147484034" r:id="rId2"/>
    <p:sldLayoutId id="2147484035" r:id="rId3"/>
    <p:sldLayoutId id="2147484036" r:id="rId4"/>
    <p:sldLayoutId id="2147484037" r:id="rId5"/>
    <p:sldLayoutId id="2147484038" r:id="rId6"/>
    <p:sldLayoutId id="2147484039" r:id="rId7"/>
    <p:sldLayoutId id="2147484040" r:id="rId8"/>
    <p:sldLayoutId id="2147484041" r:id="rId9"/>
    <p:sldLayoutId id="2147484042" r:id="rId10"/>
    <p:sldLayoutId id="2147484043" r:id="rId11"/>
    <p:sldLayoutId id="2147484044" r:id="rId12"/>
    <p:sldLayoutId id="2147484045" r:id="rId13"/>
    <p:sldLayoutId id="2147484046" r:id="rId14"/>
    <p:sldLayoutId id="2147484047" r:id="rId15"/>
    <p:sldLayoutId id="2147484048" r:id="rId16"/>
    <p:sldLayoutId id="2147484049" r:id="rId17"/>
    <p:sldLayoutId id="2147484050" r:id="rId18"/>
    <p:sldLayoutId id="2147484051" r:id="rId19"/>
    <p:sldLayoutId id="2147484052" r:id="rId20"/>
    <p:sldLayoutId id="2147484053" r:id="rId21"/>
    <p:sldLayoutId id="2147484054" r:id="rId22"/>
    <p:sldLayoutId id="2147484055" r:id="rId23"/>
    <p:sldLayoutId id="2147484056" r:id="rId24"/>
    <p:sldLayoutId id="2147484057" r:id="rId25"/>
    <p:sldLayoutId id="2147484058" r:id="rId26"/>
    <p:sldLayoutId id="2147484059" r:id="rId27"/>
    <p:sldLayoutId id="2147484060" r:id="rId28"/>
    <p:sldLayoutId id="2147484061" r:id="rId29"/>
    <p:sldLayoutId id="2147484062" r:id="rId30"/>
    <p:sldLayoutId id="2147484063" r:id="rId31"/>
  </p:sldLayoutIdLst>
  <p:transition>
    <p:fade/>
  </p:transition>
  <p:txStyles>
    <p:titleStyle>
      <a:lvl1pPr algn="l" defTabSz="914192"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9" y="228602"/>
            <a:ext cx="11151917" cy="757131"/>
          </a:xfrm>
          <a:prstGeom prst="rect">
            <a:avLst/>
          </a:prstGeom>
        </p:spPr>
        <p:txBody>
          <a:bodyPr vert="horz" wrap="square" lIns="0" tIns="0" rIns="0" bIns="0" rtlCol="0" anchor="t">
            <a:spAutoFit/>
          </a:bodyPr>
          <a:lstStyle/>
          <a:p>
            <a:r>
              <a:rPr lang="en-US"/>
              <a:t>Click to edit Master title style</a:t>
            </a:r>
          </a:p>
        </p:txBody>
      </p:sp>
      <p:sp>
        <p:nvSpPr>
          <p:cNvPr id="3" name="Text Placeholder 2"/>
          <p:cNvSpPr>
            <a:spLocks noGrp="1"/>
          </p:cNvSpPr>
          <p:nvPr>
            <p:ph type="body" idx="1"/>
          </p:nvPr>
        </p:nvSpPr>
        <p:spPr>
          <a:xfrm>
            <a:off x="519248" y="1447803"/>
            <a:ext cx="11151916" cy="2000548"/>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51393468"/>
      </p:ext>
    </p:extLst>
  </p:cSld>
  <p:clrMap bg1="lt1" tx1="dk1" bg2="lt2" tx2="dk2" accent1="accent1" accent2="accent2" accent3="accent3" accent4="accent4" accent5="accent5" accent6="accent6" hlink="hlink" folHlink="folHlink"/>
  <p:sldLayoutIdLst>
    <p:sldLayoutId id="2147484065" r:id="rId1"/>
    <p:sldLayoutId id="2147484066" r:id="rId2"/>
    <p:sldLayoutId id="2147484067" r:id="rId3"/>
    <p:sldLayoutId id="2147484068" r:id="rId4"/>
    <p:sldLayoutId id="2147484069" r:id="rId5"/>
    <p:sldLayoutId id="2147484070" r:id="rId6"/>
    <p:sldLayoutId id="2147484071" r:id="rId7"/>
    <p:sldLayoutId id="2147484072" r:id="rId8"/>
    <p:sldLayoutId id="2147484073" r:id="rId9"/>
    <p:sldLayoutId id="2147484074" r:id="rId10"/>
    <p:sldLayoutId id="2147484075" r:id="rId11"/>
    <p:sldLayoutId id="2147484076" r:id="rId12"/>
    <p:sldLayoutId id="2147484077" r:id="rId13"/>
    <p:sldLayoutId id="2147484078" r:id="rId14"/>
    <p:sldLayoutId id="2147484079" r:id="rId15"/>
    <p:sldLayoutId id="2147484080" r:id="rId16"/>
    <p:sldLayoutId id="2147484081" r:id="rId17"/>
    <p:sldLayoutId id="2147484082" r:id="rId18"/>
  </p:sldLayoutIdLst>
  <p:transition>
    <p:fade/>
  </p:transition>
  <p:txStyles>
    <p:titleStyle>
      <a:lvl1pPr algn="l" defTabSz="914249" rtl="0" eaLnBrk="1" latinLnBrk="0" hangingPunct="1">
        <a:lnSpc>
          <a:spcPct val="90000"/>
        </a:lnSpc>
        <a:spcBef>
          <a:spcPct val="0"/>
        </a:spcBef>
        <a:buNone/>
        <a:defRPr lang="en-US" sz="55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15" indent="-460315" algn="l" defTabSz="914249"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557" indent="-395240" algn="l" defTabSz="914249"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732" indent="-403175" algn="l" defTabSz="914249"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760" indent="-346031" algn="l" defTabSz="914249"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270" indent="-336508" algn="l" defTabSz="914249"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187" indent="-228563" algn="l" defTabSz="91424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309" indent="-228563" algn="l" defTabSz="91424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435" indent="-228563" algn="l" defTabSz="91424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559" indent="-228563" algn="l" defTabSz="91424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249" rtl="0" eaLnBrk="1" latinLnBrk="0" hangingPunct="1">
        <a:defRPr sz="1900" kern="1200">
          <a:solidFill>
            <a:schemeClr val="tx1"/>
          </a:solidFill>
          <a:latin typeface="+mn-lt"/>
          <a:ea typeface="+mn-ea"/>
          <a:cs typeface="+mn-cs"/>
        </a:defRPr>
      </a:lvl1pPr>
      <a:lvl2pPr marL="457125" algn="l" defTabSz="914249" rtl="0" eaLnBrk="1" latinLnBrk="0" hangingPunct="1">
        <a:defRPr sz="1900" kern="1200">
          <a:solidFill>
            <a:schemeClr val="tx1"/>
          </a:solidFill>
          <a:latin typeface="+mn-lt"/>
          <a:ea typeface="+mn-ea"/>
          <a:cs typeface="+mn-cs"/>
        </a:defRPr>
      </a:lvl2pPr>
      <a:lvl3pPr marL="914249" algn="l" defTabSz="914249" rtl="0" eaLnBrk="1" latinLnBrk="0" hangingPunct="1">
        <a:defRPr sz="1900" kern="1200">
          <a:solidFill>
            <a:schemeClr val="tx1"/>
          </a:solidFill>
          <a:latin typeface="+mn-lt"/>
          <a:ea typeface="+mn-ea"/>
          <a:cs typeface="+mn-cs"/>
        </a:defRPr>
      </a:lvl3pPr>
      <a:lvl4pPr marL="1371373" algn="l" defTabSz="914249" rtl="0" eaLnBrk="1" latinLnBrk="0" hangingPunct="1">
        <a:defRPr sz="1900" kern="1200">
          <a:solidFill>
            <a:schemeClr val="tx1"/>
          </a:solidFill>
          <a:latin typeface="+mn-lt"/>
          <a:ea typeface="+mn-ea"/>
          <a:cs typeface="+mn-cs"/>
        </a:defRPr>
      </a:lvl4pPr>
      <a:lvl5pPr marL="1828499" algn="l" defTabSz="914249" rtl="0" eaLnBrk="1" latinLnBrk="0" hangingPunct="1">
        <a:defRPr sz="1900" kern="1200">
          <a:solidFill>
            <a:schemeClr val="tx1"/>
          </a:solidFill>
          <a:latin typeface="+mn-lt"/>
          <a:ea typeface="+mn-ea"/>
          <a:cs typeface="+mn-cs"/>
        </a:defRPr>
      </a:lvl5pPr>
      <a:lvl6pPr marL="2285621" algn="l" defTabSz="914249" rtl="0" eaLnBrk="1" latinLnBrk="0" hangingPunct="1">
        <a:defRPr sz="1900" kern="1200">
          <a:solidFill>
            <a:schemeClr val="tx1"/>
          </a:solidFill>
          <a:latin typeface="+mn-lt"/>
          <a:ea typeface="+mn-ea"/>
          <a:cs typeface="+mn-cs"/>
        </a:defRPr>
      </a:lvl6pPr>
      <a:lvl7pPr marL="2742747" algn="l" defTabSz="914249" rtl="0" eaLnBrk="1" latinLnBrk="0" hangingPunct="1">
        <a:defRPr sz="1900" kern="1200">
          <a:solidFill>
            <a:schemeClr val="tx1"/>
          </a:solidFill>
          <a:latin typeface="+mn-lt"/>
          <a:ea typeface="+mn-ea"/>
          <a:cs typeface="+mn-cs"/>
        </a:defRPr>
      </a:lvl7pPr>
      <a:lvl8pPr marL="3199872" algn="l" defTabSz="914249" rtl="0" eaLnBrk="1" latinLnBrk="0" hangingPunct="1">
        <a:defRPr sz="1900" kern="1200">
          <a:solidFill>
            <a:schemeClr val="tx1"/>
          </a:solidFill>
          <a:latin typeface="+mn-lt"/>
          <a:ea typeface="+mn-ea"/>
          <a:cs typeface="+mn-cs"/>
        </a:defRPr>
      </a:lvl8pPr>
      <a:lvl9pPr marL="3656996" algn="l" defTabSz="914249" rtl="0" eaLnBrk="1" latinLnBrk="0" hangingPunct="1">
        <a:defRPr sz="19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9" y="228602"/>
            <a:ext cx="11151917" cy="757131"/>
          </a:xfrm>
          <a:prstGeom prst="rect">
            <a:avLst/>
          </a:prstGeom>
        </p:spPr>
        <p:txBody>
          <a:bodyPr vert="horz" wrap="square" lIns="0" tIns="0" rIns="0" bIns="0" rtlCol="0" anchor="t">
            <a:spAutoFit/>
          </a:bodyPr>
          <a:lstStyle/>
          <a:p>
            <a:r>
              <a:rPr lang="en-US"/>
              <a:t>Click to edit Master title style</a:t>
            </a:r>
          </a:p>
        </p:txBody>
      </p:sp>
      <p:sp>
        <p:nvSpPr>
          <p:cNvPr id="3" name="Text Placeholder 2"/>
          <p:cNvSpPr>
            <a:spLocks noGrp="1"/>
          </p:cNvSpPr>
          <p:nvPr>
            <p:ph type="body" idx="1"/>
          </p:nvPr>
        </p:nvSpPr>
        <p:spPr>
          <a:xfrm>
            <a:off x="519248" y="1447803"/>
            <a:ext cx="11151916" cy="2000548"/>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07746155"/>
      </p:ext>
    </p:extLst>
  </p:cSld>
  <p:clrMap bg1="lt1" tx1="dk1" bg2="lt2" tx2="dk2" accent1="accent1" accent2="accent2" accent3="accent3" accent4="accent4" accent5="accent5" accent6="accent6" hlink="hlink" folHlink="folHlink"/>
  <p:sldLayoutIdLst>
    <p:sldLayoutId id="2147484084" r:id="rId1"/>
    <p:sldLayoutId id="2147484085" r:id="rId2"/>
    <p:sldLayoutId id="2147484086" r:id="rId3"/>
    <p:sldLayoutId id="2147484087" r:id="rId4"/>
    <p:sldLayoutId id="2147484088" r:id="rId5"/>
    <p:sldLayoutId id="2147484089" r:id="rId6"/>
    <p:sldLayoutId id="2147484090" r:id="rId7"/>
    <p:sldLayoutId id="2147484091" r:id="rId8"/>
    <p:sldLayoutId id="2147484092" r:id="rId9"/>
    <p:sldLayoutId id="2147484093" r:id="rId10"/>
    <p:sldLayoutId id="2147484094" r:id="rId11"/>
    <p:sldLayoutId id="2147484095" r:id="rId12"/>
    <p:sldLayoutId id="2147484096" r:id="rId13"/>
    <p:sldLayoutId id="2147484097" r:id="rId14"/>
    <p:sldLayoutId id="2147484098" r:id="rId15"/>
    <p:sldLayoutId id="2147484099" r:id="rId16"/>
    <p:sldLayoutId id="2147484100" r:id="rId17"/>
    <p:sldLayoutId id="2147484101" r:id="rId18"/>
  </p:sldLayoutIdLst>
  <p:transition>
    <p:fade/>
  </p:transition>
  <p:txStyles>
    <p:titleStyle>
      <a:lvl1pPr algn="l" defTabSz="914249" rtl="0" eaLnBrk="1" latinLnBrk="0" hangingPunct="1">
        <a:lnSpc>
          <a:spcPct val="90000"/>
        </a:lnSpc>
        <a:spcBef>
          <a:spcPct val="0"/>
        </a:spcBef>
        <a:buNone/>
        <a:defRPr lang="en-US" sz="55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15" indent="-460315" algn="l" defTabSz="914249"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557" indent="-395240" algn="l" defTabSz="914249"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732" indent="-403175" algn="l" defTabSz="914249"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760" indent="-346031" algn="l" defTabSz="914249"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270" indent="-336508" algn="l" defTabSz="914249"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187" indent="-228563" algn="l" defTabSz="91424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309" indent="-228563" algn="l" defTabSz="91424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435" indent="-228563" algn="l" defTabSz="91424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559" indent="-228563" algn="l" defTabSz="91424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249" rtl="0" eaLnBrk="1" latinLnBrk="0" hangingPunct="1">
        <a:defRPr sz="1900" kern="1200">
          <a:solidFill>
            <a:schemeClr val="tx1"/>
          </a:solidFill>
          <a:latin typeface="+mn-lt"/>
          <a:ea typeface="+mn-ea"/>
          <a:cs typeface="+mn-cs"/>
        </a:defRPr>
      </a:lvl1pPr>
      <a:lvl2pPr marL="457125" algn="l" defTabSz="914249" rtl="0" eaLnBrk="1" latinLnBrk="0" hangingPunct="1">
        <a:defRPr sz="1900" kern="1200">
          <a:solidFill>
            <a:schemeClr val="tx1"/>
          </a:solidFill>
          <a:latin typeface="+mn-lt"/>
          <a:ea typeface="+mn-ea"/>
          <a:cs typeface="+mn-cs"/>
        </a:defRPr>
      </a:lvl2pPr>
      <a:lvl3pPr marL="914249" algn="l" defTabSz="914249" rtl="0" eaLnBrk="1" latinLnBrk="0" hangingPunct="1">
        <a:defRPr sz="1900" kern="1200">
          <a:solidFill>
            <a:schemeClr val="tx1"/>
          </a:solidFill>
          <a:latin typeface="+mn-lt"/>
          <a:ea typeface="+mn-ea"/>
          <a:cs typeface="+mn-cs"/>
        </a:defRPr>
      </a:lvl3pPr>
      <a:lvl4pPr marL="1371373" algn="l" defTabSz="914249" rtl="0" eaLnBrk="1" latinLnBrk="0" hangingPunct="1">
        <a:defRPr sz="1900" kern="1200">
          <a:solidFill>
            <a:schemeClr val="tx1"/>
          </a:solidFill>
          <a:latin typeface="+mn-lt"/>
          <a:ea typeface="+mn-ea"/>
          <a:cs typeface="+mn-cs"/>
        </a:defRPr>
      </a:lvl4pPr>
      <a:lvl5pPr marL="1828499" algn="l" defTabSz="914249" rtl="0" eaLnBrk="1" latinLnBrk="0" hangingPunct="1">
        <a:defRPr sz="1900" kern="1200">
          <a:solidFill>
            <a:schemeClr val="tx1"/>
          </a:solidFill>
          <a:latin typeface="+mn-lt"/>
          <a:ea typeface="+mn-ea"/>
          <a:cs typeface="+mn-cs"/>
        </a:defRPr>
      </a:lvl5pPr>
      <a:lvl6pPr marL="2285621" algn="l" defTabSz="914249" rtl="0" eaLnBrk="1" latinLnBrk="0" hangingPunct="1">
        <a:defRPr sz="1900" kern="1200">
          <a:solidFill>
            <a:schemeClr val="tx1"/>
          </a:solidFill>
          <a:latin typeface="+mn-lt"/>
          <a:ea typeface="+mn-ea"/>
          <a:cs typeface="+mn-cs"/>
        </a:defRPr>
      </a:lvl6pPr>
      <a:lvl7pPr marL="2742747" algn="l" defTabSz="914249" rtl="0" eaLnBrk="1" latinLnBrk="0" hangingPunct="1">
        <a:defRPr sz="1900" kern="1200">
          <a:solidFill>
            <a:schemeClr val="tx1"/>
          </a:solidFill>
          <a:latin typeface="+mn-lt"/>
          <a:ea typeface="+mn-ea"/>
          <a:cs typeface="+mn-cs"/>
        </a:defRPr>
      </a:lvl7pPr>
      <a:lvl8pPr marL="3199872" algn="l" defTabSz="914249" rtl="0" eaLnBrk="1" latinLnBrk="0" hangingPunct="1">
        <a:defRPr sz="1900" kern="1200">
          <a:solidFill>
            <a:schemeClr val="tx1"/>
          </a:solidFill>
          <a:latin typeface="+mn-lt"/>
          <a:ea typeface="+mn-ea"/>
          <a:cs typeface="+mn-cs"/>
        </a:defRPr>
      </a:lvl8pPr>
      <a:lvl9pPr marL="3656996" algn="l" defTabSz="914249" rtl="0" eaLnBrk="1" latinLnBrk="0" hangingPunct="1">
        <a:defRPr sz="19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263269"/>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3"/>
          <a:stretch>
            <a:fillRect/>
          </a:stretch>
        </p:blipFill>
        <p:spPr>
          <a:xfrm rot="5400000">
            <a:off x="9187079" y="3012391"/>
            <a:ext cx="6858622" cy="833218"/>
          </a:xfrm>
          <a:prstGeom prst="rect">
            <a:avLst/>
          </a:prstGeom>
        </p:spPr>
      </p:pic>
    </p:spTree>
    <p:extLst>
      <p:ext uri="{BB962C8B-B14F-4D97-AF65-F5344CB8AC3E}">
        <p14:creationId xmlns:p14="http://schemas.microsoft.com/office/powerpoint/2010/main" val="145025001"/>
      </p:ext>
    </p:extLst>
  </p:cSld>
  <p:clrMap bg1="lt1" tx1="dk1" bg2="lt2" tx2="dk2" accent1="accent1" accent2="accent2" accent3="accent3" accent4="accent4" accent5="accent5" accent6="accent6" hlink="hlink" folHlink="folHlink"/>
  <p:sldLayoutIdLst>
    <p:sldLayoutId id="2147484103" r:id="rId1"/>
    <p:sldLayoutId id="2147484104" r:id="rId2"/>
    <p:sldLayoutId id="2147484105" r:id="rId3"/>
    <p:sldLayoutId id="2147484106" r:id="rId4"/>
    <p:sldLayoutId id="2147484107" r:id="rId5"/>
    <p:sldLayoutId id="2147484108" r:id="rId6"/>
    <p:sldLayoutId id="2147484109" r:id="rId7"/>
    <p:sldLayoutId id="2147484110" r:id="rId8"/>
    <p:sldLayoutId id="2147484111" r:id="rId9"/>
    <p:sldLayoutId id="2147484112" r:id="rId10"/>
    <p:sldLayoutId id="2147484113" r:id="rId11"/>
    <p:sldLayoutId id="2147484114" r:id="rId12"/>
    <p:sldLayoutId id="2147484115" r:id="rId13"/>
    <p:sldLayoutId id="2147484116" r:id="rId14"/>
    <p:sldLayoutId id="2147484117" r:id="rId15"/>
    <p:sldLayoutId id="2147484118" r:id="rId16"/>
    <p:sldLayoutId id="2147484119" r:id="rId17"/>
    <p:sldLayoutId id="2147484120" r:id="rId18"/>
    <p:sldLayoutId id="2147484121" r:id="rId19"/>
    <p:sldLayoutId id="2147484122" r:id="rId20"/>
    <p:sldLayoutId id="2147484123" r:id="rId21"/>
  </p:sldLayoutIdLst>
  <p:transition>
    <p:fade/>
  </p:transition>
  <p:txStyles>
    <p:titleStyle>
      <a:lvl1pPr algn="l" defTabSz="913361" rtl="0" eaLnBrk="1" latinLnBrk="0" hangingPunct="1">
        <a:lnSpc>
          <a:spcPct val="90000"/>
        </a:lnSpc>
        <a:spcBef>
          <a:spcPct val="0"/>
        </a:spcBef>
        <a:buNone/>
        <a:defRPr lang="en-US" sz="4701"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3851" marR="0" indent="-223851" algn="l" defTabSz="913361"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5" kern="1200" spc="0" baseline="0">
          <a:gradFill>
            <a:gsLst>
              <a:gs pos="1250">
                <a:schemeClr val="tx1"/>
              </a:gs>
              <a:gs pos="100000">
                <a:schemeClr val="tx1"/>
              </a:gs>
            </a:gsLst>
            <a:lin ang="5400000" scaled="0"/>
          </a:gradFill>
          <a:latin typeface="+mj-lt"/>
          <a:ea typeface="+mn-ea"/>
          <a:cs typeface="+mn-cs"/>
        </a:defRPr>
      </a:lvl1pPr>
      <a:lvl2pPr marL="447700" marR="0" indent="-223851" algn="l" defTabSz="913361"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2" kern="1200" spc="0" baseline="0">
          <a:gradFill>
            <a:gsLst>
              <a:gs pos="1250">
                <a:schemeClr val="tx1"/>
              </a:gs>
              <a:gs pos="100000">
                <a:schemeClr val="tx1"/>
              </a:gs>
            </a:gsLst>
            <a:lin ang="5400000" scaled="0"/>
          </a:gradFill>
          <a:latin typeface="+mn-lt"/>
          <a:ea typeface="+mn-ea"/>
          <a:cs typeface="+mn-cs"/>
        </a:defRPr>
      </a:lvl2pPr>
      <a:lvl3pPr marL="671551" marR="0" indent="-223851" algn="l" defTabSz="913361"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0" kern="1200" spc="0" baseline="0">
          <a:gradFill>
            <a:gsLst>
              <a:gs pos="1250">
                <a:schemeClr val="tx1"/>
              </a:gs>
              <a:gs pos="100000">
                <a:schemeClr val="tx1"/>
              </a:gs>
            </a:gsLst>
            <a:lin ang="5400000" scaled="0"/>
          </a:gradFill>
          <a:latin typeface="+mn-lt"/>
          <a:ea typeface="+mn-ea"/>
          <a:cs typeface="+mn-cs"/>
        </a:defRPr>
      </a:lvl3pPr>
      <a:lvl4pPr marL="895400" marR="0" indent="-223851" algn="l" defTabSz="913361"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5" kern="1200" spc="0" baseline="0">
          <a:gradFill>
            <a:gsLst>
              <a:gs pos="1250">
                <a:schemeClr val="tx1"/>
              </a:gs>
              <a:gs pos="100000">
                <a:schemeClr val="tx1"/>
              </a:gs>
            </a:gsLst>
            <a:lin ang="5400000" scaled="0"/>
          </a:gradFill>
          <a:latin typeface="+mn-lt"/>
          <a:ea typeface="+mn-ea"/>
          <a:cs typeface="+mn-cs"/>
        </a:defRPr>
      </a:lvl4pPr>
      <a:lvl5pPr marL="1119251" marR="0" indent="-223851" algn="l" defTabSz="913361"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5" kern="1200" spc="0" baseline="0">
          <a:gradFill>
            <a:gsLst>
              <a:gs pos="1250">
                <a:schemeClr val="tx1"/>
              </a:gs>
              <a:gs pos="100000">
                <a:schemeClr val="tx1"/>
              </a:gs>
            </a:gsLst>
            <a:lin ang="5400000" scaled="0"/>
          </a:gradFill>
          <a:latin typeface="+mn-lt"/>
          <a:ea typeface="+mn-ea"/>
          <a:cs typeface="+mn-cs"/>
        </a:defRPr>
      </a:lvl5pPr>
      <a:lvl6pPr marL="2511742" indent="-228340" algn="l" defTabSz="913361" rtl="0" eaLnBrk="1" latinLnBrk="0" hangingPunct="1">
        <a:spcBef>
          <a:spcPct val="20000"/>
        </a:spcBef>
        <a:buFont typeface="Arial" pitchFamily="34" charset="0"/>
        <a:buChar char="•"/>
        <a:defRPr sz="1959" kern="1200">
          <a:solidFill>
            <a:schemeClr val="tx1"/>
          </a:solidFill>
          <a:latin typeface="+mn-lt"/>
          <a:ea typeface="+mn-ea"/>
          <a:cs typeface="+mn-cs"/>
        </a:defRPr>
      </a:lvl6pPr>
      <a:lvl7pPr marL="2968424" indent="-228340" algn="l" defTabSz="913361" rtl="0" eaLnBrk="1" latinLnBrk="0" hangingPunct="1">
        <a:spcBef>
          <a:spcPct val="20000"/>
        </a:spcBef>
        <a:buFont typeface="Arial" pitchFamily="34" charset="0"/>
        <a:buChar char="•"/>
        <a:defRPr sz="1959" kern="1200">
          <a:solidFill>
            <a:schemeClr val="tx1"/>
          </a:solidFill>
          <a:latin typeface="+mn-lt"/>
          <a:ea typeface="+mn-ea"/>
          <a:cs typeface="+mn-cs"/>
        </a:defRPr>
      </a:lvl7pPr>
      <a:lvl8pPr marL="3425104" indent="-228340" algn="l" defTabSz="913361" rtl="0" eaLnBrk="1" latinLnBrk="0" hangingPunct="1">
        <a:spcBef>
          <a:spcPct val="20000"/>
        </a:spcBef>
        <a:buFont typeface="Arial" pitchFamily="34" charset="0"/>
        <a:buChar char="•"/>
        <a:defRPr sz="1959" kern="1200">
          <a:solidFill>
            <a:schemeClr val="tx1"/>
          </a:solidFill>
          <a:latin typeface="+mn-lt"/>
          <a:ea typeface="+mn-ea"/>
          <a:cs typeface="+mn-cs"/>
        </a:defRPr>
      </a:lvl8pPr>
      <a:lvl9pPr marL="3881786" indent="-228340" algn="l" defTabSz="913361" rtl="0" eaLnBrk="1" latinLnBrk="0" hangingPunct="1">
        <a:spcBef>
          <a:spcPct val="20000"/>
        </a:spcBef>
        <a:buFont typeface="Arial" pitchFamily="34" charset="0"/>
        <a:buChar char="•"/>
        <a:defRPr sz="1959" kern="1200">
          <a:solidFill>
            <a:schemeClr val="tx1"/>
          </a:solidFill>
          <a:latin typeface="+mn-lt"/>
          <a:ea typeface="+mn-ea"/>
          <a:cs typeface="+mn-cs"/>
        </a:defRPr>
      </a:lvl9pPr>
    </p:bodyStyle>
    <p:otherStyle>
      <a:defPPr>
        <a:defRPr lang="en-US"/>
      </a:defPPr>
      <a:lvl1pPr marL="0" algn="l" defTabSz="913361" rtl="0" eaLnBrk="1" latinLnBrk="0" hangingPunct="1">
        <a:defRPr sz="1763" kern="1200">
          <a:solidFill>
            <a:schemeClr val="tx1"/>
          </a:solidFill>
          <a:latin typeface="+mn-lt"/>
          <a:ea typeface="+mn-ea"/>
          <a:cs typeface="+mn-cs"/>
        </a:defRPr>
      </a:lvl1pPr>
      <a:lvl2pPr marL="456681" algn="l" defTabSz="913361" rtl="0" eaLnBrk="1" latinLnBrk="0" hangingPunct="1">
        <a:defRPr sz="1763" kern="1200">
          <a:solidFill>
            <a:schemeClr val="tx1"/>
          </a:solidFill>
          <a:latin typeface="+mn-lt"/>
          <a:ea typeface="+mn-ea"/>
          <a:cs typeface="+mn-cs"/>
        </a:defRPr>
      </a:lvl2pPr>
      <a:lvl3pPr marL="913361" algn="l" defTabSz="913361" rtl="0" eaLnBrk="1" latinLnBrk="0" hangingPunct="1">
        <a:defRPr sz="1763" kern="1200">
          <a:solidFill>
            <a:schemeClr val="tx1"/>
          </a:solidFill>
          <a:latin typeface="+mn-lt"/>
          <a:ea typeface="+mn-ea"/>
          <a:cs typeface="+mn-cs"/>
        </a:defRPr>
      </a:lvl3pPr>
      <a:lvl4pPr marL="1370042" algn="l" defTabSz="913361" rtl="0" eaLnBrk="1" latinLnBrk="0" hangingPunct="1">
        <a:defRPr sz="1763" kern="1200">
          <a:solidFill>
            <a:schemeClr val="tx1"/>
          </a:solidFill>
          <a:latin typeface="+mn-lt"/>
          <a:ea typeface="+mn-ea"/>
          <a:cs typeface="+mn-cs"/>
        </a:defRPr>
      </a:lvl4pPr>
      <a:lvl5pPr marL="1826722" algn="l" defTabSz="913361" rtl="0" eaLnBrk="1" latinLnBrk="0" hangingPunct="1">
        <a:defRPr sz="1763" kern="1200">
          <a:solidFill>
            <a:schemeClr val="tx1"/>
          </a:solidFill>
          <a:latin typeface="+mn-lt"/>
          <a:ea typeface="+mn-ea"/>
          <a:cs typeface="+mn-cs"/>
        </a:defRPr>
      </a:lvl5pPr>
      <a:lvl6pPr marL="2283404" algn="l" defTabSz="913361" rtl="0" eaLnBrk="1" latinLnBrk="0" hangingPunct="1">
        <a:defRPr sz="1763" kern="1200">
          <a:solidFill>
            <a:schemeClr val="tx1"/>
          </a:solidFill>
          <a:latin typeface="+mn-lt"/>
          <a:ea typeface="+mn-ea"/>
          <a:cs typeface="+mn-cs"/>
        </a:defRPr>
      </a:lvl6pPr>
      <a:lvl7pPr marL="2740084" algn="l" defTabSz="913361" rtl="0" eaLnBrk="1" latinLnBrk="0" hangingPunct="1">
        <a:defRPr sz="1763" kern="1200">
          <a:solidFill>
            <a:schemeClr val="tx1"/>
          </a:solidFill>
          <a:latin typeface="+mn-lt"/>
          <a:ea typeface="+mn-ea"/>
          <a:cs typeface="+mn-cs"/>
        </a:defRPr>
      </a:lvl7pPr>
      <a:lvl8pPr marL="3196764" algn="l" defTabSz="913361" rtl="0" eaLnBrk="1" latinLnBrk="0" hangingPunct="1">
        <a:defRPr sz="1763" kern="1200">
          <a:solidFill>
            <a:schemeClr val="tx1"/>
          </a:solidFill>
          <a:latin typeface="+mn-lt"/>
          <a:ea typeface="+mn-ea"/>
          <a:cs typeface="+mn-cs"/>
        </a:defRPr>
      </a:lvl8pPr>
      <a:lvl9pPr marL="3653446" algn="l" defTabSz="913361" rtl="0" eaLnBrk="1" latinLnBrk="0" hangingPunct="1">
        <a:defRPr sz="1763"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6"/>
            <a:ext cx="10515600" cy="1325563"/>
          </a:xfrm>
          <a:prstGeom prst="rect">
            <a:avLst/>
          </a:prstGeom>
        </p:spPr>
        <p:txBody>
          <a:bodyPr vert="horz" lIns="91432" tIns="45715" rIns="91432" bIns="45715" rtlCol="0" anchor="ctr">
            <a:normAutofit/>
          </a:bodyPr>
          <a:lstStyle/>
          <a:p>
            <a:r>
              <a:rPr lang="en-US"/>
              <a:t>Click to edit Master title style</a:t>
            </a:r>
            <a:endParaRPr lang="de-DE"/>
          </a:p>
        </p:txBody>
      </p:sp>
      <p:sp>
        <p:nvSpPr>
          <p:cNvPr id="3" name="Text Placeholder 2"/>
          <p:cNvSpPr>
            <a:spLocks noGrp="1"/>
          </p:cNvSpPr>
          <p:nvPr>
            <p:ph type="body" idx="1"/>
          </p:nvPr>
        </p:nvSpPr>
        <p:spPr>
          <a:xfrm>
            <a:off x="838200" y="1825625"/>
            <a:ext cx="10515600" cy="4351338"/>
          </a:xfrm>
          <a:prstGeom prst="rect">
            <a:avLst/>
          </a:prstGeom>
        </p:spPr>
        <p:txBody>
          <a:bodyPr vert="horz" lIns="91432" tIns="45715" rIns="91432" bIns="45715"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p:cNvSpPr>
            <a:spLocks noGrp="1"/>
          </p:cNvSpPr>
          <p:nvPr>
            <p:ph type="dt" sz="half" idx="2"/>
          </p:nvPr>
        </p:nvSpPr>
        <p:spPr>
          <a:xfrm>
            <a:off x="838201" y="6356351"/>
            <a:ext cx="2743200" cy="365125"/>
          </a:xfrm>
          <a:prstGeom prst="rect">
            <a:avLst/>
          </a:prstGeom>
        </p:spPr>
        <p:txBody>
          <a:bodyPr vert="horz" lIns="91432" tIns="45715" rIns="91432" bIns="45715" rtlCol="0" anchor="ctr"/>
          <a:lstStyle>
            <a:lvl1pPr algn="l">
              <a:defRPr sz="1200">
                <a:solidFill>
                  <a:schemeClr val="tx1">
                    <a:tint val="75000"/>
                  </a:schemeClr>
                </a:solidFill>
              </a:defRPr>
            </a:lvl1pPr>
          </a:lstStyle>
          <a:p>
            <a:fld id="{A503EBAF-BB52-4FEC-9EE9-8BBEE62A6D43}" type="datetimeFigureOut">
              <a:rPr lang="de-DE" smtClean="0">
                <a:solidFill>
                  <a:prstClr val="black">
                    <a:tint val="75000"/>
                  </a:prstClr>
                </a:solidFill>
              </a:rPr>
              <a:pPr/>
              <a:t>14.06.2018</a:t>
            </a:fld>
            <a:endParaRPr lang="de-DE">
              <a:solidFill>
                <a:prstClr val="black">
                  <a:tint val="75000"/>
                </a:prstClr>
              </a:solidFill>
            </a:endParaRPr>
          </a:p>
        </p:txBody>
      </p:sp>
      <p:sp>
        <p:nvSpPr>
          <p:cNvPr id="5" name="Footer Placeholder 4"/>
          <p:cNvSpPr>
            <a:spLocks noGrp="1"/>
          </p:cNvSpPr>
          <p:nvPr>
            <p:ph type="ftr" sz="quarter" idx="3"/>
          </p:nvPr>
        </p:nvSpPr>
        <p:spPr>
          <a:xfrm>
            <a:off x="4038600" y="6356351"/>
            <a:ext cx="4114800" cy="365125"/>
          </a:xfrm>
          <a:prstGeom prst="rect">
            <a:avLst/>
          </a:prstGeom>
        </p:spPr>
        <p:txBody>
          <a:bodyPr vert="horz" lIns="91432" tIns="45715" rIns="91432" bIns="45715" rtlCol="0" anchor="ctr"/>
          <a:lstStyle>
            <a:lvl1pPr algn="ctr">
              <a:defRPr sz="1200">
                <a:solidFill>
                  <a:schemeClr val="tx1">
                    <a:tint val="75000"/>
                  </a:schemeClr>
                </a:solidFill>
              </a:defRPr>
            </a:lvl1pPr>
          </a:lstStyle>
          <a:p>
            <a:endParaRPr lang="de-DE">
              <a:solidFill>
                <a:prstClr val="black">
                  <a:tint val="75000"/>
                </a:prstClr>
              </a:solidFill>
            </a:endParaRPr>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32" tIns="45715" rIns="91432" bIns="45715" rtlCol="0" anchor="ctr"/>
          <a:lstStyle>
            <a:lvl1pPr algn="r">
              <a:defRPr sz="1200">
                <a:solidFill>
                  <a:schemeClr val="tx1">
                    <a:tint val="75000"/>
                  </a:schemeClr>
                </a:solidFill>
              </a:defRPr>
            </a:lvl1p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1670561723"/>
      </p:ext>
    </p:extLst>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 id="2147483679" r:id="rId11"/>
    <p:sldLayoutId id="2147483725" r:id="rId12"/>
  </p:sldLayoutIdLst>
  <p:txStyles>
    <p:titleStyle>
      <a:lvl1pPr algn="l" defTabSz="914314"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79" indent="-228579" algn="l" defTabSz="914314"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36" indent="-228579" algn="l" defTabSz="914314"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893" indent="-228579" algn="l" defTabSz="914314"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050" indent="-228579" algn="l" defTabSz="91431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207" indent="-228579" algn="l" defTabSz="91431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364" indent="-228579" algn="l" defTabSz="91431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521" indent="-228579" algn="l" defTabSz="91431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678" indent="-228579" algn="l" defTabSz="91431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835" indent="-228579" algn="l" defTabSz="91431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314" rtl="0" eaLnBrk="1" latinLnBrk="0" hangingPunct="1">
        <a:defRPr sz="1800" kern="1200">
          <a:solidFill>
            <a:schemeClr val="tx1"/>
          </a:solidFill>
          <a:latin typeface="+mn-lt"/>
          <a:ea typeface="+mn-ea"/>
          <a:cs typeface="+mn-cs"/>
        </a:defRPr>
      </a:lvl1pPr>
      <a:lvl2pPr marL="457157" algn="l" defTabSz="914314" rtl="0" eaLnBrk="1" latinLnBrk="0" hangingPunct="1">
        <a:defRPr sz="1800" kern="1200">
          <a:solidFill>
            <a:schemeClr val="tx1"/>
          </a:solidFill>
          <a:latin typeface="+mn-lt"/>
          <a:ea typeface="+mn-ea"/>
          <a:cs typeface="+mn-cs"/>
        </a:defRPr>
      </a:lvl2pPr>
      <a:lvl3pPr marL="914314" algn="l" defTabSz="914314" rtl="0" eaLnBrk="1" latinLnBrk="0" hangingPunct="1">
        <a:defRPr sz="1800" kern="1200">
          <a:solidFill>
            <a:schemeClr val="tx1"/>
          </a:solidFill>
          <a:latin typeface="+mn-lt"/>
          <a:ea typeface="+mn-ea"/>
          <a:cs typeface="+mn-cs"/>
        </a:defRPr>
      </a:lvl3pPr>
      <a:lvl4pPr marL="1371471" algn="l" defTabSz="914314" rtl="0" eaLnBrk="1" latinLnBrk="0" hangingPunct="1">
        <a:defRPr sz="1800" kern="1200">
          <a:solidFill>
            <a:schemeClr val="tx1"/>
          </a:solidFill>
          <a:latin typeface="+mn-lt"/>
          <a:ea typeface="+mn-ea"/>
          <a:cs typeface="+mn-cs"/>
        </a:defRPr>
      </a:lvl4pPr>
      <a:lvl5pPr marL="1828628" algn="l" defTabSz="914314" rtl="0" eaLnBrk="1" latinLnBrk="0" hangingPunct="1">
        <a:defRPr sz="1800" kern="1200">
          <a:solidFill>
            <a:schemeClr val="tx1"/>
          </a:solidFill>
          <a:latin typeface="+mn-lt"/>
          <a:ea typeface="+mn-ea"/>
          <a:cs typeface="+mn-cs"/>
        </a:defRPr>
      </a:lvl5pPr>
      <a:lvl6pPr marL="2285785" algn="l" defTabSz="914314" rtl="0" eaLnBrk="1" latinLnBrk="0" hangingPunct="1">
        <a:defRPr sz="1800" kern="1200">
          <a:solidFill>
            <a:schemeClr val="tx1"/>
          </a:solidFill>
          <a:latin typeface="+mn-lt"/>
          <a:ea typeface="+mn-ea"/>
          <a:cs typeface="+mn-cs"/>
        </a:defRPr>
      </a:lvl6pPr>
      <a:lvl7pPr marL="2742942" algn="l" defTabSz="914314" rtl="0" eaLnBrk="1" latinLnBrk="0" hangingPunct="1">
        <a:defRPr sz="1800" kern="1200">
          <a:solidFill>
            <a:schemeClr val="tx1"/>
          </a:solidFill>
          <a:latin typeface="+mn-lt"/>
          <a:ea typeface="+mn-ea"/>
          <a:cs typeface="+mn-cs"/>
        </a:defRPr>
      </a:lvl7pPr>
      <a:lvl8pPr marL="3200099" algn="l" defTabSz="914314" rtl="0" eaLnBrk="1" latinLnBrk="0" hangingPunct="1">
        <a:defRPr sz="1800" kern="1200">
          <a:solidFill>
            <a:schemeClr val="tx1"/>
          </a:solidFill>
          <a:latin typeface="+mn-lt"/>
          <a:ea typeface="+mn-ea"/>
          <a:cs typeface="+mn-cs"/>
        </a:defRPr>
      </a:lvl8pPr>
      <a:lvl9pPr marL="3657256" algn="l" defTabSz="914314"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22"/>
          <a:stretch>
            <a:fillRect/>
          </a:stretch>
        </p:blipFill>
        <p:spPr>
          <a:xfrm rot="5400000">
            <a:off x="9208749" y="2991034"/>
            <a:ext cx="6858623" cy="876557"/>
          </a:xfrm>
          <a:prstGeom prst="rect">
            <a:avLst/>
          </a:prstGeom>
        </p:spPr>
      </p:pic>
    </p:spTree>
    <p:extLst>
      <p:ext uri="{BB962C8B-B14F-4D97-AF65-F5344CB8AC3E}">
        <p14:creationId xmlns:p14="http://schemas.microsoft.com/office/powerpoint/2010/main" val="996808280"/>
      </p:ext>
    </p:extLst>
  </p:cSld>
  <p:clrMap bg1="dk1" tx1="lt1" bg2="dk2" tx2="lt2" accent1="accent1" accent2="accent2" accent3="accent3" accent4="accent4" accent5="accent5" accent6="accent6" hlink="hlink" folHlink="folHlink"/>
  <p:sldLayoutIdLst>
    <p:sldLayoutId id="2147484127" r:id="rId1"/>
    <p:sldLayoutId id="2147484128" r:id="rId2"/>
    <p:sldLayoutId id="2147484129" r:id="rId3"/>
    <p:sldLayoutId id="2147484130" r:id="rId4"/>
    <p:sldLayoutId id="2147484131" r:id="rId5"/>
    <p:sldLayoutId id="2147484132" r:id="rId6"/>
    <p:sldLayoutId id="2147484133" r:id="rId7"/>
    <p:sldLayoutId id="2147484134" r:id="rId8"/>
    <p:sldLayoutId id="2147484135" r:id="rId9"/>
    <p:sldLayoutId id="2147484136" r:id="rId10"/>
    <p:sldLayoutId id="2147484137" r:id="rId11"/>
    <p:sldLayoutId id="2147484138" r:id="rId12"/>
    <p:sldLayoutId id="2147484139" r:id="rId13"/>
    <p:sldLayoutId id="2147484140" r:id="rId14"/>
    <p:sldLayoutId id="2147484141" r:id="rId15"/>
    <p:sldLayoutId id="2147484142" r:id="rId16"/>
    <p:sldLayoutId id="2147484143" r:id="rId17"/>
    <p:sldLayoutId id="2147484144" r:id="rId18"/>
    <p:sldLayoutId id="2147484145" r:id="rId19"/>
    <p:sldLayoutId id="2147484146" r:id="rId20"/>
  </p:sldLayoutIdLst>
  <p:transition>
    <p:fade/>
  </p:transition>
  <p:txStyles>
    <p:titleStyle>
      <a:lvl1pPr algn="l" defTabSz="913205" rtl="0" eaLnBrk="1" latinLnBrk="0" hangingPunct="1">
        <a:lnSpc>
          <a:spcPct val="90000"/>
        </a:lnSpc>
        <a:spcBef>
          <a:spcPct val="0"/>
        </a:spcBef>
        <a:buNone/>
        <a:defRPr lang="en-US" sz="4699"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5718" marR="0" indent="-335718" algn="l" defTabSz="913205" rtl="0" eaLnBrk="1" fontAlgn="auto" latinLnBrk="0" hangingPunct="1">
        <a:lnSpc>
          <a:spcPct val="90000"/>
        </a:lnSpc>
        <a:spcBef>
          <a:spcPct val="20000"/>
        </a:spcBef>
        <a:spcAft>
          <a:spcPts val="0"/>
        </a:spcAft>
        <a:buClrTx/>
        <a:buSzPct val="90000"/>
        <a:buFont typeface="Arial" pitchFamily="34" charset="0"/>
        <a:buChar char="•"/>
        <a:tabLst/>
        <a:defRPr sz="3916" kern="1200" spc="0" baseline="0">
          <a:gradFill>
            <a:gsLst>
              <a:gs pos="1250">
                <a:schemeClr val="tx1"/>
              </a:gs>
              <a:gs pos="100000">
                <a:schemeClr val="tx1"/>
              </a:gs>
            </a:gsLst>
            <a:lin ang="5400000" scaled="0"/>
          </a:gradFill>
          <a:latin typeface="+mj-lt"/>
          <a:ea typeface="+mn-ea"/>
          <a:cs typeface="+mn-cs"/>
        </a:defRPr>
      </a:lvl1pPr>
      <a:lvl2pPr marL="571964" marR="0" indent="-236245" algn="l" defTabSz="913205" rtl="0" eaLnBrk="1" fontAlgn="auto" latinLnBrk="0" hangingPunct="1">
        <a:lnSpc>
          <a:spcPct val="90000"/>
        </a:lnSpc>
        <a:spcBef>
          <a:spcPct val="20000"/>
        </a:spcBef>
        <a:spcAft>
          <a:spcPts val="0"/>
        </a:spcAft>
        <a:buClrTx/>
        <a:buSzPct val="90000"/>
        <a:buFont typeface="Arial" pitchFamily="34" charset="0"/>
        <a:buChar char="•"/>
        <a:tabLst/>
        <a:defRPr sz="2350" kern="1200" spc="0" baseline="0">
          <a:gradFill>
            <a:gsLst>
              <a:gs pos="1250">
                <a:schemeClr val="tx1"/>
              </a:gs>
              <a:gs pos="100000">
                <a:schemeClr val="tx1"/>
              </a:gs>
            </a:gsLst>
            <a:lin ang="5400000" scaled="0"/>
          </a:gradFill>
          <a:latin typeface="+mn-lt"/>
          <a:ea typeface="+mn-ea"/>
          <a:cs typeface="+mn-cs"/>
        </a:defRPr>
      </a:lvl2pPr>
      <a:lvl3pPr marL="783342" marR="0" indent="-223812" algn="l" defTabSz="913205" rtl="0" eaLnBrk="1" fontAlgn="auto" latinLnBrk="0" hangingPunct="1">
        <a:lnSpc>
          <a:spcPct val="90000"/>
        </a:lnSpc>
        <a:spcBef>
          <a:spcPct val="20000"/>
        </a:spcBef>
        <a:spcAft>
          <a:spcPts val="0"/>
        </a:spcAft>
        <a:buClrTx/>
        <a:buSzPct val="90000"/>
        <a:buFont typeface="Arial" pitchFamily="34" charset="0"/>
        <a:buChar char="•"/>
        <a:tabLst/>
        <a:defRPr sz="1959" kern="1200" spc="0" baseline="0">
          <a:gradFill>
            <a:gsLst>
              <a:gs pos="1250">
                <a:schemeClr val="tx1"/>
              </a:gs>
              <a:gs pos="100000">
                <a:schemeClr val="tx1"/>
              </a:gs>
            </a:gsLst>
            <a:lin ang="5400000" scaled="0"/>
          </a:gradFill>
          <a:latin typeface="+mn-lt"/>
          <a:ea typeface="+mn-ea"/>
          <a:cs typeface="+mn-cs"/>
        </a:defRPr>
      </a:lvl3pPr>
      <a:lvl4pPr marL="1007154" marR="0" indent="-223812" algn="l" defTabSz="913205" rtl="0" eaLnBrk="1" fontAlgn="auto" latinLnBrk="0" hangingPunct="1">
        <a:lnSpc>
          <a:spcPct val="90000"/>
        </a:lnSpc>
        <a:spcBef>
          <a:spcPct val="20000"/>
        </a:spcBef>
        <a:spcAft>
          <a:spcPts val="0"/>
        </a:spcAft>
        <a:buClrTx/>
        <a:buSzPct val="90000"/>
        <a:buFont typeface="Arial" pitchFamily="34" charset="0"/>
        <a:buChar char="•"/>
        <a:tabLst/>
        <a:defRPr sz="1763" kern="1200" spc="0" baseline="0">
          <a:gradFill>
            <a:gsLst>
              <a:gs pos="1250">
                <a:schemeClr val="tx1"/>
              </a:gs>
              <a:gs pos="100000">
                <a:schemeClr val="tx1"/>
              </a:gs>
            </a:gsLst>
            <a:lin ang="5400000" scaled="0"/>
          </a:gradFill>
          <a:latin typeface="+mn-lt"/>
          <a:ea typeface="+mn-ea"/>
          <a:cs typeface="+mn-cs"/>
        </a:defRPr>
      </a:lvl4pPr>
      <a:lvl5pPr marL="1230966" marR="0" indent="-223812" algn="l" defTabSz="913205" rtl="0" eaLnBrk="1" fontAlgn="auto" latinLnBrk="0" hangingPunct="1">
        <a:lnSpc>
          <a:spcPct val="90000"/>
        </a:lnSpc>
        <a:spcBef>
          <a:spcPct val="20000"/>
        </a:spcBef>
        <a:spcAft>
          <a:spcPts val="0"/>
        </a:spcAft>
        <a:buClrTx/>
        <a:buSzPct val="90000"/>
        <a:buFont typeface="Arial" pitchFamily="34" charset="0"/>
        <a:buChar char="•"/>
        <a:tabLst/>
        <a:defRPr sz="1763" kern="1200" spc="0" baseline="0">
          <a:gradFill>
            <a:gsLst>
              <a:gs pos="1250">
                <a:schemeClr val="tx1"/>
              </a:gs>
              <a:gs pos="100000">
                <a:schemeClr val="tx1"/>
              </a:gs>
            </a:gsLst>
            <a:lin ang="5400000" scaled="0"/>
          </a:gradFill>
          <a:latin typeface="+mn-lt"/>
          <a:ea typeface="+mn-ea"/>
          <a:cs typeface="+mn-cs"/>
        </a:defRPr>
      </a:lvl5pPr>
      <a:lvl6pPr marL="2511315" indent="-228302" algn="l" defTabSz="913205" rtl="0" eaLnBrk="1" latinLnBrk="0" hangingPunct="1">
        <a:spcBef>
          <a:spcPct val="20000"/>
        </a:spcBef>
        <a:buFont typeface="Arial" pitchFamily="34" charset="0"/>
        <a:buChar char="•"/>
        <a:defRPr sz="1959" kern="1200">
          <a:solidFill>
            <a:schemeClr val="tx1"/>
          </a:solidFill>
          <a:latin typeface="+mn-lt"/>
          <a:ea typeface="+mn-ea"/>
          <a:cs typeface="+mn-cs"/>
        </a:defRPr>
      </a:lvl6pPr>
      <a:lvl7pPr marL="2967918" indent="-228302" algn="l" defTabSz="913205" rtl="0" eaLnBrk="1" latinLnBrk="0" hangingPunct="1">
        <a:spcBef>
          <a:spcPct val="20000"/>
        </a:spcBef>
        <a:buFont typeface="Arial" pitchFamily="34" charset="0"/>
        <a:buChar char="•"/>
        <a:defRPr sz="1959" kern="1200">
          <a:solidFill>
            <a:schemeClr val="tx1"/>
          </a:solidFill>
          <a:latin typeface="+mn-lt"/>
          <a:ea typeface="+mn-ea"/>
          <a:cs typeface="+mn-cs"/>
        </a:defRPr>
      </a:lvl7pPr>
      <a:lvl8pPr marL="3424521" indent="-228302" algn="l" defTabSz="913205" rtl="0" eaLnBrk="1" latinLnBrk="0" hangingPunct="1">
        <a:spcBef>
          <a:spcPct val="20000"/>
        </a:spcBef>
        <a:buFont typeface="Arial" pitchFamily="34" charset="0"/>
        <a:buChar char="•"/>
        <a:defRPr sz="1959" kern="1200">
          <a:solidFill>
            <a:schemeClr val="tx1"/>
          </a:solidFill>
          <a:latin typeface="+mn-lt"/>
          <a:ea typeface="+mn-ea"/>
          <a:cs typeface="+mn-cs"/>
        </a:defRPr>
      </a:lvl8pPr>
      <a:lvl9pPr marL="3881124" indent="-228302" algn="l" defTabSz="913205" rtl="0" eaLnBrk="1" latinLnBrk="0" hangingPunct="1">
        <a:spcBef>
          <a:spcPct val="20000"/>
        </a:spcBef>
        <a:buFont typeface="Arial" pitchFamily="34" charset="0"/>
        <a:buChar char="•"/>
        <a:defRPr sz="1959" kern="1200">
          <a:solidFill>
            <a:schemeClr val="tx1"/>
          </a:solidFill>
          <a:latin typeface="+mn-lt"/>
          <a:ea typeface="+mn-ea"/>
          <a:cs typeface="+mn-cs"/>
        </a:defRPr>
      </a:lvl9pPr>
    </p:bodyStyle>
    <p:otherStyle>
      <a:defPPr>
        <a:defRPr lang="en-US"/>
      </a:defPPr>
      <a:lvl1pPr marL="0" algn="l" defTabSz="913205" rtl="0" eaLnBrk="1" latinLnBrk="0" hangingPunct="1">
        <a:defRPr sz="1763" kern="1200">
          <a:solidFill>
            <a:schemeClr val="tx1"/>
          </a:solidFill>
          <a:latin typeface="+mn-lt"/>
          <a:ea typeface="+mn-ea"/>
          <a:cs typeface="+mn-cs"/>
        </a:defRPr>
      </a:lvl1pPr>
      <a:lvl2pPr marL="456602" algn="l" defTabSz="913205" rtl="0" eaLnBrk="1" latinLnBrk="0" hangingPunct="1">
        <a:defRPr sz="1763" kern="1200">
          <a:solidFill>
            <a:schemeClr val="tx1"/>
          </a:solidFill>
          <a:latin typeface="+mn-lt"/>
          <a:ea typeface="+mn-ea"/>
          <a:cs typeface="+mn-cs"/>
        </a:defRPr>
      </a:lvl2pPr>
      <a:lvl3pPr marL="913205" algn="l" defTabSz="913205" rtl="0" eaLnBrk="1" latinLnBrk="0" hangingPunct="1">
        <a:defRPr sz="1763" kern="1200">
          <a:solidFill>
            <a:schemeClr val="tx1"/>
          </a:solidFill>
          <a:latin typeface="+mn-lt"/>
          <a:ea typeface="+mn-ea"/>
          <a:cs typeface="+mn-cs"/>
        </a:defRPr>
      </a:lvl3pPr>
      <a:lvl4pPr marL="1369808" algn="l" defTabSz="913205" rtl="0" eaLnBrk="1" latinLnBrk="0" hangingPunct="1">
        <a:defRPr sz="1763" kern="1200">
          <a:solidFill>
            <a:schemeClr val="tx1"/>
          </a:solidFill>
          <a:latin typeface="+mn-lt"/>
          <a:ea typeface="+mn-ea"/>
          <a:cs typeface="+mn-cs"/>
        </a:defRPr>
      </a:lvl4pPr>
      <a:lvl5pPr marL="1826411" algn="l" defTabSz="913205" rtl="0" eaLnBrk="1" latinLnBrk="0" hangingPunct="1">
        <a:defRPr sz="1763" kern="1200">
          <a:solidFill>
            <a:schemeClr val="tx1"/>
          </a:solidFill>
          <a:latin typeface="+mn-lt"/>
          <a:ea typeface="+mn-ea"/>
          <a:cs typeface="+mn-cs"/>
        </a:defRPr>
      </a:lvl5pPr>
      <a:lvl6pPr marL="2283014" algn="l" defTabSz="913205" rtl="0" eaLnBrk="1" latinLnBrk="0" hangingPunct="1">
        <a:defRPr sz="1763" kern="1200">
          <a:solidFill>
            <a:schemeClr val="tx1"/>
          </a:solidFill>
          <a:latin typeface="+mn-lt"/>
          <a:ea typeface="+mn-ea"/>
          <a:cs typeface="+mn-cs"/>
        </a:defRPr>
      </a:lvl6pPr>
      <a:lvl7pPr marL="2739616" algn="l" defTabSz="913205" rtl="0" eaLnBrk="1" latinLnBrk="0" hangingPunct="1">
        <a:defRPr sz="1763" kern="1200">
          <a:solidFill>
            <a:schemeClr val="tx1"/>
          </a:solidFill>
          <a:latin typeface="+mn-lt"/>
          <a:ea typeface="+mn-ea"/>
          <a:cs typeface="+mn-cs"/>
        </a:defRPr>
      </a:lvl7pPr>
      <a:lvl8pPr marL="3196218" algn="l" defTabSz="913205" rtl="0" eaLnBrk="1" latinLnBrk="0" hangingPunct="1">
        <a:defRPr sz="1763" kern="1200">
          <a:solidFill>
            <a:schemeClr val="tx1"/>
          </a:solidFill>
          <a:latin typeface="+mn-lt"/>
          <a:ea typeface="+mn-ea"/>
          <a:cs typeface="+mn-cs"/>
        </a:defRPr>
      </a:lvl8pPr>
      <a:lvl9pPr marL="3652822" algn="l" defTabSz="913205" rtl="0" eaLnBrk="1" latinLnBrk="0" hangingPunct="1">
        <a:defRPr sz="1763"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6"/>
            <a:ext cx="10515600" cy="1325563"/>
          </a:xfrm>
          <a:prstGeom prst="rect">
            <a:avLst/>
          </a:prstGeom>
        </p:spPr>
        <p:txBody>
          <a:bodyPr vert="horz" lIns="91432" tIns="45715" rIns="91432" bIns="45715"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32" tIns="45715" rIns="91432" bIns="45715"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1" y="6356351"/>
            <a:ext cx="2743200" cy="365125"/>
          </a:xfrm>
          <a:prstGeom prst="rect">
            <a:avLst/>
          </a:prstGeom>
        </p:spPr>
        <p:txBody>
          <a:bodyPr vert="horz" lIns="91432" tIns="45715" rIns="91432" bIns="45715" rtlCol="0" anchor="ctr"/>
          <a:lstStyle>
            <a:lvl1pPr algn="l">
              <a:defRPr sz="1200">
                <a:solidFill>
                  <a:schemeClr val="tx1">
                    <a:tint val="75000"/>
                  </a:schemeClr>
                </a:solidFill>
              </a:defRPr>
            </a:lvl1pPr>
          </a:lstStyle>
          <a:p>
            <a:fld id="{D817BCF1-EDE9-46B3-A8B3-659212B54243}" type="datetimeFigureOut">
              <a:rPr lang="en-US" smtClean="0">
                <a:solidFill>
                  <a:srgbClr val="505050">
                    <a:tint val="75000"/>
                  </a:srgbClr>
                </a:solidFill>
              </a:rPr>
              <a:pPr/>
              <a:t>6/14/2018</a:t>
            </a:fld>
            <a:endParaRPr lang="en-US">
              <a:solidFill>
                <a:srgbClr val="505050">
                  <a:tint val="75000"/>
                </a:srgbClr>
              </a:solidFill>
            </a:endParaRPr>
          </a:p>
        </p:txBody>
      </p:sp>
      <p:sp>
        <p:nvSpPr>
          <p:cNvPr id="5" name="Footer Placeholder 4"/>
          <p:cNvSpPr>
            <a:spLocks noGrp="1"/>
          </p:cNvSpPr>
          <p:nvPr>
            <p:ph type="ftr" sz="quarter" idx="3"/>
          </p:nvPr>
        </p:nvSpPr>
        <p:spPr>
          <a:xfrm>
            <a:off x="4038600" y="6356351"/>
            <a:ext cx="4114800" cy="365125"/>
          </a:xfrm>
          <a:prstGeom prst="rect">
            <a:avLst/>
          </a:prstGeom>
        </p:spPr>
        <p:txBody>
          <a:bodyPr vert="horz" lIns="91432" tIns="45715" rIns="91432" bIns="45715" rtlCol="0" anchor="ctr"/>
          <a:lstStyle>
            <a:lvl1pPr algn="ctr">
              <a:defRPr sz="1200">
                <a:solidFill>
                  <a:schemeClr val="tx1">
                    <a:tint val="75000"/>
                  </a:schemeClr>
                </a:solidFill>
              </a:defRPr>
            </a:lvl1pPr>
          </a:lstStyle>
          <a:p>
            <a:endParaRPr lang="en-US">
              <a:solidFill>
                <a:srgbClr val="505050">
                  <a:tint val="75000"/>
                </a:srgbClr>
              </a:solidFill>
            </a:endParaRPr>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32" tIns="45715" rIns="91432" bIns="45715" rtlCol="0" anchor="ctr"/>
          <a:lstStyle>
            <a:lvl1pPr algn="r">
              <a:defRPr sz="1200">
                <a:solidFill>
                  <a:schemeClr val="tx1">
                    <a:tint val="75000"/>
                  </a:schemeClr>
                </a:solidFill>
              </a:defRPr>
            </a:lvl1pPr>
          </a:lstStyle>
          <a:p>
            <a:fld id="{CFBCED8A-DE7B-4F20-BCBD-2F1C97F6A900}" type="slidenum">
              <a:rPr lang="en-US" smtClean="0">
                <a:solidFill>
                  <a:srgbClr val="505050">
                    <a:tint val="75000"/>
                  </a:srgbClr>
                </a:solidFill>
              </a:rPr>
              <a:pPr/>
              <a:t>‹#›</a:t>
            </a:fld>
            <a:endParaRPr lang="en-US">
              <a:solidFill>
                <a:srgbClr val="505050">
                  <a:tint val="75000"/>
                </a:srgbClr>
              </a:solidFill>
            </a:endParaRPr>
          </a:p>
        </p:txBody>
      </p:sp>
    </p:spTree>
    <p:extLst>
      <p:ext uri="{BB962C8B-B14F-4D97-AF65-F5344CB8AC3E}">
        <p14:creationId xmlns:p14="http://schemas.microsoft.com/office/powerpoint/2010/main" val="2163423061"/>
      </p:ext>
    </p:extLst>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 id="2147483692" r:id="rId12"/>
    <p:sldLayoutId id="2147483693" r:id="rId13"/>
    <p:sldLayoutId id="2147483694" r:id="rId14"/>
    <p:sldLayoutId id="2147483695" r:id="rId15"/>
    <p:sldLayoutId id="2147483696" r:id="rId16"/>
    <p:sldLayoutId id="2147483697" r:id="rId17"/>
    <p:sldLayoutId id="2147483698" r:id="rId18"/>
    <p:sldLayoutId id="2147483699" r:id="rId19"/>
    <p:sldLayoutId id="2147483700" r:id="rId20"/>
    <p:sldLayoutId id="2147483701" r:id="rId21"/>
    <p:sldLayoutId id="2147483702" r:id="rId22"/>
    <p:sldLayoutId id="2147483703" r:id="rId23"/>
    <p:sldLayoutId id="2147483704" r:id="rId24"/>
    <p:sldLayoutId id="2147483705" r:id="rId25"/>
    <p:sldLayoutId id="2147483706" r:id="rId26"/>
    <p:sldLayoutId id="2147483707" r:id="rId27"/>
    <p:sldLayoutId id="2147483708" r:id="rId28"/>
    <p:sldLayoutId id="2147483709" r:id="rId29"/>
    <p:sldLayoutId id="2147483710" r:id="rId30"/>
    <p:sldLayoutId id="2147483711" r:id="rId31"/>
    <p:sldLayoutId id="2147483712" r:id="rId32"/>
    <p:sldLayoutId id="2147483713" r:id="rId33"/>
    <p:sldLayoutId id="2147483714" r:id="rId34"/>
    <p:sldLayoutId id="2147483715" r:id="rId35"/>
    <p:sldLayoutId id="2147483716" r:id="rId36"/>
    <p:sldLayoutId id="2147483717" r:id="rId37"/>
    <p:sldLayoutId id="2147483718" r:id="rId38"/>
    <p:sldLayoutId id="2147483719" r:id="rId39"/>
    <p:sldLayoutId id="2147483720" r:id="rId40"/>
    <p:sldLayoutId id="2147483721" r:id="rId41"/>
    <p:sldLayoutId id="2147483722" r:id="rId42"/>
    <p:sldLayoutId id="2147483723" r:id="rId43"/>
    <p:sldLayoutId id="2147483724" r:id="rId44"/>
  </p:sldLayoutIdLst>
  <p:txStyles>
    <p:titleStyle>
      <a:lvl1pPr algn="l" defTabSz="914314"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79" indent="-228579" algn="l" defTabSz="914314"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36" indent="-228579" algn="l" defTabSz="914314"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893" indent="-228579" algn="l" defTabSz="914314"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050" indent="-228579" algn="l" defTabSz="91431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207" indent="-228579" algn="l" defTabSz="91431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364" indent="-228579" algn="l" defTabSz="91431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521" indent="-228579" algn="l" defTabSz="91431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678" indent="-228579" algn="l" defTabSz="91431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835" indent="-228579" algn="l" defTabSz="91431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14" rtl="0" eaLnBrk="1" latinLnBrk="0" hangingPunct="1">
        <a:defRPr sz="1800" kern="1200">
          <a:solidFill>
            <a:schemeClr val="tx1"/>
          </a:solidFill>
          <a:latin typeface="+mn-lt"/>
          <a:ea typeface="+mn-ea"/>
          <a:cs typeface="+mn-cs"/>
        </a:defRPr>
      </a:lvl1pPr>
      <a:lvl2pPr marL="457157" algn="l" defTabSz="914314" rtl="0" eaLnBrk="1" latinLnBrk="0" hangingPunct="1">
        <a:defRPr sz="1800" kern="1200">
          <a:solidFill>
            <a:schemeClr val="tx1"/>
          </a:solidFill>
          <a:latin typeface="+mn-lt"/>
          <a:ea typeface="+mn-ea"/>
          <a:cs typeface="+mn-cs"/>
        </a:defRPr>
      </a:lvl2pPr>
      <a:lvl3pPr marL="914314" algn="l" defTabSz="914314" rtl="0" eaLnBrk="1" latinLnBrk="0" hangingPunct="1">
        <a:defRPr sz="1800" kern="1200">
          <a:solidFill>
            <a:schemeClr val="tx1"/>
          </a:solidFill>
          <a:latin typeface="+mn-lt"/>
          <a:ea typeface="+mn-ea"/>
          <a:cs typeface="+mn-cs"/>
        </a:defRPr>
      </a:lvl3pPr>
      <a:lvl4pPr marL="1371471" algn="l" defTabSz="914314" rtl="0" eaLnBrk="1" latinLnBrk="0" hangingPunct="1">
        <a:defRPr sz="1800" kern="1200">
          <a:solidFill>
            <a:schemeClr val="tx1"/>
          </a:solidFill>
          <a:latin typeface="+mn-lt"/>
          <a:ea typeface="+mn-ea"/>
          <a:cs typeface="+mn-cs"/>
        </a:defRPr>
      </a:lvl4pPr>
      <a:lvl5pPr marL="1828628" algn="l" defTabSz="914314" rtl="0" eaLnBrk="1" latinLnBrk="0" hangingPunct="1">
        <a:defRPr sz="1800" kern="1200">
          <a:solidFill>
            <a:schemeClr val="tx1"/>
          </a:solidFill>
          <a:latin typeface="+mn-lt"/>
          <a:ea typeface="+mn-ea"/>
          <a:cs typeface="+mn-cs"/>
        </a:defRPr>
      </a:lvl5pPr>
      <a:lvl6pPr marL="2285785" algn="l" defTabSz="914314" rtl="0" eaLnBrk="1" latinLnBrk="0" hangingPunct="1">
        <a:defRPr sz="1800" kern="1200">
          <a:solidFill>
            <a:schemeClr val="tx1"/>
          </a:solidFill>
          <a:latin typeface="+mn-lt"/>
          <a:ea typeface="+mn-ea"/>
          <a:cs typeface="+mn-cs"/>
        </a:defRPr>
      </a:lvl6pPr>
      <a:lvl7pPr marL="2742942" algn="l" defTabSz="914314" rtl="0" eaLnBrk="1" latinLnBrk="0" hangingPunct="1">
        <a:defRPr sz="1800" kern="1200">
          <a:solidFill>
            <a:schemeClr val="tx1"/>
          </a:solidFill>
          <a:latin typeface="+mn-lt"/>
          <a:ea typeface="+mn-ea"/>
          <a:cs typeface="+mn-cs"/>
        </a:defRPr>
      </a:lvl7pPr>
      <a:lvl8pPr marL="3200099" algn="l" defTabSz="914314" rtl="0" eaLnBrk="1" latinLnBrk="0" hangingPunct="1">
        <a:defRPr sz="1800" kern="1200">
          <a:solidFill>
            <a:schemeClr val="tx1"/>
          </a:solidFill>
          <a:latin typeface="+mn-lt"/>
          <a:ea typeface="+mn-ea"/>
          <a:cs typeface="+mn-cs"/>
        </a:defRPr>
      </a:lvl8pPr>
      <a:lvl9pPr marL="3657256" algn="l" defTabSz="914314"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3408" tIns="89631" rIns="143408" bIns="89631"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2" y="1189178"/>
            <a:ext cx="11653521" cy="2263268"/>
          </a:xfrm>
          <a:prstGeom prst="rect">
            <a:avLst/>
          </a:prstGeom>
        </p:spPr>
        <p:txBody>
          <a:bodyPr vert="horz" wrap="square" lIns="143408" tIns="89631" rIns="143408" bIns="89631"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1"/>
          <a:stretch>
            <a:fillRect/>
          </a:stretch>
        </p:blipFill>
        <p:spPr>
          <a:xfrm rot="5400000">
            <a:off x="9187080" y="3012391"/>
            <a:ext cx="6858623" cy="833218"/>
          </a:xfrm>
          <a:prstGeom prst="rect">
            <a:avLst/>
          </a:prstGeom>
        </p:spPr>
      </p:pic>
    </p:spTree>
    <p:extLst>
      <p:ext uri="{BB962C8B-B14F-4D97-AF65-F5344CB8AC3E}">
        <p14:creationId xmlns:p14="http://schemas.microsoft.com/office/powerpoint/2010/main" val="2913828508"/>
      </p:ext>
    </p:extLst>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 id="2147483739" r:id="rId13"/>
    <p:sldLayoutId id="2147483740" r:id="rId14"/>
    <p:sldLayoutId id="2147483741" r:id="rId15"/>
    <p:sldLayoutId id="2147483742" r:id="rId16"/>
    <p:sldLayoutId id="2147483743" r:id="rId17"/>
    <p:sldLayoutId id="2147483744" r:id="rId18"/>
    <p:sldLayoutId id="2147483745" r:id="rId19"/>
  </p:sldLayoutIdLst>
  <p:transition>
    <p:fade/>
  </p:transition>
  <p:txStyles>
    <p:titleStyle>
      <a:lvl1pPr algn="l" defTabSz="914281" rtl="0" eaLnBrk="1" latinLnBrk="0" hangingPunct="1">
        <a:lnSpc>
          <a:spcPct val="90000"/>
        </a:lnSpc>
        <a:spcBef>
          <a:spcPct val="0"/>
        </a:spcBef>
        <a:buNone/>
        <a:defRPr lang="en-US" sz="47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76" marR="0" indent="-224076" algn="l" defTabSz="914281"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00" kern="1200" spc="0" baseline="0">
          <a:gradFill>
            <a:gsLst>
              <a:gs pos="1250">
                <a:schemeClr val="tx1"/>
              </a:gs>
              <a:gs pos="100000">
                <a:schemeClr val="tx1"/>
              </a:gs>
            </a:gsLst>
            <a:lin ang="5400000" scaled="0"/>
          </a:gradFill>
          <a:latin typeface="+mj-lt"/>
          <a:ea typeface="+mn-ea"/>
          <a:cs typeface="+mn-cs"/>
        </a:defRPr>
      </a:lvl1pPr>
      <a:lvl2pPr marL="448151" marR="0" indent="-224076" algn="l" defTabSz="914281"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00" kern="1200" spc="0" baseline="0">
          <a:gradFill>
            <a:gsLst>
              <a:gs pos="1250">
                <a:schemeClr val="tx1"/>
              </a:gs>
              <a:gs pos="100000">
                <a:schemeClr val="tx1"/>
              </a:gs>
            </a:gsLst>
            <a:lin ang="5400000" scaled="0"/>
          </a:gradFill>
          <a:latin typeface="+mn-lt"/>
          <a:ea typeface="+mn-ea"/>
          <a:cs typeface="+mn-cs"/>
        </a:defRPr>
      </a:lvl2pPr>
      <a:lvl3pPr marL="672227" marR="0" indent="-224076" algn="l" defTabSz="914281"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896302" marR="0" indent="-224076" algn="l" defTabSz="914281"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20378" marR="0" indent="-224076" algn="l" defTabSz="914281"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14272" indent="-228571" algn="l" defTabSz="914281"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414" indent="-228571" algn="l" defTabSz="914281"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55" indent="-228571" algn="l" defTabSz="914281"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695" indent="-228571" algn="l" defTabSz="914281"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281" rtl="0" eaLnBrk="1" latinLnBrk="0" hangingPunct="1">
        <a:defRPr sz="1800" kern="1200">
          <a:solidFill>
            <a:schemeClr val="tx1"/>
          </a:solidFill>
          <a:latin typeface="+mn-lt"/>
          <a:ea typeface="+mn-ea"/>
          <a:cs typeface="+mn-cs"/>
        </a:defRPr>
      </a:lvl1pPr>
      <a:lvl2pPr marL="457140" algn="l" defTabSz="914281" rtl="0" eaLnBrk="1" latinLnBrk="0" hangingPunct="1">
        <a:defRPr sz="1800" kern="1200">
          <a:solidFill>
            <a:schemeClr val="tx1"/>
          </a:solidFill>
          <a:latin typeface="+mn-lt"/>
          <a:ea typeface="+mn-ea"/>
          <a:cs typeface="+mn-cs"/>
        </a:defRPr>
      </a:lvl2pPr>
      <a:lvl3pPr marL="914281" algn="l" defTabSz="914281" rtl="0" eaLnBrk="1" latinLnBrk="0" hangingPunct="1">
        <a:defRPr sz="1800" kern="1200">
          <a:solidFill>
            <a:schemeClr val="tx1"/>
          </a:solidFill>
          <a:latin typeface="+mn-lt"/>
          <a:ea typeface="+mn-ea"/>
          <a:cs typeface="+mn-cs"/>
        </a:defRPr>
      </a:lvl3pPr>
      <a:lvl4pPr marL="1371421" algn="l" defTabSz="914281" rtl="0" eaLnBrk="1" latinLnBrk="0" hangingPunct="1">
        <a:defRPr sz="1800" kern="1200">
          <a:solidFill>
            <a:schemeClr val="tx1"/>
          </a:solidFill>
          <a:latin typeface="+mn-lt"/>
          <a:ea typeface="+mn-ea"/>
          <a:cs typeface="+mn-cs"/>
        </a:defRPr>
      </a:lvl4pPr>
      <a:lvl5pPr marL="1828562" algn="l" defTabSz="914281" rtl="0" eaLnBrk="1" latinLnBrk="0" hangingPunct="1">
        <a:defRPr sz="1800" kern="1200">
          <a:solidFill>
            <a:schemeClr val="tx1"/>
          </a:solidFill>
          <a:latin typeface="+mn-lt"/>
          <a:ea typeface="+mn-ea"/>
          <a:cs typeface="+mn-cs"/>
        </a:defRPr>
      </a:lvl5pPr>
      <a:lvl6pPr marL="2285703" algn="l" defTabSz="914281" rtl="0" eaLnBrk="1" latinLnBrk="0" hangingPunct="1">
        <a:defRPr sz="1800" kern="1200">
          <a:solidFill>
            <a:schemeClr val="tx1"/>
          </a:solidFill>
          <a:latin typeface="+mn-lt"/>
          <a:ea typeface="+mn-ea"/>
          <a:cs typeface="+mn-cs"/>
        </a:defRPr>
      </a:lvl6pPr>
      <a:lvl7pPr marL="2742843" algn="l" defTabSz="914281" rtl="0" eaLnBrk="1" latinLnBrk="0" hangingPunct="1">
        <a:defRPr sz="1800" kern="1200">
          <a:solidFill>
            <a:schemeClr val="tx1"/>
          </a:solidFill>
          <a:latin typeface="+mn-lt"/>
          <a:ea typeface="+mn-ea"/>
          <a:cs typeface="+mn-cs"/>
        </a:defRPr>
      </a:lvl7pPr>
      <a:lvl8pPr marL="3199983" algn="l" defTabSz="914281" rtl="0" eaLnBrk="1" latinLnBrk="0" hangingPunct="1">
        <a:defRPr sz="1800" kern="1200">
          <a:solidFill>
            <a:schemeClr val="tx1"/>
          </a:solidFill>
          <a:latin typeface="+mn-lt"/>
          <a:ea typeface="+mn-ea"/>
          <a:cs typeface="+mn-cs"/>
        </a:defRPr>
      </a:lvl8pPr>
      <a:lvl9pPr marL="3657125" algn="l" defTabSz="914281"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4"/>
            <a:ext cx="11655840" cy="899665"/>
          </a:xfrm>
          <a:prstGeom prst="rect">
            <a:avLst/>
          </a:prstGeom>
        </p:spPr>
        <p:txBody>
          <a:bodyPr vert="horz" wrap="square" lIns="143394" tIns="89623" rIns="143394" bIns="89623" rtlCol="0" anchor="t">
            <a:noAutofit/>
          </a:bodyPr>
          <a:lstStyle/>
          <a:p>
            <a:r>
              <a:rPr lang="en-US" dirty="0"/>
              <a:t>Click to edit Master title style</a:t>
            </a:r>
          </a:p>
        </p:txBody>
      </p:sp>
      <p:sp>
        <p:nvSpPr>
          <p:cNvPr id="4" name="Text Placeholder 3"/>
          <p:cNvSpPr>
            <a:spLocks noGrp="1"/>
          </p:cNvSpPr>
          <p:nvPr>
            <p:ph type="body" idx="1"/>
          </p:nvPr>
        </p:nvSpPr>
        <p:spPr>
          <a:xfrm>
            <a:off x="269244" y="1189178"/>
            <a:ext cx="11653521" cy="2052030"/>
          </a:xfrm>
          <a:prstGeom prst="rect">
            <a:avLst/>
          </a:prstGeom>
        </p:spPr>
        <p:txBody>
          <a:bodyPr vert="horz" wrap="square" lIns="143394" tIns="89623" rIns="143394" bIns="89623"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36699234"/>
      </p:ext>
    </p:extLst>
  </p:cSld>
  <p:clrMap bg1="lt1" tx1="dk1" bg2="lt2" tx2="dk2" accent1="accent1" accent2="accent2" accent3="accent3" accent4="accent4" accent5="accent5" accent6="accent6" hlink="hlink" folHlink="folHlink"/>
  <p:sldLayoutIdLst>
    <p:sldLayoutId id="2147483747" r:id="rId1"/>
    <p:sldLayoutId id="2147483748" r:id="rId2"/>
    <p:sldLayoutId id="2147483749" r:id="rId3"/>
    <p:sldLayoutId id="2147483751" r:id="rId4"/>
    <p:sldLayoutId id="2147483753" r:id="rId5"/>
    <p:sldLayoutId id="2147483754" r:id="rId6"/>
    <p:sldLayoutId id="2147483755" r:id="rId7"/>
    <p:sldLayoutId id="2147483756" r:id="rId8"/>
    <p:sldLayoutId id="2147483757" r:id="rId9"/>
  </p:sldLayoutIdLst>
  <p:transition>
    <p:fade/>
  </p:transition>
  <p:txStyles>
    <p:titleStyle>
      <a:lvl1pPr algn="l" defTabSz="914020" rtl="0" eaLnBrk="1" latinLnBrk="0" hangingPunct="1">
        <a:lnSpc>
          <a:spcPct val="90000"/>
        </a:lnSpc>
        <a:spcBef>
          <a:spcPct val="0"/>
        </a:spcBef>
        <a:buNone/>
        <a:defRPr lang="en-US" sz="47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17" marR="0" indent="-336017" algn="l" defTabSz="914020" rtl="0" eaLnBrk="1" fontAlgn="auto" latinLnBrk="0" hangingPunct="1">
        <a:lnSpc>
          <a:spcPct val="90000"/>
        </a:lnSpc>
        <a:spcBef>
          <a:spcPct val="20000"/>
        </a:spcBef>
        <a:spcAft>
          <a:spcPts val="0"/>
        </a:spcAft>
        <a:buClrTx/>
        <a:buSzPct val="90000"/>
        <a:buFont typeface="Arial" pitchFamily="34" charset="0"/>
        <a:buChar char="•"/>
        <a:tabLst/>
        <a:defRPr sz="37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72475" marR="0" indent="-236456" algn="l" defTabSz="914020"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784040" marR="0" indent="-224012" algn="l" defTabSz="914020"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08051" marR="0" indent="-224012" algn="l" defTabSz="914020"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32063" marR="0" indent="-224012" algn="l" defTabSz="914020"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13554" indent="-228506" algn="l" defTabSz="91402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564" indent="-228506" algn="l" defTabSz="91402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574" indent="-228506" algn="l" defTabSz="91402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584" indent="-228506" algn="l" defTabSz="91402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020" rtl="0" eaLnBrk="1" latinLnBrk="0" hangingPunct="1">
        <a:defRPr sz="1800" kern="1200">
          <a:solidFill>
            <a:schemeClr val="tx1"/>
          </a:solidFill>
          <a:latin typeface="+mn-lt"/>
          <a:ea typeface="+mn-ea"/>
          <a:cs typeface="+mn-cs"/>
        </a:defRPr>
      </a:lvl1pPr>
      <a:lvl2pPr marL="457009" algn="l" defTabSz="914020" rtl="0" eaLnBrk="1" latinLnBrk="0" hangingPunct="1">
        <a:defRPr sz="1800" kern="1200">
          <a:solidFill>
            <a:schemeClr val="tx1"/>
          </a:solidFill>
          <a:latin typeface="+mn-lt"/>
          <a:ea typeface="+mn-ea"/>
          <a:cs typeface="+mn-cs"/>
        </a:defRPr>
      </a:lvl2pPr>
      <a:lvl3pPr marL="914020" algn="l" defTabSz="914020" rtl="0" eaLnBrk="1" latinLnBrk="0" hangingPunct="1">
        <a:defRPr sz="1800" kern="1200">
          <a:solidFill>
            <a:schemeClr val="tx1"/>
          </a:solidFill>
          <a:latin typeface="+mn-lt"/>
          <a:ea typeface="+mn-ea"/>
          <a:cs typeface="+mn-cs"/>
        </a:defRPr>
      </a:lvl3pPr>
      <a:lvl4pPr marL="1371029" algn="l" defTabSz="914020" rtl="0" eaLnBrk="1" latinLnBrk="0" hangingPunct="1">
        <a:defRPr sz="1800" kern="1200">
          <a:solidFill>
            <a:schemeClr val="tx1"/>
          </a:solidFill>
          <a:latin typeface="+mn-lt"/>
          <a:ea typeface="+mn-ea"/>
          <a:cs typeface="+mn-cs"/>
        </a:defRPr>
      </a:lvl4pPr>
      <a:lvl5pPr marL="1828039" algn="l" defTabSz="914020" rtl="0" eaLnBrk="1" latinLnBrk="0" hangingPunct="1">
        <a:defRPr sz="1800" kern="1200">
          <a:solidFill>
            <a:schemeClr val="tx1"/>
          </a:solidFill>
          <a:latin typeface="+mn-lt"/>
          <a:ea typeface="+mn-ea"/>
          <a:cs typeface="+mn-cs"/>
        </a:defRPr>
      </a:lvl5pPr>
      <a:lvl6pPr marL="2285050" algn="l" defTabSz="914020" rtl="0" eaLnBrk="1" latinLnBrk="0" hangingPunct="1">
        <a:defRPr sz="1800" kern="1200">
          <a:solidFill>
            <a:schemeClr val="tx1"/>
          </a:solidFill>
          <a:latin typeface="+mn-lt"/>
          <a:ea typeface="+mn-ea"/>
          <a:cs typeface="+mn-cs"/>
        </a:defRPr>
      </a:lvl6pPr>
      <a:lvl7pPr marL="2742060" algn="l" defTabSz="914020" rtl="0" eaLnBrk="1" latinLnBrk="0" hangingPunct="1">
        <a:defRPr sz="1800" kern="1200">
          <a:solidFill>
            <a:schemeClr val="tx1"/>
          </a:solidFill>
          <a:latin typeface="+mn-lt"/>
          <a:ea typeface="+mn-ea"/>
          <a:cs typeface="+mn-cs"/>
        </a:defRPr>
      </a:lvl7pPr>
      <a:lvl8pPr marL="3199068" algn="l" defTabSz="914020" rtl="0" eaLnBrk="1" latinLnBrk="0" hangingPunct="1">
        <a:defRPr sz="1800" kern="1200">
          <a:solidFill>
            <a:schemeClr val="tx1"/>
          </a:solidFill>
          <a:latin typeface="+mn-lt"/>
          <a:ea typeface="+mn-ea"/>
          <a:cs typeface="+mn-cs"/>
        </a:defRPr>
      </a:lvl8pPr>
      <a:lvl9pPr marL="3656079" algn="l" defTabSz="91402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3422" tIns="89639" rIns="143422" bIns="89639"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3422" tIns="89639" rIns="143422" bIns="89639"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2"/>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2886347209"/>
      </p:ext>
    </p:extLst>
  </p:cSld>
  <p:clrMap bg1="lt1" tx1="dk1" bg2="lt2" tx2="dk2" accent1="accent1" accent2="accent2" accent3="accent3" accent4="accent4" accent5="accent5" accent6="accent6" hlink="hlink" folHlink="folHlink"/>
  <p:sldLayoutIdLst>
    <p:sldLayoutId id="2147483759" r:id="rId1"/>
    <p:sldLayoutId id="2147483760" r:id="rId2"/>
    <p:sldLayoutId id="2147483761" r:id="rId3"/>
    <p:sldLayoutId id="2147483762" r:id="rId4"/>
    <p:sldLayoutId id="2147483763" r:id="rId5"/>
    <p:sldLayoutId id="2147483764" r:id="rId6"/>
    <p:sldLayoutId id="2147483765" r:id="rId7"/>
    <p:sldLayoutId id="2147483766" r:id="rId8"/>
    <p:sldLayoutId id="2147483767" r:id="rId9"/>
    <p:sldLayoutId id="2147483768" r:id="rId10"/>
    <p:sldLayoutId id="2147483769" r:id="rId11"/>
    <p:sldLayoutId id="2147483770" r:id="rId12"/>
    <p:sldLayoutId id="2147483771" r:id="rId13"/>
    <p:sldLayoutId id="2147483772" r:id="rId14"/>
    <p:sldLayoutId id="2147483773" r:id="rId15"/>
    <p:sldLayoutId id="2147483774" r:id="rId16"/>
    <p:sldLayoutId id="2147483775" r:id="rId17"/>
    <p:sldLayoutId id="2147483776" r:id="rId18"/>
    <p:sldLayoutId id="2147483777" r:id="rId19"/>
    <p:sldLayoutId id="2147484150" r:id="rId20"/>
  </p:sldLayoutIdLst>
  <p:transition>
    <p:fade/>
  </p:transition>
  <p:txStyles>
    <p:titleStyle>
      <a:lvl1pPr algn="l" defTabSz="914367" rtl="0" eaLnBrk="1" latinLnBrk="0" hangingPunct="1">
        <a:lnSpc>
          <a:spcPct val="90000"/>
        </a:lnSpc>
        <a:spcBef>
          <a:spcPct val="0"/>
        </a:spcBef>
        <a:buNone/>
        <a:defRPr lang="en-US" sz="47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00"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00"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7" rtl="0" eaLnBrk="1" latinLnBrk="0" hangingPunct="1">
        <a:defRPr sz="1800" kern="1200">
          <a:solidFill>
            <a:schemeClr val="tx1"/>
          </a:solidFill>
          <a:latin typeface="+mn-lt"/>
          <a:ea typeface="+mn-ea"/>
          <a:cs typeface="+mn-cs"/>
        </a:defRPr>
      </a:lvl1pPr>
      <a:lvl2pPr marL="457183" algn="l" defTabSz="914367" rtl="0" eaLnBrk="1" latinLnBrk="0" hangingPunct="1">
        <a:defRPr sz="1800" kern="1200">
          <a:solidFill>
            <a:schemeClr val="tx1"/>
          </a:solidFill>
          <a:latin typeface="+mn-lt"/>
          <a:ea typeface="+mn-ea"/>
          <a:cs typeface="+mn-cs"/>
        </a:defRPr>
      </a:lvl2pPr>
      <a:lvl3pPr marL="914367" algn="l" defTabSz="914367" rtl="0" eaLnBrk="1" latinLnBrk="0" hangingPunct="1">
        <a:defRPr sz="1800" kern="1200">
          <a:solidFill>
            <a:schemeClr val="tx1"/>
          </a:solidFill>
          <a:latin typeface="+mn-lt"/>
          <a:ea typeface="+mn-ea"/>
          <a:cs typeface="+mn-cs"/>
        </a:defRPr>
      </a:lvl3pPr>
      <a:lvl4pPr marL="1371550" algn="l" defTabSz="914367" rtl="0" eaLnBrk="1" latinLnBrk="0" hangingPunct="1">
        <a:defRPr sz="1800" kern="1200">
          <a:solidFill>
            <a:schemeClr val="tx1"/>
          </a:solidFill>
          <a:latin typeface="+mn-lt"/>
          <a:ea typeface="+mn-ea"/>
          <a:cs typeface="+mn-cs"/>
        </a:defRPr>
      </a:lvl4pPr>
      <a:lvl5pPr marL="1828734" algn="l" defTabSz="914367" rtl="0" eaLnBrk="1" latinLnBrk="0" hangingPunct="1">
        <a:defRPr sz="1800" kern="1200">
          <a:solidFill>
            <a:schemeClr val="tx1"/>
          </a:solidFill>
          <a:latin typeface="+mn-lt"/>
          <a:ea typeface="+mn-ea"/>
          <a:cs typeface="+mn-cs"/>
        </a:defRPr>
      </a:lvl5pPr>
      <a:lvl6pPr marL="2285918" algn="l" defTabSz="914367" rtl="0" eaLnBrk="1" latinLnBrk="0" hangingPunct="1">
        <a:defRPr sz="1800" kern="1200">
          <a:solidFill>
            <a:schemeClr val="tx1"/>
          </a:solidFill>
          <a:latin typeface="+mn-lt"/>
          <a:ea typeface="+mn-ea"/>
          <a:cs typeface="+mn-cs"/>
        </a:defRPr>
      </a:lvl6pPr>
      <a:lvl7pPr marL="2743101" algn="l" defTabSz="914367" rtl="0" eaLnBrk="1" latinLnBrk="0" hangingPunct="1">
        <a:defRPr sz="1800" kern="1200">
          <a:solidFill>
            <a:schemeClr val="tx1"/>
          </a:solidFill>
          <a:latin typeface="+mn-lt"/>
          <a:ea typeface="+mn-ea"/>
          <a:cs typeface="+mn-cs"/>
        </a:defRPr>
      </a:lvl7pPr>
      <a:lvl8pPr marL="3200284" algn="l" defTabSz="914367" rtl="0" eaLnBrk="1" latinLnBrk="0" hangingPunct="1">
        <a:defRPr sz="1800" kern="1200">
          <a:solidFill>
            <a:schemeClr val="tx1"/>
          </a:solidFill>
          <a:latin typeface="+mn-lt"/>
          <a:ea typeface="+mn-ea"/>
          <a:cs typeface="+mn-cs"/>
        </a:defRPr>
      </a:lvl8pPr>
      <a:lvl9pPr marL="3657469" algn="l" defTabSz="914367"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bwMode="ltGray">
      <p:bgPr>
        <a:solidFill>
          <a:srgbClr val="21212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3408" tIns="89631" rIns="143408" bIns="89631" rtlCol="0" anchor="t">
            <a:noAutofit/>
          </a:bodyPr>
          <a:lstStyle/>
          <a:p>
            <a:r>
              <a:rPr lang="en-US" dirty="0"/>
              <a:t>Click to edit Master title style</a:t>
            </a:r>
          </a:p>
        </p:txBody>
      </p:sp>
      <p:sp>
        <p:nvSpPr>
          <p:cNvPr id="4" name="Text Placeholder 3"/>
          <p:cNvSpPr>
            <a:spLocks noGrp="1"/>
          </p:cNvSpPr>
          <p:nvPr>
            <p:ph type="body" idx="1"/>
          </p:nvPr>
        </p:nvSpPr>
        <p:spPr>
          <a:xfrm>
            <a:off x="269243" y="1189178"/>
            <a:ext cx="11653521" cy="2052030"/>
          </a:xfrm>
          <a:prstGeom prst="rect">
            <a:avLst/>
          </a:prstGeom>
        </p:spPr>
        <p:txBody>
          <a:bodyPr vert="horz" wrap="square" lIns="143408" tIns="89631" rIns="143408" bIns="89631"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84585593"/>
      </p:ext>
    </p:extLst>
  </p:cSld>
  <p:clrMap bg1="dk1" tx1="lt1" bg2="dk2" tx2="lt2" accent1="accent1" accent2="accent2" accent3="accent3" accent4="accent4" accent5="accent5" accent6="accent6" hlink="hlink" folHlink="folHlink"/>
  <p:sldLayoutIdLst>
    <p:sldLayoutId id="2147483779" r:id="rId1"/>
    <p:sldLayoutId id="2147483780" r:id="rId2"/>
    <p:sldLayoutId id="2147483781" r:id="rId3"/>
    <p:sldLayoutId id="2147483782" r:id="rId4"/>
    <p:sldLayoutId id="2147483783" r:id="rId5"/>
    <p:sldLayoutId id="2147483784" r:id="rId6"/>
    <p:sldLayoutId id="2147483785" r:id="rId7"/>
    <p:sldLayoutId id="2147483786" r:id="rId8"/>
    <p:sldLayoutId id="2147483787" r:id="rId9"/>
    <p:sldLayoutId id="2147483788" r:id="rId10"/>
    <p:sldLayoutId id="2147483789" r:id="rId11"/>
  </p:sldLayoutIdLst>
  <p:transition>
    <p:fade/>
  </p:transition>
  <p:txStyles>
    <p:titleStyle>
      <a:lvl1pPr algn="l" defTabSz="914106" rtl="0" eaLnBrk="1" latinLnBrk="0" hangingPunct="1">
        <a:lnSpc>
          <a:spcPct val="90000"/>
        </a:lnSpc>
        <a:spcBef>
          <a:spcPct val="0"/>
        </a:spcBef>
        <a:buNone/>
        <a:defRPr lang="en-US" sz="47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49" marR="0" indent="-336049" algn="l" defTabSz="914106" rtl="0" eaLnBrk="1" fontAlgn="auto" latinLnBrk="0" hangingPunct="1">
        <a:lnSpc>
          <a:spcPct val="90000"/>
        </a:lnSpc>
        <a:spcBef>
          <a:spcPct val="20000"/>
        </a:spcBef>
        <a:spcAft>
          <a:spcPts val="0"/>
        </a:spcAft>
        <a:buClrTx/>
        <a:buSzPct val="90000"/>
        <a:buFont typeface="Arial" pitchFamily="34" charset="0"/>
        <a:buChar char="•"/>
        <a:tabLst/>
        <a:defRPr sz="37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72528" marR="0" indent="-236478" algn="l" defTabSz="914106"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784114" marR="0" indent="-224033" algn="l" defTabSz="914106"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08146" marR="0" indent="-224033" algn="l" defTabSz="914106"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32178" marR="0" indent="-224033" algn="l" defTabSz="914106"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13790" indent="-228527" algn="l" defTabSz="91410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843" indent="-228527" algn="l" defTabSz="91410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96" indent="-228527" algn="l" defTabSz="91410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949" indent="-228527" algn="l" defTabSz="914106"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06" rtl="0" eaLnBrk="1" latinLnBrk="0" hangingPunct="1">
        <a:defRPr sz="1800" kern="1200">
          <a:solidFill>
            <a:schemeClr val="tx1"/>
          </a:solidFill>
          <a:latin typeface="+mn-lt"/>
          <a:ea typeface="+mn-ea"/>
          <a:cs typeface="+mn-cs"/>
        </a:defRPr>
      </a:lvl1pPr>
      <a:lvl2pPr marL="457052" algn="l" defTabSz="914106" rtl="0" eaLnBrk="1" latinLnBrk="0" hangingPunct="1">
        <a:defRPr sz="1800" kern="1200">
          <a:solidFill>
            <a:schemeClr val="tx1"/>
          </a:solidFill>
          <a:latin typeface="+mn-lt"/>
          <a:ea typeface="+mn-ea"/>
          <a:cs typeface="+mn-cs"/>
        </a:defRPr>
      </a:lvl2pPr>
      <a:lvl3pPr marL="914106" algn="l" defTabSz="914106" rtl="0" eaLnBrk="1" latinLnBrk="0" hangingPunct="1">
        <a:defRPr sz="1800" kern="1200">
          <a:solidFill>
            <a:schemeClr val="tx1"/>
          </a:solidFill>
          <a:latin typeface="+mn-lt"/>
          <a:ea typeface="+mn-ea"/>
          <a:cs typeface="+mn-cs"/>
        </a:defRPr>
      </a:lvl3pPr>
      <a:lvl4pPr marL="1371158" algn="l" defTabSz="914106" rtl="0" eaLnBrk="1" latinLnBrk="0" hangingPunct="1">
        <a:defRPr sz="1800" kern="1200">
          <a:solidFill>
            <a:schemeClr val="tx1"/>
          </a:solidFill>
          <a:latin typeface="+mn-lt"/>
          <a:ea typeface="+mn-ea"/>
          <a:cs typeface="+mn-cs"/>
        </a:defRPr>
      </a:lvl4pPr>
      <a:lvl5pPr marL="1828211" algn="l" defTabSz="914106" rtl="0" eaLnBrk="1" latinLnBrk="0" hangingPunct="1">
        <a:defRPr sz="1800" kern="1200">
          <a:solidFill>
            <a:schemeClr val="tx1"/>
          </a:solidFill>
          <a:latin typeface="+mn-lt"/>
          <a:ea typeface="+mn-ea"/>
          <a:cs typeface="+mn-cs"/>
        </a:defRPr>
      </a:lvl5pPr>
      <a:lvl6pPr marL="2285265" algn="l" defTabSz="914106" rtl="0" eaLnBrk="1" latinLnBrk="0" hangingPunct="1">
        <a:defRPr sz="1800" kern="1200">
          <a:solidFill>
            <a:schemeClr val="tx1"/>
          </a:solidFill>
          <a:latin typeface="+mn-lt"/>
          <a:ea typeface="+mn-ea"/>
          <a:cs typeface="+mn-cs"/>
        </a:defRPr>
      </a:lvl6pPr>
      <a:lvl7pPr marL="2742318" algn="l" defTabSz="914106" rtl="0" eaLnBrk="1" latinLnBrk="0" hangingPunct="1">
        <a:defRPr sz="1800" kern="1200">
          <a:solidFill>
            <a:schemeClr val="tx1"/>
          </a:solidFill>
          <a:latin typeface="+mn-lt"/>
          <a:ea typeface="+mn-ea"/>
          <a:cs typeface="+mn-cs"/>
        </a:defRPr>
      </a:lvl7pPr>
      <a:lvl8pPr marL="3199369" algn="l" defTabSz="914106" rtl="0" eaLnBrk="1" latinLnBrk="0" hangingPunct="1">
        <a:defRPr sz="1800" kern="1200">
          <a:solidFill>
            <a:schemeClr val="tx1"/>
          </a:solidFill>
          <a:latin typeface="+mn-lt"/>
          <a:ea typeface="+mn-ea"/>
          <a:cs typeface="+mn-cs"/>
        </a:defRPr>
      </a:lvl8pPr>
      <a:lvl9pPr marL="3656423" algn="l" defTabSz="914106"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18" name="Group 17"/>
          <p:cNvGrpSpPr/>
          <p:nvPr/>
        </p:nvGrpSpPr>
        <p:grpSpPr>
          <a:xfrm>
            <a:off x="12370906" y="-217"/>
            <a:ext cx="935477" cy="5654618"/>
            <a:chOff x="12618967" y="-221"/>
            <a:chExt cx="954235" cy="5767186"/>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4102" fontAlgn="base">
                  <a:spcBef>
                    <a:spcPct val="0"/>
                  </a:spcBef>
                  <a:spcAft>
                    <a:spcPct val="0"/>
                  </a:spcAft>
                  <a:defRPr/>
                </a:pPr>
                <a:r>
                  <a:rPr lang="en-US" sz="490" b="1">
                    <a:gradFill>
                      <a:gsLst>
                        <a:gs pos="0">
                          <a:srgbClr val="FFFFFF"/>
                        </a:gs>
                        <a:gs pos="100000">
                          <a:srgbClr val="FFFFFF"/>
                        </a:gs>
                      </a:gsLst>
                      <a:lin ang="5400000" scaled="0"/>
                    </a:gradFill>
                    <a:ea typeface="Segoe UI" pitchFamily="34" charset="0"/>
                    <a:cs typeface="Segoe UI" pitchFamily="34" charset="0"/>
                  </a:rPr>
                  <a:t>Blue</a:t>
                </a:r>
              </a:p>
              <a:p>
                <a:pPr defTabSz="914102" fontAlgn="base">
                  <a:spcBef>
                    <a:spcPct val="0"/>
                  </a:spcBef>
                  <a:spcAft>
                    <a:spcPct val="0"/>
                  </a:spcAft>
                  <a:defRPr/>
                </a:pPr>
                <a:r>
                  <a:rPr lang="en-US" sz="490">
                    <a:gradFill>
                      <a:gsLst>
                        <a:gs pos="2092">
                          <a:srgbClr val="F8F8F8"/>
                        </a:gs>
                        <a:gs pos="10042">
                          <a:srgbClr val="F8F8F8"/>
                        </a:gs>
                      </a:gsLst>
                      <a:lin ang="5400000" scaled="0"/>
                    </a:gradFill>
                    <a:ea typeface="Segoe UI" pitchFamily="34" charset="0"/>
                    <a:cs typeface="Segoe UI" pitchFamily="34" charset="0"/>
                  </a:rPr>
                  <a:t>R:0 G:120 B:215</a:t>
                </a: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4102" fontAlgn="base">
                  <a:spcBef>
                    <a:spcPct val="0"/>
                  </a:spcBef>
                  <a:spcAft>
                    <a:spcPct val="0"/>
                  </a:spcAft>
                  <a:defRPr/>
                </a:pPr>
                <a:r>
                  <a:rPr lang="en-US" sz="490" b="1">
                    <a:gradFill>
                      <a:gsLst>
                        <a:gs pos="7965">
                          <a:srgbClr val="000000"/>
                        </a:gs>
                        <a:gs pos="28319">
                          <a:srgbClr val="000000"/>
                        </a:gs>
                      </a:gsLst>
                      <a:lin ang="5400000" scaled="0"/>
                    </a:gradFill>
                    <a:ea typeface="Segoe UI" pitchFamily="34" charset="0"/>
                    <a:cs typeface="Segoe UI" pitchFamily="34" charset="0"/>
                  </a:rPr>
                  <a:t>Cyan</a:t>
                </a:r>
              </a:p>
              <a:p>
                <a:pPr defTabSz="914102" fontAlgn="base">
                  <a:spcBef>
                    <a:spcPct val="0"/>
                  </a:spcBef>
                  <a:spcAft>
                    <a:spcPct val="0"/>
                  </a:spcAft>
                  <a:defRPr/>
                </a:pPr>
                <a:r>
                  <a:rPr lang="en-US" sz="490">
                    <a:gradFill>
                      <a:gsLst>
                        <a:gs pos="7965">
                          <a:srgbClr val="000000"/>
                        </a:gs>
                        <a:gs pos="28319">
                          <a:srgbClr val="000000"/>
                        </a:gs>
                      </a:gsLst>
                      <a:lin ang="5400000" scaled="0"/>
                    </a:gradFill>
                    <a:ea typeface="Segoe UI" pitchFamily="34" charset="0"/>
                    <a:cs typeface="Segoe UI" pitchFamily="34" charset="0"/>
                  </a:rPr>
                  <a:t>R:0 G:188 B:242</a:t>
                </a:r>
              </a:p>
            </p:txBody>
          </p:sp>
          <p:sp>
            <p:nvSpPr>
              <p:cNvPr id="41" name="Rectangle 40"/>
              <p:cNvSpPr/>
              <p:nvPr userDrawn="1"/>
            </p:nvSpPr>
            <p:spPr bwMode="auto">
              <a:xfrm>
                <a:off x="158673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4102" fontAlgn="base">
                  <a:spcBef>
                    <a:spcPct val="0"/>
                  </a:spcBef>
                  <a:spcAft>
                    <a:spcPct val="0"/>
                  </a:spcAft>
                  <a:defRPr/>
                </a:pPr>
                <a:r>
                  <a:rPr lang="en-US" sz="490" b="1">
                    <a:gradFill>
                      <a:gsLst>
                        <a:gs pos="92035">
                          <a:srgbClr val="505050"/>
                        </a:gs>
                        <a:gs pos="27000">
                          <a:srgbClr val="505050"/>
                        </a:gs>
                      </a:gsLst>
                      <a:lin ang="5400000" scaled="0"/>
                    </a:gradFill>
                    <a:ea typeface="Segoe UI" pitchFamily="34" charset="0"/>
                    <a:cs typeface="Segoe UI" pitchFamily="34" charset="0"/>
                  </a:rPr>
                  <a:t>Light Gray</a:t>
                </a:r>
              </a:p>
              <a:p>
                <a:pPr defTabSz="914102" fontAlgn="base">
                  <a:spcBef>
                    <a:spcPct val="0"/>
                  </a:spcBef>
                  <a:spcAft>
                    <a:spcPct val="0"/>
                  </a:spcAft>
                  <a:defRPr/>
                </a:pPr>
                <a:r>
                  <a:rPr lang="en-US" sz="490">
                    <a:gradFill>
                      <a:gsLst>
                        <a:gs pos="92035">
                          <a:srgbClr val="505050"/>
                        </a:gs>
                        <a:gs pos="27000">
                          <a:srgbClr val="505050"/>
                        </a:gs>
                      </a:gsLst>
                      <a:lin ang="5400000" scaled="0"/>
                    </a:gradFill>
                    <a:ea typeface="Segoe UI" pitchFamily="34" charset="0"/>
                    <a:cs typeface="Segoe UI" pitchFamily="34" charset="0"/>
                  </a:rPr>
                  <a:t>R:210 G:210 B:210</a:t>
                </a:r>
              </a:p>
            </p:txBody>
          </p:sp>
          <p:sp>
            <p:nvSpPr>
              <p:cNvPr id="42" name="Rectangle 41"/>
              <p:cNvSpPr/>
              <p:nvPr userDrawn="1"/>
            </p:nvSpPr>
            <p:spPr bwMode="auto">
              <a:xfrm>
                <a:off x="2505456" y="4543426"/>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4102" fontAlgn="base">
                  <a:spcBef>
                    <a:spcPct val="0"/>
                  </a:spcBef>
                  <a:spcAft>
                    <a:spcPct val="0"/>
                  </a:spcAft>
                  <a:defRPr/>
                </a:pPr>
                <a:r>
                  <a:rPr lang="en-US" sz="490" b="1">
                    <a:gradFill>
                      <a:gsLst>
                        <a:gs pos="0">
                          <a:srgbClr val="FFFFFF"/>
                        </a:gs>
                        <a:gs pos="100000">
                          <a:srgbClr val="FFFFFF"/>
                        </a:gs>
                      </a:gsLst>
                      <a:lin ang="5400000" scaled="0"/>
                    </a:gradFill>
                    <a:ea typeface="Segoe UI" pitchFamily="34" charset="0"/>
                    <a:cs typeface="Segoe UI" pitchFamily="34" charset="0"/>
                  </a:rPr>
                  <a:t>Dark Blue</a:t>
                </a:r>
              </a:p>
              <a:p>
                <a:pPr defTabSz="914102" fontAlgn="base">
                  <a:spcBef>
                    <a:spcPct val="0"/>
                  </a:spcBef>
                  <a:spcAft>
                    <a:spcPct val="0"/>
                  </a:spcAft>
                  <a:defRPr/>
                </a:pPr>
                <a:r>
                  <a:rPr lang="en-US" sz="490">
                    <a:gradFill>
                      <a:gsLst>
                        <a:gs pos="0">
                          <a:srgbClr val="FFFFFF"/>
                        </a:gs>
                        <a:gs pos="100000">
                          <a:srgbClr val="FFFFFF"/>
                        </a:gs>
                      </a:gsLst>
                      <a:lin ang="5400000" scaled="0"/>
                    </a:gradFill>
                    <a:ea typeface="Segoe UI" pitchFamily="34" charset="0"/>
                    <a:cs typeface="Segoe UI" pitchFamily="34" charset="0"/>
                  </a:rPr>
                  <a:t>R:0 G:32 B:80</a:t>
                </a: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4102" fontAlgn="base">
                  <a:spcBef>
                    <a:spcPct val="0"/>
                  </a:spcBef>
                  <a:spcAft>
                    <a:spcPct val="0"/>
                  </a:spcAft>
                  <a:defRPr/>
                </a:pPr>
                <a:r>
                  <a:rPr lang="en-US" sz="490" b="1">
                    <a:gradFill>
                      <a:gsLst>
                        <a:gs pos="0">
                          <a:srgbClr val="FFFFFF"/>
                        </a:gs>
                        <a:gs pos="100000">
                          <a:srgbClr val="FFFFFF"/>
                        </a:gs>
                      </a:gsLst>
                      <a:lin ang="5400000" scaled="0"/>
                    </a:gradFill>
                    <a:ea typeface="Segoe UI" pitchFamily="34" charset="0"/>
                    <a:cs typeface="Segoe UI" pitchFamily="34" charset="0"/>
                  </a:rPr>
                  <a:t>Dark Gray</a:t>
                </a:r>
              </a:p>
              <a:p>
                <a:pPr defTabSz="914102" fontAlgn="base">
                  <a:spcBef>
                    <a:spcPct val="0"/>
                  </a:spcBef>
                  <a:spcAft>
                    <a:spcPct val="0"/>
                  </a:spcAft>
                  <a:defRPr/>
                </a:pPr>
                <a:r>
                  <a:rPr lang="en-US" sz="490">
                    <a:gradFill>
                      <a:gsLst>
                        <a:gs pos="2092">
                          <a:srgbClr val="F8F8F8"/>
                        </a:gs>
                        <a:gs pos="10042">
                          <a:srgbClr val="F8F8F8"/>
                        </a:gs>
                      </a:gsLst>
                      <a:lin ang="5400000" scaled="0"/>
                    </a:gradFill>
                    <a:ea typeface="Segoe UI" pitchFamily="34" charset="0"/>
                    <a:cs typeface="Segoe UI" pitchFamily="34" charset="0"/>
                  </a:rPr>
                  <a:t>R:80 G:80 B:80</a:t>
                </a: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4102" fontAlgn="base">
                  <a:spcBef>
                    <a:spcPct val="0"/>
                  </a:spcBef>
                  <a:spcAft>
                    <a:spcPct val="0"/>
                  </a:spcAft>
                  <a:defRPr/>
                </a:pPr>
                <a:r>
                  <a:rPr lang="en-US" sz="490" b="1">
                    <a:gradFill>
                      <a:gsLst>
                        <a:gs pos="0">
                          <a:srgbClr val="FFFFFF"/>
                        </a:gs>
                        <a:gs pos="100000">
                          <a:srgbClr val="FFFFFF"/>
                        </a:gs>
                      </a:gsLst>
                      <a:lin ang="5400000" scaled="0"/>
                    </a:gradFill>
                    <a:ea typeface="Segoe UI" pitchFamily="34" charset="0"/>
                    <a:cs typeface="Segoe UI" pitchFamily="34" charset="0"/>
                  </a:rPr>
                  <a:t>Gray</a:t>
                </a:r>
              </a:p>
              <a:p>
                <a:pPr defTabSz="914102" fontAlgn="base">
                  <a:spcBef>
                    <a:spcPct val="0"/>
                  </a:spcBef>
                  <a:spcAft>
                    <a:spcPct val="0"/>
                  </a:spcAft>
                  <a:defRPr/>
                </a:pPr>
                <a:r>
                  <a:rPr lang="en-US" sz="490">
                    <a:gradFill>
                      <a:gsLst>
                        <a:gs pos="2092">
                          <a:srgbClr val="F8F8F8"/>
                        </a:gs>
                        <a:gs pos="10042">
                          <a:srgbClr val="F8F8F8"/>
                        </a:gs>
                      </a:gsLst>
                      <a:lin ang="5400000" scaled="0"/>
                    </a:gradFill>
                    <a:ea typeface="Segoe UI" pitchFamily="34" charset="0"/>
                    <a:cs typeface="Segoe UI" pitchFamily="34" charset="0"/>
                  </a:rPr>
                  <a:t>R:115 G:115 B:115</a:t>
                </a: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4102" fontAlgn="base">
                  <a:spcBef>
                    <a:spcPct val="0"/>
                  </a:spcBef>
                  <a:spcAft>
                    <a:spcPct val="0"/>
                  </a:spcAft>
                  <a:defRPr/>
                </a:pPr>
                <a:r>
                  <a:rPr lang="en-US" sz="490" b="1">
                    <a:gradFill>
                      <a:gsLst>
                        <a:gs pos="0">
                          <a:srgbClr val="FFFFFF"/>
                        </a:gs>
                        <a:gs pos="100000">
                          <a:srgbClr val="FFFFFF"/>
                        </a:gs>
                      </a:gsLst>
                      <a:lin ang="5400000" scaled="0"/>
                    </a:gradFill>
                    <a:ea typeface="Segoe UI" pitchFamily="34" charset="0"/>
                    <a:cs typeface="Segoe UI" pitchFamily="34" charset="0"/>
                  </a:rPr>
                  <a:t>Purple</a:t>
                </a:r>
              </a:p>
              <a:p>
                <a:pPr defTabSz="914102" fontAlgn="base">
                  <a:spcBef>
                    <a:spcPct val="0"/>
                  </a:spcBef>
                  <a:spcAft>
                    <a:spcPct val="0"/>
                  </a:spcAft>
                  <a:defRPr/>
                </a:pPr>
                <a:r>
                  <a:rPr lang="en-US" sz="490">
                    <a:gradFill>
                      <a:gsLst>
                        <a:gs pos="2092">
                          <a:srgbClr val="F8F8F8"/>
                        </a:gs>
                        <a:gs pos="10042">
                          <a:srgbClr val="F8F8F8"/>
                        </a:gs>
                      </a:gsLst>
                      <a:lin ang="5400000" scaled="0"/>
                    </a:gradFill>
                    <a:ea typeface="Segoe UI" pitchFamily="34" charset="0"/>
                    <a:cs typeface="Segoe UI" pitchFamily="34" charset="0"/>
                  </a:rPr>
                  <a:t>R:92 G:45 B:145</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4102" fontAlgn="base">
                  <a:spcBef>
                    <a:spcPct val="0"/>
                  </a:spcBef>
                  <a:spcAft>
                    <a:spcPct val="0"/>
                  </a:spcAft>
                  <a:defRPr/>
                </a:pPr>
                <a:r>
                  <a:rPr lang="en-US" sz="490" b="1">
                    <a:gradFill>
                      <a:gsLst>
                        <a:gs pos="0">
                          <a:srgbClr val="FFFFFF"/>
                        </a:gs>
                        <a:gs pos="100000">
                          <a:srgbClr val="FFFFFF"/>
                        </a:gs>
                      </a:gsLst>
                      <a:lin ang="5400000" scaled="0"/>
                    </a:gradFill>
                    <a:ea typeface="Segoe UI" pitchFamily="34" charset="0"/>
                    <a:cs typeface="Segoe UI" pitchFamily="34" charset="0"/>
                  </a:rPr>
                  <a:t>Orange</a:t>
                </a:r>
              </a:p>
              <a:p>
                <a:pPr defTabSz="914102" fontAlgn="base">
                  <a:spcBef>
                    <a:spcPct val="0"/>
                  </a:spcBef>
                  <a:spcAft>
                    <a:spcPct val="0"/>
                  </a:spcAft>
                  <a:defRPr/>
                </a:pPr>
                <a:r>
                  <a:rPr lang="en-US" sz="490">
                    <a:gradFill>
                      <a:gsLst>
                        <a:gs pos="2092">
                          <a:srgbClr val="F8F8F8"/>
                        </a:gs>
                        <a:gs pos="10042">
                          <a:srgbClr val="F8F8F8"/>
                        </a:gs>
                      </a:gsLst>
                      <a:lin ang="5400000" scaled="0"/>
                    </a:gradFill>
                    <a:ea typeface="Segoe UI" pitchFamily="34" charset="0"/>
                    <a:cs typeface="Segoe UI" pitchFamily="34" charset="0"/>
                  </a:rPr>
                  <a:t>R:216 G:59 B:1</a:t>
                </a:r>
              </a:p>
            </p:txBody>
          </p:sp>
          <p:sp>
            <p:nvSpPr>
              <p:cNvPr id="35" name="Rectangle 34"/>
              <p:cNvSpPr/>
              <p:nvPr userDrawn="1"/>
            </p:nvSpPr>
            <p:spPr bwMode="auto">
              <a:xfrm>
                <a:off x="4476564" y="4543426"/>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4102" fontAlgn="base">
                  <a:spcBef>
                    <a:spcPct val="0"/>
                  </a:spcBef>
                  <a:spcAft>
                    <a:spcPct val="0"/>
                  </a:spcAft>
                  <a:defRPr/>
                </a:pPr>
                <a:r>
                  <a:rPr lang="en-US" sz="490" b="1">
                    <a:gradFill>
                      <a:gsLst>
                        <a:gs pos="0">
                          <a:srgbClr val="FFFFFF"/>
                        </a:gs>
                        <a:gs pos="100000">
                          <a:srgbClr val="FFFFFF"/>
                        </a:gs>
                      </a:gsLst>
                      <a:lin ang="5400000" scaled="0"/>
                    </a:gradFill>
                    <a:ea typeface="Segoe UI" pitchFamily="34" charset="0"/>
                    <a:cs typeface="Segoe UI" pitchFamily="34" charset="0"/>
                  </a:rPr>
                  <a:t>Green</a:t>
                </a:r>
              </a:p>
              <a:p>
                <a:pPr defTabSz="914102" fontAlgn="base">
                  <a:spcBef>
                    <a:spcPct val="0"/>
                  </a:spcBef>
                  <a:spcAft>
                    <a:spcPct val="0"/>
                  </a:spcAft>
                  <a:defRPr/>
                </a:pPr>
                <a:r>
                  <a:rPr lang="en-US" sz="490">
                    <a:gradFill>
                      <a:gsLst>
                        <a:gs pos="2092">
                          <a:srgbClr val="F8F8F8"/>
                        </a:gs>
                        <a:gs pos="10042">
                          <a:srgbClr val="F8F8F8"/>
                        </a:gs>
                      </a:gsLst>
                      <a:lin ang="5400000" scaled="0"/>
                    </a:gradFill>
                    <a:ea typeface="Segoe UI" pitchFamily="34" charset="0"/>
                    <a:cs typeface="Segoe UI" pitchFamily="34" charset="0"/>
                  </a:rPr>
                  <a:t>R:16 G:124 B:16</a:t>
                </a: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defTabSz="914400">
                <a:lnSpc>
                  <a:spcPct val="90000"/>
                </a:lnSpc>
                <a:spcAft>
                  <a:spcPts val="588"/>
                </a:spcAft>
                <a:defRPr/>
              </a:pPr>
              <a:r>
                <a:rPr lang="en-US" sz="980">
                  <a:gradFill>
                    <a:gsLst>
                      <a:gs pos="2917">
                        <a:srgbClr val="505050"/>
                      </a:gs>
                      <a:gs pos="30000">
                        <a:srgbClr val="505050"/>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defTabSz="914400">
                <a:lnSpc>
                  <a:spcPct val="90000"/>
                </a:lnSpc>
                <a:spcAft>
                  <a:spcPts val="588"/>
                </a:spcAft>
                <a:defRPr/>
              </a:pPr>
              <a:r>
                <a:rPr lang="en-US" sz="980">
                  <a:gradFill>
                    <a:gsLst>
                      <a:gs pos="2917">
                        <a:srgbClr val="505050"/>
                      </a:gs>
                      <a:gs pos="30000">
                        <a:srgbClr val="505050"/>
                      </a:gs>
                    </a:gsLst>
                    <a:lin ang="5400000" scaled="0"/>
                  </a:gradFill>
                </a:rPr>
                <a:t>Secondary colors (use only when necessary)</a:t>
              </a:r>
            </a:p>
          </p:txBody>
        </p:sp>
      </p:grpSp>
    </p:spTree>
    <p:extLst>
      <p:ext uri="{BB962C8B-B14F-4D97-AF65-F5344CB8AC3E}">
        <p14:creationId xmlns:p14="http://schemas.microsoft.com/office/powerpoint/2010/main" val="570733488"/>
      </p:ext>
    </p:extLst>
  </p:cSld>
  <p:clrMap bg1="lt1" tx1="dk1" bg2="lt2" tx2="dk2" accent1="accent1" accent2="accent2" accent3="accent3" accent4="accent4" accent5="accent5" accent6="accent6" hlink="hlink" folHlink="folHlink"/>
  <p:sldLayoutIdLst>
    <p:sldLayoutId id="2147483791" r:id="rId1"/>
    <p:sldLayoutId id="2147483792" r:id="rId2"/>
    <p:sldLayoutId id="2147483793" r:id="rId3"/>
    <p:sldLayoutId id="2147483794" r:id="rId4"/>
    <p:sldLayoutId id="2147483795" r:id="rId5"/>
    <p:sldLayoutId id="2147483796" r:id="rId6"/>
    <p:sldLayoutId id="2147483797" r:id="rId7"/>
    <p:sldLayoutId id="2147483798" r:id="rId8"/>
    <p:sldLayoutId id="2147483799" r:id="rId9"/>
    <p:sldLayoutId id="2147483800" r:id="rId10"/>
    <p:sldLayoutId id="2147483801" r:id="rId11"/>
    <p:sldLayoutId id="2147483802" r:id="rId12"/>
    <p:sldLayoutId id="2147483803" r:id="rId13"/>
    <p:sldLayoutId id="2147483804" r:id="rId14"/>
    <p:sldLayoutId id="2147483805" r:id="rId15"/>
    <p:sldLayoutId id="2147483806" r:id="rId16"/>
    <p:sldLayoutId id="2147483807" r:id="rId17"/>
    <p:sldLayoutId id="2147483808" r:id="rId18"/>
    <p:sldLayoutId id="2147483809" r:id="rId19"/>
    <p:sldLayoutId id="2147483810" r:id="rId20"/>
    <p:sldLayoutId id="2147483811" r:id="rId21"/>
    <p:sldLayoutId id="2147483812" r:id="rId22"/>
    <p:sldLayoutId id="2147483813" r:id="rId23"/>
    <p:sldLayoutId id="2147483814" r:id="rId24"/>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1"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59C6271-ED64-4C02-B9BC-4C02ADBDD423}" type="datetimeFigureOut">
              <a:rPr lang="en-US" smtClean="0"/>
              <a:t>6/14/2018</a:t>
            </a:fld>
            <a:endParaRPr lang="en-US"/>
          </a:p>
        </p:txBody>
      </p:sp>
      <p:sp>
        <p:nvSpPr>
          <p:cNvPr id="5" name="Footer Placeholder 4"/>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1A63FAA-AB64-406E-890B-ED47F6FD6EC9}" type="slidenum">
              <a:rPr lang="en-US" smtClean="0"/>
              <a:t>‹#›</a:t>
            </a:fld>
            <a:endParaRPr lang="en-US"/>
          </a:p>
        </p:txBody>
      </p:sp>
    </p:spTree>
    <p:extLst>
      <p:ext uri="{BB962C8B-B14F-4D97-AF65-F5344CB8AC3E}">
        <p14:creationId xmlns:p14="http://schemas.microsoft.com/office/powerpoint/2010/main" val="2464327970"/>
      </p:ext>
    </p:extLst>
  </p:cSld>
  <p:clrMap bg1="lt1" tx1="dk1" bg2="lt2" tx2="dk2" accent1="accent1" accent2="accent2" accent3="accent3" accent4="accent4" accent5="accent5" accent6="accent6" hlink="hlink" folHlink="folHlink"/>
  <p:sldLayoutIdLst>
    <p:sldLayoutId id="2147483863" r:id="rId1"/>
    <p:sldLayoutId id="2147483864" r:id="rId2"/>
    <p:sldLayoutId id="2147483865" r:id="rId3"/>
    <p:sldLayoutId id="2147483866" r:id="rId4"/>
    <p:sldLayoutId id="2147483867" r:id="rId5"/>
    <p:sldLayoutId id="2147483868" r:id="rId6"/>
    <p:sldLayoutId id="2147483869" r:id="rId7"/>
    <p:sldLayoutId id="2147483870" r:id="rId8"/>
    <p:sldLayoutId id="2147483871" r:id="rId9"/>
    <p:sldLayoutId id="2147483872" r:id="rId10"/>
    <p:sldLayoutId id="2147483873" r:id="rId11"/>
    <p:sldLayoutId id="2147483874" r:id="rId12"/>
    <p:sldLayoutId id="2147483875" r:id="rId13"/>
    <p:sldLayoutId id="2147483876" r:id="rId14"/>
    <p:sldLayoutId id="2147483877" r:id="rId15"/>
    <p:sldLayoutId id="2147483878" r:id="rId16"/>
    <p:sldLayoutId id="2147483879" r:id="rId17"/>
    <p:sldLayoutId id="2147483880" r:id="rId18"/>
    <p:sldLayoutId id="2147483881" r:id="rId19"/>
    <p:sldLayoutId id="2147483882" r:id="rId20"/>
    <p:sldLayoutId id="2147483883" r:id="rId21"/>
  </p:sldLayoutIdLst>
  <p:txStyles>
    <p:titleStyle>
      <a:lvl1pPr algn="l" defTabSz="914225"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56" indent="-228556" algn="l" defTabSz="914225"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668" indent="-228556" algn="l" defTabSz="914225"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781" indent="-228556" algn="l" defTabSz="914225"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893"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05"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118"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230"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41"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453"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225" rtl="0" eaLnBrk="1" latinLnBrk="0" hangingPunct="1">
        <a:defRPr sz="1800" kern="1200">
          <a:solidFill>
            <a:schemeClr val="tx1"/>
          </a:solidFill>
          <a:latin typeface="+mn-lt"/>
          <a:ea typeface="+mn-ea"/>
          <a:cs typeface="+mn-cs"/>
        </a:defRPr>
      </a:lvl1pPr>
      <a:lvl2pPr marL="457112" algn="l" defTabSz="914225" rtl="0" eaLnBrk="1" latinLnBrk="0" hangingPunct="1">
        <a:defRPr sz="1800" kern="1200">
          <a:solidFill>
            <a:schemeClr val="tx1"/>
          </a:solidFill>
          <a:latin typeface="+mn-lt"/>
          <a:ea typeface="+mn-ea"/>
          <a:cs typeface="+mn-cs"/>
        </a:defRPr>
      </a:lvl2pPr>
      <a:lvl3pPr marL="914225" algn="l" defTabSz="914225" rtl="0" eaLnBrk="1" latinLnBrk="0" hangingPunct="1">
        <a:defRPr sz="1800" kern="1200">
          <a:solidFill>
            <a:schemeClr val="tx1"/>
          </a:solidFill>
          <a:latin typeface="+mn-lt"/>
          <a:ea typeface="+mn-ea"/>
          <a:cs typeface="+mn-cs"/>
        </a:defRPr>
      </a:lvl3pPr>
      <a:lvl4pPr marL="1371337" algn="l" defTabSz="914225" rtl="0" eaLnBrk="1" latinLnBrk="0" hangingPunct="1">
        <a:defRPr sz="1800" kern="1200">
          <a:solidFill>
            <a:schemeClr val="tx1"/>
          </a:solidFill>
          <a:latin typeface="+mn-lt"/>
          <a:ea typeface="+mn-ea"/>
          <a:cs typeface="+mn-cs"/>
        </a:defRPr>
      </a:lvl4pPr>
      <a:lvl5pPr marL="1828449" algn="l" defTabSz="914225" rtl="0" eaLnBrk="1" latinLnBrk="0" hangingPunct="1">
        <a:defRPr sz="1800" kern="1200">
          <a:solidFill>
            <a:schemeClr val="tx1"/>
          </a:solidFill>
          <a:latin typeface="+mn-lt"/>
          <a:ea typeface="+mn-ea"/>
          <a:cs typeface="+mn-cs"/>
        </a:defRPr>
      </a:lvl5pPr>
      <a:lvl6pPr marL="2285561" algn="l" defTabSz="914225" rtl="0" eaLnBrk="1" latinLnBrk="0" hangingPunct="1">
        <a:defRPr sz="1800" kern="1200">
          <a:solidFill>
            <a:schemeClr val="tx1"/>
          </a:solidFill>
          <a:latin typeface="+mn-lt"/>
          <a:ea typeface="+mn-ea"/>
          <a:cs typeface="+mn-cs"/>
        </a:defRPr>
      </a:lvl6pPr>
      <a:lvl7pPr marL="2742674" algn="l" defTabSz="914225" rtl="0" eaLnBrk="1" latinLnBrk="0" hangingPunct="1">
        <a:defRPr sz="1800" kern="1200">
          <a:solidFill>
            <a:schemeClr val="tx1"/>
          </a:solidFill>
          <a:latin typeface="+mn-lt"/>
          <a:ea typeface="+mn-ea"/>
          <a:cs typeface="+mn-cs"/>
        </a:defRPr>
      </a:lvl7pPr>
      <a:lvl8pPr marL="3199785" algn="l" defTabSz="914225" rtl="0" eaLnBrk="1" latinLnBrk="0" hangingPunct="1">
        <a:defRPr sz="1800" kern="1200">
          <a:solidFill>
            <a:schemeClr val="tx1"/>
          </a:solidFill>
          <a:latin typeface="+mn-lt"/>
          <a:ea typeface="+mn-ea"/>
          <a:cs typeface="+mn-cs"/>
        </a:defRPr>
      </a:lvl8pPr>
      <a:lvl9pPr marL="3656897" algn="l" defTabSz="914225"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www.microsoft.com/en-us/learning/exam-70-535.aspx" TargetMode="External"/><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8" Type="http://schemas.openxmlformats.org/officeDocument/2006/relationships/hyperlink" Target="https://docs.microsoft.com/en-us/azure/virtual-machines/windows/sizes-hpc" TargetMode="External"/><Relationship Id="rId3" Type="http://schemas.openxmlformats.org/officeDocument/2006/relationships/hyperlink" Target="https://docs.microsoft.com/en-us/azure/virtual-machines/windows/sizes-general" TargetMode="External"/><Relationship Id="rId7" Type="http://schemas.openxmlformats.org/officeDocument/2006/relationships/hyperlink" Target="https://docs.microsoft.com/en-us/azure/virtual-machines/windows/sizes-gpu" TargetMode="External"/><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hyperlink" Target="https://docs.microsoft.com/en-us/azure/virtual-machines/virtual-machines-windows-sizes-storage" TargetMode="External"/><Relationship Id="rId5" Type="http://schemas.openxmlformats.org/officeDocument/2006/relationships/hyperlink" Target="https://docs.microsoft.com/en-us/azure/virtual-machines/virtual-machines-windows-sizes-memory" TargetMode="External"/><Relationship Id="rId4" Type="http://schemas.openxmlformats.org/officeDocument/2006/relationships/hyperlink" Target="https://docs.microsoft.com/en-us/azure/virtual-machines/windows/sizes-compute" TargetMode="External"/></Relationships>
</file>

<file path=ppt/slides/_rels/slide11.xml.rels><?xml version="1.0" encoding="UTF-8" standalone="yes"?>
<Relationships xmlns="http://schemas.openxmlformats.org/package/2006/relationships"><Relationship Id="rId8" Type="http://schemas.openxmlformats.org/officeDocument/2006/relationships/hyperlink" Target="https://docs.microsoft.com/en-us/azure/virtual-machines/windows/sizes-storage" TargetMode="External"/><Relationship Id="rId3" Type="http://schemas.openxmlformats.org/officeDocument/2006/relationships/hyperlink" Target="https://docs.microsoft.com/en-us/azure/virtual-machines/windows/sizes-general" TargetMode="External"/><Relationship Id="rId7" Type="http://schemas.openxmlformats.org/officeDocument/2006/relationships/hyperlink" Target="https://docs.microsoft.com/en-us/azure/virtual-machines/windows/sizes-compute" TargetMode="External"/><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hyperlink" Target="https://docs.microsoft.com/en-us/azure/virtual-machines/virtual-machines-windows-sizes-general" TargetMode="External"/><Relationship Id="rId5" Type="http://schemas.openxmlformats.org/officeDocument/2006/relationships/hyperlink" Target="https://docs.microsoft.com/en-us/azure/virtual-machines/virtual-machines-windows-sizes-memory" TargetMode="External"/><Relationship Id="rId4" Type="http://schemas.openxmlformats.org/officeDocument/2006/relationships/hyperlink" Target="https://docs.microsoft.com/en-us/azure/virtual-machines/windows/sizes-hpc" TargetMode="External"/></Relationships>
</file>

<file path=ppt/slides/_rels/slide12.xml.rels><?xml version="1.0" encoding="UTF-8" standalone="yes"?>
<Relationships xmlns="http://schemas.openxmlformats.org/package/2006/relationships"><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57.png"/><Relationship Id="rId5" Type="http://schemas.openxmlformats.org/officeDocument/2006/relationships/notesSlide" Target="../notesSlides/notesSlide9.xml"/><Relationship Id="rId4"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00.xml"/><Relationship Id="rId1" Type="http://schemas.openxmlformats.org/officeDocument/2006/relationships/tags" Target="../tags/tag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00.xml"/></Relationships>
</file>

<file path=ppt/slides/_rels/slide1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4.xml"/><Relationship Id="rId1" Type="http://schemas.openxmlformats.org/officeDocument/2006/relationships/slideLayout" Target="../slideLayouts/slideLayout200.xml"/></Relationships>
</file>

<file path=ppt/slides/_rels/slide1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60.jpeg"/></Relationships>
</file>

<file path=ppt/slides/_rels/slide1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6.xml"/><Relationship Id="rId1" Type="http://schemas.openxmlformats.org/officeDocument/2006/relationships/slideLayout" Target="../slideLayouts/slideLayout125.xml"/><Relationship Id="rId4" Type="http://schemas.microsoft.com/office/2007/relationships/hdphoto" Target="../media/hdphoto5.wdp"/></Relationships>
</file>

<file path=ppt/slides/_rels/slide2.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notesSlide" Target="../notesSlides/notesSlide2.xml"/><Relationship Id="rId1" Type="http://schemas.openxmlformats.org/officeDocument/2006/relationships/slideLayout" Target="../slideLayouts/slideLayout156.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2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7.xml"/><Relationship Id="rId1" Type="http://schemas.openxmlformats.org/officeDocument/2006/relationships/slideLayout" Target="../slideLayouts/slideLayout103.xml"/></Relationships>
</file>

<file path=ppt/slides/_rels/slide2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8.xml"/><Relationship Id="rId1" Type="http://schemas.openxmlformats.org/officeDocument/2006/relationships/slideLayout" Target="../slideLayouts/slideLayout10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0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4.xml"/></Relationships>
</file>

<file path=ppt/slides/_rels/slide2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0.xml"/><Relationship Id="rId1" Type="http://schemas.openxmlformats.org/officeDocument/2006/relationships/slideLayout" Target="../slideLayouts/slideLayout125.xml"/><Relationship Id="rId4" Type="http://schemas.microsoft.com/office/2007/relationships/hdphoto" Target="../media/hdphoto5.wdp"/></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1.xml"/></Relationships>
</file>

<file path=ppt/slides/_rels/slide27.xml.rels><?xml version="1.0" encoding="UTF-8" standalone="yes"?>
<Relationships xmlns="http://schemas.openxmlformats.org/package/2006/relationships"><Relationship Id="rId3" Type="http://schemas.openxmlformats.org/officeDocument/2006/relationships/hyperlink" Target="https://azure.microsoft.com/en-us/services/virtual-machine-scale-sets/" TargetMode="External"/><Relationship Id="rId2" Type="http://schemas.openxmlformats.org/officeDocument/2006/relationships/notesSlide" Target="../notesSlides/notesSlide23.xml"/><Relationship Id="rId1" Type="http://schemas.openxmlformats.org/officeDocument/2006/relationships/slideLayout" Target="../slideLayouts/slideLayout30.xml"/><Relationship Id="rId6" Type="http://schemas.openxmlformats.org/officeDocument/2006/relationships/image" Target="../media/image63.png"/><Relationship Id="rId5" Type="http://schemas.openxmlformats.org/officeDocument/2006/relationships/hyperlink" Target="https://azure.microsoft.com/en-us/services/storage/" TargetMode="External"/><Relationship Id="rId4" Type="http://schemas.openxmlformats.org/officeDocument/2006/relationships/hyperlink" Target="https://azure.microsoft.com/en-us/services/virtual-network/" TargetMode="External"/></Relationships>
</file>

<file path=ppt/slides/_rels/slide28.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hyperlink" Target="https://azure.microsoft.com/en-us/services/virtual-machines/" TargetMode="External"/><Relationship Id="rId7" Type="http://schemas.openxmlformats.org/officeDocument/2006/relationships/hyperlink" Target="https://azure.microsoft.com/en-us/services/storage/" TargetMode="External"/><Relationship Id="rId2" Type="http://schemas.openxmlformats.org/officeDocument/2006/relationships/notesSlide" Target="../notesSlides/notesSlide24.xml"/><Relationship Id="rId1" Type="http://schemas.openxmlformats.org/officeDocument/2006/relationships/slideLayout" Target="../slideLayouts/slideLayout30.xml"/><Relationship Id="rId6" Type="http://schemas.openxmlformats.org/officeDocument/2006/relationships/hyperlink" Target="https://azure.microsoft.com/en-us/services/expressroute/" TargetMode="External"/><Relationship Id="rId5" Type="http://schemas.openxmlformats.org/officeDocument/2006/relationships/hyperlink" Target="https://azure.microsoft.com/en-us/services/vpn-gateway/" TargetMode="External"/><Relationship Id="rId4" Type="http://schemas.openxmlformats.org/officeDocument/2006/relationships/hyperlink" Target="https://azure.microsoft.com/en-us/services/virtual-network/"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5.xml"/><Relationship Id="rId1" Type="http://schemas.openxmlformats.org/officeDocument/2006/relationships/slideLayout" Target="../slideLayouts/slideLayout125.xml"/></Relationships>
</file>

<file path=ppt/slides/_rels/slide3.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notesSlide" Target="../notesSlides/notesSlide3.xml"/><Relationship Id="rId1" Type="http://schemas.openxmlformats.org/officeDocument/2006/relationships/slideLayout" Target="../slideLayouts/slideLayout103.xml"/></Relationships>
</file>

<file path=ppt/slides/_rels/slide3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6.xml"/><Relationship Id="rId1" Type="http://schemas.openxmlformats.org/officeDocument/2006/relationships/slideLayout" Target="../slideLayouts/slideLayout218.xml"/><Relationship Id="rId4" Type="http://schemas.openxmlformats.org/officeDocument/2006/relationships/image" Target="../media/image45.png"/></Relationships>
</file>

<file path=ppt/slides/_rels/slide3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7.xml"/><Relationship Id="rId1" Type="http://schemas.openxmlformats.org/officeDocument/2006/relationships/slideLayout" Target="../slideLayouts/slideLayout125.xml"/><Relationship Id="rId4" Type="http://schemas.microsoft.com/office/2007/relationships/hdphoto" Target="../media/hdphoto5.wdp"/></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0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08.xml"/></Relationships>
</file>

<file path=ppt/slides/_rels/slide3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0.xml"/><Relationship Id="rId1" Type="http://schemas.openxmlformats.org/officeDocument/2006/relationships/slideLayout" Target="../slideLayouts/slideLayout113.xml"/><Relationship Id="rId5" Type="http://schemas.openxmlformats.org/officeDocument/2006/relationships/image" Target="../media/image68.png"/><Relationship Id="rId4" Type="http://schemas.openxmlformats.org/officeDocument/2006/relationships/image" Target="../media/image67.png"/></Relationships>
</file>

<file path=ppt/slides/_rels/slide3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1.xml"/><Relationship Id="rId1" Type="http://schemas.openxmlformats.org/officeDocument/2006/relationships/slideLayout" Target="../slideLayouts/slideLayout113.xml"/></Relationships>
</file>

<file path=ppt/slides/_rels/slide3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2.xml"/><Relationship Id="rId1" Type="http://schemas.openxmlformats.org/officeDocument/2006/relationships/slideLayout" Target="../slideLayouts/slideLayout218.xml"/><Relationship Id="rId5" Type="http://schemas.openxmlformats.org/officeDocument/2006/relationships/image" Target="../media/image46.png"/><Relationship Id="rId4" Type="http://schemas.openxmlformats.org/officeDocument/2006/relationships/image" Target="../media/image45.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290.xml"/><Relationship Id="rId1" Type="http://schemas.openxmlformats.org/officeDocument/2006/relationships/tags" Target="../tags/tag5.xml"/><Relationship Id="rId5" Type="http://schemas.openxmlformats.org/officeDocument/2006/relationships/image" Target="../media/image71.emf"/><Relationship Id="rId4" Type="http://schemas.openxmlformats.org/officeDocument/2006/relationships/image" Target="../media/image70.emf"/></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90.xml"/></Relationships>
</file>

<file path=ppt/slides/_rels/slide39.xml.rels><?xml version="1.0" encoding="UTF-8" standalone="yes"?>
<Relationships xmlns="http://schemas.openxmlformats.org/package/2006/relationships"><Relationship Id="rId8" Type="http://schemas.openxmlformats.org/officeDocument/2006/relationships/image" Target="../media/image77.emf"/><Relationship Id="rId3" Type="http://schemas.openxmlformats.org/officeDocument/2006/relationships/image" Target="../media/image72.emf"/><Relationship Id="rId7" Type="http://schemas.openxmlformats.org/officeDocument/2006/relationships/image" Target="../media/image76.emf"/><Relationship Id="rId2" Type="http://schemas.openxmlformats.org/officeDocument/2006/relationships/notesSlide" Target="../notesSlides/notesSlide35.xml"/><Relationship Id="rId1" Type="http://schemas.openxmlformats.org/officeDocument/2006/relationships/slideLayout" Target="../slideLayouts/slideLayout107.xml"/><Relationship Id="rId6" Type="http://schemas.openxmlformats.org/officeDocument/2006/relationships/image" Target="../media/image75.emf"/><Relationship Id="rId5" Type="http://schemas.openxmlformats.org/officeDocument/2006/relationships/image" Target="../media/image74.png"/><Relationship Id="rId4" Type="http://schemas.openxmlformats.org/officeDocument/2006/relationships/image" Target="../media/image73.emf"/><Relationship Id="rId9" Type="http://schemas.openxmlformats.org/officeDocument/2006/relationships/image" Target="../media/image78.png"/></Relationships>
</file>

<file path=ppt/slides/_rels/slide4.xml.rels><?xml version="1.0" encoding="UTF-8" standalone="yes"?>
<Relationships xmlns="http://schemas.openxmlformats.org/package/2006/relationships"><Relationship Id="rId3" Type="http://schemas.openxmlformats.org/officeDocument/2006/relationships/hyperlink" Target="https://azure.microsoft.com/en-us/resources/templates/" TargetMode="External"/><Relationship Id="rId2" Type="http://schemas.openxmlformats.org/officeDocument/2006/relationships/notesSlide" Target="../notesSlides/notesSlide4.xml"/><Relationship Id="rId1" Type="http://schemas.openxmlformats.org/officeDocument/2006/relationships/slideLayout" Target="../slideLayouts/slideLayout21.xml"/><Relationship Id="rId5" Type="http://schemas.openxmlformats.org/officeDocument/2006/relationships/image" Target="../media/image50.png"/><Relationship Id="rId4" Type="http://schemas.openxmlformats.org/officeDocument/2006/relationships/hyperlink" Target="https://github.com/azure/azure-quickstart-templates" TargetMode="Externa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2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23.xml"/></Relationships>
</file>

<file path=ppt/slides/_rels/slide4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8.xml"/><Relationship Id="rId1" Type="http://schemas.openxmlformats.org/officeDocument/2006/relationships/slideLayout" Target="../slideLayouts/slideLayout156.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43.xml.rels><?xml version="1.0" encoding="UTF-8" standalone="yes"?>
<Relationships xmlns="http://schemas.openxmlformats.org/package/2006/relationships"><Relationship Id="rId3" Type="http://schemas.openxmlformats.org/officeDocument/2006/relationships/image" Target="../media/image79.emf"/><Relationship Id="rId2" Type="http://schemas.openxmlformats.org/officeDocument/2006/relationships/notesSlide" Target="../notesSlides/notesSlide39.xml"/><Relationship Id="rId1" Type="http://schemas.openxmlformats.org/officeDocument/2006/relationships/slideLayout" Target="../slideLayouts/slideLayout107.xml"/><Relationship Id="rId5" Type="http://schemas.openxmlformats.org/officeDocument/2006/relationships/image" Target="../media/image81.emf"/><Relationship Id="rId4" Type="http://schemas.openxmlformats.org/officeDocument/2006/relationships/image" Target="../media/image80.emf"/></Relationships>
</file>

<file path=ppt/slides/_rels/slide4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40.xml"/><Relationship Id="rId1" Type="http://schemas.openxmlformats.org/officeDocument/2006/relationships/slideLayout" Target="../slideLayouts/slideLayout21.xml"/></Relationships>
</file>

<file path=ppt/slides/_rels/slide45.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41.xml"/><Relationship Id="rId1" Type="http://schemas.openxmlformats.org/officeDocument/2006/relationships/slideLayout" Target="../slideLayouts/slideLayout21.xml"/></Relationships>
</file>

<file path=ppt/slides/_rels/slide4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42.xml"/><Relationship Id="rId1" Type="http://schemas.openxmlformats.org/officeDocument/2006/relationships/slideLayout" Target="../slideLayouts/slideLayout21.xml"/></Relationships>
</file>

<file path=ppt/slides/_rels/slide4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43.xml"/><Relationship Id="rId1" Type="http://schemas.openxmlformats.org/officeDocument/2006/relationships/slideLayout" Target="../slideLayouts/slideLayout21.xml"/></Relationships>
</file>

<file path=ppt/slides/_rels/slide48.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notesSlide" Target="../notesSlides/notesSlide44.xml"/><Relationship Id="rId1" Type="http://schemas.openxmlformats.org/officeDocument/2006/relationships/slideLayout" Target="../slideLayouts/slideLayout156.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49.xml.rels><?xml version="1.0" encoding="UTF-8" standalone="yes"?>
<Relationships xmlns="http://schemas.openxmlformats.org/package/2006/relationships"><Relationship Id="rId3" Type="http://schemas.openxmlformats.org/officeDocument/2006/relationships/image" Target="../media/image86.emf"/><Relationship Id="rId2" Type="http://schemas.openxmlformats.org/officeDocument/2006/relationships/notesSlide" Target="../notesSlides/notesSlide45.xml"/><Relationship Id="rId1" Type="http://schemas.openxmlformats.org/officeDocument/2006/relationships/slideLayout" Target="../slideLayouts/slideLayout142.xml"/><Relationship Id="rId5" Type="http://schemas.openxmlformats.org/officeDocument/2006/relationships/image" Target="../media/image88.emf"/><Relationship Id="rId4" Type="http://schemas.openxmlformats.org/officeDocument/2006/relationships/image" Target="../media/image87.emf"/></Relationships>
</file>

<file path=ppt/slides/_rels/slide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8" Type="http://schemas.openxmlformats.org/officeDocument/2006/relationships/image" Target="../media/image94.png"/><Relationship Id="rId3" Type="http://schemas.openxmlformats.org/officeDocument/2006/relationships/image" Target="../media/image89.png"/><Relationship Id="rId7" Type="http://schemas.openxmlformats.org/officeDocument/2006/relationships/image" Target="../media/image93.png"/><Relationship Id="rId12" Type="http://schemas.openxmlformats.org/officeDocument/2006/relationships/image" Target="../media/image97.emf"/><Relationship Id="rId2" Type="http://schemas.openxmlformats.org/officeDocument/2006/relationships/notesSlide" Target="../notesSlides/notesSlide46.xml"/><Relationship Id="rId1" Type="http://schemas.openxmlformats.org/officeDocument/2006/relationships/slideLayout" Target="../slideLayouts/slideLayout113.xml"/><Relationship Id="rId6" Type="http://schemas.openxmlformats.org/officeDocument/2006/relationships/image" Target="../media/image92.png"/><Relationship Id="rId11" Type="http://schemas.openxmlformats.org/officeDocument/2006/relationships/image" Target="../media/image86.emf"/><Relationship Id="rId5" Type="http://schemas.openxmlformats.org/officeDocument/2006/relationships/image" Target="../media/image91.png"/><Relationship Id="rId10" Type="http://schemas.openxmlformats.org/officeDocument/2006/relationships/image" Target="../media/image96.png"/><Relationship Id="rId4" Type="http://schemas.openxmlformats.org/officeDocument/2006/relationships/image" Target="../media/image90.png"/><Relationship Id="rId9" Type="http://schemas.openxmlformats.org/officeDocument/2006/relationships/image" Target="../media/image95.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38.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38.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38.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38.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38.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38.xml"/></Relationships>
</file>

<file path=ppt/slides/_rels/slide57.xml.rels><?xml version="1.0" encoding="UTF-8" standalone="yes"?>
<Relationships xmlns="http://schemas.openxmlformats.org/package/2006/relationships"><Relationship Id="rId3" Type="http://schemas.openxmlformats.org/officeDocument/2006/relationships/image" Target="../media/image98.emf"/><Relationship Id="rId2" Type="http://schemas.openxmlformats.org/officeDocument/2006/relationships/notesSlide" Target="../notesSlides/notesSlide53.xml"/><Relationship Id="rId1" Type="http://schemas.openxmlformats.org/officeDocument/2006/relationships/slideLayout" Target="../slideLayouts/slideLayout238.xml"/></Relationships>
</file>

<file path=ppt/slides/_rels/slide58.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notesSlide" Target="../notesSlides/notesSlide54.xml"/><Relationship Id="rId1" Type="http://schemas.openxmlformats.org/officeDocument/2006/relationships/slideLayout" Target="../slideLayouts/slideLayout156.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59.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55.xml"/><Relationship Id="rId1" Type="http://schemas.openxmlformats.org/officeDocument/2006/relationships/slideLayout" Target="../slideLayouts/slideLayout254.xml"/></Relationships>
</file>

<file path=ppt/slides/_rels/slide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03.xml"/></Relationships>
</file>

<file path=ppt/slides/_rels/slide61.xml.rels><?xml version="1.0" encoding="UTF-8" standalone="yes"?>
<Relationships xmlns="http://schemas.openxmlformats.org/package/2006/relationships"><Relationship Id="rId2" Type="http://schemas.openxmlformats.org/officeDocument/2006/relationships/image" Target="../media/image100.jpeg"/><Relationship Id="rId1" Type="http://schemas.openxmlformats.org/officeDocument/2006/relationships/slideLayout" Target="../slideLayouts/slideLayout119.xml"/></Relationships>
</file>

<file path=ppt/slides/_rels/slide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xml"/><Relationship Id="rId1" Type="http://schemas.openxmlformats.org/officeDocument/2006/relationships/slideLayout" Target="../slideLayouts/slideLayout125.xml"/><Relationship Id="rId4" Type="http://schemas.microsoft.com/office/2007/relationships/hdphoto" Target="../media/hdphoto5.wdp"/></Relationships>
</file>

<file path=ppt/slides/_rels/slide9.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notesSlide" Target="../notesSlides/notesSlide6.xml"/><Relationship Id="rId1" Type="http://schemas.openxmlformats.org/officeDocument/2006/relationships/slideLayout" Target="../slideLayouts/slideLayout113.xml"/><Relationship Id="rId5" Type="http://schemas.openxmlformats.org/officeDocument/2006/relationships/image" Target="../media/image56.png"/><Relationship Id="rId4" Type="http://schemas.openxmlformats.org/officeDocument/2006/relationships/image" Target="../media/image55.emf"/></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70164" y="-86937"/>
            <a:ext cx="10515600" cy="1325563"/>
          </a:xfrm>
        </p:spPr>
        <p:txBody>
          <a:bodyPr/>
          <a:lstStyle/>
          <a:p>
            <a:r>
              <a:rPr lang="en-US" dirty="0"/>
              <a:t>Design Compute Infrastructure (20-25%)</a:t>
            </a:r>
          </a:p>
        </p:txBody>
      </p:sp>
      <p:sp>
        <p:nvSpPr>
          <p:cNvPr id="3" name="Content Placeholder 2"/>
          <p:cNvSpPr>
            <a:spLocks noGrp="1"/>
          </p:cNvSpPr>
          <p:nvPr>
            <p:ph idx="1"/>
          </p:nvPr>
        </p:nvSpPr>
        <p:spPr>
          <a:xfrm>
            <a:off x="270164" y="1032306"/>
            <a:ext cx="11710554" cy="5825693"/>
          </a:xfrm>
        </p:spPr>
        <p:txBody>
          <a:bodyPr>
            <a:normAutofit fontScale="47500" lnSpcReduction="20000"/>
          </a:bodyPr>
          <a:lstStyle/>
          <a:p>
            <a:pPr marL="0" indent="0" fontAlgn="base">
              <a:buNone/>
            </a:pPr>
            <a:r>
              <a:rPr lang="en-US" sz="5100" dirty="0"/>
              <a:t>From </a:t>
            </a:r>
            <a:r>
              <a:rPr lang="en-US" sz="5100" dirty="0">
                <a:hlinkClick r:id="rId3"/>
              </a:rPr>
              <a:t>https://www.microsoft.com/en-us/learning/exam-70-535.aspx</a:t>
            </a:r>
            <a:endParaRPr lang="en-US" sz="5100" dirty="0"/>
          </a:p>
          <a:p>
            <a:pPr marL="0" indent="0" fontAlgn="base">
              <a:buNone/>
            </a:pPr>
            <a:endParaRPr lang="en-US" sz="5100" dirty="0"/>
          </a:p>
          <a:p>
            <a:pPr fontAlgn="base"/>
            <a:r>
              <a:rPr lang="en-US" sz="4400" dirty="0"/>
              <a:t>Design solutions using virtual machines </a:t>
            </a:r>
          </a:p>
          <a:p>
            <a:pPr lvl="1" fontAlgn="base"/>
            <a:r>
              <a:rPr lang="en-US" sz="3300" dirty="0"/>
              <a:t>Design VM deployments by leveraging availability sets, fault domains, and update domains in Azure; use web app for containers; design VM Scale Sets; design for compute-intensive tasks using Azure Batch; define a migration strategy from cloud services; recommend use of Azure Backup and Azure Site Recovery</a:t>
            </a:r>
          </a:p>
          <a:p>
            <a:pPr fontAlgn="base"/>
            <a:r>
              <a:rPr lang="en-US" sz="4400" dirty="0"/>
              <a:t>Design solutions for serverless computing </a:t>
            </a:r>
          </a:p>
          <a:p>
            <a:pPr lvl="1" fontAlgn="base"/>
            <a:r>
              <a:rPr lang="en-US" sz="3300" dirty="0"/>
              <a:t>Use Azure Functions to implement event-driven actions; design for serverless computing using Azure Container Instances; design application solutions by using Azure Logic Apps, Azure Functions, or both; determine when to use API management service</a:t>
            </a:r>
          </a:p>
          <a:p>
            <a:pPr fontAlgn="base"/>
            <a:r>
              <a:rPr lang="en-US" sz="4400" dirty="0"/>
              <a:t>Design microservices-based solutions   </a:t>
            </a:r>
          </a:p>
          <a:p>
            <a:pPr lvl="1" fontAlgn="base"/>
            <a:r>
              <a:rPr lang="en-US" sz="3300" dirty="0"/>
              <a:t>Determine when a container-based solution is appropriate; determine when container-orchestration is appropriate; determine when Azure Service Fabric (ASF) is appropriate; determine when Azure Functions is appropriate; determine when to use API management service; determine when Web API is appropriate; determine which platform is appropriate for container orchestration; consider migrating existing assets versus cloud native deployment; design lifecycle management strategies</a:t>
            </a:r>
          </a:p>
          <a:p>
            <a:pPr fontAlgn="base"/>
            <a:r>
              <a:rPr lang="en-US" sz="4400" dirty="0"/>
              <a:t>Design web applications </a:t>
            </a:r>
          </a:p>
          <a:p>
            <a:pPr lvl="1" fontAlgn="base"/>
            <a:r>
              <a:rPr lang="en-US" sz="3300" dirty="0"/>
              <a:t>Design Azure App Service Web Apps; design custom web API; secure Web API; design Web Apps for scalability and performance; design for high availability using Azure Web Apps in multiple regions; determine which App service plan to use; design Web Apps for business continuity; determine when to use Azure App Service Environment (ASE); design for API apps; determine when to use API management service; determine when to use Web Apps on Linux; determine when to use a CDN; determine when to use a cache, including Azure </a:t>
            </a:r>
            <a:r>
              <a:rPr lang="en-US" sz="3300" dirty="0" err="1"/>
              <a:t>Redis</a:t>
            </a:r>
            <a:r>
              <a:rPr lang="en-US" sz="3300" dirty="0"/>
              <a:t> cache</a:t>
            </a:r>
          </a:p>
          <a:p>
            <a:pPr fontAlgn="base"/>
            <a:r>
              <a:rPr lang="en-US" sz="4400" dirty="0"/>
              <a:t>Create compute-intensive application </a:t>
            </a:r>
          </a:p>
          <a:p>
            <a:pPr lvl="1" fontAlgn="base"/>
            <a:r>
              <a:rPr lang="en-US" sz="3300" dirty="0"/>
              <a:t>Design high-performance computing (HPC) and other compute-intensive applications using Azure Services; determine when to use Azure Batch; design stateless components to accommodate scale; design lifecycle strategy for Azure Batch</a:t>
            </a:r>
          </a:p>
          <a:p>
            <a:pPr lvl="1" fontAlgn="base"/>
            <a:endParaRPr lang="en-US" sz="2500" dirty="0"/>
          </a:p>
          <a:p>
            <a:pPr marL="0" indent="0" fontAlgn="base">
              <a:buNone/>
            </a:pPr>
            <a:endParaRPr lang="en-US" dirty="0"/>
          </a:p>
        </p:txBody>
      </p:sp>
    </p:spTree>
    <p:extLst>
      <p:ext uri="{BB962C8B-B14F-4D97-AF65-F5344CB8AC3E}">
        <p14:creationId xmlns:p14="http://schemas.microsoft.com/office/powerpoint/2010/main" val="20157884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87868" y="0"/>
            <a:ext cx="8100527" cy="754548"/>
          </a:xfrm>
        </p:spPr>
        <p:txBody>
          <a:bodyPr/>
          <a:lstStyle/>
          <a:p>
            <a:r>
              <a:rPr lang="en-US" dirty="0"/>
              <a:t>VM Sizes</a:t>
            </a:r>
          </a:p>
        </p:txBody>
      </p:sp>
      <p:graphicFrame>
        <p:nvGraphicFramePr>
          <p:cNvPr id="4" name="Table 3">
            <a:extLst>
              <a:ext uri="{FF2B5EF4-FFF2-40B4-BE49-F238E27FC236}">
                <a16:creationId xmlns:a16="http://schemas.microsoft.com/office/drawing/2014/main" id="{747EE562-9AD7-487C-BCE7-60F01F833E81}"/>
              </a:ext>
            </a:extLst>
          </p:cNvPr>
          <p:cNvGraphicFramePr>
            <a:graphicFrameLocks noGrp="1"/>
          </p:cNvGraphicFramePr>
          <p:nvPr>
            <p:extLst>
              <p:ext uri="{D42A27DB-BD31-4B8C-83A1-F6EECF244321}">
                <p14:modId xmlns:p14="http://schemas.microsoft.com/office/powerpoint/2010/main" val="2518085296"/>
              </p:ext>
            </p:extLst>
          </p:nvPr>
        </p:nvGraphicFramePr>
        <p:xfrm>
          <a:off x="130629" y="680025"/>
          <a:ext cx="11887200" cy="6177976"/>
        </p:xfrm>
        <a:graphic>
          <a:graphicData uri="http://schemas.openxmlformats.org/drawingml/2006/table">
            <a:tbl>
              <a:tblPr/>
              <a:tblGrid>
                <a:gridCol w="3962400">
                  <a:extLst>
                    <a:ext uri="{9D8B030D-6E8A-4147-A177-3AD203B41FA5}">
                      <a16:colId xmlns:a16="http://schemas.microsoft.com/office/drawing/2014/main" val="858233951"/>
                    </a:ext>
                  </a:extLst>
                </a:gridCol>
                <a:gridCol w="3962400">
                  <a:extLst>
                    <a:ext uri="{9D8B030D-6E8A-4147-A177-3AD203B41FA5}">
                      <a16:colId xmlns:a16="http://schemas.microsoft.com/office/drawing/2014/main" val="342652519"/>
                    </a:ext>
                  </a:extLst>
                </a:gridCol>
                <a:gridCol w="3962400">
                  <a:extLst>
                    <a:ext uri="{9D8B030D-6E8A-4147-A177-3AD203B41FA5}">
                      <a16:colId xmlns:a16="http://schemas.microsoft.com/office/drawing/2014/main" val="1063036495"/>
                    </a:ext>
                  </a:extLst>
                </a:gridCol>
              </a:tblGrid>
              <a:tr h="333928">
                <a:tc>
                  <a:txBody>
                    <a:bodyPr/>
                    <a:lstStyle/>
                    <a:p>
                      <a:pPr algn="l" fontAlgn="b"/>
                      <a:r>
                        <a:rPr lang="en-US" sz="1800" b="0" dirty="0">
                          <a:effectLst/>
                          <a:latin typeface="segoe-ui_semibold"/>
                        </a:rPr>
                        <a:t>Type</a:t>
                      </a:r>
                    </a:p>
                  </a:txBody>
                  <a:tcPr marL="39738" marR="39738" marT="29804" marB="29804"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algn="l" fontAlgn="b"/>
                      <a:r>
                        <a:rPr lang="en-US" sz="1800" b="0">
                          <a:effectLst/>
                          <a:latin typeface="segoe-ui_semibold"/>
                        </a:rPr>
                        <a:t>Sizes</a:t>
                      </a:r>
                    </a:p>
                  </a:txBody>
                  <a:tcPr marL="39738" marR="39738" marT="29804" marB="29804"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algn="l" fontAlgn="b"/>
                      <a:r>
                        <a:rPr lang="en-US" sz="1800" b="0">
                          <a:effectLst/>
                          <a:latin typeface="segoe-ui_semibold"/>
                        </a:rPr>
                        <a:t>Description</a:t>
                      </a:r>
                    </a:p>
                  </a:txBody>
                  <a:tcPr marL="39738" marR="39738" marT="29804" marB="29804"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2098278488"/>
                  </a:ext>
                </a:extLst>
              </a:tr>
              <a:tr h="1156888">
                <a:tc>
                  <a:txBody>
                    <a:bodyPr/>
                    <a:lstStyle/>
                    <a:p>
                      <a:pPr fontAlgn="t"/>
                      <a:r>
                        <a:rPr lang="en-US" sz="1800" u="none" strike="noStrike" dirty="0">
                          <a:solidFill>
                            <a:srgbClr val="0078D7"/>
                          </a:solidFill>
                          <a:effectLst/>
                          <a:hlinkClick r:id="rId3"/>
                        </a:rPr>
                        <a:t>General purpose</a:t>
                      </a:r>
                      <a:endParaRPr lang="en-US" sz="1800" dirty="0">
                        <a:effectLst/>
                      </a:endParaRPr>
                    </a:p>
                  </a:txBody>
                  <a:tcPr marL="39738" marR="39738" marT="29804" marB="2980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800" dirty="0">
                          <a:effectLst/>
                        </a:rPr>
                        <a:t>B  Dsv3, Dv3, DSv2, Dv2, DS, D, Av2, A0-7</a:t>
                      </a:r>
                    </a:p>
                  </a:txBody>
                  <a:tcPr marL="39738" marR="39738" marT="29804" marB="2980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800">
                          <a:effectLst/>
                        </a:rPr>
                        <a:t>Balanced CPU-to-memory ratio. Ideal for testing and development, small to medium databases, and low to medium traffic web servers.</a:t>
                      </a:r>
                    </a:p>
                  </a:txBody>
                  <a:tcPr marL="39738" marR="39738" marT="29804" marB="2980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3735691220"/>
                  </a:ext>
                </a:extLst>
              </a:tr>
              <a:tr h="1156888">
                <a:tc>
                  <a:txBody>
                    <a:bodyPr/>
                    <a:lstStyle/>
                    <a:p>
                      <a:pPr fontAlgn="t"/>
                      <a:r>
                        <a:rPr lang="en-US" sz="1800" u="none" strike="noStrike">
                          <a:solidFill>
                            <a:srgbClr val="0078D7"/>
                          </a:solidFill>
                          <a:effectLst/>
                          <a:hlinkClick r:id="rId4"/>
                        </a:rPr>
                        <a:t>Compute optimized</a:t>
                      </a:r>
                      <a:endParaRPr lang="en-US" sz="1800">
                        <a:effectLst/>
                      </a:endParaRPr>
                    </a:p>
                  </a:txBody>
                  <a:tcPr marL="39738" marR="39738" marT="29804" marB="2980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800">
                          <a:effectLst/>
                        </a:rPr>
                        <a:t>Fs, F</a:t>
                      </a:r>
                    </a:p>
                  </a:txBody>
                  <a:tcPr marL="39738" marR="39738" marT="29804" marB="2980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800">
                          <a:effectLst/>
                        </a:rPr>
                        <a:t>High CPU-to-memory ratio. Good for medium traffic web servers, network appliances, batch processes, and application servers.</a:t>
                      </a:r>
                    </a:p>
                  </a:txBody>
                  <a:tcPr marL="39738" marR="39738" marT="29804" marB="2980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1282892451"/>
                  </a:ext>
                </a:extLst>
              </a:tr>
              <a:tr h="882568">
                <a:tc>
                  <a:txBody>
                    <a:bodyPr/>
                    <a:lstStyle/>
                    <a:p>
                      <a:pPr fontAlgn="t"/>
                      <a:r>
                        <a:rPr lang="en-US" sz="1800" u="none" strike="noStrike" dirty="0">
                          <a:solidFill>
                            <a:srgbClr val="0078D7"/>
                          </a:solidFill>
                          <a:effectLst/>
                          <a:hlinkClick r:id="rId5"/>
                        </a:rPr>
                        <a:t>Memory optimized</a:t>
                      </a:r>
                      <a:endParaRPr lang="en-US" sz="1800" dirty="0">
                        <a:effectLst/>
                      </a:endParaRPr>
                    </a:p>
                  </a:txBody>
                  <a:tcPr marL="39738" marR="39738" marT="29804" marB="2980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800">
                          <a:effectLst/>
                        </a:rPr>
                        <a:t>Esv3, Ev3, M, GS, G, DSv2, DS, Dv2, D</a:t>
                      </a:r>
                    </a:p>
                  </a:txBody>
                  <a:tcPr marL="39738" marR="39738" marT="29804" marB="2980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800">
                          <a:effectLst/>
                        </a:rPr>
                        <a:t>High memory-to-CPU ratio. Great for relational database servers, medium to large caches, and in-memory analytics.</a:t>
                      </a:r>
                    </a:p>
                  </a:txBody>
                  <a:tcPr marL="39738" marR="39738" marT="29804" marB="2980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3944092519"/>
                  </a:ext>
                </a:extLst>
              </a:tr>
              <a:tr h="608248">
                <a:tc>
                  <a:txBody>
                    <a:bodyPr/>
                    <a:lstStyle/>
                    <a:p>
                      <a:pPr fontAlgn="t"/>
                      <a:r>
                        <a:rPr lang="en-US" sz="1800" u="none" strike="noStrike">
                          <a:solidFill>
                            <a:srgbClr val="0078D7"/>
                          </a:solidFill>
                          <a:effectLst/>
                          <a:hlinkClick r:id="rId6"/>
                        </a:rPr>
                        <a:t>Storage optimized</a:t>
                      </a:r>
                      <a:endParaRPr lang="en-US" sz="1800">
                        <a:effectLst/>
                      </a:endParaRPr>
                    </a:p>
                  </a:txBody>
                  <a:tcPr marL="39738" marR="39738" marT="29804" marB="2980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800" dirty="0">
                          <a:effectLst/>
                        </a:rPr>
                        <a:t>Ls</a:t>
                      </a:r>
                    </a:p>
                  </a:txBody>
                  <a:tcPr marL="39738" marR="39738" marT="29804" marB="2980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800">
                          <a:effectLst/>
                        </a:rPr>
                        <a:t>High disk throughput and IO. Ideal for Big Data, SQL, and NoSQL databases.</a:t>
                      </a:r>
                    </a:p>
                  </a:txBody>
                  <a:tcPr marL="39738" marR="39738" marT="29804" marB="2980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2801929339"/>
                  </a:ext>
                </a:extLst>
              </a:tr>
              <a:tr h="1156888">
                <a:tc>
                  <a:txBody>
                    <a:bodyPr/>
                    <a:lstStyle/>
                    <a:p>
                      <a:pPr fontAlgn="t"/>
                      <a:r>
                        <a:rPr lang="en-US" sz="1800" u="none" strike="noStrike">
                          <a:solidFill>
                            <a:srgbClr val="0078D7"/>
                          </a:solidFill>
                          <a:effectLst/>
                          <a:hlinkClick r:id="rId7"/>
                        </a:rPr>
                        <a:t>GPU</a:t>
                      </a:r>
                      <a:endParaRPr lang="en-US" sz="1800">
                        <a:effectLst/>
                      </a:endParaRPr>
                    </a:p>
                  </a:txBody>
                  <a:tcPr marL="39738" marR="39738" marT="29804" marB="2980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800">
                          <a:effectLst/>
                        </a:rPr>
                        <a:t>NV, NC</a:t>
                      </a:r>
                    </a:p>
                  </a:txBody>
                  <a:tcPr marL="39738" marR="39738" marT="29804" marB="2980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800">
                          <a:effectLst/>
                        </a:rPr>
                        <a:t>Specialized virtual machines targeted for heavy graphic rendering and video editing. Available with single or multiple GPUs.</a:t>
                      </a:r>
                    </a:p>
                  </a:txBody>
                  <a:tcPr marL="39738" marR="39738" marT="29804" marB="2980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1020128798"/>
                  </a:ext>
                </a:extLst>
              </a:tr>
              <a:tr h="882568">
                <a:tc>
                  <a:txBody>
                    <a:bodyPr/>
                    <a:lstStyle/>
                    <a:p>
                      <a:pPr fontAlgn="t"/>
                      <a:r>
                        <a:rPr lang="en-US" sz="1800" u="none" strike="noStrike" dirty="0">
                          <a:solidFill>
                            <a:srgbClr val="0078D7"/>
                          </a:solidFill>
                          <a:effectLst/>
                          <a:hlinkClick r:id="rId8"/>
                        </a:rPr>
                        <a:t>High performance compute</a:t>
                      </a:r>
                      <a:endParaRPr lang="en-US" sz="1800" dirty="0">
                        <a:effectLst/>
                      </a:endParaRPr>
                    </a:p>
                  </a:txBody>
                  <a:tcPr marL="39738" marR="39738" marT="29804" marB="2980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tc>
                  <a:txBody>
                    <a:bodyPr/>
                    <a:lstStyle/>
                    <a:p>
                      <a:pPr fontAlgn="t"/>
                      <a:r>
                        <a:rPr lang="en-US" sz="1800" dirty="0">
                          <a:effectLst/>
                        </a:rPr>
                        <a:t>H, A8-11</a:t>
                      </a:r>
                    </a:p>
                  </a:txBody>
                  <a:tcPr marL="39738" marR="39738" marT="29804" marB="2980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tc>
                  <a:txBody>
                    <a:bodyPr/>
                    <a:lstStyle/>
                    <a:p>
                      <a:pPr fontAlgn="t"/>
                      <a:r>
                        <a:rPr lang="en-US" sz="1800" dirty="0">
                          <a:effectLst/>
                        </a:rPr>
                        <a:t>Our fastest and most powerful CPU virtual machines with optional high-throughput network interfaces (RDMA).</a:t>
                      </a:r>
                    </a:p>
                  </a:txBody>
                  <a:tcPr marL="39738" marR="39738" marT="29804" marB="2980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1078635098"/>
                  </a:ext>
                </a:extLst>
              </a:tr>
            </a:tbl>
          </a:graphicData>
        </a:graphic>
      </p:graphicFrame>
    </p:spTree>
    <p:extLst>
      <p:ext uri="{BB962C8B-B14F-4D97-AF65-F5344CB8AC3E}">
        <p14:creationId xmlns:p14="http://schemas.microsoft.com/office/powerpoint/2010/main" val="31873841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1D053F-E818-4E51-A224-18DFCA89348F}"/>
              </a:ext>
            </a:extLst>
          </p:cNvPr>
          <p:cNvSpPr>
            <a:spLocks noGrp="1"/>
          </p:cNvSpPr>
          <p:nvPr>
            <p:ph type="title"/>
          </p:nvPr>
        </p:nvSpPr>
        <p:spPr>
          <a:xfrm>
            <a:off x="838200" y="365126"/>
            <a:ext cx="10515600" cy="1325563"/>
          </a:xfrm>
        </p:spPr>
        <p:txBody>
          <a:bodyPr/>
          <a:lstStyle/>
          <a:p>
            <a:r>
              <a:rPr lang="en-US" dirty="0"/>
              <a:t>VM Azure Compute Unit (ACU) </a:t>
            </a:r>
          </a:p>
        </p:txBody>
      </p:sp>
      <p:sp>
        <p:nvSpPr>
          <p:cNvPr id="3" name="Content Placeholder 2">
            <a:extLst>
              <a:ext uri="{FF2B5EF4-FFF2-40B4-BE49-F238E27FC236}">
                <a16:creationId xmlns:a16="http://schemas.microsoft.com/office/drawing/2014/main" id="{4B10BDA0-45B2-4562-9ED5-44591285E6B1}"/>
              </a:ext>
            </a:extLst>
          </p:cNvPr>
          <p:cNvSpPr>
            <a:spLocks noGrp="1"/>
          </p:cNvSpPr>
          <p:nvPr>
            <p:ph idx="1"/>
          </p:nvPr>
        </p:nvSpPr>
        <p:spPr>
          <a:xfrm>
            <a:off x="838201" y="1825625"/>
            <a:ext cx="6012873" cy="4351338"/>
          </a:xfrm>
        </p:spPr>
        <p:txBody>
          <a:bodyPr>
            <a:normAutofit/>
          </a:bodyPr>
          <a:lstStyle/>
          <a:p>
            <a:r>
              <a:rPr lang="en-US" dirty="0"/>
              <a:t>Provide a way of comparing compute (CPU) performance across Azure SKUs</a:t>
            </a:r>
          </a:p>
          <a:p>
            <a:endParaRPr lang="en-US" dirty="0"/>
          </a:p>
          <a:p>
            <a:r>
              <a:rPr lang="en-US" dirty="0"/>
              <a:t>Not all Azure Cores are created equal!</a:t>
            </a:r>
          </a:p>
          <a:p>
            <a:pPr lvl="1"/>
            <a:r>
              <a:rPr lang="en-US" sz="2800" dirty="0"/>
              <a:t>A1 Core !=  F1 Core</a:t>
            </a:r>
          </a:p>
          <a:p>
            <a:pPr lvl="1"/>
            <a:endParaRPr lang="en-US" sz="2800" dirty="0"/>
          </a:p>
          <a:p>
            <a:r>
              <a:rPr lang="en-US" dirty="0"/>
              <a:t>Compare compute (CPU) performance across SKUs.</a:t>
            </a:r>
          </a:p>
          <a:p>
            <a:endParaRPr lang="en-US" dirty="0"/>
          </a:p>
        </p:txBody>
      </p:sp>
      <p:graphicFrame>
        <p:nvGraphicFramePr>
          <p:cNvPr id="5" name="Table 4">
            <a:extLst>
              <a:ext uri="{FF2B5EF4-FFF2-40B4-BE49-F238E27FC236}">
                <a16:creationId xmlns:a16="http://schemas.microsoft.com/office/drawing/2014/main" id="{FE6736CD-D823-4B97-AA13-97525358B77E}"/>
              </a:ext>
            </a:extLst>
          </p:cNvPr>
          <p:cNvGraphicFramePr>
            <a:graphicFrameLocks noGrp="1"/>
          </p:cNvGraphicFramePr>
          <p:nvPr/>
        </p:nvGraphicFramePr>
        <p:xfrm>
          <a:off x="8161863" y="0"/>
          <a:ext cx="3860802" cy="6847692"/>
        </p:xfrm>
        <a:graphic>
          <a:graphicData uri="http://schemas.openxmlformats.org/drawingml/2006/table">
            <a:tbl>
              <a:tblPr/>
              <a:tblGrid>
                <a:gridCol w="1930401">
                  <a:extLst>
                    <a:ext uri="{9D8B030D-6E8A-4147-A177-3AD203B41FA5}">
                      <a16:colId xmlns:a16="http://schemas.microsoft.com/office/drawing/2014/main" val="3760414888"/>
                    </a:ext>
                  </a:extLst>
                </a:gridCol>
                <a:gridCol w="1930401">
                  <a:extLst>
                    <a:ext uri="{9D8B030D-6E8A-4147-A177-3AD203B41FA5}">
                      <a16:colId xmlns:a16="http://schemas.microsoft.com/office/drawing/2014/main" val="3047188101"/>
                    </a:ext>
                  </a:extLst>
                </a:gridCol>
              </a:tblGrid>
              <a:tr h="333744">
                <a:tc>
                  <a:txBody>
                    <a:bodyPr/>
                    <a:lstStyle/>
                    <a:p>
                      <a:pPr algn="l" fontAlgn="b"/>
                      <a:r>
                        <a:rPr lang="en-US" sz="1400" b="0">
                          <a:effectLst/>
                          <a:latin typeface="segoe-ui_semibold"/>
                        </a:rPr>
                        <a:t>SKU Family</a:t>
                      </a:r>
                    </a:p>
                  </a:txBody>
                  <a:tcPr marL="59936" marR="59936" marT="44952" marB="44952"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algn="l" fontAlgn="b"/>
                      <a:r>
                        <a:rPr lang="en-US" sz="1600" b="0">
                          <a:effectLst/>
                          <a:latin typeface="segoe-ui_semibold"/>
                        </a:rPr>
                        <a:t>ACU \ vCPU</a:t>
                      </a:r>
                    </a:p>
                  </a:txBody>
                  <a:tcPr marL="59936" marR="59936" marT="44952" marB="44952"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2929862205"/>
                  </a:ext>
                </a:extLst>
              </a:tr>
              <a:tr h="310188">
                <a:tc>
                  <a:txBody>
                    <a:bodyPr/>
                    <a:lstStyle/>
                    <a:p>
                      <a:pPr fontAlgn="t"/>
                      <a:r>
                        <a:rPr lang="en-US" sz="1200" u="none" strike="noStrike">
                          <a:solidFill>
                            <a:srgbClr val="0078D7"/>
                          </a:solidFill>
                          <a:effectLst/>
                          <a:hlinkClick r:id="rId3"/>
                        </a:rPr>
                        <a:t>A0</a:t>
                      </a:r>
                      <a:endParaRPr lang="en-US" sz="1200">
                        <a:effectLst/>
                      </a:endParaRP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200">
                          <a:effectLst/>
                        </a:rPr>
                        <a:t>50</a:t>
                      </a: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2461227235"/>
                  </a:ext>
                </a:extLst>
              </a:tr>
              <a:tr h="310188">
                <a:tc>
                  <a:txBody>
                    <a:bodyPr/>
                    <a:lstStyle/>
                    <a:p>
                      <a:pPr fontAlgn="t"/>
                      <a:r>
                        <a:rPr lang="en-US" sz="1200" u="none" strike="noStrike">
                          <a:solidFill>
                            <a:srgbClr val="0078D7"/>
                          </a:solidFill>
                          <a:effectLst/>
                          <a:hlinkClick r:id="rId3"/>
                        </a:rPr>
                        <a:t>A1-A4</a:t>
                      </a:r>
                      <a:endParaRPr lang="en-US" sz="1200">
                        <a:effectLst/>
                      </a:endParaRP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200">
                          <a:effectLst/>
                        </a:rPr>
                        <a:t>100</a:t>
                      </a: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1819591394"/>
                  </a:ext>
                </a:extLst>
              </a:tr>
              <a:tr h="310188">
                <a:tc>
                  <a:txBody>
                    <a:bodyPr/>
                    <a:lstStyle/>
                    <a:p>
                      <a:pPr fontAlgn="t"/>
                      <a:r>
                        <a:rPr lang="en-US" sz="1200" u="none" strike="noStrike">
                          <a:solidFill>
                            <a:srgbClr val="0078D7"/>
                          </a:solidFill>
                          <a:effectLst/>
                          <a:hlinkClick r:id="rId3"/>
                        </a:rPr>
                        <a:t>A5-A7</a:t>
                      </a:r>
                      <a:endParaRPr lang="en-US" sz="1200">
                        <a:effectLst/>
                      </a:endParaRP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200">
                          <a:effectLst/>
                        </a:rPr>
                        <a:t>100</a:t>
                      </a: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2618272852"/>
                  </a:ext>
                </a:extLst>
              </a:tr>
              <a:tr h="310188">
                <a:tc>
                  <a:txBody>
                    <a:bodyPr/>
                    <a:lstStyle/>
                    <a:p>
                      <a:pPr fontAlgn="t"/>
                      <a:r>
                        <a:rPr lang="en-US" sz="1200" u="none" strike="noStrike">
                          <a:solidFill>
                            <a:srgbClr val="0078D7"/>
                          </a:solidFill>
                          <a:effectLst/>
                          <a:hlinkClick r:id="rId3"/>
                        </a:rPr>
                        <a:t>A1_v2-A8_v2</a:t>
                      </a:r>
                      <a:endParaRPr lang="en-US" sz="1200">
                        <a:effectLst/>
                      </a:endParaRP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200">
                          <a:effectLst/>
                        </a:rPr>
                        <a:t>100</a:t>
                      </a: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3157334764"/>
                  </a:ext>
                </a:extLst>
              </a:tr>
              <a:tr h="310188">
                <a:tc>
                  <a:txBody>
                    <a:bodyPr/>
                    <a:lstStyle/>
                    <a:p>
                      <a:pPr fontAlgn="t"/>
                      <a:r>
                        <a:rPr lang="en-US" sz="1200" u="none" strike="noStrike">
                          <a:solidFill>
                            <a:srgbClr val="0078D7"/>
                          </a:solidFill>
                          <a:effectLst/>
                          <a:hlinkClick r:id="rId3"/>
                        </a:rPr>
                        <a:t>A2m_v2-A8m_v2</a:t>
                      </a:r>
                      <a:endParaRPr lang="en-US" sz="1200">
                        <a:effectLst/>
                      </a:endParaRP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200" dirty="0">
                          <a:effectLst/>
                        </a:rPr>
                        <a:t>100</a:t>
                      </a: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4145811071"/>
                  </a:ext>
                </a:extLst>
              </a:tr>
              <a:tr h="310188">
                <a:tc>
                  <a:txBody>
                    <a:bodyPr/>
                    <a:lstStyle/>
                    <a:p>
                      <a:pPr fontAlgn="t"/>
                      <a:r>
                        <a:rPr lang="en-US" sz="1200" u="none" strike="noStrike">
                          <a:solidFill>
                            <a:srgbClr val="0078D7"/>
                          </a:solidFill>
                          <a:effectLst/>
                          <a:hlinkClick r:id="rId4"/>
                        </a:rPr>
                        <a:t>A8-A11</a:t>
                      </a:r>
                      <a:endParaRPr lang="en-US" sz="1200">
                        <a:effectLst/>
                      </a:endParaRP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200">
                          <a:effectLst/>
                        </a:rPr>
                        <a:t>225*</a:t>
                      </a: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770218846"/>
                  </a:ext>
                </a:extLst>
              </a:tr>
              <a:tr h="310188">
                <a:tc>
                  <a:txBody>
                    <a:bodyPr/>
                    <a:lstStyle/>
                    <a:p>
                      <a:pPr fontAlgn="t"/>
                      <a:r>
                        <a:rPr lang="en-US" sz="1200" u="none" strike="noStrike">
                          <a:solidFill>
                            <a:srgbClr val="0078D7"/>
                          </a:solidFill>
                          <a:effectLst/>
                          <a:hlinkClick r:id="rId3"/>
                        </a:rPr>
                        <a:t>D1-D14</a:t>
                      </a:r>
                      <a:endParaRPr lang="en-US" sz="1200">
                        <a:effectLst/>
                      </a:endParaRP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200">
                          <a:effectLst/>
                        </a:rPr>
                        <a:t>160</a:t>
                      </a: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2470848740"/>
                  </a:ext>
                </a:extLst>
              </a:tr>
              <a:tr h="310188">
                <a:tc>
                  <a:txBody>
                    <a:bodyPr/>
                    <a:lstStyle/>
                    <a:p>
                      <a:pPr fontAlgn="t"/>
                      <a:r>
                        <a:rPr lang="en-US" sz="1200" u="none" strike="noStrike">
                          <a:solidFill>
                            <a:srgbClr val="0078D7"/>
                          </a:solidFill>
                          <a:effectLst/>
                          <a:hlinkClick r:id="rId3"/>
                        </a:rPr>
                        <a:t>D1_v2-D15_v2</a:t>
                      </a:r>
                      <a:endParaRPr lang="en-US" sz="1200">
                        <a:effectLst/>
                      </a:endParaRP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200">
                          <a:effectLst/>
                        </a:rPr>
                        <a:t>210 - 250*</a:t>
                      </a: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2242909392"/>
                  </a:ext>
                </a:extLst>
              </a:tr>
              <a:tr h="310188">
                <a:tc>
                  <a:txBody>
                    <a:bodyPr/>
                    <a:lstStyle/>
                    <a:p>
                      <a:pPr fontAlgn="t"/>
                      <a:r>
                        <a:rPr lang="en-US" sz="1200" u="none" strike="noStrike">
                          <a:solidFill>
                            <a:srgbClr val="0078D7"/>
                          </a:solidFill>
                          <a:effectLst/>
                          <a:hlinkClick r:id="rId5"/>
                        </a:rPr>
                        <a:t>DS1-DS14</a:t>
                      </a:r>
                      <a:endParaRPr lang="en-US" sz="1200">
                        <a:effectLst/>
                      </a:endParaRP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200">
                          <a:effectLst/>
                        </a:rPr>
                        <a:t>160</a:t>
                      </a: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1585304562"/>
                  </a:ext>
                </a:extLst>
              </a:tr>
              <a:tr h="310188">
                <a:tc>
                  <a:txBody>
                    <a:bodyPr/>
                    <a:lstStyle/>
                    <a:p>
                      <a:pPr fontAlgn="t"/>
                      <a:r>
                        <a:rPr lang="en-US" sz="1200" u="none" strike="noStrike">
                          <a:solidFill>
                            <a:srgbClr val="0078D7"/>
                          </a:solidFill>
                          <a:effectLst/>
                          <a:hlinkClick r:id="rId5"/>
                        </a:rPr>
                        <a:t>DS1_v2-DS15_v2</a:t>
                      </a:r>
                      <a:endParaRPr lang="en-US" sz="1200">
                        <a:effectLst/>
                      </a:endParaRP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200">
                          <a:effectLst/>
                        </a:rPr>
                        <a:t>210-250*</a:t>
                      </a: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3250443017"/>
                  </a:ext>
                </a:extLst>
              </a:tr>
              <a:tr h="310188">
                <a:tc>
                  <a:txBody>
                    <a:bodyPr/>
                    <a:lstStyle/>
                    <a:p>
                      <a:pPr fontAlgn="t"/>
                      <a:r>
                        <a:rPr lang="en-US" sz="1200" u="none" strike="noStrike">
                          <a:solidFill>
                            <a:srgbClr val="0078D7"/>
                          </a:solidFill>
                          <a:effectLst/>
                          <a:hlinkClick r:id="rId6"/>
                        </a:rPr>
                        <a:t>D_v3</a:t>
                      </a:r>
                      <a:endParaRPr lang="en-US" sz="1200">
                        <a:effectLst/>
                      </a:endParaRP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200">
                          <a:effectLst/>
                        </a:rPr>
                        <a:t>160-190* **</a:t>
                      </a: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1976023990"/>
                  </a:ext>
                </a:extLst>
              </a:tr>
              <a:tr h="310188">
                <a:tc>
                  <a:txBody>
                    <a:bodyPr/>
                    <a:lstStyle/>
                    <a:p>
                      <a:pPr fontAlgn="t"/>
                      <a:r>
                        <a:rPr lang="en-US" sz="1200" u="none" strike="noStrike">
                          <a:solidFill>
                            <a:srgbClr val="0078D7"/>
                          </a:solidFill>
                          <a:effectLst/>
                          <a:hlinkClick r:id="rId6"/>
                        </a:rPr>
                        <a:t>Ds_v3</a:t>
                      </a:r>
                      <a:endParaRPr lang="en-US" sz="1200">
                        <a:effectLst/>
                      </a:endParaRP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200">
                          <a:effectLst/>
                        </a:rPr>
                        <a:t>160-190* **</a:t>
                      </a: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1418823559"/>
                  </a:ext>
                </a:extLst>
              </a:tr>
              <a:tr h="310188">
                <a:tc>
                  <a:txBody>
                    <a:bodyPr/>
                    <a:lstStyle/>
                    <a:p>
                      <a:pPr fontAlgn="t"/>
                      <a:r>
                        <a:rPr lang="en-US" sz="1200" u="none" strike="noStrike">
                          <a:solidFill>
                            <a:srgbClr val="0078D7"/>
                          </a:solidFill>
                          <a:effectLst/>
                          <a:hlinkClick r:id="rId5"/>
                        </a:rPr>
                        <a:t>E_v3</a:t>
                      </a:r>
                      <a:endParaRPr lang="en-US" sz="1200">
                        <a:effectLst/>
                      </a:endParaRP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200">
                          <a:effectLst/>
                        </a:rPr>
                        <a:t>160-190* **</a:t>
                      </a: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519813855"/>
                  </a:ext>
                </a:extLst>
              </a:tr>
              <a:tr h="310188">
                <a:tc>
                  <a:txBody>
                    <a:bodyPr/>
                    <a:lstStyle/>
                    <a:p>
                      <a:pPr fontAlgn="t"/>
                      <a:r>
                        <a:rPr lang="en-US" sz="1200" u="none" strike="noStrike">
                          <a:solidFill>
                            <a:srgbClr val="0078D7"/>
                          </a:solidFill>
                          <a:effectLst/>
                          <a:hlinkClick r:id="rId5"/>
                        </a:rPr>
                        <a:t>Es_v3</a:t>
                      </a:r>
                      <a:endParaRPr lang="en-US" sz="1200">
                        <a:effectLst/>
                      </a:endParaRP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200" dirty="0">
                          <a:effectLst/>
                        </a:rPr>
                        <a:t>160-190* **</a:t>
                      </a: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252349547"/>
                  </a:ext>
                </a:extLst>
              </a:tr>
              <a:tr h="310188">
                <a:tc>
                  <a:txBody>
                    <a:bodyPr/>
                    <a:lstStyle/>
                    <a:p>
                      <a:pPr fontAlgn="t"/>
                      <a:r>
                        <a:rPr lang="en-US" sz="1200" u="none" strike="noStrike">
                          <a:solidFill>
                            <a:srgbClr val="0078D7"/>
                          </a:solidFill>
                          <a:effectLst/>
                          <a:hlinkClick r:id="rId7"/>
                        </a:rPr>
                        <a:t>F1-F16</a:t>
                      </a:r>
                      <a:endParaRPr lang="en-US" sz="1200">
                        <a:effectLst/>
                      </a:endParaRP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200" dirty="0">
                          <a:effectLst/>
                        </a:rPr>
                        <a:t>210-250*</a:t>
                      </a: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2349126399"/>
                  </a:ext>
                </a:extLst>
              </a:tr>
              <a:tr h="310188">
                <a:tc>
                  <a:txBody>
                    <a:bodyPr/>
                    <a:lstStyle/>
                    <a:p>
                      <a:pPr fontAlgn="t"/>
                      <a:r>
                        <a:rPr lang="en-US" sz="1200" u="none" strike="noStrike" dirty="0">
                          <a:solidFill>
                            <a:srgbClr val="0078D7"/>
                          </a:solidFill>
                          <a:effectLst/>
                          <a:hlinkClick r:id="rId7"/>
                        </a:rPr>
                        <a:t>F1s-F16s</a:t>
                      </a:r>
                      <a:endParaRPr lang="en-US" sz="1200" dirty="0">
                        <a:effectLst/>
                      </a:endParaRP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200" dirty="0">
                          <a:effectLst/>
                        </a:rPr>
                        <a:t>210-250*</a:t>
                      </a: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3966092191"/>
                  </a:ext>
                </a:extLst>
              </a:tr>
              <a:tr h="310188">
                <a:tc>
                  <a:txBody>
                    <a:bodyPr/>
                    <a:lstStyle/>
                    <a:p>
                      <a:pPr fontAlgn="t"/>
                      <a:r>
                        <a:rPr lang="en-US" sz="1200" u="none" strike="noStrike">
                          <a:solidFill>
                            <a:srgbClr val="0078D7"/>
                          </a:solidFill>
                          <a:effectLst/>
                          <a:hlinkClick r:id="rId5"/>
                        </a:rPr>
                        <a:t>G1-G5</a:t>
                      </a:r>
                      <a:endParaRPr lang="en-US" sz="1200">
                        <a:effectLst/>
                      </a:endParaRP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200" dirty="0">
                          <a:effectLst/>
                        </a:rPr>
                        <a:t>180 - 240*</a:t>
                      </a: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2566723753"/>
                  </a:ext>
                </a:extLst>
              </a:tr>
              <a:tr h="310188">
                <a:tc>
                  <a:txBody>
                    <a:bodyPr/>
                    <a:lstStyle/>
                    <a:p>
                      <a:pPr fontAlgn="t"/>
                      <a:r>
                        <a:rPr lang="en-US" sz="1200" u="none" strike="noStrike">
                          <a:solidFill>
                            <a:srgbClr val="0078D7"/>
                          </a:solidFill>
                          <a:effectLst/>
                          <a:hlinkClick r:id="rId5"/>
                        </a:rPr>
                        <a:t>GS1-GS5</a:t>
                      </a:r>
                      <a:endParaRPr lang="en-US" sz="1200">
                        <a:effectLst/>
                      </a:endParaRP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200" dirty="0">
                          <a:effectLst/>
                        </a:rPr>
                        <a:t>180 - 240*</a:t>
                      </a: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773384167"/>
                  </a:ext>
                </a:extLst>
              </a:tr>
              <a:tr h="310188">
                <a:tc>
                  <a:txBody>
                    <a:bodyPr/>
                    <a:lstStyle/>
                    <a:p>
                      <a:pPr fontAlgn="t"/>
                      <a:r>
                        <a:rPr lang="en-US" sz="1200" u="none" strike="noStrike">
                          <a:solidFill>
                            <a:srgbClr val="0078D7"/>
                          </a:solidFill>
                          <a:effectLst/>
                          <a:hlinkClick r:id="rId4"/>
                        </a:rPr>
                        <a:t>H</a:t>
                      </a:r>
                      <a:endParaRPr lang="en-US" sz="1200">
                        <a:effectLst/>
                      </a:endParaRP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200" dirty="0">
                          <a:effectLst/>
                        </a:rPr>
                        <a:t>290 - 300*</a:t>
                      </a: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2822549969"/>
                  </a:ext>
                </a:extLst>
              </a:tr>
              <a:tr h="310188">
                <a:tc>
                  <a:txBody>
                    <a:bodyPr/>
                    <a:lstStyle/>
                    <a:p>
                      <a:pPr fontAlgn="t"/>
                      <a:r>
                        <a:rPr lang="en-US" sz="1200" u="none" strike="noStrike">
                          <a:solidFill>
                            <a:srgbClr val="0078D7"/>
                          </a:solidFill>
                          <a:effectLst/>
                          <a:hlinkClick r:id="rId8"/>
                        </a:rPr>
                        <a:t>L4s-L32s</a:t>
                      </a:r>
                      <a:endParaRPr lang="en-US" sz="1200">
                        <a:effectLst/>
                      </a:endParaRP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200" dirty="0">
                          <a:effectLst/>
                        </a:rPr>
                        <a:t>180 - 240*</a:t>
                      </a: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1542390848"/>
                  </a:ext>
                </a:extLst>
              </a:tr>
              <a:tr h="310188">
                <a:tc>
                  <a:txBody>
                    <a:bodyPr/>
                    <a:lstStyle/>
                    <a:p>
                      <a:pPr fontAlgn="t"/>
                      <a:r>
                        <a:rPr lang="en-US" sz="1200" u="none" strike="noStrike" dirty="0">
                          <a:solidFill>
                            <a:srgbClr val="0078D7"/>
                          </a:solidFill>
                          <a:effectLst/>
                          <a:hlinkClick r:id="rId5"/>
                        </a:rPr>
                        <a:t>M</a:t>
                      </a:r>
                      <a:endParaRPr lang="en-US" sz="1200" dirty="0">
                        <a:effectLst/>
                      </a:endParaRP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tc>
                  <a:txBody>
                    <a:bodyPr/>
                    <a:lstStyle/>
                    <a:p>
                      <a:pPr fontAlgn="t"/>
                      <a:r>
                        <a:rPr lang="en-US" sz="1200" dirty="0">
                          <a:effectLst/>
                        </a:rPr>
                        <a:t>160-180**</a:t>
                      </a:r>
                    </a:p>
                  </a:txBody>
                  <a:tcPr marL="59936" marR="59936" marT="44952" marB="4495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230095606"/>
                  </a:ext>
                </a:extLst>
              </a:tr>
            </a:tbl>
          </a:graphicData>
        </a:graphic>
      </p:graphicFrame>
    </p:spTree>
    <p:extLst>
      <p:ext uri="{BB962C8B-B14F-4D97-AF65-F5344CB8AC3E}">
        <p14:creationId xmlns:p14="http://schemas.microsoft.com/office/powerpoint/2010/main" val="35957516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85951" y="0"/>
            <a:ext cx="10515600" cy="1325563"/>
          </a:xfrm>
        </p:spPr>
        <p:txBody>
          <a:bodyPr/>
          <a:lstStyle/>
          <a:p>
            <a:r>
              <a:rPr lang="en-US" dirty="0"/>
              <a:t>VM Disks</a:t>
            </a:r>
          </a:p>
        </p:txBody>
      </p:sp>
      <p:sp>
        <p:nvSpPr>
          <p:cNvPr id="3" name="Content Placeholder 2"/>
          <p:cNvSpPr>
            <a:spLocks noGrp="1"/>
          </p:cNvSpPr>
          <p:nvPr>
            <p:ph idx="1"/>
          </p:nvPr>
        </p:nvSpPr>
        <p:spPr>
          <a:xfrm>
            <a:off x="838199" y="1277006"/>
            <a:ext cx="10767849" cy="5221329"/>
          </a:xfrm>
        </p:spPr>
        <p:txBody>
          <a:bodyPr numCol="2">
            <a:normAutofit/>
          </a:bodyPr>
          <a:lstStyle/>
          <a:p>
            <a:r>
              <a:rPr lang="en-US" dirty="0"/>
              <a:t>OS Disk (attached via SATA)</a:t>
            </a:r>
          </a:p>
          <a:p>
            <a:pPr lvl="1"/>
            <a:r>
              <a:rPr lang="en-US" dirty="0"/>
              <a:t>VHD based</a:t>
            </a:r>
          </a:p>
          <a:p>
            <a:pPr lvl="1"/>
            <a:r>
              <a:rPr lang="en-US" dirty="0"/>
              <a:t>Persists</a:t>
            </a:r>
          </a:p>
          <a:p>
            <a:pPr lvl="1"/>
            <a:r>
              <a:rPr lang="en-US" dirty="0"/>
              <a:t>Separate storage cost</a:t>
            </a:r>
          </a:p>
          <a:p>
            <a:r>
              <a:rPr lang="en-US" dirty="0"/>
              <a:t>Temporary Disk</a:t>
            </a:r>
          </a:p>
          <a:p>
            <a:pPr lvl="1"/>
            <a:r>
              <a:rPr lang="en-US" dirty="0"/>
              <a:t>Doesn’t persist - SSD</a:t>
            </a:r>
          </a:p>
          <a:p>
            <a:pPr lvl="1"/>
            <a:r>
              <a:rPr lang="en-US" dirty="0"/>
              <a:t>No Separate storage cost</a:t>
            </a:r>
          </a:p>
          <a:p>
            <a:r>
              <a:rPr lang="en-US" dirty="0"/>
              <a:t>Data Disk (SCSI)</a:t>
            </a:r>
          </a:p>
          <a:p>
            <a:pPr lvl="1"/>
            <a:r>
              <a:rPr lang="en-US" dirty="0"/>
              <a:t>VHD based</a:t>
            </a:r>
          </a:p>
          <a:p>
            <a:pPr lvl="1"/>
            <a:r>
              <a:rPr lang="en-US" dirty="0"/>
              <a:t>Persists</a:t>
            </a:r>
          </a:p>
          <a:p>
            <a:pPr lvl="1"/>
            <a:r>
              <a:rPr lang="en-US" dirty="0"/>
              <a:t>Separate storage cost</a:t>
            </a:r>
          </a:p>
          <a:p>
            <a:pPr lvl="1"/>
            <a:r>
              <a:rPr lang="en-US" dirty="0"/>
              <a:t>Current Max Data Disk Size: 4,095 GB</a:t>
            </a:r>
          </a:p>
          <a:p>
            <a:pPr marL="0" indent="0">
              <a:buNone/>
            </a:pPr>
            <a:endParaRPr lang="en-US" dirty="0"/>
          </a:p>
          <a:p>
            <a:pPr lvl="1"/>
            <a:endParaRPr lang="en-US" dirty="0"/>
          </a:p>
          <a:p>
            <a:pPr lvl="1"/>
            <a:endParaRPr lang="en-US" dirty="0"/>
          </a:p>
          <a:p>
            <a:pPr marL="0" indent="0">
              <a:buNone/>
            </a:pPr>
            <a:endParaRPr lang="en-US" dirty="0"/>
          </a:p>
          <a:p>
            <a:pPr lvl="1"/>
            <a:endParaRPr lang="en-US" dirty="0"/>
          </a:p>
          <a:p>
            <a:pPr lvl="1"/>
            <a:endParaRPr lang="en-US" dirty="0"/>
          </a:p>
        </p:txBody>
      </p:sp>
      <p:pic>
        <p:nvPicPr>
          <p:cNvPr id="4" name="Picture 4">
            <a:extLst>
              <a:ext uri="{FF2B5EF4-FFF2-40B4-BE49-F238E27FC236}">
                <a16:creationId xmlns:a16="http://schemas.microsoft.com/office/drawing/2014/main" id="{9DE0CCB7-8476-46DE-AFFB-5D5118DF98FF}"/>
              </a:ext>
            </a:extLst>
          </p:cNvPr>
          <p:cNvPicPr>
            <a:picLocks noChangeAspect="1" noChangeArrowheads="1"/>
          </p:cNvPicPr>
          <p:nvPr>
            <p:custDataLst>
              <p:tags r:id="rId1"/>
            </p:custDataLst>
          </p:nvPr>
        </p:nvPicPr>
        <p:blipFill rotWithShape="1">
          <a:blip r:embed="rId6">
            <a:extLst>
              <a:ext uri="{28A0092B-C50C-407E-A947-70E740481C1C}">
                <a14:useLocalDpi xmlns:a14="http://schemas.microsoft.com/office/drawing/2010/main" val="0"/>
              </a:ext>
            </a:extLst>
          </a:blip>
          <a:srcRect l="16309" t="25314" r="55450" b="41799"/>
          <a:stretch/>
        </p:blipFill>
        <p:spPr bwMode="auto">
          <a:xfrm>
            <a:off x="7269480" y="1325563"/>
            <a:ext cx="3291054" cy="140793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4">
            <a:extLst>
              <a:ext uri="{FF2B5EF4-FFF2-40B4-BE49-F238E27FC236}">
                <a16:creationId xmlns:a16="http://schemas.microsoft.com/office/drawing/2014/main" id="{785DF986-BA89-4639-A74D-013F1ED95533}"/>
              </a:ext>
            </a:extLst>
          </p:cNvPr>
          <p:cNvPicPr>
            <a:picLocks noChangeAspect="1" noChangeArrowheads="1"/>
          </p:cNvPicPr>
          <p:nvPr>
            <p:custDataLst>
              <p:tags r:id="rId2"/>
            </p:custDataLst>
          </p:nvPr>
        </p:nvPicPr>
        <p:blipFill rotWithShape="1">
          <a:blip r:embed="rId6">
            <a:extLst>
              <a:ext uri="{28A0092B-C50C-407E-A947-70E740481C1C}">
                <a14:useLocalDpi xmlns:a14="http://schemas.microsoft.com/office/drawing/2010/main" val="0"/>
              </a:ext>
            </a:extLst>
          </a:blip>
          <a:srcRect l="42153" t="25805" r="29606" b="41308"/>
          <a:stretch/>
        </p:blipFill>
        <p:spPr bwMode="auto">
          <a:xfrm>
            <a:off x="7255027" y="2953382"/>
            <a:ext cx="3291054" cy="140793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4">
            <a:extLst>
              <a:ext uri="{FF2B5EF4-FFF2-40B4-BE49-F238E27FC236}">
                <a16:creationId xmlns:a16="http://schemas.microsoft.com/office/drawing/2014/main" id="{A7503640-989A-4D63-B9F2-9245148DAD42}"/>
              </a:ext>
            </a:extLst>
          </p:cNvPr>
          <p:cNvPicPr>
            <a:picLocks noChangeAspect="1" noChangeArrowheads="1"/>
          </p:cNvPicPr>
          <p:nvPr>
            <p:custDataLst>
              <p:tags r:id="rId3"/>
            </p:custDataLst>
          </p:nvPr>
        </p:nvPicPr>
        <p:blipFill rotWithShape="1">
          <a:blip r:embed="rId6">
            <a:extLst>
              <a:ext uri="{28A0092B-C50C-407E-A947-70E740481C1C}">
                <a14:useLocalDpi xmlns:a14="http://schemas.microsoft.com/office/drawing/2010/main" val="0"/>
              </a:ext>
            </a:extLst>
          </a:blip>
          <a:srcRect l="68611" t="24980" r="3148" b="42133"/>
          <a:stretch/>
        </p:blipFill>
        <p:spPr bwMode="auto">
          <a:xfrm>
            <a:off x="7269480" y="4750137"/>
            <a:ext cx="3291054" cy="140793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67879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2" presetClass="entr" presetSubtype="4" fill="hold" nodeType="with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500"/>
                                        <p:tgtEl>
                                          <p:spTgt spid="3">
                                            <p:txEl>
                                              <p:pRg st="6" end="6"/>
                                            </p:txEl>
                                          </p:spTgt>
                                        </p:tgtEl>
                                      </p:cBhvr>
                                    </p:animEffect>
                                  </p:childTnLst>
                                </p:cTn>
                              </p:par>
                              <p:par>
                                <p:cTn id="32" presetID="2" presetClass="entr" presetSubtype="4" fill="hold" nodeType="withEffect">
                                  <p:stCondLst>
                                    <p:cond delay="0"/>
                                  </p:stCondLst>
                                  <p:childTnLst>
                                    <p:set>
                                      <p:cBhvr>
                                        <p:cTn id="33" dur="1" fill="hold">
                                          <p:stCondLst>
                                            <p:cond delay="0"/>
                                          </p:stCondLst>
                                        </p:cTn>
                                        <p:tgtEl>
                                          <p:spTgt spid="5"/>
                                        </p:tgtEl>
                                        <p:attrNameLst>
                                          <p:attrName>style.visibility</p:attrName>
                                        </p:attrNameLst>
                                      </p:cBhvr>
                                      <p:to>
                                        <p:strVal val="visible"/>
                                      </p:to>
                                    </p:set>
                                    <p:anim calcmode="lin" valueType="num">
                                      <p:cBhvr additive="base">
                                        <p:cTn id="34" dur="500" fill="hold"/>
                                        <p:tgtEl>
                                          <p:spTgt spid="5"/>
                                        </p:tgtEl>
                                        <p:attrNameLst>
                                          <p:attrName>ppt_x</p:attrName>
                                        </p:attrNameLst>
                                      </p:cBhvr>
                                      <p:tavLst>
                                        <p:tav tm="0">
                                          <p:val>
                                            <p:strVal val="#ppt_x"/>
                                          </p:val>
                                        </p:tav>
                                        <p:tav tm="100000">
                                          <p:val>
                                            <p:strVal val="#ppt_x"/>
                                          </p:val>
                                        </p:tav>
                                      </p:tavLst>
                                    </p:anim>
                                    <p:anim calcmode="lin" valueType="num">
                                      <p:cBhvr additive="base">
                                        <p:cTn id="35"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3">
                                            <p:txEl>
                                              <p:pRg st="7" end="7"/>
                                            </p:txEl>
                                          </p:spTgt>
                                        </p:tgtEl>
                                        <p:attrNameLst>
                                          <p:attrName>style.visibility</p:attrName>
                                        </p:attrNameLst>
                                      </p:cBhvr>
                                      <p:to>
                                        <p:strVal val="visible"/>
                                      </p:to>
                                    </p:set>
                                    <p:animEffect transition="in" filter="fade">
                                      <p:cBhvr>
                                        <p:cTn id="40" dur="500"/>
                                        <p:tgtEl>
                                          <p:spTgt spid="3">
                                            <p:txEl>
                                              <p:pRg st="7" end="7"/>
                                            </p:txEl>
                                          </p:spTgt>
                                        </p:tgtEl>
                                      </p:cBhvr>
                                    </p:animEffect>
                                  </p:childTnLst>
                                </p:cTn>
                              </p:par>
                              <p:par>
                                <p:cTn id="41" presetID="10" presetClass="entr" presetSubtype="0" fill="hold" nodeType="withEffect">
                                  <p:stCondLst>
                                    <p:cond delay="0"/>
                                  </p:stCondLst>
                                  <p:childTnLst>
                                    <p:set>
                                      <p:cBhvr>
                                        <p:cTn id="42" dur="1" fill="hold">
                                          <p:stCondLst>
                                            <p:cond delay="0"/>
                                          </p:stCondLst>
                                        </p:cTn>
                                        <p:tgtEl>
                                          <p:spTgt spid="3">
                                            <p:txEl>
                                              <p:pRg st="8" end="8"/>
                                            </p:txEl>
                                          </p:spTgt>
                                        </p:tgtEl>
                                        <p:attrNameLst>
                                          <p:attrName>style.visibility</p:attrName>
                                        </p:attrNameLst>
                                      </p:cBhvr>
                                      <p:to>
                                        <p:strVal val="visible"/>
                                      </p:to>
                                    </p:set>
                                    <p:animEffect transition="in" filter="fade">
                                      <p:cBhvr>
                                        <p:cTn id="43" dur="500"/>
                                        <p:tgtEl>
                                          <p:spTgt spid="3">
                                            <p:txEl>
                                              <p:pRg st="8" end="8"/>
                                            </p:txEl>
                                          </p:spTgt>
                                        </p:tgtEl>
                                      </p:cBhvr>
                                    </p:animEffect>
                                  </p:childTnLst>
                                </p:cTn>
                              </p:par>
                              <p:par>
                                <p:cTn id="44" presetID="10" presetClass="entr" presetSubtype="0" fill="hold" nodeType="withEffect">
                                  <p:stCondLst>
                                    <p:cond delay="0"/>
                                  </p:stCondLst>
                                  <p:childTnLst>
                                    <p:set>
                                      <p:cBhvr>
                                        <p:cTn id="45" dur="1" fill="hold">
                                          <p:stCondLst>
                                            <p:cond delay="0"/>
                                          </p:stCondLst>
                                        </p:cTn>
                                        <p:tgtEl>
                                          <p:spTgt spid="3">
                                            <p:txEl>
                                              <p:pRg st="9" end="9"/>
                                            </p:txEl>
                                          </p:spTgt>
                                        </p:tgtEl>
                                        <p:attrNameLst>
                                          <p:attrName>style.visibility</p:attrName>
                                        </p:attrNameLst>
                                      </p:cBhvr>
                                      <p:to>
                                        <p:strVal val="visible"/>
                                      </p:to>
                                    </p:set>
                                    <p:animEffect transition="in" filter="fade">
                                      <p:cBhvr>
                                        <p:cTn id="46" dur="500"/>
                                        <p:tgtEl>
                                          <p:spTgt spid="3">
                                            <p:txEl>
                                              <p:pRg st="9" end="9"/>
                                            </p:txEl>
                                          </p:spTgt>
                                        </p:tgtEl>
                                      </p:cBhvr>
                                    </p:animEffect>
                                  </p:childTnLst>
                                </p:cTn>
                              </p:par>
                              <p:par>
                                <p:cTn id="47" presetID="10" presetClass="entr" presetSubtype="0" fill="hold" nodeType="withEffect">
                                  <p:stCondLst>
                                    <p:cond delay="0"/>
                                  </p:stCondLst>
                                  <p:childTnLst>
                                    <p:set>
                                      <p:cBhvr>
                                        <p:cTn id="48" dur="1" fill="hold">
                                          <p:stCondLst>
                                            <p:cond delay="0"/>
                                          </p:stCondLst>
                                        </p:cTn>
                                        <p:tgtEl>
                                          <p:spTgt spid="3">
                                            <p:txEl>
                                              <p:pRg st="10" end="10"/>
                                            </p:txEl>
                                          </p:spTgt>
                                        </p:tgtEl>
                                        <p:attrNameLst>
                                          <p:attrName>style.visibility</p:attrName>
                                        </p:attrNameLst>
                                      </p:cBhvr>
                                      <p:to>
                                        <p:strVal val="visible"/>
                                      </p:to>
                                    </p:set>
                                    <p:animEffect transition="in" filter="fade">
                                      <p:cBhvr>
                                        <p:cTn id="49" dur="500"/>
                                        <p:tgtEl>
                                          <p:spTgt spid="3">
                                            <p:txEl>
                                              <p:pRg st="10" end="10"/>
                                            </p:txEl>
                                          </p:spTgt>
                                        </p:tgtEl>
                                      </p:cBhvr>
                                    </p:animEffect>
                                  </p:childTnLst>
                                </p:cTn>
                              </p:par>
                              <p:par>
                                <p:cTn id="50" presetID="10" presetClass="entr" presetSubtype="0" fill="hold" nodeType="withEffect">
                                  <p:stCondLst>
                                    <p:cond delay="0"/>
                                  </p:stCondLst>
                                  <p:childTnLst>
                                    <p:set>
                                      <p:cBhvr>
                                        <p:cTn id="51" dur="1" fill="hold">
                                          <p:stCondLst>
                                            <p:cond delay="0"/>
                                          </p:stCondLst>
                                        </p:cTn>
                                        <p:tgtEl>
                                          <p:spTgt spid="3">
                                            <p:txEl>
                                              <p:pRg st="11" end="11"/>
                                            </p:txEl>
                                          </p:spTgt>
                                        </p:tgtEl>
                                        <p:attrNameLst>
                                          <p:attrName>style.visibility</p:attrName>
                                        </p:attrNameLst>
                                      </p:cBhvr>
                                      <p:to>
                                        <p:strVal val="visible"/>
                                      </p:to>
                                    </p:set>
                                    <p:animEffect transition="in" filter="fade">
                                      <p:cBhvr>
                                        <p:cTn id="52" dur="500"/>
                                        <p:tgtEl>
                                          <p:spTgt spid="3">
                                            <p:txEl>
                                              <p:pRg st="11" end="11"/>
                                            </p:txEl>
                                          </p:spTgt>
                                        </p:tgtEl>
                                      </p:cBhvr>
                                    </p:animEffect>
                                  </p:childTnLst>
                                </p:cTn>
                              </p:par>
                              <p:par>
                                <p:cTn id="53" presetID="2" presetClass="entr" presetSubtype="4" fill="hold" nodeType="withEffect">
                                  <p:stCondLst>
                                    <p:cond delay="0"/>
                                  </p:stCondLst>
                                  <p:childTnLst>
                                    <p:set>
                                      <p:cBhvr>
                                        <p:cTn id="54" dur="1" fill="hold">
                                          <p:stCondLst>
                                            <p:cond delay="0"/>
                                          </p:stCondLst>
                                        </p:cTn>
                                        <p:tgtEl>
                                          <p:spTgt spid="6"/>
                                        </p:tgtEl>
                                        <p:attrNameLst>
                                          <p:attrName>style.visibility</p:attrName>
                                        </p:attrNameLst>
                                      </p:cBhvr>
                                      <p:to>
                                        <p:strVal val="visible"/>
                                      </p:to>
                                    </p:set>
                                    <p:anim calcmode="lin" valueType="num">
                                      <p:cBhvr additive="base">
                                        <p:cTn id="55" dur="500" fill="hold"/>
                                        <p:tgtEl>
                                          <p:spTgt spid="6"/>
                                        </p:tgtEl>
                                        <p:attrNameLst>
                                          <p:attrName>ppt_x</p:attrName>
                                        </p:attrNameLst>
                                      </p:cBhvr>
                                      <p:tavLst>
                                        <p:tav tm="0">
                                          <p:val>
                                            <p:strVal val="#ppt_x"/>
                                          </p:val>
                                        </p:tav>
                                        <p:tav tm="100000">
                                          <p:val>
                                            <p:strVal val="#ppt_x"/>
                                          </p:val>
                                        </p:tav>
                                      </p:tavLst>
                                    </p:anim>
                                    <p:anim calcmode="lin" valueType="num">
                                      <p:cBhvr additive="base">
                                        <p:cTn id="5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0EFA9DE9-2C4C-485B-B204-7F07D07D02C6}"/>
              </a:ext>
            </a:extLst>
          </p:cNvPr>
          <p:cNvGraphicFramePr>
            <a:graphicFrameLocks noGrp="1"/>
          </p:cNvGraphicFramePr>
          <p:nvPr>
            <p:ph idx="1"/>
            <p:extLst/>
          </p:nvPr>
        </p:nvGraphicFramePr>
        <p:xfrm>
          <a:off x="236482" y="0"/>
          <a:ext cx="11682249" cy="6856002"/>
        </p:xfrm>
        <a:graphic>
          <a:graphicData uri="http://schemas.openxmlformats.org/drawingml/2006/table">
            <a:tbl>
              <a:tblPr/>
              <a:tblGrid>
                <a:gridCol w="3894083">
                  <a:extLst>
                    <a:ext uri="{9D8B030D-6E8A-4147-A177-3AD203B41FA5}">
                      <a16:colId xmlns:a16="http://schemas.microsoft.com/office/drawing/2014/main" val="2338558242"/>
                    </a:ext>
                  </a:extLst>
                </a:gridCol>
                <a:gridCol w="3894083">
                  <a:extLst>
                    <a:ext uri="{9D8B030D-6E8A-4147-A177-3AD203B41FA5}">
                      <a16:colId xmlns:a16="http://schemas.microsoft.com/office/drawing/2014/main" val="4087647339"/>
                    </a:ext>
                  </a:extLst>
                </a:gridCol>
                <a:gridCol w="3894083">
                  <a:extLst>
                    <a:ext uri="{9D8B030D-6E8A-4147-A177-3AD203B41FA5}">
                      <a16:colId xmlns:a16="http://schemas.microsoft.com/office/drawing/2014/main" val="4162674754"/>
                    </a:ext>
                  </a:extLst>
                </a:gridCol>
              </a:tblGrid>
              <a:tr h="927058">
                <a:tc>
                  <a:txBody>
                    <a:bodyPr/>
                    <a:lstStyle/>
                    <a:p>
                      <a:pPr algn="l" fontAlgn="b"/>
                      <a:endParaRPr lang="en-US" sz="1800" b="1" dirty="0">
                        <a:effectLst/>
                        <a:latin typeface="segoe-ui_semibold"/>
                      </a:endParaRPr>
                    </a:p>
                  </a:txBody>
                  <a:tcPr marL="69399" marR="69399" marT="52049" marB="52049"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lang="en-US" sz="1800" b="1" dirty="0">
                        <a:effectLst/>
                        <a:latin typeface="segoe-ui_semibold"/>
                      </a:endParaRPr>
                    </a:p>
                    <a:p>
                      <a:pPr marL="0" marR="0" lvl="0" indent="0" algn="l" defTabSz="914400" rtl="0" eaLnBrk="1" fontAlgn="b" latinLnBrk="0" hangingPunct="1">
                        <a:lnSpc>
                          <a:spcPct val="100000"/>
                        </a:lnSpc>
                        <a:spcBef>
                          <a:spcPts val="0"/>
                        </a:spcBef>
                        <a:spcAft>
                          <a:spcPts val="0"/>
                        </a:spcAft>
                        <a:buClrTx/>
                        <a:buSzTx/>
                        <a:buFontTx/>
                        <a:buNone/>
                        <a:tabLst/>
                        <a:defRPr/>
                      </a:pPr>
                      <a:r>
                        <a:rPr lang="en-US" sz="1800" b="1" dirty="0">
                          <a:effectLst/>
                          <a:latin typeface="segoe-ui_semibold"/>
                        </a:rPr>
                        <a:t>Azure Premium Disk</a:t>
                      </a:r>
                    </a:p>
                    <a:p>
                      <a:pPr marL="0" algn="l" defTabSz="914400" rtl="0" eaLnBrk="1" fontAlgn="b" latinLnBrk="0" hangingPunct="1"/>
                      <a:endParaRPr lang="en-US" sz="1800" b="1" kern="1200" dirty="0">
                        <a:solidFill>
                          <a:schemeClr val="tx1"/>
                        </a:solidFill>
                        <a:effectLst/>
                        <a:latin typeface="segoe-ui_semibold"/>
                        <a:ea typeface="+mn-ea"/>
                        <a:cs typeface="+mn-cs"/>
                      </a:endParaRPr>
                    </a:p>
                  </a:txBody>
                  <a:tcPr marL="69399" marR="69399" marT="52049" marB="52049"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lang="en-US" sz="1800" b="1" kern="1200" dirty="0">
                        <a:solidFill>
                          <a:schemeClr val="tx1"/>
                        </a:solidFill>
                        <a:effectLst/>
                        <a:latin typeface="segoe-ui_semibold"/>
                        <a:ea typeface="+mn-ea"/>
                        <a:cs typeface="+mn-cs"/>
                      </a:endParaRPr>
                    </a:p>
                    <a:p>
                      <a:pPr marL="0" marR="0" lvl="0" indent="0" algn="l" defTabSz="914400" rtl="0" eaLnBrk="1" fontAlgn="b" latinLnBrk="0" hangingPunct="1">
                        <a:lnSpc>
                          <a:spcPct val="100000"/>
                        </a:lnSpc>
                        <a:spcBef>
                          <a:spcPts val="0"/>
                        </a:spcBef>
                        <a:spcAft>
                          <a:spcPts val="0"/>
                        </a:spcAft>
                        <a:buClrTx/>
                        <a:buSzTx/>
                        <a:buFontTx/>
                        <a:buNone/>
                        <a:tabLst/>
                        <a:defRPr/>
                      </a:pPr>
                      <a:r>
                        <a:rPr lang="en-US" sz="1800" b="1" kern="1200" dirty="0">
                          <a:solidFill>
                            <a:schemeClr val="tx1"/>
                          </a:solidFill>
                          <a:effectLst/>
                          <a:latin typeface="segoe-ui_semibold"/>
                          <a:ea typeface="+mn-ea"/>
                          <a:cs typeface="+mn-cs"/>
                        </a:rPr>
                        <a:t>Azure Standard Disk</a:t>
                      </a:r>
                    </a:p>
                  </a:txBody>
                  <a:tcPr marL="41640" marR="41640" marT="20820" marB="20820">
                    <a:lnL w="12700" cap="flat" cmpd="sng" algn="ctr">
                      <a:solidFill>
                        <a:srgbClr val="E3E3E3"/>
                      </a:solidFill>
                      <a:prstDash val="solid"/>
                      <a:round/>
                      <a:headEnd type="none" w="med" len="med"/>
                      <a:tailEnd type="none" w="med" len="med"/>
                    </a:lnL>
                    <a:lnB w="9525" cap="flat" cmpd="sng" algn="ctr">
                      <a:solidFill>
                        <a:srgbClr val="E3E3E3"/>
                      </a:solidFill>
                      <a:prstDash val="solid"/>
                      <a:round/>
                      <a:headEnd type="none" w="med" len="med"/>
                      <a:tailEnd type="none" w="med" len="med"/>
                    </a:lnB>
                    <a:noFill/>
                  </a:tcPr>
                </a:tc>
                <a:extLst>
                  <a:ext uri="{0D108BD9-81ED-4DB2-BD59-A6C34878D82A}">
                    <a16:rowId xmlns:a16="http://schemas.microsoft.com/office/drawing/2014/main" val="2725414650"/>
                  </a:ext>
                </a:extLst>
              </a:tr>
              <a:tr h="408898">
                <a:tc>
                  <a:txBody>
                    <a:bodyPr/>
                    <a:lstStyle/>
                    <a:p>
                      <a:pPr fontAlgn="t"/>
                      <a:r>
                        <a:rPr lang="en-US" sz="2000" b="1" dirty="0">
                          <a:effectLst/>
                        </a:rPr>
                        <a:t>Disk Type</a:t>
                      </a:r>
                    </a:p>
                  </a:txBody>
                  <a:tcPr marL="69399" marR="69399" marT="52049" marB="5204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tc>
                  <a:txBody>
                    <a:bodyPr/>
                    <a:lstStyle/>
                    <a:p>
                      <a:pPr marL="0" algn="l" defTabSz="914400" rtl="0" eaLnBrk="1" fontAlgn="b" latinLnBrk="0" hangingPunct="1"/>
                      <a:r>
                        <a:rPr lang="en-US" sz="1800" b="0" kern="1200" dirty="0">
                          <a:solidFill>
                            <a:schemeClr val="tx1"/>
                          </a:solidFill>
                          <a:effectLst/>
                          <a:latin typeface="segoe-ui_semibold"/>
                          <a:ea typeface="+mn-ea"/>
                          <a:cs typeface="+mn-cs"/>
                        </a:rPr>
                        <a:t>Solid State Drives (SSD)</a:t>
                      </a:r>
                    </a:p>
                  </a:txBody>
                  <a:tcPr marL="69399" marR="69399" marT="52049" marB="5204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tc>
                  <a:txBody>
                    <a:bodyPr/>
                    <a:lstStyle/>
                    <a:p>
                      <a:pPr marL="0" algn="l" defTabSz="914400" rtl="0" eaLnBrk="1" fontAlgn="b" latinLnBrk="0" hangingPunct="1"/>
                      <a:r>
                        <a:rPr lang="en-US" sz="1800" b="0" kern="1200" dirty="0">
                          <a:solidFill>
                            <a:schemeClr val="tx1"/>
                          </a:solidFill>
                          <a:effectLst/>
                          <a:latin typeface="segoe-ui_semibold"/>
                          <a:ea typeface="+mn-ea"/>
                          <a:cs typeface="+mn-cs"/>
                        </a:rPr>
                        <a:t>Hard Disk Drives (HDD)</a:t>
                      </a:r>
                    </a:p>
                  </a:txBody>
                  <a:tcPr marL="69399" marR="69399" marT="52049" marB="5204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extLst>
                  <a:ext uri="{0D108BD9-81ED-4DB2-BD59-A6C34878D82A}">
                    <a16:rowId xmlns:a16="http://schemas.microsoft.com/office/drawing/2014/main" val="1370704021"/>
                  </a:ext>
                </a:extLst>
              </a:tr>
              <a:tr h="1101030">
                <a:tc>
                  <a:txBody>
                    <a:bodyPr/>
                    <a:lstStyle/>
                    <a:p>
                      <a:pPr fontAlgn="t"/>
                      <a:r>
                        <a:rPr lang="en-US" sz="2000" b="1" dirty="0">
                          <a:effectLst/>
                        </a:rPr>
                        <a:t>Overview</a:t>
                      </a:r>
                    </a:p>
                  </a:txBody>
                  <a:tcPr marL="69399" marR="69399" marT="52049" marB="5204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tc>
                  <a:txBody>
                    <a:bodyPr/>
                    <a:lstStyle/>
                    <a:p>
                      <a:pPr marL="0" algn="l" defTabSz="914400" rtl="0" eaLnBrk="1" fontAlgn="b" latinLnBrk="0" hangingPunct="1"/>
                      <a:r>
                        <a:rPr lang="en-US" sz="1800" b="0" kern="1200" dirty="0">
                          <a:solidFill>
                            <a:schemeClr val="tx1"/>
                          </a:solidFill>
                          <a:effectLst/>
                          <a:latin typeface="segoe-ui_semibold"/>
                          <a:ea typeface="+mn-ea"/>
                          <a:cs typeface="+mn-cs"/>
                        </a:rPr>
                        <a:t>SSD-based high-performance, low-latency disk support for VMs running IO-intensive workloads</a:t>
                      </a:r>
                    </a:p>
                  </a:txBody>
                  <a:tcPr marL="69399" marR="69399" marT="52049" marB="5204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tc>
                  <a:txBody>
                    <a:bodyPr/>
                    <a:lstStyle/>
                    <a:p>
                      <a:pPr marL="0" algn="l" defTabSz="914400" rtl="0" eaLnBrk="1" fontAlgn="b" latinLnBrk="0" hangingPunct="1"/>
                      <a:r>
                        <a:rPr lang="en-US" sz="1800" b="0" kern="1200" dirty="0">
                          <a:solidFill>
                            <a:schemeClr val="tx1"/>
                          </a:solidFill>
                          <a:effectLst/>
                          <a:latin typeface="segoe-ui_semibold"/>
                          <a:ea typeface="+mn-ea"/>
                          <a:cs typeface="+mn-cs"/>
                        </a:rPr>
                        <a:t>HDD-based cost effective disk support for Dev/Test VM scenarios</a:t>
                      </a:r>
                    </a:p>
                  </a:txBody>
                  <a:tcPr marL="69399" marR="69399" marT="52049" marB="5204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extLst>
                  <a:ext uri="{0D108BD9-81ED-4DB2-BD59-A6C34878D82A}">
                    <a16:rowId xmlns:a16="http://schemas.microsoft.com/office/drawing/2014/main" val="1434320552"/>
                  </a:ext>
                </a:extLst>
              </a:tr>
              <a:tr h="652738">
                <a:tc>
                  <a:txBody>
                    <a:bodyPr/>
                    <a:lstStyle/>
                    <a:p>
                      <a:pPr fontAlgn="t"/>
                      <a:r>
                        <a:rPr lang="en-US" sz="2000" b="1" dirty="0">
                          <a:effectLst/>
                        </a:rPr>
                        <a:t>Scenario</a:t>
                      </a:r>
                    </a:p>
                  </a:txBody>
                  <a:tcPr marL="69399" marR="69399" marT="52049" marB="5204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tc>
                  <a:txBody>
                    <a:bodyPr/>
                    <a:lstStyle/>
                    <a:p>
                      <a:pPr marL="0" algn="l" defTabSz="914400" rtl="0" eaLnBrk="1" fontAlgn="b" latinLnBrk="0" hangingPunct="1"/>
                      <a:r>
                        <a:rPr lang="en-US" sz="1800" b="0" kern="1200" dirty="0">
                          <a:solidFill>
                            <a:schemeClr val="tx1"/>
                          </a:solidFill>
                          <a:effectLst/>
                          <a:latin typeface="segoe-ui_semibold"/>
                          <a:ea typeface="+mn-ea"/>
                          <a:cs typeface="+mn-cs"/>
                        </a:rPr>
                        <a:t>Production and performance sensitive workloads</a:t>
                      </a:r>
                    </a:p>
                  </a:txBody>
                  <a:tcPr marL="69399" marR="69399" marT="52049" marB="5204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tc>
                  <a:txBody>
                    <a:bodyPr/>
                    <a:lstStyle/>
                    <a:p>
                      <a:pPr marL="0" algn="l" defTabSz="914400" rtl="0" eaLnBrk="1" fontAlgn="b" latinLnBrk="0" hangingPunct="1"/>
                      <a:r>
                        <a:rPr lang="en-US" sz="1800" b="0" kern="1200" dirty="0">
                          <a:solidFill>
                            <a:schemeClr val="tx1"/>
                          </a:solidFill>
                          <a:effectLst/>
                          <a:latin typeface="segoe-ui_semibold"/>
                          <a:ea typeface="+mn-ea"/>
                          <a:cs typeface="+mn-cs"/>
                        </a:rPr>
                        <a:t>Dev/Test, non-critical, </a:t>
                      </a:r>
                      <a:br>
                        <a:rPr lang="en-US" sz="1800" b="0" kern="1200" dirty="0">
                          <a:solidFill>
                            <a:schemeClr val="tx1"/>
                          </a:solidFill>
                          <a:effectLst/>
                          <a:latin typeface="segoe-ui_semibold"/>
                          <a:ea typeface="+mn-ea"/>
                          <a:cs typeface="+mn-cs"/>
                        </a:rPr>
                      </a:br>
                      <a:r>
                        <a:rPr lang="en-US" sz="1800" b="0" kern="1200" dirty="0">
                          <a:solidFill>
                            <a:schemeClr val="tx1"/>
                          </a:solidFill>
                          <a:effectLst/>
                          <a:latin typeface="segoe-ui_semibold"/>
                          <a:ea typeface="+mn-ea"/>
                          <a:cs typeface="+mn-cs"/>
                        </a:rPr>
                        <a:t>Infrequent access</a:t>
                      </a:r>
                    </a:p>
                  </a:txBody>
                  <a:tcPr marL="69399" marR="69399" marT="52049" marB="5204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extLst>
                  <a:ext uri="{0D108BD9-81ED-4DB2-BD59-A6C34878D82A}">
                    <a16:rowId xmlns:a16="http://schemas.microsoft.com/office/drawing/2014/main" val="2908402776"/>
                  </a:ext>
                </a:extLst>
              </a:tr>
              <a:tr h="2948482">
                <a:tc>
                  <a:txBody>
                    <a:bodyPr/>
                    <a:lstStyle/>
                    <a:p>
                      <a:pPr fontAlgn="t"/>
                      <a:r>
                        <a:rPr lang="en-US" sz="2000" b="1" dirty="0">
                          <a:effectLst/>
                        </a:rPr>
                        <a:t>Disk Size</a:t>
                      </a:r>
                    </a:p>
                  </a:txBody>
                  <a:tcPr marL="69399" marR="69399" marT="52049" marB="5204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tc>
                  <a:txBody>
                    <a:bodyPr/>
                    <a:lstStyle/>
                    <a:p>
                      <a:pPr marL="0" algn="l" defTabSz="914400" rtl="0" eaLnBrk="1" fontAlgn="b" latinLnBrk="0" hangingPunct="1"/>
                      <a:r>
                        <a:rPr lang="en-US" sz="1800" b="0" kern="1200" dirty="0">
                          <a:solidFill>
                            <a:schemeClr val="tx1"/>
                          </a:solidFill>
                          <a:effectLst/>
                          <a:latin typeface="segoe-ui_semibold"/>
                          <a:ea typeface="+mn-ea"/>
                          <a:cs typeface="+mn-cs"/>
                        </a:rPr>
                        <a:t>P4: 32 GB (Managed Disks only)</a:t>
                      </a:r>
                      <a:br>
                        <a:rPr lang="en-US" sz="1800" b="0" kern="1200" dirty="0">
                          <a:solidFill>
                            <a:schemeClr val="tx1"/>
                          </a:solidFill>
                          <a:effectLst/>
                          <a:latin typeface="segoe-ui_semibold"/>
                          <a:ea typeface="+mn-ea"/>
                          <a:cs typeface="+mn-cs"/>
                        </a:rPr>
                      </a:br>
                      <a:r>
                        <a:rPr lang="en-US" sz="1800" b="0" kern="1200" dirty="0">
                          <a:solidFill>
                            <a:schemeClr val="tx1"/>
                          </a:solidFill>
                          <a:effectLst/>
                          <a:latin typeface="segoe-ui_semibold"/>
                          <a:ea typeface="+mn-ea"/>
                          <a:cs typeface="+mn-cs"/>
                        </a:rPr>
                        <a:t>P6: 64 GB (Managed Disks only)</a:t>
                      </a:r>
                      <a:br>
                        <a:rPr lang="en-US" sz="1800" b="0" kern="1200" dirty="0">
                          <a:solidFill>
                            <a:schemeClr val="tx1"/>
                          </a:solidFill>
                          <a:effectLst/>
                          <a:latin typeface="segoe-ui_semibold"/>
                          <a:ea typeface="+mn-ea"/>
                          <a:cs typeface="+mn-cs"/>
                        </a:rPr>
                      </a:br>
                      <a:r>
                        <a:rPr lang="en-US" sz="1800" b="0" kern="1200" dirty="0">
                          <a:solidFill>
                            <a:schemeClr val="tx1"/>
                          </a:solidFill>
                          <a:effectLst/>
                          <a:latin typeface="segoe-ui_semibold"/>
                          <a:ea typeface="+mn-ea"/>
                          <a:cs typeface="+mn-cs"/>
                        </a:rPr>
                        <a:t>P10: 128 GB</a:t>
                      </a:r>
                      <a:br>
                        <a:rPr lang="en-US" sz="1800" b="0" kern="1200" dirty="0">
                          <a:solidFill>
                            <a:schemeClr val="tx1"/>
                          </a:solidFill>
                          <a:effectLst/>
                          <a:latin typeface="segoe-ui_semibold"/>
                          <a:ea typeface="+mn-ea"/>
                          <a:cs typeface="+mn-cs"/>
                        </a:rPr>
                      </a:br>
                      <a:r>
                        <a:rPr lang="en-US" sz="1800" b="0" kern="1200" dirty="0">
                          <a:solidFill>
                            <a:schemeClr val="tx1"/>
                          </a:solidFill>
                          <a:effectLst/>
                          <a:latin typeface="segoe-ui_semibold"/>
                          <a:ea typeface="+mn-ea"/>
                          <a:cs typeface="+mn-cs"/>
                        </a:rPr>
                        <a:t>P20: 512 GB</a:t>
                      </a:r>
                      <a:br>
                        <a:rPr lang="en-US" sz="1800" b="0" kern="1200" dirty="0">
                          <a:solidFill>
                            <a:schemeClr val="tx1"/>
                          </a:solidFill>
                          <a:effectLst/>
                          <a:latin typeface="segoe-ui_semibold"/>
                          <a:ea typeface="+mn-ea"/>
                          <a:cs typeface="+mn-cs"/>
                        </a:rPr>
                      </a:br>
                      <a:r>
                        <a:rPr lang="en-US" sz="1800" b="0" kern="1200" dirty="0">
                          <a:solidFill>
                            <a:schemeClr val="tx1"/>
                          </a:solidFill>
                          <a:effectLst/>
                          <a:latin typeface="segoe-ui_semibold"/>
                          <a:ea typeface="+mn-ea"/>
                          <a:cs typeface="+mn-cs"/>
                        </a:rPr>
                        <a:t>P30: 1024 GB</a:t>
                      </a:r>
                      <a:br>
                        <a:rPr lang="en-US" sz="1800" b="0" kern="1200" dirty="0">
                          <a:solidFill>
                            <a:schemeClr val="tx1"/>
                          </a:solidFill>
                          <a:effectLst/>
                          <a:latin typeface="segoe-ui_semibold"/>
                          <a:ea typeface="+mn-ea"/>
                          <a:cs typeface="+mn-cs"/>
                        </a:rPr>
                      </a:br>
                      <a:r>
                        <a:rPr lang="en-US" sz="1800" b="0" kern="1200" dirty="0">
                          <a:solidFill>
                            <a:schemeClr val="tx1"/>
                          </a:solidFill>
                          <a:effectLst/>
                          <a:latin typeface="segoe-ui_semibold"/>
                          <a:ea typeface="+mn-ea"/>
                          <a:cs typeface="+mn-cs"/>
                        </a:rPr>
                        <a:t>P40: 2048 GB</a:t>
                      </a:r>
                      <a:br>
                        <a:rPr lang="en-US" sz="1800" b="0" kern="1200" dirty="0">
                          <a:solidFill>
                            <a:schemeClr val="tx1"/>
                          </a:solidFill>
                          <a:effectLst/>
                          <a:latin typeface="segoe-ui_semibold"/>
                          <a:ea typeface="+mn-ea"/>
                          <a:cs typeface="+mn-cs"/>
                        </a:rPr>
                      </a:br>
                      <a:r>
                        <a:rPr lang="en-US" sz="1800" b="0" kern="1200" dirty="0">
                          <a:solidFill>
                            <a:schemeClr val="tx1"/>
                          </a:solidFill>
                          <a:effectLst/>
                          <a:latin typeface="segoe-ui_semibold"/>
                          <a:ea typeface="+mn-ea"/>
                          <a:cs typeface="+mn-cs"/>
                        </a:rPr>
                        <a:t>P50: 4095 GB</a:t>
                      </a:r>
                    </a:p>
                  </a:txBody>
                  <a:tcPr marL="69399" marR="69399" marT="52049" marB="5204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tc>
                  <a:txBody>
                    <a:bodyPr/>
                    <a:lstStyle/>
                    <a:p>
                      <a:pPr marL="0" algn="l" defTabSz="914400" rtl="0" eaLnBrk="1" fontAlgn="b" latinLnBrk="0" hangingPunct="1"/>
                      <a:r>
                        <a:rPr lang="en-US" sz="1800" b="0" kern="1200" dirty="0">
                          <a:solidFill>
                            <a:schemeClr val="tx1"/>
                          </a:solidFill>
                          <a:effectLst/>
                          <a:latin typeface="segoe-ui_semibold"/>
                          <a:ea typeface="+mn-ea"/>
                          <a:cs typeface="+mn-cs"/>
                        </a:rPr>
                        <a:t>Unmanaged Disks: 1 GB – 4 TB (4095 GB) </a:t>
                      </a:r>
                      <a:br>
                        <a:rPr lang="en-US" sz="1800" b="0" kern="1200" dirty="0">
                          <a:solidFill>
                            <a:schemeClr val="tx1"/>
                          </a:solidFill>
                          <a:effectLst/>
                          <a:latin typeface="segoe-ui_semibold"/>
                          <a:ea typeface="+mn-ea"/>
                          <a:cs typeface="+mn-cs"/>
                        </a:rPr>
                      </a:br>
                      <a:r>
                        <a:rPr lang="en-US" sz="1800" b="0" kern="1200" dirty="0">
                          <a:solidFill>
                            <a:schemeClr val="tx1"/>
                          </a:solidFill>
                          <a:effectLst/>
                          <a:latin typeface="segoe-ui_semibold"/>
                          <a:ea typeface="+mn-ea"/>
                          <a:cs typeface="+mn-cs"/>
                        </a:rPr>
                        <a:t>Managed Disks:</a:t>
                      </a:r>
                      <a:br>
                        <a:rPr lang="en-US" sz="1800" b="0" kern="1200" dirty="0">
                          <a:solidFill>
                            <a:schemeClr val="tx1"/>
                          </a:solidFill>
                          <a:effectLst/>
                          <a:latin typeface="segoe-ui_semibold"/>
                          <a:ea typeface="+mn-ea"/>
                          <a:cs typeface="+mn-cs"/>
                        </a:rPr>
                      </a:br>
                      <a:r>
                        <a:rPr lang="en-US" sz="1800" b="0" kern="1200" dirty="0">
                          <a:solidFill>
                            <a:schemeClr val="tx1"/>
                          </a:solidFill>
                          <a:effectLst/>
                          <a:latin typeface="segoe-ui_semibold"/>
                          <a:ea typeface="+mn-ea"/>
                          <a:cs typeface="+mn-cs"/>
                        </a:rPr>
                        <a:t>S4: 32 GB </a:t>
                      </a:r>
                      <a:br>
                        <a:rPr lang="en-US" sz="1800" b="0" kern="1200" dirty="0">
                          <a:solidFill>
                            <a:schemeClr val="tx1"/>
                          </a:solidFill>
                          <a:effectLst/>
                          <a:latin typeface="segoe-ui_semibold"/>
                          <a:ea typeface="+mn-ea"/>
                          <a:cs typeface="+mn-cs"/>
                        </a:rPr>
                      </a:br>
                      <a:r>
                        <a:rPr lang="en-US" sz="1800" b="0" kern="1200" dirty="0">
                          <a:solidFill>
                            <a:schemeClr val="tx1"/>
                          </a:solidFill>
                          <a:effectLst/>
                          <a:latin typeface="segoe-ui_semibold"/>
                          <a:ea typeface="+mn-ea"/>
                          <a:cs typeface="+mn-cs"/>
                        </a:rPr>
                        <a:t>S6: 64 GB </a:t>
                      </a:r>
                      <a:br>
                        <a:rPr lang="en-US" sz="1800" b="0" kern="1200" dirty="0">
                          <a:solidFill>
                            <a:schemeClr val="tx1"/>
                          </a:solidFill>
                          <a:effectLst/>
                          <a:latin typeface="segoe-ui_semibold"/>
                          <a:ea typeface="+mn-ea"/>
                          <a:cs typeface="+mn-cs"/>
                        </a:rPr>
                      </a:br>
                      <a:r>
                        <a:rPr lang="en-US" sz="1800" b="0" kern="1200" dirty="0">
                          <a:solidFill>
                            <a:schemeClr val="tx1"/>
                          </a:solidFill>
                          <a:effectLst/>
                          <a:latin typeface="segoe-ui_semibold"/>
                          <a:ea typeface="+mn-ea"/>
                          <a:cs typeface="+mn-cs"/>
                        </a:rPr>
                        <a:t>S10: 128 GB </a:t>
                      </a:r>
                      <a:br>
                        <a:rPr lang="en-US" sz="1800" b="0" kern="1200" dirty="0">
                          <a:solidFill>
                            <a:schemeClr val="tx1"/>
                          </a:solidFill>
                          <a:effectLst/>
                          <a:latin typeface="segoe-ui_semibold"/>
                          <a:ea typeface="+mn-ea"/>
                          <a:cs typeface="+mn-cs"/>
                        </a:rPr>
                      </a:br>
                      <a:r>
                        <a:rPr lang="en-US" sz="1800" b="0" kern="1200" dirty="0">
                          <a:solidFill>
                            <a:schemeClr val="tx1"/>
                          </a:solidFill>
                          <a:effectLst/>
                          <a:latin typeface="segoe-ui_semibold"/>
                          <a:ea typeface="+mn-ea"/>
                          <a:cs typeface="+mn-cs"/>
                        </a:rPr>
                        <a:t>S20: 512 GB </a:t>
                      </a:r>
                      <a:br>
                        <a:rPr lang="en-US" sz="1800" b="0" kern="1200" dirty="0">
                          <a:solidFill>
                            <a:schemeClr val="tx1"/>
                          </a:solidFill>
                          <a:effectLst/>
                          <a:latin typeface="segoe-ui_semibold"/>
                          <a:ea typeface="+mn-ea"/>
                          <a:cs typeface="+mn-cs"/>
                        </a:rPr>
                      </a:br>
                      <a:r>
                        <a:rPr lang="en-US" sz="1800" b="0" kern="1200" dirty="0">
                          <a:solidFill>
                            <a:schemeClr val="tx1"/>
                          </a:solidFill>
                          <a:effectLst/>
                          <a:latin typeface="segoe-ui_semibold"/>
                          <a:ea typeface="+mn-ea"/>
                          <a:cs typeface="+mn-cs"/>
                        </a:rPr>
                        <a:t>S30: 1024 GB </a:t>
                      </a:r>
                      <a:br>
                        <a:rPr lang="en-US" sz="1800" b="0" kern="1200" dirty="0">
                          <a:solidFill>
                            <a:schemeClr val="tx1"/>
                          </a:solidFill>
                          <a:effectLst/>
                          <a:latin typeface="segoe-ui_semibold"/>
                          <a:ea typeface="+mn-ea"/>
                          <a:cs typeface="+mn-cs"/>
                        </a:rPr>
                      </a:br>
                      <a:r>
                        <a:rPr lang="en-US" sz="1800" b="0" kern="1200" dirty="0">
                          <a:solidFill>
                            <a:schemeClr val="tx1"/>
                          </a:solidFill>
                          <a:effectLst/>
                          <a:latin typeface="segoe-ui_semibold"/>
                          <a:ea typeface="+mn-ea"/>
                          <a:cs typeface="+mn-cs"/>
                        </a:rPr>
                        <a:t>S40: 2048 GB</a:t>
                      </a:r>
                      <a:br>
                        <a:rPr lang="en-US" sz="1800" b="0" kern="1200" dirty="0">
                          <a:solidFill>
                            <a:schemeClr val="tx1"/>
                          </a:solidFill>
                          <a:effectLst/>
                          <a:latin typeface="segoe-ui_semibold"/>
                          <a:ea typeface="+mn-ea"/>
                          <a:cs typeface="+mn-cs"/>
                        </a:rPr>
                      </a:br>
                      <a:r>
                        <a:rPr lang="en-US" sz="1800" b="0" kern="1200" dirty="0">
                          <a:solidFill>
                            <a:schemeClr val="tx1"/>
                          </a:solidFill>
                          <a:effectLst/>
                          <a:latin typeface="segoe-ui_semibold"/>
                          <a:ea typeface="+mn-ea"/>
                          <a:cs typeface="+mn-cs"/>
                        </a:rPr>
                        <a:t>S50: 4095 GB</a:t>
                      </a:r>
                    </a:p>
                  </a:txBody>
                  <a:tcPr marL="69399" marR="69399" marT="52049" marB="5204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extLst>
                  <a:ext uri="{0D108BD9-81ED-4DB2-BD59-A6C34878D82A}">
                    <a16:rowId xmlns:a16="http://schemas.microsoft.com/office/drawing/2014/main" val="710144733"/>
                  </a:ext>
                </a:extLst>
              </a:tr>
              <a:tr h="408898">
                <a:tc>
                  <a:txBody>
                    <a:bodyPr/>
                    <a:lstStyle/>
                    <a:p>
                      <a:pPr fontAlgn="t"/>
                      <a:r>
                        <a:rPr lang="en-US" sz="2000" b="1" dirty="0">
                          <a:effectLst/>
                        </a:rPr>
                        <a:t>Max Throughput per Disk</a:t>
                      </a:r>
                    </a:p>
                  </a:txBody>
                  <a:tcPr marL="69399" marR="69399" marT="52049" marB="5204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tc>
                  <a:txBody>
                    <a:bodyPr/>
                    <a:lstStyle/>
                    <a:p>
                      <a:pPr marL="0" algn="l" defTabSz="914400" rtl="0" eaLnBrk="1" fontAlgn="b" latinLnBrk="0" hangingPunct="1"/>
                      <a:r>
                        <a:rPr lang="en-US" sz="1800" b="0" kern="1200" dirty="0">
                          <a:solidFill>
                            <a:schemeClr val="tx1"/>
                          </a:solidFill>
                          <a:effectLst/>
                          <a:latin typeface="segoe-ui_semibold"/>
                          <a:ea typeface="+mn-ea"/>
                          <a:cs typeface="+mn-cs"/>
                        </a:rPr>
                        <a:t>250 MB/s </a:t>
                      </a:r>
                    </a:p>
                  </a:txBody>
                  <a:tcPr marL="69399" marR="69399" marT="52049" marB="5204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tc>
                  <a:txBody>
                    <a:bodyPr/>
                    <a:lstStyle/>
                    <a:p>
                      <a:pPr fontAlgn="t"/>
                      <a:r>
                        <a:rPr lang="en-US" sz="1800">
                          <a:effectLst/>
                        </a:rPr>
                        <a:t>60 MB/s</a:t>
                      </a:r>
                    </a:p>
                  </a:txBody>
                  <a:tcPr marL="69399" marR="69399" marT="52049" marB="5204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extLst>
                  <a:ext uri="{0D108BD9-81ED-4DB2-BD59-A6C34878D82A}">
                    <a16:rowId xmlns:a16="http://schemas.microsoft.com/office/drawing/2014/main" val="2247555544"/>
                  </a:ext>
                </a:extLst>
              </a:tr>
              <a:tr h="408898">
                <a:tc>
                  <a:txBody>
                    <a:bodyPr/>
                    <a:lstStyle/>
                    <a:p>
                      <a:pPr fontAlgn="t"/>
                      <a:r>
                        <a:rPr lang="en-US" sz="2000" b="1" dirty="0">
                          <a:effectLst/>
                        </a:rPr>
                        <a:t>Max IOPS per Disk</a:t>
                      </a:r>
                    </a:p>
                  </a:txBody>
                  <a:tcPr marL="69399" marR="69399" marT="52049" marB="5204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noFill/>
                  </a:tcPr>
                </a:tc>
                <a:tc>
                  <a:txBody>
                    <a:bodyPr/>
                    <a:lstStyle/>
                    <a:p>
                      <a:pPr marL="0" algn="l" defTabSz="914400" rtl="0" eaLnBrk="1" fontAlgn="b" latinLnBrk="0" hangingPunct="1"/>
                      <a:r>
                        <a:rPr lang="en-US" sz="1800" b="0" kern="1200" dirty="0">
                          <a:solidFill>
                            <a:schemeClr val="tx1"/>
                          </a:solidFill>
                          <a:effectLst/>
                          <a:latin typeface="segoe-ui_semibold"/>
                          <a:ea typeface="+mn-ea"/>
                          <a:cs typeface="+mn-cs"/>
                        </a:rPr>
                        <a:t>7500 IOPS</a:t>
                      </a:r>
                    </a:p>
                  </a:txBody>
                  <a:tcPr marL="69399" marR="69399" marT="52049" marB="5204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noFill/>
                  </a:tcPr>
                </a:tc>
                <a:tc>
                  <a:txBody>
                    <a:bodyPr/>
                    <a:lstStyle/>
                    <a:p>
                      <a:pPr fontAlgn="t"/>
                      <a:r>
                        <a:rPr lang="en-US" sz="1800" dirty="0">
                          <a:effectLst/>
                        </a:rPr>
                        <a:t>500 IOPS</a:t>
                      </a:r>
                    </a:p>
                  </a:txBody>
                  <a:tcPr marL="69399" marR="69399" marT="52049" marB="5204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noFill/>
                  </a:tcPr>
                </a:tc>
                <a:extLst>
                  <a:ext uri="{0D108BD9-81ED-4DB2-BD59-A6C34878D82A}">
                    <a16:rowId xmlns:a16="http://schemas.microsoft.com/office/drawing/2014/main" val="3138701546"/>
                  </a:ext>
                </a:extLst>
              </a:tr>
            </a:tbl>
          </a:graphicData>
        </a:graphic>
      </p:graphicFrame>
    </p:spTree>
    <p:extLst>
      <p:ext uri="{BB962C8B-B14F-4D97-AF65-F5344CB8AC3E}">
        <p14:creationId xmlns:p14="http://schemas.microsoft.com/office/powerpoint/2010/main" val="20637848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VM Recommendations</a:t>
            </a:r>
          </a:p>
        </p:txBody>
      </p:sp>
      <p:sp>
        <p:nvSpPr>
          <p:cNvPr id="3" name="Content Placeholder 2"/>
          <p:cNvSpPr>
            <a:spLocks noGrp="1"/>
          </p:cNvSpPr>
          <p:nvPr>
            <p:ph idx="1"/>
          </p:nvPr>
        </p:nvSpPr>
        <p:spPr/>
        <p:txBody>
          <a:bodyPr>
            <a:normAutofit fontScale="85000" lnSpcReduction="10000"/>
          </a:bodyPr>
          <a:lstStyle/>
          <a:p>
            <a:r>
              <a:rPr lang="en-US" b="1" dirty="0">
                <a:solidFill>
                  <a:schemeClr val="tx1">
                    <a:lumMod val="95000"/>
                    <a:lumOff val="5000"/>
                  </a:schemeClr>
                </a:solidFill>
              </a:rPr>
              <a:t>Premium Storage for Production Workloads (Storage SLAs)</a:t>
            </a:r>
          </a:p>
          <a:p>
            <a:r>
              <a:rPr lang="en-US" b="1" dirty="0">
                <a:solidFill>
                  <a:schemeClr val="tx1">
                    <a:lumMod val="95000"/>
                    <a:lumOff val="5000"/>
                  </a:schemeClr>
                </a:solidFill>
              </a:rPr>
              <a:t>Choose a VM Size that works with premium storage for production</a:t>
            </a:r>
          </a:p>
          <a:p>
            <a:r>
              <a:rPr lang="en-US" b="1" dirty="0">
                <a:solidFill>
                  <a:schemeClr val="tx1">
                    <a:lumMod val="95000"/>
                    <a:lumOff val="5000"/>
                  </a:schemeClr>
                </a:solidFill>
              </a:rPr>
              <a:t>Use Managed Disks over Unmanaged Disks</a:t>
            </a:r>
          </a:p>
          <a:p>
            <a:r>
              <a:rPr lang="en-US" dirty="0">
                <a:solidFill>
                  <a:schemeClr val="tx1">
                    <a:lumMod val="95000"/>
                    <a:lumOff val="5000"/>
                  </a:schemeClr>
                </a:solidFill>
              </a:rPr>
              <a:t>Scaling Up/Down is just resizing the VM</a:t>
            </a:r>
          </a:p>
          <a:p>
            <a:r>
              <a:rPr lang="en-US" b="1" dirty="0">
                <a:solidFill>
                  <a:schemeClr val="tx1">
                    <a:lumMod val="95000"/>
                    <a:lumOff val="5000"/>
                  </a:schemeClr>
                </a:solidFill>
              </a:rPr>
              <a:t>Scaling In/Out – the VMs should be in an availability set</a:t>
            </a:r>
          </a:p>
          <a:p>
            <a:r>
              <a:rPr lang="en-US" dirty="0">
                <a:solidFill>
                  <a:schemeClr val="tx1">
                    <a:lumMod val="95000"/>
                    <a:lumOff val="5000"/>
                  </a:schemeClr>
                </a:solidFill>
              </a:rPr>
              <a:t>Use VM reboot logs to determine if VM was rebooted by planned maintenance</a:t>
            </a:r>
          </a:p>
          <a:p>
            <a:r>
              <a:rPr lang="en-US" dirty="0">
                <a:solidFill>
                  <a:schemeClr val="tx1">
                    <a:lumMod val="95000"/>
                    <a:lumOff val="5000"/>
                  </a:schemeClr>
                </a:solidFill>
              </a:rPr>
              <a:t>Use snapshots to prevent accidental data loss</a:t>
            </a:r>
          </a:p>
          <a:p>
            <a:r>
              <a:rPr lang="en-US" dirty="0">
                <a:solidFill>
                  <a:schemeClr val="tx1">
                    <a:lumMod val="95000"/>
                    <a:lumOff val="5000"/>
                  </a:schemeClr>
                </a:solidFill>
              </a:rPr>
              <a:t>Enable VM diagnostics for production (includes boot diagnostics)</a:t>
            </a:r>
          </a:p>
          <a:p>
            <a:r>
              <a:rPr lang="en-US" b="1" dirty="0">
                <a:solidFill>
                  <a:schemeClr val="tx1">
                    <a:lumMod val="95000"/>
                    <a:lumOff val="5000"/>
                  </a:schemeClr>
                </a:solidFill>
              </a:rPr>
              <a:t>Stopped</a:t>
            </a:r>
            <a:r>
              <a:rPr lang="en-US" dirty="0">
                <a:solidFill>
                  <a:schemeClr val="tx1">
                    <a:lumMod val="95000"/>
                    <a:lumOff val="5000"/>
                  </a:schemeClr>
                </a:solidFill>
              </a:rPr>
              <a:t> VMs are still charged for use. VMs need to be </a:t>
            </a:r>
            <a:r>
              <a:rPr lang="en-US" b="1" dirty="0">
                <a:solidFill>
                  <a:schemeClr val="tx1">
                    <a:lumMod val="95000"/>
                    <a:lumOff val="5000"/>
                  </a:schemeClr>
                </a:solidFill>
              </a:rPr>
              <a:t>deallocated</a:t>
            </a:r>
            <a:r>
              <a:rPr lang="en-US" dirty="0">
                <a:solidFill>
                  <a:schemeClr val="tx1">
                    <a:lumMod val="95000"/>
                    <a:lumOff val="5000"/>
                  </a:schemeClr>
                </a:solidFill>
              </a:rPr>
              <a:t> to stop charges. </a:t>
            </a:r>
            <a:r>
              <a:rPr lang="en-US" b="1" dirty="0">
                <a:solidFill>
                  <a:schemeClr val="tx1">
                    <a:lumMod val="95000"/>
                    <a:lumOff val="5000"/>
                  </a:schemeClr>
                </a:solidFill>
              </a:rPr>
              <a:t>Stopping through OS does not deallocate! Stop with portal or CLI.</a:t>
            </a:r>
          </a:p>
          <a:p>
            <a:endParaRPr lang="en-US" dirty="0"/>
          </a:p>
          <a:p>
            <a:endParaRPr lang="en-US" dirty="0"/>
          </a:p>
          <a:p>
            <a:endParaRPr lang="en-US" dirty="0"/>
          </a:p>
        </p:txBody>
      </p:sp>
    </p:spTree>
    <p:extLst>
      <p:ext uri="{BB962C8B-B14F-4D97-AF65-F5344CB8AC3E}">
        <p14:creationId xmlns:p14="http://schemas.microsoft.com/office/powerpoint/2010/main" val="3154947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High Availability &amp; Disaster Recovery</a:t>
            </a:r>
            <a:br>
              <a:rPr lang="en-US"/>
            </a:br>
            <a:r>
              <a:rPr lang="en-US" sz="2800">
                <a:solidFill>
                  <a:schemeClr val="accent1"/>
                </a:solidFill>
              </a:rPr>
              <a:t>in Azure</a:t>
            </a:r>
            <a:endParaRPr lang="en-US">
              <a:solidFill>
                <a:schemeClr val="accent1"/>
              </a:solidFill>
            </a:endParaRPr>
          </a:p>
        </p:txBody>
      </p:sp>
      <p:sp>
        <p:nvSpPr>
          <p:cNvPr id="3" name="Content Placeholder 2"/>
          <p:cNvSpPr>
            <a:spLocks noGrp="1"/>
          </p:cNvSpPr>
          <p:nvPr>
            <p:ph idx="1"/>
          </p:nvPr>
        </p:nvSpPr>
        <p:spPr/>
        <p:txBody>
          <a:bodyPr/>
          <a:lstStyle/>
          <a:p>
            <a:r>
              <a:rPr lang="en-US" dirty="0"/>
              <a:t>High Availability</a:t>
            </a:r>
          </a:p>
          <a:p>
            <a:pPr lvl="1"/>
            <a:r>
              <a:rPr lang="en-US" dirty="0"/>
              <a:t>Availability within a single Azure region or datacenter*</a:t>
            </a:r>
          </a:p>
          <a:p>
            <a:pPr lvl="1"/>
            <a:r>
              <a:rPr lang="en-US" dirty="0"/>
              <a:t>Expectation is little or no downtime (99.x % uptime)</a:t>
            </a:r>
          </a:p>
          <a:p>
            <a:r>
              <a:rPr lang="en-US" dirty="0"/>
              <a:t>Disaster Recovery</a:t>
            </a:r>
          </a:p>
          <a:p>
            <a:pPr lvl="1"/>
            <a:r>
              <a:rPr lang="en-US" dirty="0"/>
              <a:t>Recover into a secondary datacenter if outage in primary datacenter</a:t>
            </a:r>
          </a:p>
          <a:p>
            <a:pPr lvl="1"/>
            <a:r>
              <a:rPr lang="en-US" dirty="0"/>
              <a:t>Acceptable downtime has a greater range</a:t>
            </a:r>
          </a:p>
          <a:p>
            <a:pPr lvl="1"/>
            <a:r>
              <a:rPr lang="en-US" dirty="0"/>
              <a:t>Quantified by Recovery Time Objective (RTO) &amp; </a:t>
            </a:r>
            <a:br>
              <a:rPr lang="en-US" dirty="0"/>
            </a:br>
            <a:r>
              <a:rPr lang="en-US" dirty="0"/>
              <a:t>Recovery Point Objective (RPO)</a:t>
            </a:r>
          </a:p>
        </p:txBody>
      </p:sp>
    </p:spTree>
    <p:custDataLst>
      <p:tags r:id="rId1"/>
    </p:custDataLst>
    <p:extLst>
      <p:ext uri="{BB962C8B-B14F-4D97-AF65-F5344CB8AC3E}">
        <p14:creationId xmlns:p14="http://schemas.microsoft.com/office/powerpoint/2010/main" val="3292078493"/>
      </p:ext>
    </p:extLst>
  </p:cSld>
  <p:clrMapOvr>
    <a:masterClrMapping/>
  </p:clrMapOvr>
  <mc:AlternateContent xmlns:mc="http://schemas.openxmlformats.org/markup-compatibility/2006" xmlns:p14="http://schemas.microsoft.com/office/powerpoint/2010/main">
    <mc:Choice Requires="p14">
      <p:transition spd="slow" p14:dur="2000" advClick="0" advTm="105569"/>
    </mc:Choice>
    <mc:Fallback xmlns="">
      <p:transition spd="slow" advClick="0" advTm="10556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2"/>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Understanding Azure VM Availability</a:t>
            </a:r>
            <a:br>
              <a:rPr lang="en-US"/>
            </a:br>
            <a:r>
              <a:rPr lang="en-US" sz="2800">
                <a:solidFill>
                  <a:srgbClr val="0070C0"/>
                </a:solidFill>
              </a:rPr>
              <a:t>Single VM</a:t>
            </a:r>
            <a:endParaRPr lang="en-US">
              <a:solidFill>
                <a:srgbClr val="0070C0"/>
              </a:solidFill>
            </a:endParaRPr>
          </a:p>
        </p:txBody>
      </p:sp>
      <p:sp>
        <p:nvSpPr>
          <p:cNvPr id="3" name="Content Placeholder 2"/>
          <p:cNvSpPr>
            <a:spLocks noGrp="1"/>
          </p:cNvSpPr>
          <p:nvPr>
            <p:ph idx="1"/>
          </p:nvPr>
        </p:nvSpPr>
        <p:spPr>
          <a:xfrm>
            <a:off x="613457" y="1825625"/>
            <a:ext cx="11088547" cy="4351338"/>
          </a:xfrm>
        </p:spPr>
        <p:txBody>
          <a:bodyPr>
            <a:noAutofit/>
          </a:bodyPr>
          <a:lstStyle/>
          <a:p>
            <a:pPr marL="0" indent="0">
              <a:buNone/>
            </a:pPr>
            <a:r>
              <a:rPr lang="en-US" sz="3200" dirty="0"/>
              <a:t>Azure SLA guarantees no data loss, 99.9% uptime SLA*</a:t>
            </a:r>
          </a:p>
          <a:p>
            <a:pPr lvl="1"/>
            <a:r>
              <a:rPr lang="en-US" sz="2800" dirty="0"/>
              <a:t>Subject to </a:t>
            </a:r>
            <a:r>
              <a:rPr lang="en-US" sz="2800" i="1" dirty="0"/>
              <a:t>un-planned maintenance </a:t>
            </a:r>
            <a:r>
              <a:rPr lang="en-US" sz="2800" dirty="0"/>
              <a:t>events due to physical failures</a:t>
            </a:r>
          </a:p>
          <a:p>
            <a:pPr lvl="2"/>
            <a:r>
              <a:rPr lang="en-US" sz="2400" dirty="0"/>
              <a:t>If VM becomes unavailable, Azure migrates VM and restarts in another host </a:t>
            </a:r>
          </a:p>
          <a:p>
            <a:pPr lvl="2"/>
            <a:r>
              <a:rPr lang="en-US" sz="2400" dirty="0"/>
              <a:t>~10-15 minutes to complete this process</a:t>
            </a:r>
          </a:p>
          <a:p>
            <a:pPr lvl="1"/>
            <a:r>
              <a:rPr lang="en-US" sz="2800" dirty="0"/>
              <a:t>Subject to </a:t>
            </a:r>
            <a:r>
              <a:rPr lang="en-US" sz="2800" i="1" dirty="0"/>
              <a:t>planned maintenance </a:t>
            </a:r>
            <a:r>
              <a:rPr lang="en-US" sz="2800" dirty="0"/>
              <a:t>events due to host OS servicing</a:t>
            </a:r>
          </a:p>
          <a:p>
            <a:pPr lvl="2"/>
            <a:r>
              <a:rPr lang="en-US" sz="2400" dirty="0"/>
              <a:t>All VMs on host are shut down. </a:t>
            </a:r>
          </a:p>
          <a:p>
            <a:pPr lvl="2"/>
            <a:r>
              <a:rPr lang="en-US" sz="2400" dirty="0"/>
              <a:t>Host OS is serviced and rebooted</a:t>
            </a:r>
          </a:p>
          <a:p>
            <a:pPr lvl="2"/>
            <a:r>
              <a:rPr lang="en-US" sz="2400" dirty="0"/>
              <a:t>All VMs on host are restarted</a:t>
            </a:r>
          </a:p>
          <a:p>
            <a:pPr lvl="2"/>
            <a:r>
              <a:rPr lang="en-US" sz="2400" dirty="0"/>
              <a:t>~10-15 minutes to complete this process</a:t>
            </a:r>
          </a:p>
          <a:p>
            <a:pPr lvl="1"/>
            <a:r>
              <a:rPr lang="en-US" sz="2800" dirty="0"/>
              <a:t>Subject to in-memory </a:t>
            </a:r>
            <a:r>
              <a:rPr lang="en-US" sz="2800" i="1" dirty="0"/>
              <a:t>planned maintenance</a:t>
            </a:r>
            <a:r>
              <a:rPr lang="en-US" sz="2800" dirty="0"/>
              <a:t> events</a:t>
            </a:r>
          </a:p>
          <a:p>
            <a:pPr lvl="2"/>
            <a:r>
              <a:rPr lang="en-US" sz="2400" dirty="0"/>
              <a:t>All VMs on host are paused, Host patched, VMs un-paused. 30 seconds downtime</a:t>
            </a:r>
          </a:p>
        </p:txBody>
      </p:sp>
    </p:spTree>
    <p:extLst>
      <p:ext uri="{BB962C8B-B14F-4D97-AF65-F5344CB8AC3E}">
        <p14:creationId xmlns:p14="http://schemas.microsoft.com/office/powerpoint/2010/main" val="3220867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fade">
                                      <p:cBhvr>
                                        <p:cTn id="35" dur="500"/>
                                        <p:tgtEl>
                                          <p:spTgt spid="3">
                                            <p:txEl>
                                              <p:pRg st="8" end="8"/>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3">
                                            <p:txEl>
                                              <p:pRg st="9" end="9"/>
                                            </p:txEl>
                                          </p:spTgt>
                                        </p:tgtEl>
                                        <p:attrNameLst>
                                          <p:attrName>style.visibility</p:attrName>
                                        </p:attrNameLst>
                                      </p:cBhvr>
                                      <p:to>
                                        <p:strVal val="visible"/>
                                      </p:to>
                                    </p:set>
                                    <p:animEffect transition="in" filter="fade">
                                      <p:cBhvr>
                                        <p:cTn id="40" dur="500"/>
                                        <p:tgtEl>
                                          <p:spTgt spid="3">
                                            <p:txEl>
                                              <p:pRg st="9" end="9"/>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animEffect transition="in" filter="fade">
                                      <p:cBhvr>
                                        <p:cTn id="43"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Defining High Availability</a:t>
            </a:r>
            <a:br>
              <a:rPr lang="en-US"/>
            </a:br>
            <a:r>
              <a:rPr lang="en-US" sz="2800">
                <a:solidFill>
                  <a:srgbClr val="0070C0"/>
                </a:solidFill>
              </a:rPr>
              <a:t>2 or more Azure VMs</a:t>
            </a:r>
            <a:endParaRPr lang="en-US">
              <a:solidFill>
                <a:srgbClr val="0070C0"/>
              </a:solidFill>
            </a:endParaRPr>
          </a:p>
        </p:txBody>
      </p:sp>
      <p:sp>
        <p:nvSpPr>
          <p:cNvPr id="4" name="Text Placeholder 2"/>
          <p:cNvSpPr>
            <a:spLocks noGrp="1"/>
          </p:cNvSpPr>
          <p:nvPr>
            <p:ph type="body" sz="quarter" idx="10"/>
          </p:nvPr>
        </p:nvSpPr>
        <p:spPr>
          <a:xfrm>
            <a:off x="269238" y="1385805"/>
            <a:ext cx="11653523" cy="4930208"/>
          </a:xfrm>
        </p:spPr>
        <p:txBody>
          <a:bodyPr/>
          <a:lstStyle/>
          <a:p>
            <a:pPr marL="457200" lvl="2" indent="-457200">
              <a:buFont typeface="Arial" panose="020B0604020202020204" pitchFamily="34" charset="0"/>
              <a:buChar char="•"/>
            </a:pPr>
            <a:r>
              <a:rPr lang="en-US" sz="2800" dirty="0">
                <a:latin typeface="Segoe UI Light" panose="020B0502040204020203" pitchFamily="34" charset="0"/>
                <a:cs typeface="Segoe UI Light" panose="020B0502040204020203" pitchFamily="34" charset="0"/>
              </a:rPr>
              <a:t>Multiple VMs can be configured to reduce downtime</a:t>
            </a:r>
          </a:p>
          <a:p>
            <a:pPr marL="457200" lvl="2" indent="-457200">
              <a:buFont typeface="Arial" panose="020B0604020202020204" pitchFamily="34" charset="0"/>
              <a:buChar char="•"/>
            </a:pPr>
            <a:r>
              <a:rPr lang="en-US" sz="2800" dirty="0">
                <a:latin typeface="Segoe UI Light" panose="020B0502040204020203" pitchFamily="34" charset="0"/>
                <a:cs typeface="Segoe UI Light" panose="020B0502040204020203" pitchFamily="34" charset="0"/>
              </a:rPr>
              <a:t>Workload is load balanced across the VMs</a:t>
            </a:r>
          </a:p>
          <a:p>
            <a:pPr marL="168013" lvl="2"/>
            <a:endParaRPr lang="en-US" sz="1765" dirty="0">
              <a:latin typeface="Segoe UI Light" panose="020B0502040204020203" pitchFamily="34" charset="0"/>
              <a:cs typeface="Segoe UI Light" panose="020B0502040204020203" pitchFamily="34" charset="0"/>
            </a:endParaRPr>
          </a:p>
          <a:p>
            <a:pPr marL="336145" lvl="2" indent="-336145"/>
            <a:r>
              <a:rPr lang="en-US" sz="2800" dirty="0">
                <a:latin typeface="Segoe UI Light" panose="020B0502040204020203" pitchFamily="34" charset="0"/>
                <a:cs typeface="Segoe UI Light" panose="020B0502040204020203" pitchFamily="34" charset="0"/>
              </a:rPr>
              <a:t>Azure SLA: 2 (or more) VMs in Availability Set:</a:t>
            </a:r>
          </a:p>
          <a:p>
            <a:pPr marL="420032" lvl="2" indent="-252019">
              <a:buFont typeface="Arial" pitchFamily="34" charset="0"/>
              <a:buChar char="•"/>
            </a:pPr>
            <a:r>
              <a:rPr lang="en-US" sz="2400" dirty="0">
                <a:latin typeface="Segoe UI Light" panose="020B0502040204020203" pitchFamily="34" charset="0"/>
                <a:cs typeface="Segoe UI Light" panose="020B0502040204020203" pitchFamily="34" charset="0"/>
              </a:rPr>
              <a:t>99.95% (&lt;22 min downtime p/month)</a:t>
            </a:r>
          </a:p>
          <a:p>
            <a:pPr marL="420032" lvl="2" indent="-252019">
              <a:buFont typeface="Arial" pitchFamily="34" charset="0"/>
              <a:buChar char="•"/>
            </a:pPr>
            <a:r>
              <a:rPr lang="en-US" sz="2400" dirty="0">
                <a:latin typeface="Segoe UI Light" panose="020B0502040204020203" pitchFamily="34" charset="0"/>
                <a:cs typeface="Segoe UI Light" panose="020B0502040204020203" pitchFamily="34" charset="0"/>
              </a:rPr>
              <a:t>Includes</a:t>
            </a:r>
          </a:p>
          <a:p>
            <a:pPr marL="644129" lvl="3" indent="-252019">
              <a:buFont typeface="Arial" pitchFamily="34" charset="0"/>
              <a:buChar char="•"/>
            </a:pPr>
            <a:r>
              <a:rPr lang="en-US" sz="2400" dirty="0">
                <a:solidFill>
                  <a:schemeClr val="tx1"/>
                </a:solidFill>
                <a:latin typeface="Segoe UI Light" panose="020B0502040204020203" pitchFamily="34" charset="0"/>
                <a:cs typeface="Segoe UI Light" panose="020B0502040204020203" pitchFamily="34" charset="0"/>
              </a:rPr>
              <a:t>Planned downtime due to host OS servicing</a:t>
            </a:r>
          </a:p>
          <a:p>
            <a:pPr marL="644129" lvl="3" indent="-252019">
              <a:buFont typeface="Arial" pitchFamily="34" charset="0"/>
              <a:buChar char="•"/>
            </a:pPr>
            <a:r>
              <a:rPr lang="en-US" sz="2400" dirty="0">
                <a:solidFill>
                  <a:schemeClr val="tx1"/>
                </a:solidFill>
                <a:latin typeface="Segoe UI Light" panose="020B0502040204020203" pitchFamily="34" charset="0"/>
                <a:cs typeface="Segoe UI Light" panose="020B0502040204020203" pitchFamily="34" charset="0"/>
              </a:rPr>
              <a:t>Unplanned downtime due to physical failures</a:t>
            </a:r>
          </a:p>
          <a:p>
            <a:pPr marL="420032" lvl="2" indent="-252019">
              <a:buFont typeface="Arial" pitchFamily="34" charset="0"/>
              <a:buChar char="•"/>
            </a:pPr>
            <a:r>
              <a:rPr lang="en-US" sz="2400" dirty="0">
                <a:latin typeface="Segoe UI Light" panose="020B0502040204020203" pitchFamily="34" charset="0"/>
                <a:cs typeface="Segoe UI Light" panose="020B0502040204020203" pitchFamily="34" charset="0"/>
              </a:rPr>
              <a:t>Doesn’t include servicing of guest OS </a:t>
            </a:r>
            <a:br>
              <a:rPr lang="en-US" sz="2400" dirty="0">
                <a:latin typeface="Segoe UI Light" panose="020B0502040204020203" pitchFamily="34" charset="0"/>
                <a:cs typeface="Segoe UI Light" panose="020B0502040204020203" pitchFamily="34" charset="0"/>
              </a:rPr>
            </a:br>
            <a:r>
              <a:rPr lang="en-US" sz="2400" dirty="0">
                <a:latin typeface="Segoe UI Light" panose="020B0502040204020203" pitchFamily="34" charset="0"/>
                <a:cs typeface="Segoe UI Light" panose="020B0502040204020203" pitchFamily="34" charset="0"/>
              </a:rPr>
              <a:t>or software inside (e.g. SQL)</a:t>
            </a:r>
          </a:p>
          <a:p>
            <a:pPr marL="420032" lvl="2" indent="-252019">
              <a:buFont typeface="Arial" pitchFamily="34" charset="0"/>
              <a:buChar char="•"/>
            </a:pPr>
            <a:endParaRPr lang="en-US" sz="1765" dirty="0"/>
          </a:p>
        </p:txBody>
      </p:sp>
      <p:pic>
        <p:nvPicPr>
          <p:cNvPr id="22" name="Content Placeholder 4">
            <a:extLst>
              <a:ext uri="{FF2B5EF4-FFF2-40B4-BE49-F238E27FC236}">
                <a16:creationId xmlns:a16="http://schemas.microsoft.com/office/drawing/2014/main" id="{D4FC786A-3954-470D-9AE3-DC4F00F73CA6}"/>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13962" r="15310"/>
          <a:stretch/>
        </p:blipFill>
        <p:spPr>
          <a:xfrm>
            <a:off x="7305893" y="2548991"/>
            <a:ext cx="4726963" cy="4024679"/>
          </a:xfrm>
        </p:spPr>
      </p:pic>
    </p:spTree>
    <p:extLst>
      <p:ext uri="{BB962C8B-B14F-4D97-AF65-F5344CB8AC3E}">
        <p14:creationId xmlns:p14="http://schemas.microsoft.com/office/powerpoint/2010/main" val="1860429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9AFD8F1-93A8-428F-8027-F89AEAACB33E}"/>
              </a:ext>
            </a:extLst>
          </p:cNvPr>
          <p:cNvSpPr>
            <a:spLocks noGrp="1"/>
          </p:cNvSpPr>
          <p:nvPr>
            <p:ph type="title"/>
          </p:nvPr>
        </p:nvSpPr>
        <p:spPr/>
        <p:txBody>
          <a:bodyPr/>
          <a:lstStyle/>
          <a:p>
            <a:r>
              <a:rPr lang="en-US" b="1" dirty="0"/>
              <a:t>Availability Sets</a:t>
            </a:r>
          </a:p>
        </p:txBody>
      </p:sp>
      <p:sp>
        <p:nvSpPr>
          <p:cNvPr id="5" name="Content Placeholder 4">
            <a:extLst>
              <a:ext uri="{FF2B5EF4-FFF2-40B4-BE49-F238E27FC236}">
                <a16:creationId xmlns:a16="http://schemas.microsoft.com/office/drawing/2014/main" id="{0CD8C498-8CD8-4D47-B1C6-A89CAFC1F543}"/>
              </a:ext>
            </a:extLst>
          </p:cNvPr>
          <p:cNvSpPr>
            <a:spLocks noGrp="1"/>
          </p:cNvSpPr>
          <p:nvPr>
            <p:ph idx="1"/>
          </p:nvPr>
        </p:nvSpPr>
        <p:spPr>
          <a:xfrm>
            <a:off x="838199" y="1825625"/>
            <a:ext cx="5555805" cy="4351338"/>
          </a:xfrm>
        </p:spPr>
        <p:txBody>
          <a:bodyPr>
            <a:normAutofit/>
          </a:bodyPr>
          <a:lstStyle/>
          <a:p>
            <a:r>
              <a:rPr lang="en-US" dirty="0"/>
              <a:t>Availability Sets are for Unplanned &amp; Planned Maintenance</a:t>
            </a:r>
          </a:p>
          <a:p>
            <a:pPr lvl="1"/>
            <a:r>
              <a:rPr lang="en-US" dirty="0"/>
              <a:t>Fault Domains - 2 default (some regions 3)</a:t>
            </a:r>
          </a:p>
          <a:p>
            <a:pPr lvl="1"/>
            <a:r>
              <a:rPr lang="en-US" dirty="0"/>
              <a:t>Upgrade Domains (5 default, 1-20 allowed)</a:t>
            </a:r>
          </a:p>
          <a:p>
            <a:pPr marL="457157" lvl="1" indent="0">
              <a:buNone/>
            </a:pPr>
            <a:endParaRPr lang="en-US" dirty="0"/>
          </a:p>
          <a:p>
            <a:r>
              <a:rPr lang="en-US" dirty="0"/>
              <a:t>Front with Load Balancer, App Gateway</a:t>
            </a:r>
          </a:p>
        </p:txBody>
      </p:sp>
      <p:pic>
        <p:nvPicPr>
          <p:cNvPr id="6" name="Picture 5">
            <a:extLst>
              <a:ext uri="{FF2B5EF4-FFF2-40B4-BE49-F238E27FC236}">
                <a16:creationId xmlns:a16="http://schemas.microsoft.com/office/drawing/2014/main" id="{DE11F4EB-5484-4C07-81D8-97B77A3E023F}"/>
              </a:ext>
            </a:extLst>
          </p:cNvPr>
          <p:cNvPicPr>
            <a:picLocks noChangeAspect="1"/>
          </p:cNvPicPr>
          <p:nvPr/>
        </p:nvPicPr>
        <p:blipFill>
          <a:blip r:embed="rId3"/>
          <a:stretch>
            <a:fillRect/>
          </a:stretch>
        </p:blipFill>
        <p:spPr>
          <a:xfrm>
            <a:off x="6473602" y="0"/>
            <a:ext cx="5718398" cy="2880069"/>
          </a:xfrm>
          <a:prstGeom prst="rect">
            <a:avLst/>
          </a:prstGeom>
        </p:spPr>
      </p:pic>
      <p:pic>
        <p:nvPicPr>
          <p:cNvPr id="1026" name="Picture 2" descr="Image result for azure availability set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73603" y="3183627"/>
            <a:ext cx="5023625" cy="367437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0" y="5897898"/>
            <a:ext cx="10189028" cy="307777"/>
          </a:xfrm>
          <a:prstGeom prst="rect">
            <a:avLst/>
          </a:prstGeom>
          <a:noFill/>
        </p:spPr>
        <p:txBody>
          <a:bodyPr wrap="square" lIns="91432" tIns="45715" rIns="91432" bIns="45715" rtlCol="0">
            <a:spAutoFit/>
          </a:bodyPr>
          <a:lstStyle/>
          <a:p>
            <a:pPr marL="0" marR="0" lvl="0" indent="0" algn="l" defTabSz="914314"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spTree>
    <p:extLst>
      <p:ext uri="{BB962C8B-B14F-4D97-AF65-F5344CB8AC3E}">
        <p14:creationId xmlns:p14="http://schemas.microsoft.com/office/powerpoint/2010/main" val="40160238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bg>
      <p:bgPr>
        <a:solidFill>
          <a:srgbClr val="323232"/>
        </a:solidFill>
        <a:effectLst/>
      </p:bgPr>
    </p:bg>
    <p:spTree>
      <p:nvGrpSpPr>
        <p:cNvPr id="1" name=""/>
        <p:cNvGrpSpPr/>
        <p:nvPr/>
      </p:nvGrpSpPr>
      <p:grpSpPr>
        <a:xfrm>
          <a:off x="0" y="0"/>
          <a:ext cx="0" cy="0"/>
          <a:chOff x="0" y="0"/>
          <a:chExt cx="0" cy="0"/>
        </a:xfrm>
      </p:grpSpPr>
      <p:sp>
        <p:nvSpPr>
          <p:cNvPr id="22" name="Rounded Rectangle 21"/>
          <p:cNvSpPr/>
          <p:nvPr/>
        </p:nvSpPr>
        <p:spPr bwMode="auto">
          <a:xfrm>
            <a:off x="7288695" y="1176725"/>
            <a:ext cx="4524144" cy="4524786"/>
          </a:xfrm>
          <a:prstGeom prst="roundRect">
            <a:avLst>
              <a:gd name="adj" fmla="val 5367"/>
            </a:avLst>
          </a:prstGeom>
          <a:solidFill>
            <a:srgbClr val="28282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44" tIns="143394" rIns="179244" bIns="143394" numCol="1" spcCol="0" rtlCol="0" fromWordArt="0" anchor="t" anchorCtr="0" forceAA="0" compatLnSpc="1">
            <a:prstTxWarp prst="textNoShape">
              <a:avLst/>
            </a:prstTxWarp>
            <a:noAutofit/>
          </a:bodyPr>
          <a:lstStyle/>
          <a:p>
            <a:pPr algn="ctr" defTabSz="913930"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Content Placeholder 2"/>
          <p:cNvSpPr txBox="1">
            <a:spLocks/>
          </p:cNvSpPr>
          <p:nvPr/>
        </p:nvSpPr>
        <p:spPr>
          <a:xfrm>
            <a:off x="282952" y="2955201"/>
            <a:ext cx="7401157" cy="2905746"/>
          </a:xfrm>
          <a:prstGeom prst="rect">
            <a:avLst/>
          </a:prstGeom>
          <a:noFill/>
        </p:spPr>
        <p:txBody>
          <a:bodyPr vert="horz" wrap="square" lIns="179244" tIns="143394" rIns="179244" bIns="143394"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3961">
              <a:lnSpc>
                <a:spcPct val="100000"/>
              </a:lnSpc>
              <a:spcBef>
                <a:spcPts val="0"/>
              </a:spcBef>
              <a:spcAft>
                <a:spcPts val="1176"/>
              </a:spcAft>
              <a:buClr>
                <a:srgbClr val="FFFFFF"/>
              </a:buClr>
              <a:buNone/>
              <a:defRPr/>
            </a:pPr>
            <a:r>
              <a:rPr lang="en-US" sz="2000" dirty="0">
                <a:gradFill>
                  <a:gsLst>
                    <a:gs pos="1250">
                      <a:srgbClr val="FFFFFF"/>
                    </a:gs>
                    <a:gs pos="100000">
                      <a:srgbClr val="FFFFFF"/>
                    </a:gs>
                  </a:gsLst>
                  <a:lin ang="5400000" scaled="0"/>
                </a:gradFill>
                <a:cs typeface="Segoe UI Semibold" panose="020B0702040204020203" pitchFamily="34" charset="0"/>
              </a:rPr>
              <a:t>High performance provisioning of 1000+ VMs</a:t>
            </a:r>
          </a:p>
          <a:p>
            <a:pPr marL="0" indent="0" defTabSz="913961">
              <a:lnSpc>
                <a:spcPct val="100000"/>
              </a:lnSpc>
              <a:spcBef>
                <a:spcPts val="0"/>
              </a:spcBef>
              <a:spcAft>
                <a:spcPts val="1176"/>
              </a:spcAft>
              <a:buClr>
                <a:srgbClr val="FFFFFF"/>
              </a:buClr>
              <a:buNone/>
              <a:defRPr/>
            </a:pPr>
            <a:r>
              <a:rPr lang="en-US" sz="2000" dirty="0">
                <a:gradFill>
                  <a:gsLst>
                    <a:gs pos="1250">
                      <a:srgbClr val="FFFFFF"/>
                    </a:gs>
                    <a:gs pos="100000">
                      <a:srgbClr val="FFFFFF"/>
                    </a:gs>
                  </a:gsLst>
                  <a:lin ang="5400000" scaled="0"/>
                </a:gradFill>
                <a:cs typeface="Segoe UI Semibold" panose="020B0702040204020203" pitchFamily="34" charset="0"/>
              </a:rPr>
              <a:t>Auto-configuration at scale</a:t>
            </a:r>
          </a:p>
          <a:p>
            <a:pPr marL="0" indent="0" defTabSz="913961">
              <a:lnSpc>
                <a:spcPct val="100000"/>
              </a:lnSpc>
              <a:spcBef>
                <a:spcPts val="0"/>
              </a:spcBef>
              <a:spcAft>
                <a:spcPts val="1176"/>
              </a:spcAft>
              <a:buClr>
                <a:srgbClr val="FFFFFF"/>
              </a:buClr>
              <a:buNone/>
              <a:defRPr/>
            </a:pPr>
            <a:r>
              <a:rPr lang="en-US" sz="2000" dirty="0">
                <a:gradFill>
                  <a:gsLst>
                    <a:gs pos="1250">
                      <a:srgbClr val="FFFFFF"/>
                    </a:gs>
                    <a:gs pos="100000">
                      <a:srgbClr val="FFFFFF"/>
                    </a:gs>
                  </a:gsLst>
                  <a:lin ang="5400000" scaled="0"/>
                </a:gradFill>
                <a:cs typeface="Segoe UI Semibold" panose="020B0702040204020203" pitchFamily="34" charset="0"/>
              </a:rPr>
              <a:t>Auto-scale based on schedule and resource metrics</a:t>
            </a:r>
          </a:p>
          <a:p>
            <a:pPr marL="0" indent="0" defTabSz="913961">
              <a:lnSpc>
                <a:spcPct val="100000"/>
              </a:lnSpc>
              <a:spcBef>
                <a:spcPts val="0"/>
              </a:spcBef>
              <a:spcAft>
                <a:spcPts val="1176"/>
              </a:spcAft>
              <a:buClr>
                <a:srgbClr val="FFFFFF"/>
              </a:buClr>
              <a:buNone/>
              <a:defRPr/>
            </a:pPr>
            <a:r>
              <a:rPr lang="en-US" sz="2000" dirty="0">
                <a:gradFill>
                  <a:gsLst>
                    <a:gs pos="1250">
                      <a:srgbClr val="FFFFFF"/>
                    </a:gs>
                    <a:gs pos="100000">
                      <a:srgbClr val="FFFFFF"/>
                    </a:gs>
                  </a:gsLst>
                  <a:lin ang="5400000" scaled="0"/>
                </a:gradFill>
                <a:cs typeface="Segoe UI Semibold" panose="020B0702040204020203" pitchFamily="34" charset="0"/>
              </a:rPr>
              <a:t>Easy updates at scale</a:t>
            </a:r>
          </a:p>
          <a:p>
            <a:pPr marL="0" indent="0" defTabSz="913961">
              <a:lnSpc>
                <a:spcPct val="100000"/>
              </a:lnSpc>
              <a:spcBef>
                <a:spcPts val="0"/>
              </a:spcBef>
              <a:spcAft>
                <a:spcPts val="1176"/>
              </a:spcAft>
              <a:buClr>
                <a:srgbClr val="FFFFFF"/>
              </a:buClr>
              <a:buNone/>
              <a:defRPr/>
            </a:pPr>
            <a:r>
              <a:rPr lang="en-US" sz="2000" dirty="0">
                <a:gradFill>
                  <a:gsLst>
                    <a:gs pos="1250">
                      <a:srgbClr val="FFFFFF"/>
                    </a:gs>
                    <a:gs pos="100000">
                      <a:srgbClr val="FFFFFF"/>
                    </a:gs>
                  </a:gsLst>
                  <a:lin ang="5400000" scaled="0"/>
                </a:gradFill>
                <a:cs typeface="Segoe UI Semibold" panose="020B0702040204020203" pitchFamily="34" charset="0"/>
              </a:rPr>
              <a:t>Simple Portal Integration</a:t>
            </a:r>
          </a:p>
          <a:p>
            <a:pPr marL="0" indent="0" defTabSz="913961">
              <a:lnSpc>
                <a:spcPct val="100000"/>
              </a:lnSpc>
              <a:spcBef>
                <a:spcPts val="0"/>
              </a:spcBef>
              <a:spcAft>
                <a:spcPts val="1176"/>
              </a:spcAft>
              <a:buClr>
                <a:srgbClr val="FFFFFF"/>
              </a:buClr>
              <a:buNone/>
              <a:defRPr/>
            </a:pPr>
            <a:endParaRPr lang="en-US" sz="2000" dirty="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endParaRPr>
          </a:p>
        </p:txBody>
      </p:sp>
      <p:sp>
        <p:nvSpPr>
          <p:cNvPr id="5" name="Title 1"/>
          <p:cNvSpPr txBox="1">
            <a:spLocks/>
          </p:cNvSpPr>
          <p:nvPr/>
        </p:nvSpPr>
        <p:spPr>
          <a:xfrm>
            <a:off x="256025" y="1444447"/>
            <a:ext cx="10963572" cy="1609435"/>
          </a:xfrm>
          <a:prstGeom prst="rect">
            <a:avLst/>
          </a:prstGeom>
        </p:spPr>
        <p:txBody>
          <a:bodyPr vert="horz" wrap="square" lIns="179244" tIns="143394" rIns="179244" bIns="143394"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195" fontAlgn="base">
              <a:spcBef>
                <a:spcPts val="1176"/>
              </a:spcBef>
              <a:spcAft>
                <a:spcPct val="0"/>
              </a:spcAft>
              <a:defRPr/>
            </a:pPr>
            <a:r>
              <a:rPr>
                <a:gradFill>
                  <a:gsLst>
                    <a:gs pos="1250">
                      <a:srgbClr val="FFFFFF"/>
                    </a:gs>
                    <a:gs pos="100000">
                      <a:srgbClr val="FFFFFF"/>
                    </a:gs>
                  </a:gsLst>
                  <a:lin ang="5400000" scaled="0"/>
                </a:gradFill>
              </a:rPr>
              <a:t>VM Scale Sets</a:t>
            </a:r>
          </a:p>
        </p:txBody>
      </p:sp>
      <p:sp>
        <p:nvSpPr>
          <p:cNvPr id="6" name="AutoShape 3"/>
          <p:cNvSpPr>
            <a:spLocks noChangeAspect="1" noChangeArrowheads="1" noTextEdit="1"/>
          </p:cNvSpPr>
          <p:nvPr/>
        </p:nvSpPr>
        <p:spPr bwMode="auto">
          <a:xfrm>
            <a:off x="7941766" y="938580"/>
            <a:ext cx="3965435" cy="3754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23" tIns="44810" rIns="89623" bIns="44810" numCol="1" anchor="t" anchorCtr="0" compatLnSpc="1">
            <a:prstTxWarp prst="textNoShape">
              <a:avLst/>
            </a:prstTxWarp>
          </a:bodyPr>
          <a:lstStyle/>
          <a:p>
            <a:pPr defTabSz="896218">
              <a:defRPr/>
            </a:pPr>
            <a:endParaRPr lang="en-US" kern="0">
              <a:solidFill>
                <a:sysClr val="windowText" lastClr="000000"/>
              </a:solidFill>
              <a:latin typeface="Segoe UI" panose="020B0502040204020203" pitchFamily="34" charset="0"/>
              <a:ea typeface="MS PGothic" panose="020B0600070205080204" pitchFamily="34" charset="-128"/>
            </a:endParaRPr>
          </a:p>
        </p:txBody>
      </p:sp>
      <p:sp>
        <p:nvSpPr>
          <p:cNvPr id="7" name="Freeform 5"/>
          <p:cNvSpPr>
            <a:spLocks/>
          </p:cNvSpPr>
          <p:nvPr/>
        </p:nvSpPr>
        <p:spPr bwMode="auto">
          <a:xfrm>
            <a:off x="7706012" y="611453"/>
            <a:ext cx="3631913" cy="2204282"/>
          </a:xfrm>
          <a:custGeom>
            <a:avLst/>
            <a:gdLst>
              <a:gd name="T0" fmla="*/ 1309 w 1309"/>
              <a:gd name="T1" fmla="*/ 660 h 812"/>
              <a:gd name="T2" fmla="*/ 1157 w 1309"/>
              <a:gd name="T3" fmla="*/ 509 h 812"/>
              <a:gd name="T4" fmla="*/ 1139 w 1309"/>
              <a:gd name="T5" fmla="*/ 510 h 812"/>
              <a:gd name="T6" fmla="*/ 1153 w 1309"/>
              <a:gd name="T7" fmla="*/ 403 h 812"/>
              <a:gd name="T8" fmla="*/ 749 w 1309"/>
              <a:gd name="T9" fmla="*/ 0 h 812"/>
              <a:gd name="T10" fmla="*/ 367 w 1309"/>
              <a:gd name="T11" fmla="*/ 275 h 812"/>
              <a:gd name="T12" fmla="*/ 276 w 1309"/>
              <a:gd name="T13" fmla="*/ 260 h 812"/>
              <a:gd name="T14" fmla="*/ 0 w 1309"/>
              <a:gd name="T15" fmla="*/ 536 h 812"/>
              <a:gd name="T16" fmla="*/ 276 w 1309"/>
              <a:gd name="T17" fmla="*/ 812 h 812"/>
              <a:gd name="T18" fmla="*/ 277 w 1309"/>
              <a:gd name="T19" fmla="*/ 812 h 812"/>
              <a:gd name="T20" fmla="*/ 277 w 1309"/>
              <a:gd name="T21" fmla="*/ 812 h 812"/>
              <a:gd name="T22" fmla="*/ 1170 w 1309"/>
              <a:gd name="T23" fmla="*/ 812 h 812"/>
              <a:gd name="T24" fmla="*/ 1169 w 1309"/>
              <a:gd name="T25" fmla="*/ 811 h 812"/>
              <a:gd name="T26" fmla="*/ 1309 w 1309"/>
              <a:gd name="T27" fmla="*/ 660 h 8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09" h="812">
                <a:moveTo>
                  <a:pt x="1309" y="660"/>
                </a:moveTo>
                <a:cubicBezTo>
                  <a:pt x="1309" y="577"/>
                  <a:pt x="1241" y="509"/>
                  <a:pt x="1157" y="509"/>
                </a:cubicBezTo>
                <a:cubicBezTo>
                  <a:pt x="1151" y="509"/>
                  <a:pt x="1145" y="509"/>
                  <a:pt x="1139" y="510"/>
                </a:cubicBezTo>
                <a:cubicBezTo>
                  <a:pt x="1148" y="476"/>
                  <a:pt x="1153" y="440"/>
                  <a:pt x="1153" y="403"/>
                </a:cubicBezTo>
                <a:cubicBezTo>
                  <a:pt x="1153" y="180"/>
                  <a:pt x="972" y="0"/>
                  <a:pt x="749" y="0"/>
                </a:cubicBezTo>
                <a:cubicBezTo>
                  <a:pt x="571" y="0"/>
                  <a:pt x="420" y="115"/>
                  <a:pt x="367" y="275"/>
                </a:cubicBezTo>
                <a:cubicBezTo>
                  <a:pt x="338" y="265"/>
                  <a:pt x="308" y="260"/>
                  <a:pt x="276" y="260"/>
                </a:cubicBezTo>
                <a:cubicBezTo>
                  <a:pt x="124" y="260"/>
                  <a:pt x="0" y="383"/>
                  <a:pt x="0" y="536"/>
                </a:cubicBezTo>
                <a:cubicBezTo>
                  <a:pt x="0" y="688"/>
                  <a:pt x="124" y="812"/>
                  <a:pt x="276" y="812"/>
                </a:cubicBezTo>
                <a:cubicBezTo>
                  <a:pt x="277" y="812"/>
                  <a:pt x="277" y="812"/>
                  <a:pt x="277" y="812"/>
                </a:cubicBezTo>
                <a:cubicBezTo>
                  <a:pt x="277" y="812"/>
                  <a:pt x="277" y="812"/>
                  <a:pt x="277" y="812"/>
                </a:cubicBezTo>
                <a:cubicBezTo>
                  <a:pt x="1170" y="812"/>
                  <a:pt x="1170" y="812"/>
                  <a:pt x="1170" y="812"/>
                </a:cubicBezTo>
                <a:cubicBezTo>
                  <a:pt x="1169" y="811"/>
                  <a:pt x="1169" y="811"/>
                  <a:pt x="1169" y="811"/>
                </a:cubicBezTo>
                <a:cubicBezTo>
                  <a:pt x="1247" y="805"/>
                  <a:pt x="1309" y="740"/>
                  <a:pt x="1309" y="66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3" tIns="44810" rIns="89623" bIns="44810" numCol="1" anchor="t" anchorCtr="0" compatLnSpc="1">
            <a:prstTxWarp prst="textNoShape">
              <a:avLst/>
            </a:prstTxWarp>
          </a:bodyPr>
          <a:lstStyle/>
          <a:p>
            <a:pPr defTabSz="896218">
              <a:defRPr/>
            </a:pPr>
            <a:endParaRPr lang="en-US" kern="0" dirty="0">
              <a:solidFill>
                <a:sysClr val="windowText" lastClr="000000"/>
              </a:solidFill>
              <a:latin typeface="Segoe UI" panose="020B0502040204020203" pitchFamily="34" charset="0"/>
              <a:ea typeface="MS PGothic" panose="020B0600070205080204" pitchFamily="34" charset="-128"/>
            </a:endParaRPr>
          </a:p>
        </p:txBody>
      </p:sp>
      <p:pic>
        <p:nvPicPr>
          <p:cNvPr id="34" name="Picture 33"/>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8604202" y="1943385"/>
            <a:ext cx="1893128" cy="1744700"/>
          </a:xfrm>
          <a:prstGeom prst="rect">
            <a:avLst/>
          </a:prstGeom>
        </p:spPr>
      </p:pic>
      <p:pic>
        <p:nvPicPr>
          <p:cNvPr id="35" name="Picture 34"/>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7410483" y="3714853"/>
            <a:ext cx="1029881" cy="949134"/>
          </a:xfrm>
          <a:prstGeom prst="rect">
            <a:avLst/>
          </a:prstGeom>
        </p:spPr>
      </p:pic>
      <p:pic>
        <p:nvPicPr>
          <p:cNvPr id="9" name="Picture 8"/>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8492090" y="3714853"/>
            <a:ext cx="1029881" cy="949134"/>
          </a:xfrm>
          <a:prstGeom prst="rect">
            <a:avLst/>
          </a:prstGeom>
        </p:spPr>
      </p:pic>
      <p:pic>
        <p:nvPicPr>
          <p:cNvPr id="10" name="Picture 9"/>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9573692" y="3715109"/>
            <a:ext cx="1029881" cy="949134"/>
          </a:xfrm>
          <a:prstGeom prst="rect">
            <a:avLst/>
          </a:prstGeom>
        </p:spPr>
      </p:pic>
      <p:pic>
        <p:nvPicPr>
          <p:cNvPr id="11" name="Picture 10"/>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10655299" y="3702025"/>
            <a:ext cx="1029881" cy="949134"/>
          </a:xfrm>
          <a:prstGeom prst="rect">
            <a:avLst/>
          </a:prstGeom>
        </p:spPr>
      </p:pic>
      <p:pic>
        <p:nvPicPr>
          <p:cNvPr id="12" name="Picture 11"/>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7410483" y="4689382"/>
            <a:ext cx="1029881" cy="949134"/>
          </a:xfrm>
          <a:prstGeom prst="rect">
            <a:avLst/>
          </a:prstGeom>
        </p:spPr>
      </p:pic>
      <p:pic>
        <p:nvPicPr>
          <p:cNvPr id="13" name="Picture 12"/>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8492090" y="4689381"/>
            <a:ext cx="1029881" cy="949134"/>
          </a:xfrm>
          <a:prstGeom prst="rect">
            <a:avLst/>
          </a:prstGeom>
        </p:spPr>
      </p:pic>
      <p:pic>
        <p:nvPicPr>
          <p:cNvPr id="14" name="Picture 13"/>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9573692" y="4689639"/>
            <a:ext cx="1029881" cy="949134"/>
          </a:xfrm>
          <a:prstGeom prst="rect">
            <a:avLst/>
          </a:prstGeom>
        </p:spPr>
      </p:pic>
      <p:pic>
        <p:nvPicPr>
          <p:cNvPr id="15" name="Picture 14"/>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10655299" y="4676555"/>
            <a:ext cx="1029881" cy="949134"/>
          </a:xfrm>
          <a:prstGeom prst="rect">
            <a:avLst/>
          </a:prstGeom>
        </p:spPr>
      </p:pic>
    </p:spTree>
    <p:extLst>
      <p:ext uri="{BB962C8B-B14F-4D97-AF65-F5344CB8AC3E}">
        <p14:creationId xmlns:p14="http://schemas.microsoft.com/office/powerpoint/2010/main" val="11271173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35" presetClass="path" presetSubtype="0" decel="100000" fill="hold" grpId="1" nodeType="withEffect">
                                  <p:stCondLst>
                                    <p:cond delay="0"/>
                                  </p:stCondLst>
                                  <p:childTnLst>
                                    <p:animMotion origin="layout" path="M -7.96528E-7 -1.87018E-6 L -0.05285 -1.87018E-6 " pathEditMode="relative" rAng="0" ptsTypes="AA">
                                      <p:cBhvr>
                                        <p:cTn id="9" dur="750" spd="-100000" fill="hold"/>
                                        <p:tgtEl>
                                          <p:spTgt spid="5"/>
                                        </p:tgtEl>
                                        <p:attrNameLst>
                                          <p:attrName>ppt_x</p:attrName>
                                          <p:attrName>ppt_y</p:attrName>
                                        </p:attrNameLst>
                                      </p:cBhvr>
                                      <p:rCtr x="-2642" y="0"/>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35" presetClass="path" presetSubtype="0" decel="100000" fill="hold" grpId="1" nodeType="withEffect">
                                  <p:stCondLst>
                                    <p:cond delay="0"/>
                                  </p:stCondLst>
                                  <p:childTnLst>
                                    <p:animMotion origin="layout" path="M -3.0508E-6 1.53881E-6 L -0.05284 1.53881E-6 " pathEditMode="relative" rAng="0" ptsTypes="AA">
                                      <p:cBhvr>
                                        <p:cTn id="14" dur="750" spd="-100000" fill="hold"/>
                                        <p:tgtEl>
                                          <p:spTgt spid="4"/>
                                        </p:tgtEl>
                                        <p:attrNameLst>
                                          <p:attrName>ppt_x</p:attrName>
                                          <p:attrName>ppt_y</p:attrName>
                                        </p:attrNameLst>
                                      </p:cBhvr>
                                      <p:rCtr x="-2642" y="0"/>
                                    </p:animMotion>
                                  </p:childTnLst>
                                </p:cTn>
                              </p:par>
                            </p:childTnLst>
                          </p:cTn>
                        </p:par>
                        <p:par>
                          <p:cTn id="15" fill="hold">
                            <p:stCondLst>
                              <p:cond delay="750"/>
                            </p:stCondLst>
                            <p:childTnLst>
                              <p:par>
                                <p:cTn id="16" presetID="42" presetClass="entr" presetSubtype="0" fill="hold" nodeType="afterEffect">
                                  <p:stCondLst>
                                    <p:cond delay="0"/>
                                  </p:stCondLst>
                                  <p:childTnLst>
                                    <p:set>
                                      <p:cBhvr>
                                        <p:cTn id="17" dur="1" fill="hold">
                                          <p:stCondLst>
                                            <p:cond delay="0"/>
                                          </p:stCondLst>
                                        </p:cTn>
                                        <p:tgtEl>
                                          <p:spTgt spid="34"/>
                                        </p:tgtEl>
                                        <p:attrNameLst>
                                          <p:attrName>style.visibility</p:attrName>
                                        </p:attrNameLst>
                                      </p:cBhvr>
                                      <p:to>
                                        <p:strVal val="visible"/>
                                      </p:to>
                                    </p:set>
                                    <p:animEffect transition="in" filter="fade">
                                      <p:cBhvr>
                                        <p:cTn id="18" dur="1000"/>
                                        <p:tgtEl>
                                          <p:spTgt spid="34"/>
                                        </p:tgtEl>
                                      </p:cBhvr>
                                    </p:animEffect>
                                    <p:anim calcmode="lin" valueType="num">
                                      <p:cBhvr>
                                        <p:cTn id="19" dur="1000" fill="hold"/>
                                        <p:tgtEl>
                                          <p:spTgt spid="34"/>
                                        </p:tgtEl>
                                        <p:attrNameLst>
                                          <p:attrName>ppt_x</p:attrName>
                                        </p:attrNameLst>
                                      </p:cBhvr>
                                      <p:tavLst>
                                        <p:tav tm="0">
                                          <p:val>
                                            <p:strVal val="#ppt_x"/>
                                          </p:val>
                                        </p:tav>
                                        <p:tav tm="100000">
                                          <p:val>
                                            <p:strVal val="#ppt_x"/>
                                          </p:val>
                                        </p:tav>
                                      </p:tavLst>
                                    </p:anim>
                                    <p:anim calcmode="lin" valueType="num">
                                      <p:cBhvr>
                                        <p:cTn id="20" dur="1000" fill="hold"/>
                                        <p:tgtEl>
                                          <p:spTgt spid="34"/>
                                        </p:tgtEl>
                                        <p:attrNameLst>
                                          <p:attrName>ppt_y</p:attrName>
                                        </p:attrNameLst>
                                      </p:cBhvr>
                                      <p:tavLst>
                                        <p:tav tm="0">
                                          <p:val>
                                            <p:strVal val="#ppt_y+.1"/>
                                          </p:val>
                                        </p:tav>
                                        <p:tav tm="100000">
                                          <p:val>
                                            <p:strVal val="#ppt_y"/>
                                          </p:val>
                                        </p:tav>
                                      </p:tavLst>
                                    </p:anim>
                                  </p:childTnLst>
                                </p:cTn>
                              </p:par>
                            </p:childTnLst>
                          </p:cTn>
                        </p:par>
                        <p:par>
                          <p:cTn id="21" fill="hold">
                            <p:stCondLst>
                              <p:cond delay="1750"/>
                            </p:stCondLst>
                            <p:childTnLst>
                              <p:par>
                                <p:cTn id="22" presetID="22" presetClass="entr" presetSubtype="4" fill="hold" nodeType="afterEffect">
                                  <p:stCondLst>
                                    <p:cond delay="0"/>
                                  </p:stCondLst>
                                  <p:childTnLst>
                                    <p:set>
                                      <p:cBhvr>
                                        <p:cTn id="23" dur="1" fill="hold">
                                          <p:stCondLst>
                                            <p:cond delay="0"/>
                                          </p:stCondLst>
                                        </p:cTn>
                                        <p:tgtEl>
                                          <p:spTgt spid="35"/>
                                        </p:tgtEl>
                                        <p:attrNameLst>
                                          <p:attrName>style.visibility</p:attrName>
                                        </p:attrNameLst>
                                      </p:cBhvr>
                                      <p:to>
                                        <p:strVal val="visible"/>
                                      </p:to>
                                    </p:set>
                                    <p:animEffect transition="in" filter="wipe(down)">
                                      <p:cBhvr>
                                        <p:cTn id="24" dur="300"/>
                                        <p:tgtEl>
                                          <p:spTgt spid="35"/>
                                        </p:tgtEl>
                                      </p:cBhvr>
                                    </p:animEffect>
                                  </p:childTnLst>
                                </p:cTn>
                              </p:par>
                            </p:childTnLst>
                          </p:cTn>
                        </p:par>
                        <p:par>
                          <p:cTn id="25" fill="hold">
                            <p:stCondLst>
                              <p:cond delay="2050"/>
                            </p:stCondLst>
                            <p:childTnLst>
                              <p:par>
                                <p:cTn id="26" presetID="22" presetClass="entr" presetSubtype="4" fill="hold" nodeType="after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wipe(down)">
                                      <p:cBhvr>
                                        <p:cTn id="28" dur="300"/>
                                        <p:tgtEl>
                                          <p:spTgt spid="9"/>
                                        </p:tgtEl>
                                      </p:cBhvr>
                                    </p:animEffect>
                                  </p:childTnLst>
                                </p:cTn>
                              </p:par>
                            </p:childTnLst>
                          </p:cTn>
                        </p:par>
                        <p:par>
                          <p:cTn id="29" fill="hold">
                            <p:stCondLst>
                              <p:cond delay="2350"/>
                            </p:stCondLst>
                            <p:childTnLst>
                              <p:par>
                                <p:cTn id="30" presetID="22" presetClass="entr" presetSubtype="4" fill="hold" nodeType="after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wipe(down)">
                                      <p:cBhvr>
                                        <p:cTn id="32" dur="300"/>
                                        <p:tgtEl>
                                          <p:spTgt spid="10"/>
                                        </p:tgtEl>
                                      </p:cBhvr>
                                    </p:animEffect>
                                  </p:childTnLst>
                                </p:cTn>
                              </p:par>
                            </p:childTnLst>
                          </p:cTn>
                        </p:par>
                        <p:par>
                          <p:cTn id="33" fill="hold">
                            <p:stCondLst>
                              <p:cond delay="2650"/>
                            </p:stCondLst>
                            <p:childTnLst>
                              <p:par>
                                <p:cTn id="34" presetID="22" presetClass="entr" presetSubtype="4" fill="hold" nodeType="after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wipe(down)">
                                      <p:cBhvr>
                                        <p:cTn id="36" dur="300"/>
                                        <p:tgtEl>
                                          <p:spTgt spid="11"/>
                                        </p:tgtEl>
                                      </p:cBhvr>
                                    </p:animEffect>
                                  </p:childTnLst>
                                </p:cTn>
                              </p:par>
                            </p:childTnLst>
                          </p:cTn>
                        </p:par>
                        <p:par>
                          <p:cTn id="37" fill="hold">
                            <p:stCondLst>
                              <p:cond delay="2950"/>
                            </p:stCondLst>
                            <p:childTnLst>
                              <p:par>
                                <p:cTn id="38" presetID="22" presetClass="entr" presetSubtype="4" fill="hold" nodeType="afterEffect">
                                  <p:stCondLst>
                                    <p:cond delay="0"/>
                                  </p:stCondLst>
                                  <p:childTnLst>
                                    <p:set>
                                      <p:cBhvr>
                                        <p:cTn id="39" dur="1" fill="hold">
                                          <p:stCondLst>
                                            <p:cond delay="0"/>
                                          </p:stCondLst>
                                        </p:cTn>
                                        <p:tgtEl>
                                          <p:spTgt spid="12"/>
                                        </p:tgtEl>
                                        <p:attrNameLst>
                                          <p:attrName>style.visibility</p:attrName>
                                        </p:attrNameLst>
                                      </p:cBhvr>
                                      <p:to>
                                        <p:strVal val="visible"/>
                                      </p:to>
                                    </p:set>
                                    <p:animEffect transition="in" filter="wipe(down)">
                                      <p:cBhvr>
                                        <p:cTn id="40" dur="300"/>
                                        <p:tgtEl>
                                          <p:spTgt spid="12"/>
                                        </p:tgtEl>
                                      </p:cBhvr>
                                    </p:animEffect>
                                  </p:childTnLst>
                                </p:cTn>
                              </p:par>
                            </p:childTnLst>
                          </p:cTn>
                        </p:par>
                        <p:par>
                          <p:cTn id="41" fill="hold">
                            <p:stCondLst>
                              <p:cond delay="3250"/>
                            </p:stCondLst>
                            <p:childTnLst>
                              <p:par>
                                <p:cTn id="42" presetID="22" presetClass="entr" presetSubtype="4" fill="hold" nodeType="after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wipe(down)">
                                      <p:cBhvr>
                                        <p:cTn id="44" dur="300"/>
                                        <p:tgtEl>
                                          <p:spTgt spid="13"/>
                                        </p:tgtEl>
                                      </p:cBhvr>
                                    </p:animEffect>
                                  </p:childTnLst>
                                </p:cTn>
                              </p:par>
                            </p:childTnLst>
                          </p:cTn>
                        </p:par>
                        <p:par>
                          <p:cTn id="45" fill="hold">
                            <p:stCondLst>
                              <p:cond delay="3550"/>
                            </p:stCondLst>
                            <p:childTnLst>
                              <p:par>
                                <p:cTn id="46" presetID="22" presetClass="entr" presetSubtype="4" fill="hold" nodeType="afterEffect">
                                  <p:stCondLst>
                                    <p:cond delay="0"/>
                                  </p:stCondLst>
                                  <p:childTnLst>
                                    <p:set>
                                      <p:cBhvr>
                                        <p:cTn id="47" dur="1" fill="hold">
                                          <p:stCondLst>
                                            <p:cond delay="0"/>
                                          </p:stCondLst>
                                        </p:cTn>
                                        <p:tgtEl>
                                          <p:spTgt spid="14"/>
                                        </p:tgtEl>
                                        <p:attrNameLst>
                                          <p:attrName>style.visibility</p:attrName>
                                        </p:attrNameLst>
                                      </p:cBhvr>
                                      <p:to>
                                        <p:strVal val="visible"/>
                                      </p:to>
                                    </p:set>
                                    <p:animEffect transition="in" filter="wipe(down)">
                                      <p:cBhvr>
                                        <p:cTn id="48" dur="300"/>
                                        <p:tgtEl>
                                          <p:spTgt spid="14"/>
                                        </p:tgtEl>
                                      </p:cBhvr>
                                    </p:animEffect>
                                  </p:childTnLst>
                                </p:cTn>
                              </p:par>
                            </p:childTnLst>
                          </p:cTn>
                        </p:par>
                        <p:par>
                          <p:cTn id="49" fill="hold">
                            <p:stCondLst>
                              <p:cond delay="3850"/>
                            </p:stCondLst>
                            <p:childTnLst>
                              <p:par>
                                <p:cTn id="50" presetID="22" presetClass="entr" presetSubtype="4" fill="hold" nodeType="after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wipe(down)">
                                      <p:cBhvr>
                                        <p:cTn id="52" dur="3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5" grpId="0"/>
      <p:bldP spid="5" grpId="1"/>
    </p:bld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2" name="Group 21"/>
          <p:cNvGrpSpPr/>
          <p:nvPr/>
        </p:nvGrpSpPr>
        <p:grpSpPr>
          <a:xfrm>
            <a:off x="524573" y="1821565"/>
            <a:ext cx="1886791" cy="1947084"/>
            <a:chOff x="524573" y="1665579"/>
            <a:chExt cx="1886791" cy="1947084"/>
          </a:xfrm>
        </p:grpSpPr>
        <p:pic>
          <p:nvPicPr>
            <p:cNvPr id="4" name="Picture 3"/>
            <p:cNvPicPr>
              <a:picLocks noChangeAspect="1"/>
            </p:cNvPicPr>
            <p:nvPr/>
          </p:nvPicPr>
          <p:blipFill>
            <a:blip r:embed="rId3"/>
            <a:stretch>
              <a:fillRect/>
            </a:stretch>
          </p:blipFill>
          <p:spPr>
            <a:xfrm>
              <a:off x="672632" y="2117238"/>
              <a:ext cx="1590675" cy="1495425"/>
            </a:xfrm>
            <a:prstGeom prst="rect">
              <a:avLst/>
            </a:prstGeom>
          </p:spPr>
        </p:pic>
        <p:sp>
          <p:nvSpPr>
            <p:cNvPr id="12" name="TextBox 11"/>
            <p:cNvSpPr txBox="1"/>
            <p:nvPr/>
          </p:nvSpPr>
          <p:spPr>
            <a:xfrm>
              <a:off x="524573" y="1665579"/>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Virtual Machines</a:t>
              </a:r>
            </a:p>
          </p:txBody>
        </p:sp>
      </p:grpSp>
      <p:grpSp>
        <p:nvGrpSpPr>
          <p:cNvPr id="23" name="Group 22"/>
          <p:cNvGrpSpPr/>
          <p:nvPr/>
        </p:nvGrpSpPr>
        <p:grpSpPr>
          <a:xfrm>
            <a:off x="2756786" y="1822543"/>
            <a:ext cx="1886791" cy="1888956"/>
            <a:chOff x="2756786" y="1666557"/>
            <a:chExt cx="1886791" cy="1888956"/>
          </a:xfrm>
        </p:grpSpPr>
        <p:pic>
          <p:nvPicPr>
            <p:cNvPr id="5" name="Picture 4"/>
            <p:cNvPicPr>
              <a:picLocks noChangeAspect="1"/>
            </p:cNvPicPr>
            <p:nvPr/>
          </p:nvPicPr>
          <p:blipFill>
            <a:blip r:embed="rId4"/>
            <a:stretch>
              <a:fillRect/>
            </a:stretch>
          </p:blipFill>
          <p:spPr>
            <a:xfrm>
              <a:off x="2928657" y="2174388"/>
              <a:ext cx="1543050" cy="1381125"/>
            </a:xfrm>
            <a:prstGeom prst="rect">
              <a:avLst/>
            </a:prstGeom>
          </p:spPr>
        </p:pic>
        <p:sp>
          <p:nvSpPr>
            <p:cNvPr id="13" name="TextBox 12"/>
            <p:cNvSpPr txBox="1"/>
            <p:nvPr/>
          </p:nvSpPr>
          <p:spPr>
            <a:xfrm>
              <a:off x="2756786" y="1666557"/>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Container Service</a:t>
              </a:r>
            </a:p>
          </p:txBody>
        </p:sp>
      </p:grpSp>
      <p:grpSp>
        <p:nvGrpSpPr>
          <p:cNvPr id="24" name="Group 23"/>
          <p:cNvGrpSpPr/>
          <p:nvPr/>
        </p:nvGrpSpPr>
        <p:grpSpPr>
          <a:xfrm>
            <a:off x="4827632" y="1822543"/>
            <a:ext cx="1886791" cy="1984206"/>
            <a:chOff x="4827632" y="1666557"/>
            <a:chExt cx="1886791" cy="1984206"/>
          </a:xfrm>
        </p:grpSpPr>
        <p:pic>
          <p:nvPicPr>
            <p:cNvPr id="9" name="Picture 8"/>
            <p:cNvPicPr>
              <a:picLocks noChangeAspect="1"/>
            </p:cNvPicPr>
            <p:nvPr/>
          </p:nvPicPr>
          <p:blipFill>
            <a:blip r:embed="rId5"/>
            <a:stretch>
              <a:fillRect/>
            </a:stretch>
          </p:blipFill>
          <p:spPr>
            <a:xfrm>
              <a:off x="4985216" y="2079138"/>
              <a:ext cx="1571625" cy="1571625"/>
            </a:xfrm>
            <a:prstGeom prst="rect">
              <a:avLst/>
            </a:prstGeom>
          </p:spPr>
        </p:pic>
        <p:sp>
          <p:nvSpPr>
            <p:cNvPr id="14" name="TextBox 13"/>
            <p:cNvSpPr txBox="1"/>
            <p:nvPr/>
          </p:nvSpPr>
          <p:spPr>
            <a:xfrm>
              <a:off x="4827632" y="1666557"/>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Service Fabric</a:t>
              </a:r>
            </a:p>
          </p:txBody>
        </p:sp>
      </p:grpSp>
      <p:grpSp>
        <p:nvGrpSpPr>
          <p:cNvPr id="25" name="Group 24"/>
          <p:cNvGrpSpPr/>
          <p:nvPr/>
        </p:nvGrpSpPr>
        <p:grpSpPr>
          <a:xfrm>
            <a:off x="7161727" y="1821565"/>
            <a:ext cx="1886791" cy="1832594"/>
            <a:chOff x="7161727" y="1665579"/>
            <a:chExt cx="1886791" cy="1832594"/>
          </a:xfrm>
        </p:grpSpPr>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71901" y="2231728"/>
              <a:ext cx="1266445" cy="1266445"/>
            </a:xfrm>
            <a:prstGeom prst="rect">
              <a:avLst/>
            </a:prstGeom>
          </p:spPr>
        </p:pic>
        <p:sp>
          <p:nvSpPr>
            <p:cNvPr id="15" name="TextBox 14"/>
            <p:cNvSpPr txBox="1"/>
            <p:nvPr/>
          </p:nvSpPr>
          <p:spPr>
            <a:xfrm>
              <a:off x="7161727" y="1665579"/>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App Service</a:t>
              </a:r>
            </a:p>
          </p:txBody>
        </p:sp>
      </p:grpSp>
      <p:grpSp>
        <p:nvGrpSpPr>
          <p:cNvPr id="26" name="Group 25"/>
          <p:cNvGrpSpPr/>
          <p:nvPr/>
        </p:nvGrpSpPr>
        <p:grpSpPr>
          <a:xfrm>
            <a:off x="9318950" y="1824180"/>
            <a:ext cx="1886791" cy="1934944"/>
            <a:chOff x="9318950" y="1668194"/>
            <a:chExt cx="1886791" cy="1934944"/>
          </a:xfrm>
        </p:grpSpPr>
        <p:pic>
          <p:nvPicPr>
            <p:cNvPr id="6" name="Picture 5"/>
            <p:cNvPicPr>
              <a:picLocks noChangeAspect="1"/>
            </p:cNvPicPr>
            <p:nvPr/>
          </p:nvPicPr>
          <p:blipFill>
            <a:blip r:embed="rId7"/>
            <a:stretch>
              <a:fillRect/>
            </a:stretch>
          </p:blipFill>
          <p:spPr>
            <a:xfrm>
              <a:off x="9505109" y="2126763"/>
              <a:ext cx="1514475" cy="1476375"/>
            </a:xfrm>
            <a:prstGeom prst="rect">
              <a:avLst/>
            </a:prstGeom>
          </p:spPr>
        </p:pic>
        <p:sp>
          <p:nvSpPr>
            <p:cNvPr id="16" name="TextBox 15"/>
            <p:cNvSpPr txBox="1"/>
            <p:nvPr/>
          </p:nvSpPr>
          <p:spPr>
            <a:xfrm>
              <a:off x="9318950" y="1668194"/>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Functions</a:t>
              </a:r>
            </a:p>
          </p:txBody>
        </p:sp>
      </p:grpSp>
      <p:sp>
        <p:nvSpPr>
          <p:cNvPr id="17" name="TextBox 16"/>
          <p:cNvSpPr txBox="1"/>
          <p:nvPr/>
        </p:nvSpPr>
        <p:spPr>
          <a:xfrm>
            <a:off x="524573" y="4841928"/>
            <a:ext cx="4303059"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Customer-managed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(IaaS)</a:t>
            </a:r>
          </a:p>
        </p:txBody>
      </p:sp>
      <p:sp>
        <p:nvSpPr>
          <p:cNvPr id="18" name="TextBox 17"/>
          <p:cNvSpPr txBox="1"/>
          <p:nvPr/>
        </p:nvSpPr>
        <p:spPr>
          <a:xfrm>
            <a:off x="4827633" y="4841928"/>
            <a:ext cx="4220886"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Platform-managed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(PaaS)</a:t>
            </a:r>
          </a:p>
        </p:txBody>
      </p:sp>
      <p:sp>
        <p:nvSpPr>
          <p:cNvPr id="19" name="TextBox 18"/>
          <p:cNvSpPr txBox="1"/>
          <p:nvPr/>
        </p:nvSpPr>
        <p:spPr>
          <a:xfrm>
            <a:off x="9505108" y="4841928"/>
            <a:ext cx="1700633"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Code-only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a:t>
            </a:r>
            <a:r>
              <a:rPr kumimoji="0" lang="en-US" sz="1800" b="0" i="0" u="none" strike="noStrike" kern="1200" cap="none" spc="0" normalizeH="0" baseline="0" noProof="0" err="1">
                <a:ln>
                  <a:noFill/>
                </a:ln>
                <a:solidFill>
                  <a:prstClr val="black"/>
                </a:solidFill>
                <a:effectLst/>
                <a:uLnTx/>
                <a:uFillTx/>
                <a:latin typeface="Segoe UI Light" panose="020B0502040204020203" pitchFamily="34" charset="0"/>
                <a:ea typeface="+mn-ea"/>
                <a:cs typeface="Segoe UI Light" panose="020B0502040204020203" pitchFamily="34" charset="0"/>
              </a:rPr>
              <a:t>serverless</a:t>
            </a: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a:t>
            </a:r>
          </a:p>
        </p:txBody>
      </p:sp>
      <p:sp>
        <p:nvSpPr>
          <p:cNvPr id="21" name="TextBox 20"/>
          <p:cNvSpPr txBox="1"/>
          <p:nvPr/>
        </p:nvSpPr>
        <p:spPr>
          <a:xfrm>
            <a:off x="470864" y="297180"/>
            <a:ext cx="9374176" cy="1071062"/>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Azure: The Power Of Choice</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2400" b="0" i="0" u="none" strike="noStrike" kern="1200" cap="none" spc="0" normalizeH="0" baseline="0" noProof="0">
                <a:ln>
                  <a:noFill/>
                </a:ln>
                <a:solidFill>
                  <a:srgbClr val="FF8A00"/>
                </a:solidFill>
                <a:effectLst/>
                <a:uLnTx/>
                <a:uFillTx/>
                <a:latin typeface="Segoe UI Light" panose="020B0502040204020203" pitchFamily="34" charset="0"/>
                <a:ea typeface="+mn-ea"/>
                <a:cs typeface="Segoe UI Light" panose="020B0502040204020203" pitchFamily="34" charset="0"/>
              </a:rPr>
              <a:t>Compute</a:t>
            </a:r>
            <a:endParaRPr kumimoji="0" lang="en-US" sz="4800" b="0" i="0" u="none" strike="noStrike" kern="1200" cap="none" spc="0" normalizeH="0" baseline="0" noProof="0">
              <a:ln>
                <a:noFill/>
              </a:ln>
              <a:solidFill>
                <a:srgbClr val="FF8A00"/>
              </a:solidFill>
              <a:effectLst/>
              <a:uLnTx/>
              <a:uFillTx/>
              <a:latin typeface="Segoe UI Light" panose="020B0502040204020203" pitchFamily="34" charset="0"/>
              <a:ea typeface="+mn-ea"/>
              <a:cs typeface="Segoe UI Light" panose="020B0502040204020203" pitchFamily="34" charset="0"/>
            </a:endParaRPr>
          </a:p>
        </p:txBody>
      </p:sp>
      <p:sp>
        <p:nvSpPr>
          <p:cNvPr id="27" name="Left-Right Arrow 2"/>
          <p:cNvSpPr/>
          <p:nvPr/>
        </p:nvSpPr>
        <p:spPr bwMode="auto">
          <a:xfrm>
            <a:off x="565665" y="3794955"/>
            <a:ext cx="10833004" cy="951723"/>
          </a:xfrm>
          <a:prstGeom prst="leftRightArrow">
            <a:avLst/>
          </a:prstGeom>
          <a:solidFill>
            <a:srgbClr val="00AEEF"/>
          </a:solidFill>
          <a:ln w="9525" cap="flat" cmpd="sng" algn="ctr">
            <a:noFill/>
            <a:prstDash val="solid"/>
            <a:headEnd type="none" w="med" len="med"/>
            <a:tailEnd type="none" w="med" len="med"/>
          </a:ln>
          <a:effectLst/>
        </p:spPr>
        <p:txBody>
          <a:bodyPr vert="horz" wrap="square" lIns="91424" tIns="45713" rIns="91424" bIns="45713" numCol="1" rtlCol="0" anchor="ctr" anchorCtr="0" compatLnSpc="1">
            <a:prstTxWarp prst="textNoShape">
              <a:avLst/>
            </a:prstTxWarp>
          </a:bodyPr>
          <a:lstStyle/>
          <a:p>
            <a:pPr marL="0" marR="0" lvl="0" indent="0" algn="ctr" defTabSz="913985" rtl="0" eaLnBrk="1" fontAlgn="base" latinLnBrk="0" hangingPunct="1">
              <a:lnSpc>
                <a:spcPct val="100000"/>
              </a:lnSpc>
              <a:spcBef>
                <a:spcPct val="0"/>
              </a:spcBef>
              <a:spcAft>
                <a:spcPct val="0"/>
              </a:spcAft>
              <a:buClrTx/>
              <a:buSzTx/>
              <a:buFontTx/>
              <a:buNone/>
              <a:tabLst/>
              <a:defRPr/>
            </a:pPr>
            <a:endParaRPr kumimoji="0" lang="en-US" sz="23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9" name="TextBox 28"/>
          <p:cNvSpPr txBox="1"/>
          <p:nvPr/>
        </p:nvSpPr>
        <p:spPr>
          <a:xfrm>
            <a:off x="1067970" y="4093053"/>
            <a:ext cx="2801954" cy="387799"/>
          </a:xfrm>
          <a:prstGeom prst="rect">
            <a:avLst/>
          </a:prstGeom>
          <a:noFill/>
        </p:spPr>
        <p:txBody>
          <a:bodyPr wrap="square" lIns="0" tIns="0" rIns="0" bIns="0" rtlCol="0">
            <a:spAutoFit/>
          </a:bodyPr>
          <a:lstStyle/>
          <a:p>
            <a:pPr marL="0" marR="0" lvl="0" indent="0" algn="l" defTabSz="914400" rtl="0" eaLnBrk="1" fontAlgn="auto" latinLnBrk="0" hangingPunct="1">
              <a:lnSpc>
                <a:spcPct val="90000"/>
              </a:lnSpc>
              <a:spcBef>
                <a:spcPct val="20000"/>
              </a:spcBef>
              <a:spcAft>
                <a:spcPts val="0"/>
              </a:spcAft>
              <a:buClrTx/>
              <a:buSzPct val="80000"/>
              <a:buFontTx/>
              <a:buNone/>
              <a:tabLst/>
              <a:defRPr/>
            </a:pPr>
            <a:r>
              <a:rPr kumimoji="0" lang="en-US" sz="2800" b="0" i="0" u="none" strike="noStrike" kern="1200" cap="none" spc="0" normalizeH="0" baseline="0" noProof="0">
                <a:ln>
                  <a:noFill/>
                </a:ln>
                <a:solidFill>
                  <a:prstClr val="white"/>
                </a:solidFill>
                <a:effectLst/>
                <a:uLnTx/>
                <a:uFillTx/>
                <a:latin typeface="Calibri" panose="020F0502020204030204"/>
                <a:ea typeface="+mn-ea"/>
                <a:cs typeface="+mn-cs"/>
              </a:rPr>
              <a:t>More Control</a:t>
            </a:r>
          </a:p>
        </p:txBody>
      </p:sp>
      <p:sp>
        <p:nvSpPr>
          <p:cNvPr id="30" name="TextBox 29"/>
          <p:cNvSpPr txBox="1"/>
          <p:nvPr/>
        </p:nvSpPr>
        <p:spPr>
          <a:xfrm>
            <a:off x="8157185" y="4076916"/>
            <a:ext cx="2801954" cy="387799"/>
          </a:xfrm>
          <a:prstGeom prst="rect">
            <a:avLst/>
          </a:prstGeom>
          <a:noFill/>
        </p:spPr>
        <p:txBody>
          <a:bodyPr wrap="square" lIns="0" tIns="0" rIns="0" bIns="0" rtlCol="0">
            <a:spAutoFit/>
          </a:bodyPr>
          <a:lstStyle/>
          <a:p>
            <a:pPr marL="0" marR="0" lvl="0" indent="0" algn="r" defTabSz="914400" rtl="0" eaLnBrk="1" fontAlgn="auto" latinLnBrk="0" hangingPunct="1">
              <a:lnSpc>
                <a:spcPct val="90000"/>
              </a:lnSpc>
              <a:spcBef>
                <a:spcPct val="20000"/>
              </a:spcBef>
              <a:spcAft>
                <a:spcPts val="0"/>
              </a:spcAft>
              <a:buClrTx/>
              <a:buSzPct val="80000"/>
              <a:buFontTx/>
              <a:buNone/>
              <a:tabLst/>
              <a:defRPr/>
            </a:pPr>
            <a:r>
              <a:rPr kumimoji="0" lang="en-US" sz="2800" b="0" i="0" u="none" strike="noStrike" kern="1200" cap="none" spc="0" normalizeH="0" baseline="0" noProof="0">
                <a:ln>
                  <a:noFill/>
                </a:ln>
                <a:solidFill>
                  <a:prstClr val="white"/>
                </a:solidFill>
                <a:effectLst/>
                <a:uLnTx/>
                <a:uFillTx/>
                <a:latin typeface="Calibri" panose="020F0502020204030204"/>
                <a:ea typeface="+mn-ea"/>
                <a:cs typeface="+mn-cs"/>
              </a:rPr>
              <a:t>Focus on the App</a:t>
            </a:r>
          </a:p>
        </p:txBody>
      </p:sp>
    </p:spTree>
    <p:extLst>
      <p:ext uri="{BB962C8B-B14F-4D97-AF65-F5344CB8AC3E}">
        <p14:creationId xmlns:p14="http://schemas.microsoft.com/office/powerpoint/2010/main" val="3196754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1000"/>
                                        <p:tgtEl>
                                          <p:spTgt spid="17"/>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fade">
                                      <p:cBhvr>
                                        <p:cTn id="11" dur="1000"/>
                                        <p:tgtEl>
                                          <p:spTgt spid="22"/>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1000"/>
                                        <p:tgtEl>
                                          <p:spTgt spid="23"/>
                                        </p:tgtEl>
                                      </p:cBhvr>
                                    </p:animEffect>
                                  </p:childTnLst>
                                </p:cTn>
                              </p:par>
                            </p:childTnLst>
                          </p:cTn>
                        </p:par>
                        <p:par>
                          <p:cTn id="16" fill="hold">
                            <p:stCondLst>
                              <p:cond delay="3000"/>
                            </p:stCondLst>
                            <p:childTnLst>
                              <p:par>
                                <p:cTn id="17" presetID="10" presetClass="entr" presetSubtype="0" fill="hold" grpId="0" nodeType="after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1000"/>
                                        <p:tgtEl>
                                          <p:spTgt spid="18"/>
                                        </p:tgtEl>
                                      </p:cBhvr>
                                    </p:animEffect>
                                  </p:childTnLst>
                                </p:cTn>
                              </p:par>
                            </p:childTnLst>
                          </p:cTn>
                        </p:par>
                        <p:par>
                          <p:cTn id="20" fill="hold">
                            <p:stCondLst>
                              <p:cond delay="4000"/>
                            </p:stCondLst>
                            <p:childTnLst>
                              <p:par>
                                <p:cTn id="21" presetID="10" presetClass="entr" presetSubtype="0" fill="hold" nodeType="afterEffect">
                                  <p:stCondLst>
                                    <p:cond delay="0"/>
                                  </p:stCondLst>
                                  <p:childTnLst>
                                    <p:set>
                                      <p:cBhvr>
                                        <p:cTn id="22" dur="1" fill="hold">
                                          <p:stCondLst>
                                            <p:cond delay="0"/>
                                          </p:stCondLst>
                                        </p:cTn>
                                        <p:tgtEl>
                                          <p:spTgt spid="24"/>
                                        </p:tgtEl>
                                        <p:attrNameLst>
                                          <p:attrName>style.visibility</p:attrName>
                                        </p:attrNameLst>
                                      </p:cBhvr>
                                      <p:to>
                                        <p:strVal val="visible"/>
                                      </p:to>
                                    </p:set>
                                    <p:animEffect transition="in" filter="fade">
                                      <p:cBhvr>
                                        <p:cTn id="23" dur="1000"/>
                                        <p:tgtEl>
                                          <p:spTgt spid="24"/>
                                        </p:tgtEl>
                                      </p:cBhvr>
                                    </p:animEffect>
                                  </p:childTnLst>
                                </p:cTn>
                              </p:par>
                            </p:childTnLst>
                          </p:cTn>
                        </p:par>
                        <p:par>
                          <p:cTn id="24" fill="hold">
                            <p:stCondLst>
                              <p:cond delay="5000"/>
                            </p:stCondLst>
                            <p:childTnLst>
                              <p:par>
                                <p:cTn id="25" presetID="10" presetClass="entr" presetSubtype="0" fill="hold" nodeType="after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fade">
                                      <p:cBhvr>
                                        <p:cTn id="27" dur="1000"/>
                                        <p:tgtEl>
                                          <p:spTgt spid="25"/>
                                        </p:tgtEl>
                                      </p:cBhvr>
                                    </p:animEffect>
                                  </p:childTnLst>
                                </p:cTn>
                              </p:par>
                            </p:childTnLst>
                          </p:cTn>
                        </p:par>
                        <p:par>
                          <p:cTn id="28" fill="hold">
                            <p:stCondLst>
                              <p:cond delay="6000"/>
                            </p:stCondLst>
                            <p:childTnLst>
                              <p:par>
                                <p:cTn id="29" presetID="10" presetClass="entr" presetSubtype="0" fill="hold" grpId="0" nodeType="after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fade">
                                      <p:cBhvr>
                                        <p:cTn id="31" dur="1000"/>
                                        <p:tgtEl>
                                          <p:spTgt spid="19"/>
                                        </p:tgtEl>
                                      </p:cBhvr>
                                    </p:animEffect>
                                  </p:childTnLst>
                                </p:cTn>
                              </p:par>
                            </p:childTnLst>
                          </p:cTn>
                        </p:par>
                        <p:par>
                          <p:cTn id="32" fill="hold">
                            <p:stCondLst>
                              <p:cond delay="7000"/>
                            </p:stCondLst>
                            <p:childTnLst>
                              <p:par>
                                <p:cTn id="33" presetID="10" presetClass="entr" presetSubtype="0" fill="hold" nodeType="afterEffect">
                                  <p:stCondLst>
                                    <p:cond delay="0"/>
                                  </p:stCondLst>
                                  <p:childTnLst>
                                    <p:set>
                                      <p:cBhvr>
                                        <p:cTn id="34" dur="1" fill="hold">
                                          <p:stCondLst>
                                            <p:cond delay="0"/>
                                          </p:stCondLst>
                                        </p:cTn>
                                        <p:tgtEl>
                                          <p:spTgt spid="26"/>
                                        </p:tgtEl>
                                        <p:attrNameLst>
                                          <p:attrName>style.visibility</p:attrName>
                                        </p:attrNameLst>
                                      </p:cBhvr>
                                      <p:to>
                                        <p:strVal val="visible"/>
                                      </p:to>
                                    </p:set>
                                    <p:animEffect transition="in" filter="fade">
                                      <p:cBhvr>
                                        <p:cTn id="35" dur="10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9"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Why VM Scale Sets?</a:t>
            </a:r>
          </a:p>
        </p:txBody>
      </p:sp>
      <p:sp>
        <p:nvSpPr>
          <p:cNvPr id="2" name="Text Placeholder 1"/>
          <p:cNvSpPr>
            <a:spLocks noGrp="1"/>
          </p:cNvSpPr>
          <p:nvPr>
            <p:ph type="body" sz="quarter" idx="10"/>
          </p:nvPr>
        </p:nvSpPr>
        <p:spPr>
          <a:xfrm>
            <a:off x="269242" y="1189176"/>
            <a:ext cx="7152638" cy="4202130"/>
          </a:xfrm>
        </p:spPr>
        <p:txBody>
          <a:bodyPr/>
          <a:lstStyle/>
          <a:p>
            <a:pPr marL="336082" indent="-336082">
              <a:buFont typeface="Arial" panose="020B0604020202020204" pitchFamily="34" charset="0"/>
              <a:buChar char="•"/>
            </a:pPr>
            <a:r>
              <a:rPr lang="en-US" sz="2800" dirty="0"/>
              <a:t>Manually </a:t>
            </a:r>
            <a:r>
              <a:rPr lang="en-US" sz="2800" b="1" dirty="0"/>
              <a:t>scale</a:t>
            </a:r>
            <a:r>
              <a:rPr lang="en-US" sz="2800" dirty="0"/>
              <a:t> with ‘capacity’ property</a:t>
            </a:r>
          </a:p>
          <a:p>
            <a:pPr marL="336082" indent="-336082">
              <a:buFont typeface="Arial" panose="020B0604020202020204" pitchFamily="34" charset="0"/>
              <a:buChar char="•"/>
            </a:pPr>
            <a:r>
              <a:rPr lang="en-US" sz="2800" b="1" dirty="0" err="1"/>
              <a:t>Autoscale</a:t>
            </a:r>
            <a:r>
              <a:rPr lang="en-US" sz="2800" dirty="0"/>
              <a:t> with host metrics or diagnostic extensions​</a:t>
            </a:r>
          </a:p>
          <a:p>
            <a:pPr marL="336082" indent="-336082">
              <a:buFont typeface="Arial" panose="020B0604020202020204" pitchFamily="34" charset="0"/>
              <a:buChar char="•"/>
            </a:pPr>
            <a:r>
              <a:rPr lang="en-US" sz="2800" dirty="0"/>
              <a:t>Small buy-in: Deploy/manage sets identically configured VMs ​</a:t>
            </a:r>
          </a:p>
          <a:p>
            <a:pPr marL="336082" indent="-336082">
              <a:buFont typeface="Arial" panose="020B0604020202020204" pitchFamily="34" charset="0"/>
              <a:buChar char="•"/>
            </a:pPr>
            <a:r>
              <a:rPr lang="en-US" sz="2800" b="1" dirty="0"/>
              <a:t>Guest OS patching</a:t>
            </a:r>
            <a:r>
              <a:rPr lang="en-US" sz="2800" dirty="0"/>
              <a:t>: Patching primitives allow manually triggered rolling upgrades​​</a:t>
            </a:r>
          </a:p>
          <a:p>
            <a:pPr marL="336082" indent="-336082">
              <a:buFont typeface="Arial" panose="020B0604020202020204" pitchFamily="34" charset="0"/>
              <a:buChar char="•"/>
            </a:pPr>
            <a:r>
              <a:rPr lang="en-US" sz="2800" b="1" dirty="0"/>
              <a:t>High-availability</a:t>
            </a:r>
            <a:r>
              <a:rPr lang="en-US" sz="2800" dirty="0"/>
              <a:t> – implicit availability set with 5 FDs/5 UDs​</a:t>
            </a:r>
            <a:endParaRPr lang="en-US" sz="2400" dirty="0"/>
          </a:p>
          <a:p>
            <a:pPr marL="392095" lvl="1" indent="-168040">
              <a:buFont typeface="Arial" panose="020B0604020202020204" pitchFamily="34" charset="0"/>
              <a:buChar char="•"/>
            </a:pPr>
            <a:endParaRPr lang="en-US" sz="1100" dirty="0"/>
          </a:p>
        </p:txBody>
      </p:sp>
      <p:pic>
        <p:nvPicPr>
          <p:cNvPr id="7" name="Picture 6">
            <a:extLst>
              <a:ext uri="{FF2B5EF4-FFF2-40B4-BE49-F238E27FC236}">
                <a16:creationId xmlns:a16="http://schemas.microsoft.com/office/drawing/2014/main" id="{D0AB1631-C294-4DC1-9825-86DF7A64B899}"/>
              </a:ext>
            </a:extLst>
          </p:cNvPr>
          <p:cNvPicPr>
            <a:picLocks noChangeAspect="1"/>
          </p:cNvPicPr>
          <p:nvPr/>
        </p:nvPicPr>
        <p:blipFill>
          <a:blip r:embed="rId3"/>
          <a:stretch>
            <a:fillRect/>
          </a:stretch>
        </p:blipFill>
        <p:spPr>
          <a:xfrm>
            <a:off x="7359398" y="289511"/>
            <a:ext cx="4628164" cy="2961460"/>
          </a:xfrm>
          <a:prstGeom prst="rect">
            <a:avLst/>
          </a:prstGeom>
        </p:spPr>
        <p:style>
          <a:lnRef idx="2">
            <a:schemeClr val="accent5"/>
          </a:lnRef>
          <a:fillRef idx="1">
            <a:schemeClr val="lt1"/>
          </a:fillRef>
          <a:effectRef idx="0">
            <a:schemeClr val="accent5"/>
          </a:effectRef>
          <a:fontRef idx="minor">
            <a:schemeClr val="dk1"/>
          </a:fontRef>
        </p:style>
      </p:pic>
    </p:spTree>
    <p:extLst>
      <p:ext uri="{BB962C8B-B14F-4D97-AF65-F5344CB8AC3E}">
        <p14:creationId xmlns:p14="http://schemas.microsoft.com/office/powerpoint/2010/main" val="511772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500"/>
                                        <p:tgtEl>
                                          <p:spTgt spid="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Effect transition="in" filter="fade">
                                      <p:cBhvr>
                                        <p:cTn id="27" dur="500"/>
                                        <p:tgtEl>
                                          <p:spTgt spid="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Autoscale with VM Scale Sets</a:t>
            </a:r>
          </a:p>
        </p:txBody>
      </p:sp>
      <p:sp>
        <p:nvSpPr>
          <p:cNvPr id="4" name="Text Placeholder 1"/>
          <p:cNvSpPr txBox="1">
            <a:spLocks/>
          </p:cNvSpPr>
          <p:nvPr/>
        </p:nvSpPr>
        <p:spPr>
          <a:xfrm>
            <a:off x="221928" y="2327445"/>
            <a:ext cx="7021316" cy="619061"/>
          </a:xfrm>
          <a:prstGeom prst="rect">
            <a:avLst/>
          </a:prstGeom>
        </p:spPr>
        <p:txBody>
          <a:bodyPr vert="horz" wrap="square" lIns="146229" tIns="91392" rIns="146229" bIns="91392"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35952" indent="-335952" defTabSz="913844">
              <a:defRPr/>
            </a:pPr>
            <a:r>
              <a:rPr lang="en-US" sz="3100" dirty="0">
                <a:solidFill>
                  <a:srgbClr val="353535"/>
                </a:solidFill>
              </a:rPr>
              <a:t>Define trigger and action rules</a:t>
            </a:r>
          </a:p>
        </p:txBody>
      </p:sp>
      <p:sp>
        <p:nvSpPr>
          <p:cNvPr id="7" name="Text Placeholder 1"/>
          <p:cNvSpPr txBox="1">
            <a:spLocks/>
          </p:cNvSpPr>
          <p:nvPr/>
        </p:nvSpPr>
        <p:spPr>
          <a:xfrm>
            <a:off x="221928" y="1666447"/>
            <a:ext cx="7021316" cy="627710"/>
          </a:xfrm>
          <a:prstGeom prst="rect">
            <a:avLst/>
          </a:prstGeom>
        </p:spPr>
        <p:txBody>
          <a:bodyPr vert="horz" wrap="square" lIns="146229" tIns="91392" rIns="146229" bIns="91392"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35952" indent="-335952" defTabSz="913844">
              <a:defRPr/>
            </a:pPr>
            <a:r>
              <a:rPr lang="en-US" sz="3100" dirty="0">
                <a:solidFill>
                  <a:srgbClr val="353535"/>
                </a:solidFill>
              </a:rPr>
              <a:t>Define Max – Min VMs</a:t>
            </a:r>
          </a:p>
        </p:txBody>
      </p:sp>
      <p:sp>
        <p:nvSpPr>
          <p:cNvPr id="8" name="Text Placeholder 1"/>
          <p:cNvSpPr txBox="1">
            <a:spLocks/>
          </p:cNvSpPr>
          <p:nvPr/>
        </p:nvSpPr>
        <p:spPr>
          <a:xfrm>
            <a:off x="221928" y="2979789"/>
            <a:ext cx="7272802" cy="1584471"/>
          </a:xfrm>
          <a:prstGeom prst="rect">
            <a:avLst/>
          </a:prstGeom>
        </p:spPr>
        <p:txBody>
          <a:bodyPr vert="horz" wrap="square" lIns="146229" tIns="91392" rIns="146229" bIns="91392"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35952" indent="-335952" defTabSz="913844">
              <a:defRPr/>
            </a:pPr>
            <a:r>
              <a:rPr lang="en-US" sz="3100" dirty="0">
                <a:solidFill>
                  <a:srgbClr val="353535"/>
                </a:solidFill>
              </a:rPr>
              <a:t>Standard audit / email notifications</a:t>
            </a:r>
          </a:p>
          <a:p>
            <a:pPr marL="335952" indent="-335952" defTabSz="913844">
              <a:defRPr/>
            </a:pPr>
            <a:r>
              <a:rPr lang="en-US" sz="3100" dirty="0">
                <a:solidFill>
                  <a:srgbClr val="353535"/>
                </a:solidFill>
              </a:rPr>
              <a:t>Define </a:t>
            </a:r>
            <a:r>
              <a:rPr lang="en-US" sz="3100" dirty="0" err="1">
                <a:solidFill>
                  <a:srgbClr val="353535"/>
                </a:solidFill>
              </a:rPr>
              <a:t>webhooks</a:t>
            </a:r>
            <a:r>
              <a:rPr lang="en-US" sz="3100" dirty="0">
                <a:solidFill>
                  <a:srgbClr val="353535"/>
                </a:solidFill>
              </a:rPr>
              <a:t> for custom notifications and actions (e.g. runbooks)</a:t>
            </a: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75569" y="1666448"/>
            <a:ext cx="3563505" cy="4858972"/>
          </a:xfrm>
          <a:prstGeom prst="rect">
            <a:avLst/>
          </a:prstGeom>
        </p:spPr>
      </p:pic>
    </p:spTree>
    <p:extLst>
      <p:ext uri="{BB962C8B-B14F-4D97-AF65-F5344CB8AC3E}">
        <p14:creationId xmlns:p14="http://schemas.microsoft.com/office/powerpoint/2010/main" val="16867932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VM scale set app deployment models</a:t>
            </a:r>
          </a:p>
        </p:txBody>
      </p:sp>
      <p:graphicFrame>
        <p:nvGraphicFramePr>
          <p:cNvPr id="4" name="Table 3"/>
          <p:cNvGraphicFramePr>
            <a:graphicFrameLocks noGrp="1"/>
          </p:cNvGraphicFramePr>
          <p:nvPr>
            <p:extLst/>
          </p:nvPr>
        </p:nvGraphicFramePr>
        <p:xfrm>
          <a:off x="424450" y="1560433"/>
          <a:ext cx="11089304" cy="3168095"/>
        </p:xfrm>
        <a:graphic>
          <a:graphicData uri="http://schemas.openxmlformats.org/drawingml/2006/table">
            <a:tbl>
              <a:tblPr firstRow="1" bandRow="1">
                <a:tableStyleId>{5C22544A-7EE6-4342-B048-85BDC9FD1C3A}</a:tableStyleId>
              </a:tblPr>
              <a:tblGrid>
                <a:gridCol w="2795993">
                  <a:extLst>
                    <a:ext uri="{9D8B030D-6E8A-4147-A177-3AD203B41FA5}">
                      <a16:colId xmlns:a16="http://schemas.microsoft.com/office/drawing/2014/main" val="3270326853"/>
                    </a:ext>
                  </a:extLst>
                </a:gridCol>
                <a:gridCol w="8293311">
                  <a:extLst>
                    <a:ext uri="{9D8B030D-6E8A-4147-A177-3AD203B41FA5}">
                      <a16:colId xmlns:a16="http://schemas.microsoft.com/office/drawing/2014/main" val="2385309107"/>
                    </a:ext>
                  </a:extLst>
                </a:gridCol>
              </a:tblGrid>
              <a:tr h="452585">
                <a:tc>
                  <a:txBody>
                    <a:bodyPr/>
                    <a:lstStyle/>
                    <a:p>
                      <a:r>
                        <a:rPr lang="en-US" sz="1800" dirty="0"/>
                        <a:t>Model</a:t>
                      </a:r>
                    </a:p>
                  </a:txBody>
                  <a:tcPr marL="91427" marR="91427"/>
                </a:tc>
                <a:tc>
                  <a:txBody>
                    <a:bodyPr/>
                    <a:lstStyle/>
                    <a:p>
                      <a:r>
                        <a:rPr lang="en-US" sz="1800" dirty="0"/>
                        <a:t>When to use</a:t>
                      </a:r>
                    </a:p>
                  </a:txBody>
                  <a:tcPr marL="91427" marR="91427"/>
                </a:tc>
                <a:extLst>
                  <a:ext uri="{0D108BD9-81ED-4DB2-BD59-A6C34878D82A}">
                    <a16:rowId xmlns:a16="http://schemas.microsoft.com/office/drawing/2014/main" val="1824172941"/>
                  </a:ext>
                </a:extLst>
              </a:tr>
              <a:tr h="452585">
                <a:tc>
                  <a:txBody>
                    <a:bodyPr/>
                    <a:lstStyle/>
                    <a:p>
                      <a:r>
                        <a:rPr lang="en-US" sz="1800" b="1" dirty="0"/>
                        <a:t>Marketplace</a:t>
                      </a:r>
                    </a:p>
                  </a:txBody>
                  <a:tcPr marL="91427" marR="91427"/>
                </a:tc>
                <a:tc>
                  <a:txBody>
                    <a:bodyPr/>
                    <a:lstStyle/>
                    <a:p>
                      <a:r>
                        <a:rPr lang="en-US" sz="1800" dirty="0"/>
                        <a:t>Off the shelf solutions.</a:t>
                      </a:r>
                    </a:p>
                  </a:txBody>
                  <a:tcPr marL="91427" marR="91427"/>
                </a:tc>
                <a:extLst>
                  <a:ext uri="{0D108BD9-81ED-4DB2-BD59-A6C34878D82A}">
                    <a16:rowId xmlns:a16="http://schemas.microsoft.com/office/drawing/2014/main" val="535270435"/>
                  </a:ext>
                </a:extLst>
              </a:tr>
              <a:tr h="452585">
                <a:tc>
                  <a:txBody>
                    <a:bodyPr/>
                    <a:lstStyle/>
                    <a:p>
                      <a:r>
                        <a:rPr lang="en-US" sz="1800" b="1" dirty="0"/>
                        <a:t>VM Extensions</a:t>
                      </a:r>
                    </a:p>
                  </a:txBody>
                  <a:tcPr marL="91427" marR="91427"/>
                </a:tc>
                <a:tc>
                  <a:txBody>
                    <a:bodyPr/>
                    <a:lstStyle/>
                    <a:p>
                      <a:r>
                        <a:rPr lang="en-US" sz="1800" dirty="0"/>
                        <a:t>Full control over app lifecycle management.</a:t>
                      </a:r>
                    </a:p>
                  </a:txBody>
                  <a:tcPr marL="91427" marR="91427"/>
                </a:tc>
                <a:extLst>
                  <a:ext uri="{0D108BD9-81ED-4DB2-BD59-A6C34878D82A}">
                    <a16:rowId xmlns:a16="http://schemas.microsoft.com/office/drawing/2014/main" val="2882835114"/>
                  </a:ext>
                </a:extLst>
              </a:tr>
              <a:tr h="452585">
                <a:tc>
                  <a:txBody>
                    <a:bodyPr/>
                    <a:lstStyle/>
                    <a:p>
                      <a:r>
                        <a:rPr lang="en-US" sz="1800" b="1" dirty="0"/>
                        <a:t>Custom data/</a:t>
                      </a:r>
                      <a:r>
                        <a:rPr lang="en-US" sz="1800" b="1" dirty="0" err="1"/>
                        <a:t>unattend</a:t>
                      </a:r>
                      <a:endParaRPr lang="en-US" sz="1800" b="1" dirty="0"/>
                    </a:p>
                  </a:txBody>
                  <a:tcPr marL="91427" marR="91427"/>
                </a:tc>
                <a:tc>
                  <a:txBody>
                    <a:bodyPr/>
                    <a:lstStyle/>
                    <a:p>
                      <a:r>
                        <a:rPr lang="en-US" sz="1800" dirty="0"/>
                        <a:t>Install custom app independently of external network.</a:t>
                      </a:r>
                    </a:p>
                  </a:txBody>
                  <a:tcPr marL="91427" marR="91427"/>
                </a:tc>
                <a:extLst>
                  <a:ext uri="{0D108BD9-81ED-4DB2-BD59-A6C34878D82A}">
                    <a16:rowId xmlns:a16="http://schemas.microsoft.com/office/drawing/2014/main" val="2629156300"/>
                  </a:ext>
                </a:extLst>
              </a:tr>
              <a:tr h="452585">
                <a:tc>
                  <a:txBody>
                    <a:bodyPr/>
                    <a:lstStyle/>
                    <a:p>
                      <a:r>
                        <a:rPr lang="en-US" sz="1800" b="1" dirty="0"/>
                        <a:t>Configuration manager</a:t>
                      </a:r>
                    </a:p>
                  </a:txBody>
                  <a:tcPr marL="91427" marR="91427"/>
                </a:tc>
                <a:tc>
                  <a:txBody>
                    <a:bodyPr/>
                    <a:lstStyle/>
                    <a:p>
                      <a:r>
                        <a:rPr lang="en-US" sz="1800" dirty="0"/>
                        <a:t>Centrally managed app installation, credentials &amp; maintenance.</a:t>
                      </a:r>
                    </a:p>
                  </a:txBody>
                  <a:tcPr marL="91427" marR="91427"/>
                </a:tc>
                <a:extLst>
                  <a:ext uri="{0D108BD9-81ED-4DB2-BD59-A6C34878D82A}">
                    <a16:rowId xmlns:a16="http://schemas.microsoft.com/office/drawing/2014/main" val="3742480625"/>
                  </a:ext>
                </a:extLst>
              </a:tr>
              <a:tr h="452585">
                <a:tc>
                  <a:txBody>
                    <a:bodyPr/>
                    <a:lstStyle/>
                    <a:p>
                      <a:r>
                        <a:rPr lang="en-US" sz="1800" b="1" dirty="0"/>
                        <a:t>Containerized</a:t>
                      </a:r>
                    </a:p>
                  </a:txBody>
                  <a:tcPr marL="91427" marR="91427"/>
                </a:tc>
                <a:tc>
                  <a:txBody>
                    <a:bodyPr/>
                    <a:lstStyle/>
                    <a:p>
                      <a:r>
                        <a:rPr lang="en-US" sz="1800" dirty="0"/>
                        <a:t>Abstract app management from infrastructure. Cloud/DC agnostic.</a:t>
                      </a:r>
                    </a:p>
                  </a:txBody>
                  <a:tcPr marL="91427" marR="91427"/>
                </a:tc>
                <a:extLst>
                  <a:ext uri="{0D108BD9-81ED-4DB2-BD59-A6C34878D82A}">
                    <a16:rowId xmlns:a16="http://schemas.microsoft.com/office/drawing/2014/main" val="2543906882"/>
                  </a:ext>
                </a:extLst>
              </a:tr>
              <a:tr h="452585">
                <a:tc>
                  <a:txBody>
                    <a:bodyPr/>
                    <a:lstStyle/>
                    <a:p>
                      <a:r>
                        <a:rPr lang="en-US" sz="1800" b="1" dirty="0"/>
                        <a:t>Custom image</a:t>
                      </a:r>
                    </a:p>
                  </a:txBody>
                  <a:tcPr marL="91427" marR="91427"/>
                </a:tc>
                <a:tc>
                  <a:txBody>
                    <a:bodyPr/>
                    <a:lstStyle/>
                    <a:p>
                      <a:r>
                        <a:rPr lang="en-US" sz="1800" dirty="0"/>
                        <a:t>Small self-contained apps. Fast deploy. Immutable build, test, deploy pipelines.</a:t>
                      </a:r>
                    </a:p>
                  </a:txBody>
                  <a:tcPr marL="91427" marR="91427"/>
                </a:tc>
                <a:extLst>
                  <a:ext uri="{0D108BD9-81ED-4DB2-BD59-A6C34878D82A}">
                    <a16:rowId xmlns:a16="http://schemas.microsoft.com/office/drawing/2014/main" val="596035399"/>
                  </a:ext>
                </a:extLst>
              </a:tr>
            </a:tbl>
          </a:graphicData>
        </a:graphic>
      </p:graphicFrame>
    </p:spTree>
    <p:extLst>
      <p:ext uri="{BB962C8B-B14F-4D97-AF65-F5344CB8AC3E}">
        <p14:creationId xmlns:p14="http://schemas.microsoft.com/office/powerpoint/2010/main" val="989446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0054D5-C6CB-488A-AA9A-8DFAC5E93462}"/>
              </a:ext>
            </a:extLst>
          </p:cNvPr>
          <p:cNvSpPr>
            <a:spLocks noGrp="1"/>
          </p:cNvSpPr>
          <p:nvPr>
            <p:ph type="title"/>
          </p:nvPr>
        </p:nvSpPr>
        <p:spPr/>
        <p:txBody>
          <a:bodyPr/>
          <a:lstStyle/>
          <a:p>
            <a:r>
              <a:rPr lang="en-US" dirty="0"/>
              <a:t>VMSS vs AS</a:t>
            </a:r>
          </a:p>
        </p:txBody>
      </p:sp>
      <p:sp>
        <p:nvSpPr>
          <p:cNvPr id="4" name="Text Placeholder 3">
            <a:extLst>
              <a:ext uri="{FF2B5EF4-FFF2-40B4-BE49-F238E27FC236}">
                <a16:creationId xmlns:a16="http://schemas.microsoft.com/office/drawing/2014/main" id="{19B5D62F-1E1D-44DE-ABB3-EF0B621C6FB2}"/>
              </a:ext>
            </a:extLst>
          </p:cNvPr>
          <p:cNvSpPr>
            <a:spLocks noGrp="1"/>
          </p:cNvSpPr>
          <p:nvPr>
            <p:ph type="body" sz="quarter" idx="10"/>
          </p:nvPr>
        </p:nvSpPr>
        <p:spPr>
          <a:xfrm>
            <a:off x="269303" y="1187644"/>
            <a:ext cx="11655078" cy="4891810"/>
          </a:xfrm>
          <a:prstGeom prst="rect">
            <a:avLst/>
          </a:prstGeom>
        </p:spPr>
        <p:txBody>
          <a:bodyPr wrap="square" lIns="89623" tIns="44810" rIns="89623" bIns="44810">
            <a:spAutoFit/>
          </a:bodyPr>
          <a:lstStyle/>
          <a:p>
            <a:pPr marL="0" indent="0" defTabSz="914195">
              <a:buNone/>
            </a:pPr>
            <a:r>
              <a:rPr lang="en-US" sz="3600" b="1" dirty="0">
                <a:gradFill>
                  <a:gsLst>
                    <a:gs pos="1250">
                      <a:srgbClr val="353535"/>
                    </a:gs>
                    <a:gs pos="100000">
                      <a:srgbClr val="353535"/>
                    </a:gs>
                  </a:gsLst>
                  <a:lin ang="5400000" scaled="0"/>
                </a:gradFill>
                <a:latin typeface="Segoe UI Light"/>
              </a:rPr>
              <a:t>Availability Set</a:t>
            </a:r>
          </a:p>
          <a:p>
            <a:pPr marL="504164" lvl="1" indent="-280068" defTabSz="914195">
              <a:buFont typeface="Arial" panose="020B0604020202020204" pitchFamily="34" charset="0"/>
              <a:buChar char="•"/>
            </a:pPr>
            <a:r>
              <a:rPr lang="en-US" sz="3200" dirty="0">
                <a:gradFill>
                  <a:gsLst>
                    <a:gs pos="1250">
                      <a:srgbClr val="353535"/>
                    </a:gs>
                    <a:gs pos="100000">
                      <a:srgbClr val="353535"/>
                    </a:gs>
                  </a:gsLst>
                  <a:lin ang="5400000" scaled="0"/>
                </a:gradFill>
                <a:latin typeface="Segoe UI Light"/>
              </a:rPr>
              <a:t>Multiple different VMs (image, size, </a:t>
            </a:r>
            <a:r>
              <a:rPr lang="en-US" sz="3200" dirty="0" err="1">
                <a:gradFill>
                  <a:gsLst>
                    <a:gs pos="1250">
                      <a:srgbClr val="353535"/>
                    </a:gs>
                    <a:gs pos="100000">
                      <a:srgbClr val="353535"/>
                    </a:gs>
                  </a:gsLst>
                  <a:lin ang="5400000" scaled="0"/>
                </a:gradFill>
                <a:latin typeface="Segoe UI Light"/>
              </a:rPr>
              <a:t>etc</a:t>
            </a:r>
            <a:r>
              <a:rPr lang="en-US" sz="3200" dirty="0">
                <a:gradFill>
                  <a:gsLst>
                    <a:gs pos="1250">
                      <a:srgbClr val="353535"/>
                    </a:gs>
                    <a:gs pos="100000">
                      <a:srgbClr val="353535"/>
                    </a:gs>
                  </a:gsLst>
                  <a:lin ang="5400000" scaled="0"/>
                </a:gradFill>
                <a:latin typeface="Segoe UI Light"/>
              </a:rPr>
              <a:t>)</a:t>
            </a:r>
          </a:p>
          <a:p>
            <a:pPr marL="504164" lvl="1" indent="-280068" defTabSz="914195">
              <a:buFont typeface="Arial" panose="020B0604020202020204" pitchFamily="34" charset="0"/>
              <a:buChar char="•"/>
            </a:pPr>
            <a:r>
              <a:rPr lang="en-US" sz="3200" dirty="0">
                <a:gradFill>
                  <a:gsLst>
                    <a:gs pos="1250">
                      <a:srgbClr val="353535"/>
                    </a:gs>
                    <a:gs pos="100000">
                      <a:srgbClr val="353535"/>
                    </a:gs>
                  </a:gsLst>
                  <a:lin ang="5400000" scaled="0"/>
                </a:gradFill>
                <a:latin typeface="Segoe UI Light"/>
              </a:rPr>
              <a:t>Machines managed separately</a:t>
            </a:r>
          </a:p>
          <a:p>
            <a:pPr marL="0" indent="0" defTabSz="914195">
              <a:buNone/>
            </a:pPr>
            <a:endParaRPr lang="en-US" sz="3200" dirty="0">
              <a:gradFill>
                <a:gsLst>
                  <a:gs pos="1250">
                    <a:srgbClr val="353535"/>
                  </a:gs>
                  <a:gs pos="100000">
                    <a:srgbClr val="353535"/>
                  </a:gs>
                </a:gsLst>
                <a:lin ang="5400000" scaled="0"/>
              </a:gradFill>
              <a:latin typeface="Segoe UI Light"/>
            </a:endParaRPr>
          </a:p>
          <a:p>
            <a:pPr marL="0" indent="0" defTabSz="914195">
              <a:buNone/>
            </a:pPr>
            <a:r>
              <a:rPr lang="en-US" sz="3600" b="1" dirty="0">
                <a:gradFill>
                  <a:gsLst>
                    <a:gs pos="1250">
                      <a:srgbClr val="353535"/>
                    </a:gs>
                    <a:gs pos="100000">
                      <a:srgbClr val="353535"/>
                    </a:gs>
                  </a:gsLst>
                  <a:lin ang="5400000" scaled="0"/>
                </a:gradFill>
                <a:latin typeface="Segoe UI Light"/>
              </a:rPr>
              <a:t>VMSS</a:t>
            </a:r>
          </a:p>
          <a:p>
            <a:pPr marL="504164" lvl="1" indent="-280068" defTabSz="914195">
              <a:buFont typeface="Arial" panose="020B0604020202020204" pitchFamily="34" charset="0"/>
              <a:buChar char="•"/>
            </a:pPr>
            <a:r>
              <a:rPr lang="en-US" sz="3200" dirty="0">
                <a:gradFill>
                  <a:gsLst>
                    <a:gs pos="1250">
                      <a:srgbClr val="353535"/>
                    </a:gs>
                    <a:gs pos="100000">
                      <a:srgbClr val="353535"/>
                    </a:gs>
                  </a:gsLst>
                  <a:lin ang="5400000" scaled="0"/>
                </a:gradFill>
                <a:latin typeface="Segoe UI Light"/>
              </a:rPr>
              <a:t>Same VMs</a:t>
            </a:r>
          </a:p>
          <a:p>
            <a:pPr marL="504164" lvl="1" indent="-280068" defTabSz="914195">
              <a:buFont typeface="Arial" panose="020B0604020202020204" pitchFamily="34" charset="0"/>
              <a:buChar char="•"/>
            </a:pPr>
            <a:r>
              <a:rPr lang="en-US" sz="3200" dirty="0">
                <a:gradFill>
                  <a:gsLst>
                    <a:gs pos="1250">
                      <a:srgbClr val="353535"/>
                    </a:gs>
                    <a:gs pos="100000">
                      <a:srgbClr val="353535"/>
                    </a:gs>
                  </a:gsLst>
                  <a:lin ang="5400000" scaled="0"/>
                </a:gradFill>
                <a:latin typeface="Segoe UI Light"/>
              </a:rPr>
              <a:t>Managed together</a:t>
            </a:r>
          </a:p>
          <a:p>
            <a:pPr marL="504164" lvl="1" indent="-280068" defTabSz="914195">
              <a:buFont typeface="Arial" panose="020B0604020202020204" pitchFamily="34" charset="0"/>
              <a:buChar char="•"/>
            </a:pPr>
            <a:r>
              <a:rPr lang="en-US" sz="3200" dirty="0">
                <a:gradFill>
                  <a:gsLst>
                    <a:gs pos="1250">
                      <a:srgbClr val="353535"/>
                    </a:gs>
                    <a:gs pos="100000">
                      <a:srgbClr val="353535"/>
                    </a:gs>
                  </a:gsLst>
                  <a:lin ang="5400000" scaled="0"/>
                </a:gradFill>
                <a:latin typeface="Segoe UI Light"/>
              </a:rPr>
              <a:t>Reliable rapid provisioning and scale utilizing similarity of the VMs</a:t>
            </a:r>
          </a:p>
        </p:txBody>
      </p:sp>
    </p:spTree>
    <p:extLst>
      <p:ext uri="{BB962C8B-B14F-4D97-AF65-F5344CB8AC3E}">
        <p14:creationId xmlns:p14="http://schemas.microsoft.com/office/powerpoint/2010/main" val="1527973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0" end="0"/>
                                            </p:txEl>
                                          </p:spTgt>
                                        </p:tgtEl>
                                        <p:attrNameLst>
                                          <p:attrName>style.visibility</p:attrName>
                                        </p:attrNameLst>
                                      </p:cBhvr>
                                      <p:to>
                                        <p:strVal val="visible"/>
                                      </p:to>
                                    </p:set>
                                    <p:animEffect transition="in" filter="fade">
                                      <p:cBhvr>
                                        <p:cTn id="10" dur="500"/>
                                        <p:tgtEl>
                                          <p:spTgt spid="4">
                                            <p:txEl>
                                              <p:pRg st="0" end="0"/>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animEffect transition="in" filter="fade">
                                      <p:cBhvr>
                                        <p:cTn id="13" dur="500"/>
                                        <p:tgtEl>
                                          <p:spTgt spid="4">
                                            <p:txEl>
                                              <p:pRg st="1" end="1"/>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4">
                                            <p:txEl>
                                              <p:pRg st="2" end="2"/>
                                            </p:txEl>
                                          </p:spTgt>
                                        </p:tgtEl>
                                        <p:attrNameLst>
                                          <p:attrName>style.visibility</p:attrName>
                                        </p:attrNameLst>
                                      </p:cBhvr>
                                      <p:to>
                                        <p:strVal val="visible"/>
                                      </p:to>
                                    </p:set>
                                    <p:animEffect transition="in" filter="fade">
                                      <p:cBhvr>
                                        <p:cTn id="16" dur="500"/>
                                        <p:tgtEl>
                                          <p:spTgt spid="4">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animEffect transition="in" filter="fade">
                                      <p:cBhvr>
                                        <p:cTn id="21" dur="500"/>
                                        <p:tgtEl>
                                          <p:spTgt spid="4">
                                            <p:txEl>
                                              <p:pRg st="4" end="4"/>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4">
                                            <p:txEl>
                                              <p:pRg st="5" end="5"/>
                                            </p:txEl>
                                          </p:spTgt>
                                        </p:tgtEl>
                                        <p:attrNameLst>
                                          <p:attrName>style.visibility</p:attrName>
                                        </p:attrNameLst>
                                      </p:cBhvr>
                                      <p:to>
                                        <p:strVal val="visible"/>
                                      </p:to>
                                    </p:set>
                                    <p:animEffect transition="in" filter="fade">
                                      <p:cBhvr>
                                        <p:cTn id="24" dur="500"/>
                                        <p:tgtEl>
                                          <p:spTgt spid="4">
                                            <p:txEl>
                                              <p:pRg st="5" end="5"/>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4">
                                            <p:txEl>
                                              <p:pRg st="6" end="6"/>
                                            </p:txEl>
                                          </p:spTgt>
                                        </p:tgtEl>
                                        <p:attrNameLst>
                                          <p:attrName>style.visibility</p:attrName>
                                        </p:attrNameLst>
                                      </p:cBhvr>
                                      <p:to>
                                        <p:strVal val="visible"/>
                                      </p:to>
                                    </p:set>
                                    <p:animEffect transition="in" filter="fade">
                                      <p:cBhvr>
                                        <p:cTn id="27" dur="500"/>
                                        <p:tgtEl>
                                          <p:spTgt spid="4">
                                            <p:txEl>
                                              <p:pRg st="6" end="6"/>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4">
                                            <p:txEl>
                                              <p:pRg st="7" end="7"/>
                                            </p:txEl>
                                          </p:spTgt>
                                        </p:tgtEl>
                                        <p:attrNameLst>
                                          <p:attrName>style.visibility</p:attrName>
                                        </p:attrNameLst>
                                      </p:cBhvr>
                                      <p:to>
                                        <p:strVal val="visible"/>
                                      </p:to>
                                    </p:set>
                                    <p:animEffect transition="in" filter="fade">
                                      <p:cBhvr>
                                        <p:cTn id="30" dur="5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4.xml><?xml version="1.0" encoding="utf-8"?>
<p:sld xmlns:a="http://schemas.openxmlformats.org/drawingml/2006/main" xmlns:r="http://schemas.openxmlformats.org/officeDocument/2006/relationships" xmlns:p="http://schemas.openxmlformats.org/presentationml/2006/main" showMasterSp="0">
  <p:cSld>
    <p:bg>
      <p:bgPr>
        <a:solidFill>
          <a:srgbClr val="323232"/>
        </a:solidFill>
        <a:effectLst/>
      </p:bgPr>
    </p:bg>
    <p:spTree>
      <p:nvGrpSpPr>
        <p:cNvPr id="1" name=""/>
        <p:cNvGrpSpPr/>
        <p:nvPr/>
      </p:nvGrpSpPr>
      <p:grpSpPr>
        <a:xfrm>
          <a:off x="0" y="0"/>
          <a:ext cx="0" cy="0"/>
          <a:chOff x="0" y="0"/>
          <a:chExt cx="0" cy="0"/>
        </a:xfrm>
      </p:grpSpPr>
      <p:sp>
        <p:nvSpPr>
          <p:cNvPr id="22" name="Rounded Rectangle 21"/>
          <p:cNvSpPr/>
          <p:nvPr/>
        </p:nvSpPr>
        <p:spPr bwMode="auto">
          <a:xfrm>
            <a:off x="7288695" y="1176725"/>
            <a:ext cx="4524144" cy="4524786"/>
          </a:xfrm>
          <a:prstGeom prst="roundRect">
            <a:avLst>
              <a:gd name="adj" fmla="val 5367"/>
            </a:avLst>
          </a:prstGeom>
          <a:solidFill>
            <a:srgbClr val="28282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44" tIns="143394" rIns="179244" bIns="143394" numCol="1" spcCol="0" rtlCol="0" fromWordArt="0" anchor="t" anchorCtr="0" forceAA="0" compatLnSpc="1">
            <a:prstTxWarp prst="textNoShape">
              <a:avLst/>
            </a:prstTxWarp>
            <a:noAutofit/>
          </a:bodyPr>
          <a:lstStyle/>
          <a:p>
            <a:pPr algn="ctr" defTabSz="913930"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Content Placeholder 2"/>
          <p:cNvSpPr txBox="1">
            <a:spLocks/>
          </p:cNvSpPr>
          <p:nvPr/>
        </p:nvSpPr>
        <p:spPr>
          <a:xfrm>
            <a:off x="282952" y="2955201"/>
            <a:ext cx="7401157" cy="3490465"/>
          </a:xfrm>
          <a:prstGeom prst="rect">
            <a:avLst/>
          </a:prstGeom>
          <a:noFill/>
        </p:spPr>
        <p:txBody>
          <a:bodyPr vert="horz" wrap="square" lIns="179244" tIns="143394" rIns="179244" bIns="143394"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020">
              <a:spcBef>
                <a:spcPts val="1200"/>
              </a:spcBef>
              <a:buNone/>
              <a:defRPr/>
            </a:pPr>
            <a:r>
              <a:rPr lang="en-US" sz="2000" dirty="0">
                <a:gradFill>
                  <a:gsLst>
                    <a:gs pos="1250">
                      <a:srgbClr val="FFFFFF"/>
                    </a:gs>
                    <a:gs pos="100000">
                      <a:srgbClr val="FFFFFF"/>
                    </a:gs>
                  </a:gsLst>
                  <a:lin ang="5400000" scaled="0"/>
                </a:gradFill>
                <a:cs typeface="Segoe UI Semibold" panose="020B0702040204020203" pitchFamily="34" charset="0"/>
              </a:rPr>
              <a:t>Compute pools for job processing</a:t>
            </a:r>
          </a:p>
          <a:p>
            <a:pPr marL="0" indent="0" defTabSz="914020">
              <a:spcBef>
                <a:spcPts val="1200"/>
              </a:spcBef>
              <a:buNone/>
              <a:defRPr/>
            </a:pPr>
            <a:r>
              <a:rPr lang="en-US" sz="2000" dirty="0">
                <a:gradFill>
                  <a:gsLst>
                    <a:gs pos="1250">
                      <a:srgbClr val="FFFFFF"/>
                    </a:gs>
                    <a:gs pos="100000">
                      <a:srgbClr val="FFFFFF"/>
                    </a:gs>
                  </a:gsLst>
                  <a:lin ang="5400000" scaled="0"/>
                </a:gradFill>
                <a:cs typeface="Segoe UI Semibold" panose="020B0702040204020203" pitchFamily="34" charset="0"/>
              </a:rPr>
              <a:t>Automatic scaling and regional coverage</a:t>
            </a:r>
          </a:p>
          <a:p>
            <a:pPr marL="0" indent="0" defTabSz="914020">
              <a:spcBef>
                <a:spcPts val="1200"/>
              </a:spcBef>
              <a:buNone/>
              <a:defRPr/>
            </a:pPr>
            <a:r>
              <a:rPr lang="en-US" sz="2000" dirty="0">
                <a:gradFill>
                  <a:gsLst>
                    <a:gs pos="1250">
                      <a:srgbClr val="FFFFFF"/>
                    </a:gs>
                    <a:gs pos="100000">
                      <a:srgbClr val="FFFFFF"/>
                    </a:gs>
                  </a:gsLst>
                  <a:lin ang="5400000" scaled="0"/>
                </a:gradFill>
                <a:cs typeface="Segoe UI Semibold" panose="020B0702040204020203" pitchFamily="34" charset="0"/>
              </a:rPr>
              <a:t>Linux and Windows</a:t>
            </a:r>
          </a:p>
          <a:p>
            <a:pPr marL="0" indent="0" defTabSz="914020">
              <a:spcBef>
                <a:spcPts val="1200"/>
              </a:spcBef>
              <a:buNone/>
              <a:defRPr/>
            </a:pPr>
            <a:r>
              <a:rPr lang="en-US" sz="2000" dirty="0">
                <a:gradFill>
                  <a:gsLst>
                    <a:gs pos="1250">
                      <a:srgbClr val="FFFFFF"/>
                    </a:gs>
                    <a:gs pos="100000">
                      <a:srgbClr val="FFFFFF"/>
                    </a:gs>
                  </a:gsLst>
                  <a:lin ang="5400000" scaled="0"/>
                </a:gradFill>
                <a:cs typeface="Segoe UI Semibold" panose="020B0702040204020203" pitchFamily="34" charset="0"/>
              </a:rPr>
              <a:t>Automatically recover failed tasks</a:t>
            </a:r>
          </a:p>
          <a:p>
            <a:pPr marL="0" indent="0" defTabSz="914020">
              <a:spcBef>
                <a:spcPts val="1200"/>
              </a:spcBef>
              <a:buNone/>
              <a:defRPr/>
            </a:pPr>
            <a:r>
              <a:rPr lang="en-US" sz="2000" dirty="0" err="1">
                <a:gradFill>
                  <a:gsLst>
                    <a:gs pos="1250">
                      <a:srgbClr val="FFFFFF"/>
                    </a:gs>
                    <a:gs pos="100000">
                      <a:srgbClr val="FFFFFF"/>
                    </a:gs>
                  </a:gsLst>
                  <a:lin ang="5400000" scaled="0"/>
                </a:gradFill>
                <a:cs typeface="Segoe UI Semibold" panose="020B0702040204020203" pitchFamily="34" charset="0"/>
              </a:rPr>
              <a:t>Input/Output</a:t>
            </a:r>
            <a:r>
              <a:rPr lang="en-US" sz="2000" dirty="0">
                <a:gradFill>
                  <a:gsLst>
                    <a:gs pos="1250">
                      <a:srgbClr val="FFFFFF"/>
                    </a:gs>
                    <a:gs pos="100000">
                      <a:srgbClr val="FFFFFF"/>
                    </a:gs>
                  </a:gsLst>
                  <a:lin ang="5400000" scaled="0"/>
                </a:gradFill>
                <a:cs typeface="Segoe UI Semibold" panose="020B0702040204020203" pitchFamily="34" charset="0"/>
              </a:rPr>
              <a:t> handling</a:t>
            </a:r>
          </a:p>
          <a:p>
            <a:pPr marL="0" indent="0" defTabSz="914020">
              <a:spcBef>
                <a:spcPts val="1200"/>
              </a:spcBef>
              <a:buNone/>
              <a:defRPr/>
            </a:pPr>
            <a:r>
              <a:rPr lang="en-US" sz="2000" dirty="0">
                <a:gradFill>
                  <a:gsLst>
                    <a:gs pos="1250">
                      <a:srgbClr val="FFFFFF"/>
                    </a:gs>
                    <a:gs pos="100000">
                      <a:srgbClr val="FFFFFF"/>
                    </a:gs>
                  </a:gsLst>
                  <a:lin ang="5400000" scaled="0"/>
                </a:gradFill>
                <a:cs typeface="Segoe UI Semibold" panose="020B0702040204020203" pitchFamily="34" charset="0"/>
              </a:rPr>
              <a:t>Low-Priority (discounted) option</a:t>
            </a:r>
          </a:p>
          <a:p>
            <a:pPr marL="0" indent="0" defTabSz="913961">
              <a:lnSpc>
                <a:spcPct val="100000"/>
              </a:lnSpc>
              <a:spcBef>
                <a:spcPts val="0"/>
              </a:spcBef>
              <a:spcAft>
                <a:spcPts val="1176"/>
              </a:spcAft>
              <a:buClr>
                <a:srgbClr val="FFFFFF"/>
              </a:buClr>
              <a:buNone/>
              <a:defRPr/>
            </a:pPr>
            <a:endParaRPr lang="en-US" sz="2000" dirty="0">
              <a:gradFill>
                <a:gsLst>
                  <a:gs pos="1250">
                    <a:srgbClr val="FFFFFF"/>
                  </a:gs>
                  <a:gs pos="100000">
                    <a:srgbClr val="FFFFFF"/>
                  </a:gs>
                </a:gsLst>
                <a:lin ang="5400000" scaled="0"/>
              </a:gradFill>
              <a:cs typeface="Segoe UI Semibold" panose="020B0702040204020203" pitchFamily="34" charset="0"/>
            </a:endParaRPr>
          </a:p>
          <a:p>
            <a:pPr marL="0" indent="0" defTabSz="913961">
              <a:lnSpc>
                <a:spcPct val="100000"/>
              </a:lnSpc>
              <a:spcBef>
                <a:spcPts val="0"/>
              </a:spcBef>
              <a:spcAft>
                <a:spcPts val="1176"/>
              </a:spcAft>
              <a:buClr>
                <a:srgbClr val="FFFFFF"/>
              </a:buClr>
              <a:buNone/>
              <a:defRPr/>
            </a:pPr>
            <a:endParaRPr lang="en-US" sz="2000" dirty="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endParaRPr>
          </a:p>
        </p:txBody>
      </p:sp>
      <p:sp>
        <p:nvSpPr>
          <p:cNvPr id="5" name="Title 1"/>
          <p:cNvSpPr txBox="1">
            <a:spLocks/>
          </p:cNvSpPr>
          <p:nvPr/>
        </p:nvSpPr>
        <p:spPr>
          <a:xfrm>
            <a:off x="256025" y="1444447"/>
            <a:ext cx="10963572" cy="1609435"/>
          </a:xfrm>
          <a:prstGeom prst="rect">
            <a:avLst/>
          </a:prstGeom>
        </p:spPr>
        <p:txBody>
          <a:bodyPr vert="horz" wrap="square" lIns="179244" tIns="143394" rIns="179244" bIns="143394"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195" fontAlgn="base">
              <a:spcBef>
                <a:spcPts val="1176"/>
              </a:spcBef>
              <a:spcAft>
                <a:spcPct val="0"/>
              </a:spcAft>
              <a:defRPr/>
            </a:pPr>
            <a:r>
              <a:rPr lang="en-US" dirty="0">
                <a:gradFill>
                  <a:gsLst>
                    <a:gs pos="1250">
                      <a:srgbClr val="FFFFFF"/>
                    </a:gs>
                    <a:gs pos="100000">
                      <a:srgbClr val="FFFFFF"/>
                    </a:gs>
                  </a:gsLst>
                  <a:lin ang="5400000" scaled="0"/>
                </a:gradFill>
              </a:rPr>
              <a:t>Azure Batch</a:t>
            </a:r>
            <a:endParaRPr dirty="0">
              <a:gradFill>
                <a:gsLst>
                  <a:gs pos="1250">
                    <a:srgbClr val="FFFFFF"/>
                  </a:gs>
                  <a:gs pos="100000">
                    <a:srgbClr val="FFFFFF"/>
                  </a:gs>
                </a:gsLst>
                <a:lin ang="5400000" scaled="0"/>
              </a:gradFill>
            </a:endParaRPr>
          </a:p>
        </p:txBody>
      </p:sp>
      <p:sp>
        <p:nvSpPr>
          <p:cNvPr id="6" name="AutoShape 3"/>
          <p:cNvSpPr>
            <a:spLocks noChangeAspect="1" noChangeArrowheads="1" noTextEdit="1"/>
          </p:cNvSpPr>
          <p:nvPr/>
        </p:nvSpPr>
        <p:spPr bwMode="auto">
          <a:xfrm>
            <a:off x="7941766" y="938580"/>
            <a:ext cx="3965435" cy="3754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23" tIns="44810" rIns="89623" bIns="44810" numCol="1" anchor="t" anchorCtr="0" compatLnSpc="1">
            <a:prstTxWarp prst="textNoShape">
              <a:avLst/>
            </a:prstTxWarp>
          </a:bodyPr>
          <a:lstStyle/>
          <a:p>
            <a:pPr defTabSz="896218">
              <a:defRPr/>
            </a:pPr>
            <a:endParaRPr lang="en-US" kern="0">
              <a:solidFill>
                <a:sysClr val="windowText" lastClr="000000"/>
              </a:solidFill>
              <a:latin typeface="Segoe UI" panose="020B0502040204020203" pitchFamily="34" charset="0"/>
              <a:ea typeface="MS PGothic" panose="020B0600070205080204" pitchFamily="34" charset="-128"/>
            </a:endParaRPr>
          </a:p>
        </p:txBody>
      </p:sp>
      <p:sp>
        <p:nvSpPr>
          <p:cNvPr id="7" name="Freeform 5"/>
          <p:cNvSpPr>
            <a:spLocks/>
          </p:cNvSpPr>
          <p:nvPr/>
        </p:nvSpPr>
        <p:spPr bwMode="auto">
          <a:xfrm>
            <a:off x="7706012" y="611453"/>
            <a:ext cx="3631913" cy="2204282"/>
          </a:xfrm>
          <a:custGeom>
            <a:avLst/>
            <a:gdLst>
              <a:gd name="T0" fmla="*/ 1309 w 1309"/>
              <a:gd name="T1" fmla="*/ 660 h 812"/>
              <a:gd name="T2" fmla="*/ 1157 w 1309"/>
              <a:gd name="T3" fmla="*/ 509 h 812"/>
              <a:gd name="T4" fmla="*/ 1139 w 1309"/>
              <a:gd name="T5" fmla="*/ 510 h 812"/>
              <a:gd name="T6" fmla="*/ 1153 w 1309"/>
              <a:gd name="T7" fmla="*/ 403 h 812"/>
              <a:gd name="T8" fmla="*/ 749 w 1309"/>
              <a:gd name="T9" fmla="*/ 0 h 812"/>
              <a:gd name="T10" fmla="*/ 367 w 1309"/>
              <a:gd name="T11" fmla="*/ 275 h 812"/>
              <a:gd name="T12" fmla="*/ 276 w 1309"/>
              <a:gd name="T13" fmla="*/ 260 h 812"/>
              <a:gd name="T14" fmla="*/ 0 w 1309"/>
              <a:gd name="T15" fmla="*/ 536 h 812"/>
              <a:gd name="T16" fmla="*/ 276 w 1309"/>
              <a:gd name="T17" fmla="*/ 812 h 812"/>
              <a:gd name="T18" fmla="*/ 277 w 1309"/>
              <a:gd name="T19" fmla="*/ 812 h 812"/>
              <a:gd name="T20" fmla="*/ 277 w 1309"/>
              <a:gd name="T21" fmla="*/ 812 h 812"/>
              <a:gd name="T22" fmla="*/ 1170 w 1309"/>
              <a:gd name="T23" fmla="*/ 812 h 812"/>
              <a:gd name="T24" fmla="*/ 1169 w 1309"/>
              <a:gd name="T25" fmla="*/ 811 h 812"/>
              <a:gd name="T26" fmla="*/ 1309 w 1309"/>
              <a:gd name="T27" fmla="*/ 660 h 8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09" h="812">
                <a:moveTo>
                  <a:pt x="1309" y="660"/>
                </a:moveTo>
                <a:cubicBezTo>
                  <a:pt x="1309" y="577"/>
                  <a:pt x="1241" y="509"/>
                  <a:pt x="1157" y="509"/>
                </a:cubicBezTo>
                <a:cubicBezTo>
                  <a:pt x="1151" y="509"/>
                  <a:pt x="1145" y="509"/>
                  <a:pt x="1139" y="510"/>
                </a:cubicBezTo>
                <a:cubicBezTo>
                  <a:pt x="1148" y="476"/>
                  <a:pt x="1153" y="440"/>
                  <a:pt x="1153" y="403"/>
                </a:cubicBezTo>
                <a:cubicBezTo>
                  <a:pt x="1153" y="180"/>
                  <a:pt x="972" y="0"/>
                  <a:pt x="749" y="0"/>
                </a:cubicBezTo>
                <a:cubicBezTo>
                  <a:pt x="571" y="0"/>
                  <a:pt x="420" y="115"/>
                  <a:pt x="367" y="275"/>
                </a:cubicBezTo>
                <a:cubicBezTo>
                  <a:pt x="338" y="265"/>
                  <a:pt x="308" y="260"/>
                  <a:pt x="276" y="260"/>
                </a:cubicBezTo>
                <a:cubicBezTo>
                  <a:pt x="124" y="260"/>
                  <a:pt x="0" y="383"/>
                  <a:pt x="0" y="536"/>
                </a:cubicBezTo>
                <a:cubicBezTo>
                  <a:pt x="0" y="688"/>
                  <a:pt x="124" y="812"/>
                  <a:pt x="276" y="812"/>
                </a:cubicBezTo>
                <a:cubicBezTo>
                  <a:pt x="277" y="812"/>
                  <a:pt x="277" y="812"/>
                  <a:pt x="277" y="812"/>
                </a:cubicBezTo>
                <a:cubicBezTo>
                  <a:pt x="277" y="812"/>
                  <a:pt x="277" y="812"/>
                  <a:pt x="277" y="812"/>
                </a:cubicBezTo>
                <a:cubicBezTo>
                  <a:pt x="1170" y="812"/>
                  <a:pt x="1170" y="812"/>
                  <a:pt x="1170" y="812"/>
                </a:cubicBezTo>
                <a:cubicBezTo>
                  <a:pt x="1169" y="811"/>
                  <a:pt x="1169" y="811"/>
                  <a:pt x="1169" y="811"/>
                </a:cubicBezTo>
                <a:cubicBezTo>
                  <a:pt x="1247" y="805"/>
                  <a:pt x="1309" y="740"/>
                  <a:pt x="1309" y="66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3" tIns="44810" rIns="89623" bIns="44810" numCol="1" anchor="t" anchorCtr="0" compatLnSpc="1">
            <a:prstTxWarp prst="textNoShape">
              <a:avLst/>
            </a:prstTxWarp>
          </a:bodyPr>
          <a:lstStyle/>
          <a:p>
            <a:pPr defTabSz="896218">
              <a:defRPr/>
            </a:pPr>
            <a:endParaRPr lang="en-US" kern="0" dirty="0">
              <a:solidFill>
                <a:sysClr val="windowText" lastClr="000000"/>
              </a:solidFill>
              <a:latin typeface="Segoe UI" panose="020B0502040204020203" pitchFamily="34" charset="0"/>
              <a:ea typeface="MS PGothic" panose="020B0600070205080204" pitchFamily="34" charset="-128"/>
            </a:endParaRPr>
          </a:p>
        </p:txBody>
      </p:sp>
      <p:pic>
        <p:nvPicPr>
          <p:cNvPr id="34" name="Picture 33"/>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8604202" y="1943385"/>
            <a:ext cx="1893128" cy="1744700"/>
          </a:xfrm>
          <a:prstGeom prst="rect">
            <a:avLst/>
          </a:prstGeom>
        </p:spPr>
      </p:pic>
      <p:pic>
        <p:nvPicPr>
          <p:cNvPr id="35" name="Picture 34"/>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7410483" y="3714853"/>
            <a:ext cx="1029881" cy="949134"/>
          </a:xfrm>
          <a:prstGeom prst="rect">
            <a:avLst/>
          </a:prstGeom>
        </p:spPr>
      </p:pic>
      <p:pic>
        <p:nvPicPr>
          <p:cNvPr id="9" name="Picture 8"/>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8492090" y="3714853"/>
            <a:ext cx="1029881" cy="949134"/>
          </a:xfrm>
          <a:prstGeom prst="rect">
            <a:avLst/>
          </a:prstGeom>
        </p:spPr>
      </p:pic>
      <p:pic>
        <p:nvPicPr>
          <p:cNvPr id="10" name="Picture 9"/>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9573692" y="3715109"/>
            <a:ext cx="1029881" cy="949134"/>
          </a:xfrm>
          <a:prstGeom prst="rect">
            <a:avLst/>
          </a:prstGeom>
        </p:spPr>
      </p:pic>
      <p:pic>
        <p:nvPicPr>
          <p:cNvPr id="11" name="Picture 10"/>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10655299" y="3702025"/>
            <a:ext cx="1029881" cy="949134"/>
          </a:xfrm>
          <a:prstGeom prst="rect">
            <a:avLst/>
          </a:prstGeom>
        </p:spPr>
      </p:pic>
      <p:pic>
        <p:nvPicPr>
          <p:cNvPr id="12" name="Picture 11"/>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7410483" y="4689382"/>
            <a:ext cx="1029881" cy="949134"/>
          </a:xfrm>
          <a:prstGeom prst="rect">
            <a:avLst/>
          </a:prstGeom>
        </p:spPr>
      </p:pic>
      <p:pic>
        <p:nvPicPr>
          <p:cNvPr id="13" name="Picture 12"/>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8492090" y="4689381"/>
            <a:ext cx="1029881" cy="949134"/>
          </a:xfrm>
          <a:prstGeom prst="rect">
            <a:avLst/>
          </a:prstGeom>
        </p:spPr>
      </p:pic>
      <p:pic>
        <p:nvPicPr>
          <p:cNvPr id="14" name="Picture 13"/>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9573692" y="4689639"/>
            <a:ext cx="1029881" cy="949134"/>
          </a:xfrm>
          <a:prstGeom prst="rect">
            <a:avLst/>
          </a:prstGeom>
        </p:spPr>
      </p:pic>
      <p:pic>
        <p:nvPicPr>
          <p:cNvPr id="15" name="Picture 14"/>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10655299" y="4676555"/>
            <a:ext cx="1029881" cy="949134"/>
          </a:xfrm>
          <a:prstGeom prst="rect">
            <a:avLst/>
          </a:prstGeom>
        </p:spPr>
      </p:pic>
    </p:spTree>
    <p:extLst>
      <p:ext uri="{BB962C8B-B14F-4D97-AF65-F5344CB8AC3E}">
        <p14:creationId xmlns:p14="http://schemas.microsoft.com/office/powerpoint/2010/main" val="12555033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35" presetClass="path" presetSubtype="0" decel="100000" fill="hold" grpId="1" nodeType="withEffect">
                                  <p:stCondLst>
                                    <p:cond delay="0"/>
                                  </p:stCondLst>
                                  <p:childTnLst>
                                    <p:animMotion origin="layout" path="M -7.96528E-7 -1.87018E-6 L -0.05285 -1.87018E-6 " pathEditMode="relative" rAng="0" ptsTypes="AA">
                                      <p:cBhvr>
                                        <p:cTn id="9" dur="750" spd="-100000" fill="hold"/>
                                        <p:tgtEl>
                                          <p:spTgt spid="5"/>
                                        </p:tgtEl>
                                        <p:attrNameLst>
                                          <p:attrName>ppt_x</p:attrName>
                                          <p:attrName>ppt_y</p:attrName>
                                        </p:attrNameLst>
                                      </p:cBhvr>
                                      <p:rCtr x="-2642" y="0"/>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35" presetClass="path" presetSubtype="0" decel="100000" fill="hold" grpId="1" nodeType="withEffect">
                                  <p:stCondLst>
                                    <p:cond delay="0"/>
                                  </p:stCondLst>
                                  <p:childTnLst>
                                    <p:animMotion origin="layout" path="M -3.0508E-6 1.53881E-6 L -0.05284 1.53881E-6 " pathEditMode="relative" rAng="0" ptsTypes="AA">
                                      <p:cBhvr>
                                        <p:cTn id="14" dur="750" spd="-100000" fill="hold"/>
                                        <p:tgtEl>
                                          <p:spTgt spid="4"/>
                                        </p:tgtEl>
                                        <p:attrNameLst>
                                          <p:attrName>ppt_x</p:attrName>
                                          <p:attrName>ppt_y</p:attrName>
                                        </p:attrNameLst>
                                      </p:cBhvr>
                                      <p:rCtr x="-2642" y="0"/>
                                    </p:animMotion>
                                  </p:childTnLst>
                                </p:cTn>
                              </p:par>
                            </p:childTnLst>
                          </p:cTn>
                        </p:par>
                        <p:par>
                          <p:cTn id="15" fill="hold">
                            <p:stCondLst>
                              <p:cond delay="750"/>
                            </p:stCondLst>
                            <p:childTnLst>
                              <p:par>
                                <p:cTn id="16" presetID="42" presetClass="entr" presetSubtype="0" fill="hold" nodeType="afterEffect">
                                  <p:stCondLst>
                                    <p:cond delay="0"/>
                                  </p:stCondLst>
                                  <p:childTnLst>
                                    <p:set>
                                      <p:cBhvr>
                                        <p:cTn id="17" dur="1" fill="hold">
                                          <p:stCondLst>
                                            <p:cond delay="0"/>
                                          </p:stCondLst>
                                        </p:cTn>
                                        <p:tgtEl>
                                          <p:spTgt spid="34"/>
                                        </p:tgtEl>
                                        <p:attrNameLst>
                                          <p:attrName>style.visibility</p:attrName>
                                        </p:attrNameLst>
                                      </p:cBhvr>
                                      <p:to>
                                        <p:strVal val="visible"/>
                                      </p:to>
                                    </p:set>
                                    <p:animEffect transition="in" filter="fade">
                                      <p:cBhvr>
                                        <p:cTn id="18" dur="1000"/>
                                        <p:tgtEl>
                                          <p:spTgt spid="34"/>
                                        </p:tgtEl>
                                      </p:cBhvr>
                                    </p:animEffect>
                                    <p:anim calcmode="lin" valueType="num">
                                      <p:cBhvr>
                                        <p:cTn id="19" dur="1000" fill="hold"/>
                                        <p:tgtEl>
                                          <p:spTgt spid="34"/>
                                        </p:tgtEl>
                                        <p:attrNameLst>
                                          <p:attrName>ppt_x</p:attrName>
                                        </p:attrNameLst>
                                      </p:cBhvr>
                                      <p:tavLst>
                                        <p:tav tm="0">
                                          <p:val>
                                            <p:strVal val="#ppt_x"/>
                                          </p:val>
                                        </p:tav>
                                        <p:tav tm="100000">
                                          <p:val>
                                            <p:strVal val="#ppt_x"/>
                                          </p:val>
                                        </p:tav>
                                      </p:tavLst>
                                    </p:anim>
                                    <p:anim calcmode="lin" valueType="num">
                                      <p:cBhvr>
                                        <p:cTn id="20" dur="1000" fill="hold"/>
                                        <p:tgtEl>
                                          <p:spTgt spid="34"/>
                                        </p:tgtEl>
                                        <p:attrNameLst>
                                          <p:attrName>ppt_y</p:attrName>
                                        </p:attrNameLst>
                                      </p:cBhvr>
                                      <p:tavLst>
                                        <p:tav tm="0">
                                          <p:val>
                                            <p:strVal val="#ppt_y+.1"/>
                                          </p:val>
                                        </p:tav>
                                        <p:tav tm="100000">
                                          <p:val>
                                            <p:strVal val="#ppt_y"/>
                                          </p:val>
                                        </p:tav>
                                      </p:tavLst>
                                    </p:anim>
                                  </p:childTnLst>
                                </p:cTn>
                              </p:par>
                            </p:childTnLst>
                          </p:cTn>
                        </p:par>
                        <p:par>
                          <p:cTn id="21" fill="hold">
                            <p:stCondLst>
                              <p:cond delay="1750"/>
                            </p:stCondLst>
                            <p:childTnLst>
                              <p:par>
                                <p:cTn id="22" presetID="22" presetClass="entr" presetSubtype="4" fill="hold" nodeType="afterEffect">
                                  <p:stCondLst>
                                    <p:cond delay="0"/>
                                  </p:stCondLst>
                                  <p:childTnLst>
                                    <p:set>
                                      <p:cBhvr>
                                        <p:cTn id="23" dur="1" fill="hold">
                                          <p:stCondLst>
                                            <p:cond delay="0"/>
                                          </p:stCondLst>
                                        </p:cTn>
                                        <p:tgtEl>
                                          <p:spTgt spid="35"/>
                                        </p:tgtEl>
                                        <p:attrNameLst>
                                          <p:attrName>style.visibility</p:attrName>
                                        </p:attrNameLst>
                                      </p:cBhvr>
                                      <p:to>
                                        <p:strVal val="visible"/>
                                      </p:to>
                                    </p:set>
                                    <p:animEffect transition="in" filter="wipe(down)">
                                      <p:cBhvr>
                                        <p:cTn id="24" dur="300"/>
                                        <p:tgtEl>
                                          <p:spTgt spid="35"/>
                                        </p:tgtEl>
                                      </p:cBhvr>
                                    </p:animEffect>
                                  </p:childTnLst>
                                </p:cTn>
                              </p:par>
                            </p:childTnLst>
                          </p:cTn>
                        </p:par>
                        <p:par>
                          <p:cTn id="25" fill="hold">
                            <p:stCondLst>
                              <p:cond delay="2050"/>
                            </p:stCondLst>
                            <p:childTnLst>
                              <p:par>
                                <p:cTn id="26" presetID="22" presetClass="entr" presetSubtype="4" fill="hold" nodeType="after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wipe(down)">
                                      <p:cBhvr>
                                        <p:cTn id="28" dur="300"/>
                                        <p:tgtEl>
                                          <p:spTgt spid="9"/>
                                        </p:tgtEl>
                                      </p:cBhvr>
                                    </p:animEffect>
                                  </p:childTnLst>
                                </p:cTn>
                              </p:par>
                            </p:childTnLst>
                          </p:cTn>
                        </p:par>
                        <p:par>
                          <p:cTn id="29" fill="hold">
                            <p:stCondLst>
                              <p:cond delay="2350"/>
                            </p:stCondLst>
                            <p:childTnLst>
                              <p:par>
                                <p:cTn id="30" presetID="22" presetClass="entr" presetSubtype="4" fill="hold" nodeType="after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wipe(down)">
                                      <p:cBhvr>
                                        <p:cTn id="32" dur="300"/>
                                        <p:tgtEl>
                                          <p:spTgt spid="10"/>
                                        </p:tgtEl>
                                      </p:cBhvr>
                                    </p:animEffect>
                                  </p:childTnLst>
                                </p:cTn>
                              </p:par>
                            </p:childTnLst>
                          </p:cTn>
                        </p:par>
                        <p:par>
                          <p:cTn id="33" fill="hold">
                            <p:stCondLst>
                              <p:cond delay="2650"/>
                            </p:stCondLst>
                            <p:childTnLst>
                              <p:par>
                                <p:cTn id="34" presetID="22" presetClass="entr" presetSubtype="4" fill="hold" nodeType="after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wipe(down)">
                                      <p:cBhvr>
                                        <p:cTn id="36" dur="300"/>
                                        <p:tgtEl>
                                          <p:spTgt spid="11"/>
                                        </p:tgtEl>
                                      </p:cBhvr>
                                    </p:animEffect>
                                  </p:childTnLst>
                                </p:cTn>
                              </p:par>
                            </p:childTnLst>
                          </p:cTn>
                        </p:par>
                        <p:par>
                          <p:cTn id="37" fill="hold">
                            <p:stCondLst>
                              <p:cond delay="2950"/>
                            </p:stCondLst>
                            <p:childTnLst>
                              <p:par>
                                <p:cTn id="38" presetID="22" presetClass="entr" presetSubtype="4" fill="hold" nodeType="afterEffect">
                                  <p:stCondLst>
                                    <p:cond delay="0"/>
                                  </p:stCondLst>
                                  <p:childTnLst>
                                    <p:set>
                                      <p:cBhvr>
                                        <p:cTn id="39" dur="1" fill="hold">
                                          <p:stCondLst>
                                            <p:cond delay="0"/>
                                          </p:stCondLst>
                                        </p:cTn>
                                        <p:tgtEl>
                                          <p:spTgt spid="12"/>
                                        </p:tgtEl>
                                        <p:attrNameLst>
                                          <p:attrName>style.visibility</p:attrName>
                                        </p:attrNameLst>
                                      </p:cBhvr>
                                      <p:to>
                                        <p:strVal val="visible"/>
                                      </p:to>
                                    </p:set>
                                    <p:animEffect transition="in" filter="wipe(down)">
                                      <p:cBhvr>
                                        <p:cTn id="40" dur="300"/>
                                        <p:tgtEl>
                                          <p:spTgt spid="12"/>
                                        </p:tgtEl>
                                      </p:cBhvr>
                                    </p:animEffect>
                                  </p:childTnLst>
                                </p:cTn>
                              </p:par>
                            </p:childTnLst>
                          </p:cTn>
                        </p:par>
                        <p:par>
                          <p:cTn id="41" fill="hold">
                            <p:stCondLst>
                              <p:cond delay="3250"/>
                            </p:stCondLst>
                            <p:childTnLst>
                              <p:par>
                                <p:cTn id="42" presetID="22" presetClass="entr" presetSubtype="4" fill="hold" nodeType="after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wipe(down)">
                                      <p:cBhvr>
                                        <p:cTn id="44" dur="300"/>
                                        <p:tgtEl>
                                          <p:spTgt spid="13"/>
                                        </p:tgtEl>
                                      </p:cBhvr>
                                    </p:animEffect>
                                  </p:childTnLst>
                                </p:cTn>
                              </p:par>
                            </p:childTnLst>
                          </p:cTn>
                        </p:par>
                        <p:par>
                          <p:cTn id="45" fill="hold">
                            <p:stCondLst>
                              <p:cond delay="3550"/>
                            </p:stCondLst>
                            <p:childTnLst>
                              <p:par>
                                <p:cTn id="46" presetID="22" presetClass="entr" presetSubtype="4" fill="hold" nodeType="afterEffect">
                                  <p:stCondLst>
                                    <p:cond delay="0"/>
                                  </p:stCondLst>
                                  <p:childTnLst>
                                    <p:set>
                                      <p:cBhvr>
                                        <p:cTn id="47" dur="1" fill="hold">
                                          <p:stCondLst>
                                            <p:cond delay="0"/>
                                          </p:stCondLst>
                                        </p:cTn>
                                        <p:tgtEl>
                                          <p:spTgt spid="14"/>
                                        </p:tgtEl>
                                        <p:attrNameLst>
                                          <p:attrName>style.visibility</p:attrName>
                                        </p:attrNameLst>
                                      </p:cBhvr>
                                      <p:to>
                                        <p:strVal val="visible"/>
                                      </p:to>
                                    </p:set>
                                    <p:animEffect transition="in" filter="wipe(down)">
                                      <p:cBhvr>
                                        <p:cTn id="48" dur="300"/>
                                        <p:tgtEl>
                                          <p:spTgt spid="14"/>
                                        </p:tgtEl>
                                      </p:cBhvr>
                                    </p:animEffect>
                                  </p:childTnLst>
                                </p:cTn>
                              </p:par>
                            </p:childTnLst>
                          </p:cTn>
                        </p:par>
                        <p:par>
                          <p:cTn id="49" fill="hold">
                            <p:stCondLst>
                              <p:cond delay="3850"/>
                            </p:stCondLst>
                            <p:childTnLst>
                              <p:par>
                                <p:cTn id="50" presetID="22" presetClass="entr" presetSubtype="4" fill="hold" nodeType="after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wipe(down)">
                                      <p:cBhvr>
                                        <p:cTn id="52" dur="3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5" grpId="0"/>
      <p:bldP spid="5" grpId="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Oval 95"/>
          <p:cNvSpPr/>
          <p:nvPr/>
        </p:nvSpPr>
        <p:spPr bwMode="auto">
          <a:xfrm>
            <a:off x="3503341" y="1133468"/>
            <a:ext cx="5185320" cy="5185318"/>
          </a:xfrm>
          <a:prstGeom prst="ellipse">
            <a:avLst/>
          </a:prstGeom>
          <a:solidFill>
            <a:schemeClr val="bg1">
              <a:lumMod val="95000"/>
            </a:schemeClr>
          </a:solidFill>
          <a:ln w="19050">
            <a:solidFill>
              <a:schemeClr val="tx1">
                <a:lumMod val="40000"/>
                <a:lumOff val="60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7" tIns="146271" rIns="182837" bIns="146271" numCol="1" spcCol="0" rtlCol="0" fromWordArt="0" anchor="t" anchorCtr="0" forceAA="0" compatLnSpc="1">
            <a:prstTxWarp prst="textNoShape">
              <a:avLst/>
            </a:prstTxWarp>
            <a:noAutofit/>
          </a:bodyPr>
          <a:lstStyle/>
          <a:p>
            <a:pPr marL="0" marR="0" lvl="0" indent="0" algn="ctr" defTabSz="932206"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err="1">
              <a:ln>
                <a:noFill/>
              </a:ln>
              <a:solidFill>
                <a:srgbClr val="0070C0"/>
              </a:solidFill>
              <a:effectLst/>
              <a:uLnTx/>
              <a:uFillTx/>
              <a:latin typeface="Segoe UI Semilight"/>
              <a:ea typeface="Segoe UI" pitchFamily="34" charset="0"/>
              <a:cs typeface="Segoe UI Light" panose="020B0502040204020203" pitchFamily="34" charset="0"/>
            </a:endParaRPr>
          </a:p>
        </p:txBody>
      </p:sp>
      <p:grpSp>
        <p:nvGrpSpPr>
          <p:cNvPr id="428" name="Group 427">
            <a:extLst>
              <a:ext uri="{FF2B5EF4-FFF2-40B4-BE49-F238E27FC236}">
                <a16:creationId xmlns:a16="http://schemas.microsoft.com/office/drawing/2014/main" id="{BE55AB01-5D0C-40B7-BCD2-0D35B2753685}"/>
              </a:ext>
            </a:extLst>
          </p:cNvPr>
          <p:cNvGrpSpPr/>
          <p:nvPr/>
        </p:nvGrpSpPr>
        <p:grpSpPr>
          <a:xfrm>
            <a:off x="5055078" y="2685278"/>
            <a:ext cx="2081847" cy="2030328"/>
            <a:chOff x="5156441" y="2738626"/>
            <a:chExt cx="2123592" cy="2071040"/>
          </a:xfrm>
        </p:grpSpPr>
        <p:sp>
          <p:nvSpPr>
            <p:cNvPr id="97" name="Oval 96"/>
            <p:cNvSpPr/>
            <p:nvPr/>
          </p:nvSpPr>
          <p:spPr>
            <a:xfrm>
              <a:off x="5156441" y="2738626"/>
              <a:ext cx="2123592" cy="2071040"/>
            </a:xfrm>
            <a:prstGeom prst="ellipse">
              <a:avLst/>
            </a:prstGeom>
            <a:solidFill>
              <a:schemeClr val="tx2"/>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40"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Segoe UI Semilight"/>
                <a:ea typeface="+mn-ea"/>
                <a:cs typeface="Segoe UI Light" panose="020B0502040204020203" pitchFamily="34" charset="0"/>
              </a:endParaRPr>
            </a:p>
          </p:txBody>
        </p:sp>
        <p:grpSp>
          <p:nvGrpSpPr>
            <p:cNvPr id="427" name="Group 426">
              <a:extLst>
                <a:ext uri="{FF2B5EF4-FFF2-40B4-BE49-F238E27FC236}">
                  <a16:creationId xmlns:a16="http://schemas.microsoft.com/office/drawing/2014/main" id="{F6053AE7-A25A-4922-9C3E-BD42D7C26E7F}"/>
                </a:ext>
              </a:extLst>
            </p:cNvPr>
            <p:cNvGrpSpPr/>
            <p:nvPr/>
          </p:nvGrpSpPr>
          <p:grpSpPr>
            <a:xfrm>
              <a:off x="5378449" y="3271468"/>
              <a:ext cx="1679576" cy="932548"/>
              <a:chOff x="5616570" y="3185611"/>
              <a:chExt cx="1767157" cy="981176"/>
            </a:xfrm>
            <a:noFill/>
          </p:grpSpPr>
          <p:sp>
            <p:nvSpPr>
              <p:cNvPr id="224" name="Freeform 5"/>
              <p:cNvSpPr>
                <a:spLocks/>
              </p:cNvSpPr>
              <p:nvPr/>
            </p:nvSpPr>
            <p:spPr bwMode="auto">
              <a:xfrm>
                <a:off x="5668797" y="3185611"/>
                <a:ext cx="522970" cy="976319"/>
              </a:xfrm>
              <a:custGeom>
                <a:avLst/>
                <a:gdLst>
                  <a:gd name="T0" fmla="*/ 0 w 1683"/>
                  <a:gd name="T1" fmla="*/ 3137 h 3137"/>
                  <a:gd name="T2" fmla="*/ 1683 w 1683"/>
                  <a:gd name="T3" fmla="*/ 3137 h 3137"/>
                  <a:gd name="T4" fmla="*/ 1683 w 1683"/>
                  <a:gd name="T5" fmla="*/ 124 h 3137"/>
                  <a:gd name="T6" fmla="*/ 1558 w 1683"/>
                  <a:gd name="T7" fmla="*/ 0 h 3137"/>
                  <a:gd name="T8" fmla="*/ 124 w 1683"/>
                  <a:gd name="T9" fmla="*/ 0 h 3137"/>
                  <a:gd name="T10" fmla="*/ 0 w 1683"/>
                  <a:gd name="T11" fmla="*/ 124 h 3137"/>
                  <a:gd name="T12" fmla="*/ 0 w 1683"/>
                  <a:gd name="T13" fmla="*/ 3137 h 3137"/>
                </a:gdLst>
                <a:ahLst/>
                <a:cxnLst>
                  <a:cxn ang="0">
                    <a:pos x="T0" y="T1"/>
                  </a:cxn>
                  <a:cxn ang="0">
                    <a:pos x="T2" y="T3"/>
                  </a:cxn>
                  <a:cxn ang="0">
                    <a:pos x="T4" y="T5"/>
                  </a:cxn>
                  <a:cxn ang="0">
                    <a:pos x="T6" y="T7"/>
                  </a:cxn>
                  <a:cxn ang="0">
                    <a:pos x="T8" y="T9"/>
                  </a:cxn>
                  <a:cxn ang="0">
                    <a:pos x="T10" y="T11"/>
                  </a:cxn>
                  <a:cxn ang="0">
                    <a:pos x="T12" y="T13"/>
                  </a:cxn>
                </a:cxnLst>
                <a:rect l="0" t="0" r="r" b="b"/>
                <a:pathLst>
                  <a:path w="1683" h="3137">
                    <a:moveTo>
                      <a:pt x="0" y="3137"/>
                    </a:moveTo>
                    <a:cubicBezTo>
                      <a:pt x="1683" y="3137"/>
                      <a:pt x="1683" y="3137"/>
                      <a:pt x="1683" y="3137"/>
                    </a:cubicBezTo>
                    <a:cubicBezTo>
                      <a:pt x="1683" y="124"/>
                      <a:pt x="1683" y="124"/>
                      <a:pt x="1683" y="124"/>
                    </a:cubicBezTo>
                    <a:cubicBezTo>
                      <a:pt x="1683" y="56"/>
                      <a:pt x="1627" y="0"/>
                      <a:pt x="1558" y="0"/>
                    </a:cubicBezTo>
                    <a:cubicBezTo>
                      <a:pt x="124" y="0"/>
                      <a:pt x="124" y="0"/>
                      <a:pt x="124" y="0"/>
                    </a:cubicBezTo>
                    <a:cubicBezTo>
                      <a:pt x="56" y="0"/>
                      <a:pt x="0" y="56"/>
                      <a:pt x="0" y="124"/>
                    </a:cubicBezTo>
                    <a:lnTo>
                      <a:pt x="0" y="3137"/>
                    </a:lnTo>
                    <a:close/>
                  </a:path>
                </a:pathLst>
              </a:cu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140"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225" name="Line 6"/>
              <p:cNvSpPr>
                <a:spLocks noChangeShapeType="1"/>
              </p:cNvSpPr>
              <p:nvPr/>
            </p:nvSpPr>
            <p:spPr bwMode="auto">
              <a:xfrm>
                <a:off x="5668797" y="3313519"/>
                <a:ext cx="522970"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140"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226" name="Line 7"/>
              <p:cNvSpPr>
                <a:spLocks noChangeShapeType="1"/>
              </p:cNvSpPr>
              <p:nvPr/>
            </p:nvSpPr>
            <p:spPr bwMode="auto">
              <a:xfrm>
                <a:off x="5668797" y="3430095"/>
                <a:ext cx="522970"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140"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227" name="Line 8"/>
              <p:cNvSpPr>
                <a:spLocks noChangeShapeType="1"/>
              </p:cNvSpPr>
              <p:nvPr/>
            </p:nvSpPr>
            <p:spPr bwMode="auto">
              <a:xfrm>
                <a:off x="5668797" y="3548290"/>
                <a:ext cx="522970"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140"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228" name="Line 9"/>
              <p:cNvSpPr>
                <a:spLocks noChangeShapeType="1"/>
              </p:cNvSpPr>
              <p:nvPr/>
            </p:nvSpPr>
            <p:spPr bwMode="auto">
              <a:xfrm>
                <a:off x="5668797" y="3664865"/>
                <a:ext cx="522970"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140"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229" name="Line 10"/>
              <p:cNvSpPr>
                <a:spLocks noChangeShapeType="1"/>
              </p:cNvSpPr>
              <p:nvPr/>
            </p:nvSpPr>
            <p:spPr bwMode="auto">
              <a:xfrm>
                <a:off x="5668797" y="3781440"/>
                <a:ext cx="522970"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140"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230" name="Line 11"/>
              <p:cNvSpPr>
                <a:spLocks noChangeShapeType="1"/>
              </p:cNvSpPr>
              <p:nvPr/>
            </p:nvSpPr>
            <p:spPr bwMode="auto">
              <a:xfrm>
                <a:off x="5668797" y="3899635"/>
                <a:ext cx="522970"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140"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231" name="Line 12"/>
              <p:cNvSpPr>
                <a:spLocks noChangeShapeType="1"/>
              </p:cNvSpPr>
              <p:nvPr/>
            </p:nvSpPr>
            <p:spPr bwMode="auto">
              <a:xfrm>
                <a:off x="5668797" y="4016210"/>
                <a:ext cx="522970"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140"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232" name="Oval 231"/>
              <p:cNvSpPr>
                <a:spLocks noChangeArrowheads="1"/>
              </p:cNvSpPr>
              <p:nvPr/>
            </p:nvSpPr>
            <p:spPr bwMode="auto">
              <a:xfrm>
                <a:off x="6123764" y="3358854"/>
                <a:ext cx="24286" cy="24286"/>
              </a:xfrm>
              <a:prstGeom prst="ellipse">
                <a:avLst/>
              </a:prstGeom>
              <a:grpFill/>
              <a:ln w="19050">
                <a:solidFill>
                  <a:schemeClr val="bg1"/>
                </a:solidFill>
                <a:round/>
                <a:headEnd/>
                <a:tailEnd/>
              </a:ln>
              <a:extLst/>
            </p:spPr>
            <p:txBody>
              <a:bodyPr vert="horz" wrap="square" lIns="91427" tIns="45713" rIns="91427" bIns="45713" numCol="1" anchor="t" anchorCtr="0" compatLnSpc="1">
                <a:prstTxWarp prst="textNoShape">
                  <a:avLst/>
                </a:prstTxWarp>
              </a:bodyPr>
              <a:lstStyle/>
              <a:p>
                <a:pPr marL="0" marR="0" lvl="0" indent="0" algn="l" defTabSz="914140"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233" name="Freeform 18"/>
              <p:cNvSpPr>
                <a:spLocks/>
              </p:cNvSpPr>
              <p:nvPr/>
            </p:nvSpPr>
            <p:spPr bwMode="auto">
              <a:xfrm>
                <a:off x="6235483" y="3185611"/>
                <a:ext cx="522970" cy="976319"/>
              </a:xfrm>
              <a:custGeom>
                <a:avLst/>
                <a:gdLst>
                  <a:gd name="T0" fmla="*/ 0 w 1682"/>
                  <a:gd name="T1" fmla="*/ 3137 h 3137"/>
                  <a:gd name="T2" fmla="*/ 1682 w 1682"/>
                  <a:gd name="T3" fmla="*/ 3137 h 3137"/>
                  <a:gd name="T4" fmla="*/ 1682 w 1682"/>
                  <a:gd name="T5" fmla="*/ 124 h 3137"/>
                  <a:gd name="T6" fmla="*/ 1558 w 1682"/>
                  <a:gd name="T7" fmla="*/ 0 h 3137"/>
                  <a:gd name="T8" fmla="*/ 124 w 1682"/>
                  <a:gd name="T9" fmla="*/ 0 h 3137"/>
                  <a:gd name="T10" fmla="*/ 0 w 1682"/>
                  <a:gd name="T11" fmla="*/ 124 h 3137"/>
                  <a:gd name="T12" fmla="*/ 0 w 1682"/>
                  <a:gd name="T13" fmla="*/ 3137 h 3137"/>
                </a:gdLst>
                <a:ahLst/>
                <a:cxnLst>
                  <a:cxn ang="0">
                    <a:pos x="T0" y="T1"/>
                  </a:cxn>
                  <a:cxn ang="0">
                    <a:pos x="T2" y="T3"/>
                  </a:cxn>
                  <a:cxn ang="0">
                    <a:pos x="T4" y="T5"/>
                  </a:cxn>
                  <a:cxn ang="0">
                    <a:pos x="T6" y="T7"/>
                  </a:cxn>
                  <a:cxn ang="0">
                    <a:pos x="T8" y="T9"/>
                  </a:cxn>
                  <a:cxn ang="0">
                    <a:pos x="T10" y="T11"/>
                  </a:cxn>
                  <a:cxn ang="0">
                    <a:pos x="T12" y="T13"/>
                  </a:cxn>
                </a:cxnLst>
                <a:rect l="0" t="0" r="r" b="b"/>
                <a:pathLst>
                  <a:path w="1682" h="3137">
                    <a:moveTo>
                      <a:pt x="0" y="3137"/>
                    </a:moveTo>
                    <a:cubicBezTo>
                      <a:pt x="1682" y="3137"/>
                      <a:pt x="1682" y="3137"/>
                      <a:pt x="1682" y="3137"/>
                    </a:cubicBezTo>
                    <a:cubicBezTo>
                      <a:pt x="1682" y="124"/>
                      <a:pt x="1682" y="124"/>
                      <a:pt x="1682" y="124"/>
                    </a:cubicBezTo>
                    <a:cubicBezTo>
                      <a:pt x="1682" y="56"/>
                      <a:pt x="1627" y="0"/>
                      <a:pt x="1558" y="0"/>
                    </a:cubicBezTo>
                    <a:cubicBezTo>
                      <a:pt x="124" y="0"/>
                      <a:pt x="124" y="0"/>
                      <a:pt x="124" y="0"/>
                    </a:cubicBezTo>
                    <a:cubicBezTo>
                      <a:pt x="55" y="0"/>
                      <a:pt x="0" y="56"/>
                      <a:pt x="0" y="124"/>
                    </a:cubicBezTo>
                    <a:lnTo>
                      <a:pt x="0" y="3137"/>
                    </a:lnTo>
                    <a:close/>
                  </a:path>
                </a:pathLst>
              </a:cu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140"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234" name="Line 19"/>
              <p:cNvSpPr>
                <a:spLocks noChangeShapeType="1"/>
              </p:cNvSpPr>
              <p:nvPr/>
            </p:nvSpPr>
            <p:spPr bwMode="auto">
              <a:xfrm>
                <a:off x="6235483" y="3313519"/>
                <a:ext cx="522970"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140"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235" name="Line 20"/>
              <p:cNvSpPr>
                <a:spLocks noChangeShapeType="1"/>
              </p:cNvSpPr>
              <p:nvPr/>
            </p:nvSpPr>
            <p:spPr bwMode="auto">
              <a:xfrm>
                <a:off x="6235483" y="3430095"/>
                <a:ext cx="522970"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140"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236" name="Line 21"/>
              <p:cNvSpPr>
                <a:spLocks noChangeShapeType="1"/>
              </p:cNvSpPr>
              <p:nvPr/>
            </p:nvSpPr>
            <p:spPr bwMode="auto">
              <a:xfrm>
                <a:off x="6235483" y="3548290"/>
                <a:ext cx="522970"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140"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237" name="Line 22"/>
              <p:cNvSpPr>
                <a:spLocks noChangeShapeType="1"/>
              </p:cNvSpPr>
              <p:nvPr/>
            </p:nvSpPr>
            <p:spPr bwMode="auto">
              <a:xfrm>
                <a:off x="6235483" y="3664865"/>
                <a:ext cx="522970"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140"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238" name="Line 23"/>
              <p:cNvSpPr>
                <a:spLocks noChangeShapeType="1"/>
              </p:cNvSpPr>
              <p:nvPr/>
            </p:nvSpPr>
            <p:spPr bwMode="auto">
              <a:xfrm>
                <a:off x="6235483" y="3781440"/>
                <a:ext cx="522970"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140"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239" name="Line 24"/>
              <p:cNvSpPr>
                <a:spLocks noChangeShapeType="1"/>
              </p:cNvSpPr>
              <p:nvPr/>
            </p:nvSpPr>
            <p:spPr bwMode="auto">
              <a:xfrm>
                <a:off x="6235483" y="3899635"/>
                <a:ext cx="522970"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140"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240" name="Line 25"/>
              <p:cNvSpPr>
                <a:spLocks noChangeShapeType="1"/>
              </p:cNvSpPr>
              <p:nvPr/>
            </p:nvSpPr>
            <p:spPr bwMode="auto">
              <a:xfrm>
                <a:off x="6235483" y="4016210"/>
                <a:ext cx="522970"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140"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241" name="Oval 240"/>
              <p:cNvSpPr>
                <a:spLocks noChangeArrowheads="1"/>
              </p:cNvSpPr>
              <p:nvPr/>
            </p:nvSpPr>
            <p:spPr bwMode="auto">
              <a:xfrm>
                <a:off x="6690450" y="3358854"/>
                <a:ext cx="24286" cy="24286"/>
              </a:xfrm>
              <a:prstGeom prst="ellipse">
                <a:avLst/>
              </a:prstGeom>
              <a:grpFill/>
              <a:ln w="19050">
                <a:solidFill>
                  <a:schemeClr val="bg1"/>
                </a:solidFill>
                <a:round/>
                <a:headEnd/>
                <a:tailEnd/>
              </a:ln>
              <a:extLst/>
            </p:spPr>
            <p:txBody>
              <a:bodyPr vert="horz" wrap="square" lIns="91427" tIns="45713" rIns="91427" bIns="45713" numCol="1" anchor="t" anchorCtr="0" compatLnSpc="1">
                <a:prstTxWarp prst="textNoShape">
                  <a:avLst/>
                </a:prstTxWarp>
              </a:bodyPr>
              <a:lstStyle/>
              <a:p>
                <a:pPr marL="0" marR="0" lvl="0" indent="0" algn="l" defTabSz="914140"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242" name="Freeform 31"/>
              <p:cNvSpPr>
                <a:spLocks/>
              </p:cNvSpPr>
              <p:nvPr/>
            </p:nvSpPr>
            <p:spPr bwMode="auto">
              <a:xfrm>
                <a:off x="6802169" y="3185611"/>
                <a:ext cx="522970" cy="976319"/>
              </a:xfrm>
              <a:custGeom>
                <a:avLst/>
                <a:gdLst>
                  <a:gd name="T0" fmla="*/ 0 w 1683"/>
                  <a:gd name="T1" fmla="*/ 3137 h 3137"/>
                  <a:gd name="T2" fmla="*/ 1683 w 1683"/>
                  <a:gd name="T3" fmla="*/ 3137 h 3137"/>
                  <a:gd name="T4" fmla="*/ 1683 w 1683"/>
                  <a:gd name="T5" fmla="*/ 124 h 3137"/>
                  <a:gd name="T6" fmla="*/ 1559 w 1683"/>
                  <a:gd name="T7" fmla="*/ 0 h 3137"/>
                  <a:gd name="T8" fmla="*/ 125 w 1683"/>
                  <a:gd name="T9" fmla="*/ 0 h 3137"/>
                  <a:gd name="T10" fmla="*/ 0 w 1683"/>
                  <a:gd name="T11" fmla="*/ 124 h 3137"/>
                  <a:gd name="T12" fmla="*/ 0 w 1683"/>
                  <a:gd name="T13" fmla="*/ 3137 h 3137"/>
                </a:gdLst>
                <a:ahLst/>
                <a:cxnLst>
                  <a:cxn ang="0">
                    <a:pos x="T0" y="T1"/>
                  </a:cxn>
                  <a:cxn ang="0">
                    <a:pos x="T2" y="T3"/>
                  </a:cxn>
                  <a:cxn ang="0">
                    <a:pos x="T4" y="T5"/>
                  </a:cxn>
                  <a:cxn ang="0">
                    <a:pos x="T6" y="T7"/>
                  </a:cxn>
                  <a:cxn ang="0">
                    <a:pos x="T8" y="T9"/>
                  </a:cxn>
                  <a:cxn ang="0">
                    <a:pos x="T10" y="T11"/>
                  </a:cxn>
                  <a:cxn ang="0">
                    <a:pos x="T12" y="T13"/>
                  </a:cxn>
                </a:cxnLst>
                <a:rect l="0" t="0" r="r" b="b"/>
                <a:pathLst>
                  <a:path w="1683" h="3137">
                    <a:moveTo>
                      <a:pt x="0" y="3137"/>
                    </a:moveTo>
                    <a:cubicBezTo>
                      <a:pt x="1683" y="3137"/>
                      <a:pt x="1683" y="3137"/>
                      <a:pt x="1683" y="3137"/>
                    </a:cubicBezTo>
                    <a:cubicBezTo>
                      <a:pt x="1683" y="124"/>
                      <a:pt x="1683" y="124"/>
                      <a:pt x="1683" y="124"/>
                    </a:cubicBezTo>
                    <a:cubicBezTo>
                      <a:pt x="1683" y="56"/>
                      <a:pt x="1627" y="0"/>
                      <a:pt x="1559" y="0"/>
                    </a:cubicBezTo>
                    <a:cubicBezTo>
                      <a:pt x="125" y="0"/>
                      <a:pt x="125" y="0"/>
                      <a:pt x="125" y="0"/>
                    </a:cubicBezTo>
                    <a:cubicBezTo>
                      <a:pt x="56" y="0"/>
                      <a:pt x="0" y="56"/>
                      <a:pt x="0" y="124"/>
                    </a:cubicBezTo>
                    <a:lnTo>
                      <a:pt x="0" y="3137"/>
                    </a:lnTo>
                    <a:close/>
                  </a:path>
                </a:pathLst>
              </a:cu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140"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243" name="Line 32"/>
              <p:cNvSpPr>
                <a:spLocks noChangeShapeType="1"/>
              </p:cNvSpPr>
              <p:nvPr/>
            </p:nvSpPr>
            <p:spPr bwMode="auto">
              <a:xfrm>
                <a:off x="6802169" y="3313519"/>
                <a:ext cx="522970"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140"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244" name="Line 33"/>
              <p:cNvSpPr>
                <a:spLocks noChangeShapeType="1"/>
              </p:cNvSpPr>
              <p:nvPr/>
            </p:nvSpPr>
            <p:spPr bwMode="auto">
              <a:xfrm>
                <a:off x="6802169" y="3430095"/>
                <a:ext cx="522970"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140"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245" name="Line 34"/>
              <p:cNvSpPr>
                <a:spLocks noChangeShapeType="1"/>
              </p:cNvSpPr>
              <p:nvPr/>
            </p:nvSpPr>
            <p:spPr bwMode="auto">
              <a:xfrm>
                <a:off x="6802169" y="3548290"/>
                <a:ext cx="522970"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140"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246" name="Line 35"/>
              <p:cNvSpPr>
                <a:spLocks noChangeShapeType="1"/>
              </p:cNvSpPr>
              <p:nvPr/>
            </p:nvSpPr>
            <p:spPr bwMode="auto">
              <a:xfrm>
                <a:off x="6802169" y="3664865"/>
                <a:ext cx="522970"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140"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247" name="Line 36"/>
              <p:cNvSpPr>
                <a:spLocks noChangeShapeType="1"/>
              </p:cNvSpPr>
              <p:nvPr/>
            </p:nvSpPr>
            <p:spPr bwMode="auto">
              <a:xfrm>
                <a:off x="6802169" y="3781440"/>
                <a:ext cx="522970"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140"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248" name="Line 37"/>
              <p:cNvSpPr>
                <a:spLocks noChangeShapeType="1"/>
              </p:cNvSpPr>
              <p:nvPr/>
            </p:nvSpPr>
            <p:spPr bwMode="auto">
              <a:xfrm>
                <a:off x="6802169" y="3899635"/>
                <a:ext cx="522970"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140"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249" name="Line 38"/>
              <p:cNvSpPr>
                <a:spLocks noChangeShapeType="1"/>
              </p:cNvSpPr>
              <p:nvPr/>
            </p:nvSpPr>
            <p:spPr bwMode="auto">
              <a:xfrm>
                <a:off x="6802169" y="4016210"/>
                <a:ext cx="522970"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140"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250" name="Oval 249"/>
              <p:cNvSpPr>
                <a:spLocks noChangeArrowheads="1"/>
              </p:cNvSpPr>
              <p:nvPr/>
            </p:nvSpPr>
            <p:spPr bwMode="auto">
              <a:xfrm>
                <a:off x="7255518" y="3358854"/>
                <a:ext cx="24286" cy="24286"/>
              </a:xfrm>
              <a:prstGeom prst="ellipse">
                <a:avLst/>
              </a:prstGeom>
              <a:grpFill/>
              <a:ln w="19050">
                <a:solidFill>
                  <a:schemeClr val="bg1"/>
                </a:solidFill>
                <a:round/>
                <a:headEnd/>
                <a:tailEnd/>
              </a:ln>
              <a:extLst/>
            </p:spPr>
            <p:txBody>
              <a:bodyPr vert="horz" wrap="square" lIns="91427" tIns="45713" rIns="91427" bIns="45713" numCol="1" anchor="t" anchorCtr="0" compatLnSpc="1">
                <a:prstTxWarp prst="textNoShape">
                  <a:avLst/>
                </a:prstTxWarp>
              </a:bodyPr>
              <a:lstStyle/>
              <a:p>
                <a:pPr marL="0" marR="0" lvl="0" indent="0" algn="l" defTabSz="914140"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251" name="Line 44"/>
              <p:cNvSpPr>
                <a:spLocks noChangeShapeType="1"/>
              </p:cNvSpPr>
              <p:nvPr/>
            </p:nvSpPr>
            <p:spPr bwMode="auto">
              <a:xfrm>
                <a:off x="5616570" y="4166787"/>
                <a:ext cx="1767157" cy="0"/>
              </a:xfrm>
              <a:prstGeom prst="line">
                <a:avLst/>
              </a:prstGeom>
              <a:grpFill/>
              <a:ln w="19050" cap="rnd">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140"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Semilight"/>
                  <a:ea typeface="+mn-ea"/>
                  <a:cs typeface="+mn-cs"/>
                </a:endParaRPr>
              </a:p>
            </p:txBody>
          </p:sp>
        </p:grpSp>
      </p:grpSp>
      <p:sp>
        <p:nvSpPr>
          <p:cNvPr id="5" name="Title 4">
            <a:extLst>
              <a:ext uri="{FF2B5EF4-FFF2-40B4-BE49-F238E27FC236}">
                <a16:creationId xmlns:a16="http://schemas.microsoft.com/office/drawing/2014/main" id="{48B2130B-F28D-45B5-B605-250348D28816}"/>
              </a:ext>
            </a:extLst>
          </p:cNvPr>
          <p:cNvSpPr>
            <a:spLocks noGrp="1"/>
          </p:cNvSpPr>
          <p:nvPr>
            <p:ph type="title" idx="4294967295"/>
          </p:nvPr>
        </p:nvSpPr>
        <p:spPr>
          <a:xfrm>
            <a:off x="536576" y="288925"/>
            <a:ext cx="11655425" cy="900113"/>
          </a:xfrm>
        </p:spPr>
        <p:txBody>
          <a:bodyPr/>
          <a:lstStyle/>
          <a:p>
            <a:pPr algn="ctr"/>
            <a:r>
              <a:rPr lang="en-US" sz="2400" b="1" spc="294" dirty="0">
                <a:gradFill>
                  <a:gsLst>
                    <a:gs pos="1250">
                      <a:schemeClr val="tx2"/>
                    </a:gs>
                    <a:gs pos="100000">
                      <a:schemeClr val="tx2"/>
                    </a:gs>
                  </a:gsLst>
                  <a:lin ang="5400000" scaled="0"/>
                </a:gradFill>
                <a:latin typeface="Segoe UI" panose="020B0502040204020203" pitchFamily="34" charset="0"/>
              </a:rPr>
              <a:t>WHAT IS HIGH PERFORMANCE COMPUTING?</a:t>
            </a:r>
          </a:p>
        </p:txBody>
      </p:sp>
      <p:grpSp>
        <p:nvGrpSpPr>
          <p:cNvPr id="432" name="Group 431">
            <a:extLst>
              <a:ext uri="{FF2B5EF4-FFF2-40B4-BE49-F238E27FC236}">
                <a16:creationId xmlns:a16="http://schemas.microsoft.com/office/drawing/2014/main" id="{2832D383-ACC0-462B-B7EF-1A9418D9D1CF}"/>
              </a:ext>
            </a:extLst>
          </p:cNvPr>
          <p:cNvGrpSpPr/>
          <p:nvPr/>
        </p:nvGrpSpPr>
        <p:grpSpPr>
          <a:xfrm>
            <a:off x="2471861" y="2755060"/>
            <a:ext cx="975499" cy="924118"/>
            <a:chOff x="2521426" y="2809809"/>
            <a:chExt cx="995060" cy="942649"/>
          </a:xfrm>
        </p:grpSpPr>
        <p:sp>
          <p:nvSpPr>
            <p:cNvPr id="107" name="Rectangle 106"/>
            <p:cNvSpPr/>
            <p:nvPr/>
          </p:nvSpPr>
          <p:spPr>
            <a:xfrm>
              <a:off x="2521426" y="3582926"/>
              <a:ext cx="995060" cy="169532"/>
            </a:xfrm>
            <a:prstGeom prst="rect">
              <a:avLst/>
            </a:prstGeom>
            <a:ln>
              <a:solidFill>
                <a:schemeClr val="tx2"/>
              </a:solidFill>
            </a:ln>
          </p:spPr>
          <p:txBody>
            <a:bodyPr vert="horz" wrap="square" lIns="0" tIns="0" rIns="0" bIns="0" anchor="ctr" anchorCtr="0">
              <a:spAutoFit/>
            </a:bodyPr>
            <a:lstStyle/>
            <a:p>
              <a:pPr marL="0" marR="0" lvl="0" indent="0" algn="ctr" defTabSz="913788" rtl="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a:ln>
                    <a:noFill/>
                  </a:ln>
                  <a:solidFill>
                    <a:srgbClr val="0078D7"/>
                  </a:solidFill>
                  <a:effectLst/>
                  <a:uLnTx/>
                  <a:uFillTx/>
                  <a:latin typeface="Segoe UI Semilight"/>
                  <a:ea typeface="+mn-ea"/>
                  <a:cs typeface="Segoe UI Light" panose="020B0502040204020203" pitchFamily="34" charset="0"/>
                </a:rPr>
                <a:t>Oil &amp; Gas</a:t>
              </a:r>
            </a:p>
          </p:txBody>
        </p:sp>
        <p:grpSp>
          <p:nvGrpSpPr>
            <p:cNvPr id="26" name="Group 27">
              <a:extLst>
                <a:ext uri="{FF2B5EF4-FFF2-40B4-BE49-F238E27FC236}">
                  <a16:creationId xmlns:a16="http://schemas.microsoft.com/office/drawing/2014/main" id="{40311371-CB89-4247-AD51-1E216FDCD95A}"/>
                </a:ext>
              </a:extLst>
            </p:cNvPr>
            <p:cNvGrpSpPr>
              <a:grpSpLocks noChangeAspect="1"/>
            </p:cNvGrpSpPr>
            <p:nvPr/>
          </p:nvGrpSpPr>
          <p:grpSpPr bwMode="auto">
            <a:xfrm>
              <a:off x="2710188" y="2809809"/>
              <a:ext cx="617537" cy="623888"/>
              <a:chOff x="1956" y="1603"/>
              <a:chExt cx="389" cy="393"/>
            </a:xfrm>
            <a:solidFill>
              <a:srgbClr val="E6E6E6"/>
            </a:solidFill>
          </p:grpSpPr>
          <p:sp>
            <p:nvSpPr>
              <p:cNvPr id="28" name="Rectangle 28">
                <a:extLst>
                  <a:ext uri="{FF2B5EF4-FFF2-40B4-BE49-F238E27FC236}">
                    <a16:creationId xmlns:a16="http://schemas.microsoft.com/office/drawing/2014/main" id="{8CB8652E-6FA2-4A2C-B85C-A71783413A2C}"/>
                  </a:ext>
                </a:extLst>
              </p:cNvPr>
              <p:cNvSpPr>
                <a:spLocks noChangeArrowheads="1"/>
              </p:cNvSpPr>
              <p:nvPr/>
            </p:nvSpPr>
            <p:spPr bwMode="auto">
              <a:xfrm>
                <a:off x="1973" y="1872"/>
                <a:ext cx="55" cy="70"/>
              </a:xfrm>
              <a:prstGeom prst="rect">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9" name="Freeform 29">
                <a:extLst>
                  <a:ext uri="{FF2B5EF4-FFF2-40B4-BE49-F238E27FC236}">
                    <a16:creationId xmlns:a16="http://schemas.microsoft.com/office/drawing/2014/main" id="{5563D221-3FEE-4A8C-B056-ABD9F6A04351}"/>
                  </a:ext>
                </a:extLst>
              </p:cNvPr>
              <p:cNvSpPr>
                <a:spLocks/>
              </p:cNvSpPr>
              <p:nvPr/>
            </p:nvSpPr>
            <p:spPr bwMode="auto">
              <a:xfrm>
                <a:off x="2017" y="1648"/>
                <a:ext cx="280" cy="104"/>
              </a:xfrm>
              <a:custGeom>
                <a:avLst/>
                <a:gdLst>
                  <a:gd name="T0" fmla="*/ 0 w 280"/>
                  <a:gd name="T1" fmla="*/ 104 h 104"/>
                  <a:gd name="T2" fmla="*/ 280 w 280"/>
                  <a:gd name="T3" fmla="*/ 0 h 104"/>
                  <a:gd name="T4" fmla="*/ 0 w 280"/>
                  <a:gd name="T5" fmla="*/ 104 h 104"/>
                </a:gdLst>
                <a:ahLst/>
                <a:cxnLst>
                  <a:cxn ang="0">
                    <a:pos x="T0" y="T1"/>
                  </a:cxn>
                  <a:cxn ang="0">
                    <a:pos x="T2" y="T3"/>
                  </a:cxn>
                  <a:cxn ang="0">
                    <a:pos x="T4" y="T5"/>
                  </a:cxn>
                </a:cxnLst>
                <a:rect l="0" t="0" r="r" b="b"/>
                <a:pathLst>
                  <a:path w="280" h="104">
                    <a:moveTo>
                      <a:pt x="0" y="104"/>
                    </a:moveTo>
                    <a:lnTo>
                      <a:pt x="280" y="0"/>
                    </a:lnTo>
                    <a:lnTo>
                      <a:pt x="0" y="104"/>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0" name="Line 30">
                <a:extLst>
                  <a:ext uri="{FF2B5EF4-FFF2-40B4-BE49-F238E27FC236}">
                    <a16:creationId xmlns:a16="http://schemas.microsoft.com/office/drawing/2014/main" id="{DCC33C88-90CA-4AF8-98E6-36E4D0F37D1F}"/>
                  </a:ext>
                </a:extLst>
              </p:cNvPr>
              <p:cNvSpPr>
                <a:spLocks noChangeShapeType="1"/>
              </p:cNvSpPr>
              <p:nvPr/>
            </p:nvSpPr>
            <p:spPr bwMode="auto">
              <a:xfrm flipV="1">
                <a:off x="2017" y="1648"/>
                <a:ext cx="280" cy="104"/>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1" name="Freeform 31">
                <a:extLst>
                  <a:ext uri="{FF2B5EF4-FFF2-40B4-BE49-F238E27FC236}">
                    <a16:creationId xmlns:a16="http://schemas.microsoft.com/office/drawing/2014/main" id="{4305EEA5-5DF4-4443-B309-F16D00D08A9A}"/>
                  </a:ext>
                </a:extLst>
              </p:cNvPr>
              <p:cNvSpPr>
                <a:spLocks/>
              </p:cNvSpPr>
              <p:nvPr/>
            </p:nvSpPr>
            <p:spPr bwMode="auto">
              <a:xfrm>
                <a:off x="2284" y="1603"/>
                <a:ext cx="61" cy="98"/>
              </a:xfrm>
              <a:custGeom>
                <a:avLst/>
                <a:gdLst>
                  <a:gd name="T0" fmla="*/ 61 w 61"/>
                  <a:gd name="T1" fmla="*/ 76 h 98"/>
                  <a:gd name="T2" fmla="*/ 37 w 61"/>
                  <a:gd name="T3" fmla="*/ 98 h 98"/>
                  <a:gd name="T4" fmla="*/ 0 w 61"/>
                  <a:gd name="T5" fmla="*/ 0 h 98"/>
                  <a:gd name="T6" fmla="*/ 33 w 61"/>
                  <a:gd name="T7" fmla="*/ 0 h 98"/>
                  <a:gd name="T8" fmla="*/ 61 w 61"/>
                  <a:gd name="T9" fmla="*/ 76 h 98"/>
                </a:gdLst>
                <a:ahLst/>
                <a:cxnLst>
                  <a:cxn ang="0">
                    <a:pos x="T0" y="T1"/>
                  </a:cxn>
                  <a:cxn ang="0">
                    <a:pos x="T2" y="T3"/>
                  </a:cxn>
                  <a:cxn ang="0">
                    <a:pos x="T4" y="T5"/>
                  </a:cxn>
                  <a:cxn ang="0">
                    <a:pos x="T6" y="T7"/>
                  </a:cxn>
                  <a:cxn ang="0">
                    <a:pos x="T8" y="T9"/>
                  </a:cxn>
                </a:cxnLst>
                <a:rect l="0" t="0" r="r" b="b"/>
                <a:pathLst>
                  <a:path w="61" h="98">
                    <a:moveTo>
                      <a:pt x="61" y="76"/>
                    </a:moveTo>
                    <a:lnTo>
                      <a:pt x="37" y="98"/>
                    </a:lnTo>
                    <a:lnTo>
                      <a:pt x="0" y="0"/>
                    </a:lnTo>
                    <a:lnTo>
                      <a:pt x="33" y="0"/>
                    </a:lnTo>
                    <a:lnTo>
                      <a:pt x="61" y="76"/>
                    </a:lnTo>
                    <a:close/>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53" name="Freeform 33">
                <a:extLst>
                  <a:ext uri="{FF2B5EF4-FFF2-40B4-BE49-F238E27FC236}">
                    <a16:creationId xmlns:a16="http://schemas.microsoft.com/office/drawing/2014/main" id="{260ECB19-5373-4B77-93F5-AD1D1E09767D}"/>
                  </a:ext>
                </a:extLst>
              </p:cNvPr>
              <p:cNvSpPr>
                <a:spLocks/>
              </p:cNvSpPr>
              <p:nvPr/>
            </p:nvSpPr>
            <p:spPr bwMode="auto">
              <a:xfrm>
                <a:off x="2071" y="1681"/>
                <a:ext cx="164" cy="315"/>
              </a:xfrm>
              <a:custGeom>
                <a:avLst/>
                <a:gdLst>
                  <a:gd name="T0" fmla="*/ 142 w 164"/>
                  <a:gd name="T1" fmla="*/ 200 h 315"/>
                  <a:gd name="T2" fmla="*/ 0 w 164"/>
                  <a:gd name="T3" fmla="*/ 315 h 315"/>
                  <a:gd name="T4" fmla="*/ 57 w 164"/>
                  <a:gd name="T5" fmla="*/ 0 h 315"/>
                  <a:gd name="T6" fmla="*/ 108 w 164"/>
                  <a:gd name="T7" fmla="*/ 0 h 315"/>
                  <a:gd name="T8" fmla="*/ 164 w 164"/>
                  <a:gd name="T9" fmla="*/ 315 h 315"/>
                  <a:gd name="T10" fmla="*/ 20 w 164"/>
                  <a:gd name="T11" fmla="*/ 200 h 315"/>
                </a:gdLst>
                <a:ahLst/>
                <a:cxnLst>
                  <a:cxn ang="0">
                    <a:pos x="T0" y="T1"/>
                  </a:cxn>
                  <a:cxn ang="0">
                    <a:pos x="T2" y="T3"/>
                  </a:cxn>
                  <a:cxn ang="0">
                    <a:pos x="T4" y="T5"/>
                  </a:cxn>
                  <a:cxn ang="0">
                    <a:pos x="T6" y="T7"/>
                  </a:cxn>
                  <a:cxn ang="0">
                    <a:pos x="T8" y="T9"/>
                  </a:cxn>
                  <a:cxn ang="0">
                    <a:pos x="T10" y="T11"/>
                  </a:cxn>
                </a:cxnLst>
                <a:rect l="0" t="0" r="r" b="b"/>
                <a:pathLst>
                  <a:path w="164" h="315">
                    <a:moveTo>
                      <a:pt x="142" y="200"/>
                    </a:moveTo>
                    <a:lnTo>
                      <a:pt x="0" y="315"/>
                    </a:lnTo>
                    <a:lnTo>
                      <a:pt x="57" y="0"/>
                    </a:lnTo>
                    <a:lnTo>
                      <a:pt x="108" y="0"/>
                    </a:lnTo>
                    <a:lnTo>
                      <a:pt x="164" y="315"/>
                    </a:lnTo>
                    <a:lnTo>
                      <a:pt x="20" y="200"/>
                    </a:lnTo>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55" name="Line 35">
                <a:extLst>
                  <a:ext uri="{FF2B5EF4-FFF2-40B4-BE49-F238E27FC236}">
                    <a16:creationId xmlns:a16="http://schemas.microsoft.com/office/drawing/2014/main" id="{94AE6C0F-B74A-4E8E-BCEE-E40B79F28988}"/>
                  </a:ext>
                </a:extLst>
              </p:cNvPr>
              <p:cNvSpPr>
                <a:spLocks noChangeShapeType="1"/>
              </p:cNvSpPr>
              <p:nvPr/>
            </p:nvSpPr>
            <p:spPr bwMode="auto">
              <a:xfrm flipH="1" flipV="1">
                <a:off x="2108" y="1798"/>
                <a:ext cx="104" cy="83"/>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99" name="Freeform 36">
                <a:extLst>
                  <a:ext uri="{FF2B5EF4-FFF2-40B4-BE49-F238E27FC236}">
                    <a16:creationId xmlns:a16="http://schemas.microsoft.com/office/drawing/2014/main" id="{1001655C-9B3B-4DA4-ACA4-B68EE4F18A85}"/>
                  </a:ext>
                </a:extLst>
              </p:cNvPr>
              <p:cNvSpPr>
                <a:spLocks/>
              </p:cNvSpPr>
              <p:nvPr/>
            </p:nvSpPr>
            <p:spPr bwMode="auto">
              <a:xfrm>
                <a:off x="2093" y="1798"/>
                <a:ext cx="104" cy="83"/>
              </a:xfrm>
              <a:custGeom>
                <a:avLst/>
                <a:gdLst>
                  <a:gd name="T0" fmla="*/ 0 w 104"/>
                  <a:gd name="T1" fmla="*/ 83 h 83"/>
                  <a:gd name="T2" fmla="*/ 104 w 104"/>
                  <a:gd name="T3" fmla="*/ 0 h 83"/>
                  <a:gd name="T4" fmla="*/ 0 w 104"/>
                  <a:gd name="T5" fmla="*/ 83 h 83"/>
                </a:gdLst>
                <a:ahLst/>
                <a:cxnLst>
                  <a:cxn ang="0">
                    <a:pos x="T0" y="T1"/>
                  </a:cxn>
                  <a:cxn ang="0">
                    <a:pos x="T2" y="T3"/>
                  </a:cxn>
                  <a:cxn ang="0">
                    <a:pos x="T4" y="T5"/>
                  </a:cxn>
                </a:cxnLst>
                <a:rect l="0" t="0" r="r" b="b"/>
                <a:pathLst>
                  <a:path w="104" h="83">
                    <a:moveTo>
                      <a:pt x="0" y="83"/>
                    </a:moveTo>
                    <a:lnTo>
                      <a:pt x="104" y="0"/>
                    </a:lnTo>
                    <a:lnTo>
                      <a:pt x="0" y="83"/>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150" name="Line 37">
                <a:extLst>
                  <a:ext uri="{FF2B5EF4-FFF2-40B4-BE49-F238E27FC236}">
                    <a16:creationId xmlns:a16="http://schemas.microsoft.com/office/drawing/2014/main" id="{B768604E-A285-464C-BF2E-E60BC90510FE}"/>
                  </a:ext>
                </a:extLst>
              </p:cNvPr>
              <p:cNvSpPr>
                <a:spLocks noChangeShapeType="1"/>
              </p:cNvSpPr>
              <p:nvPr/>
            </p:nvSpPr>
            <p:spPr bwMode="auto">
              <a:xfrm flipV="1">
                <a:off x="2093" y="1798"/>
                <a:ext cx="104" cy="83"/>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151" name="Freeform 38">
                <a:extLst>
                  <a:ext uri="{FF2B5EF4-FFF2-40B4-BE49-F238E27FC236}">
                    <a16:creationId xmlns:a16="http://schemas.microsoft.com/office/drawing/2014/main" id="{04B30B27-5F46-4777-BCA1-FE835BBB700B}"/>
                  </a:ext>
                </a:extLst>
              </p:cNvPr>
              <p:cNvSpPr>
                <a:spLocks/>
              </p:cNvSpPr>
              <p:nvPr/>
            </p:nvSpPr>
            <p:spPr bwMode="auto">
              <a:xfrm>
                <a:off x="2115" y="1747"/>
                <a:ext cx="75" cy="0"/>
              </a:xfrm>
              <a:custGeom>
                <a:avLst/>
                <a:gdLst>
                  <a:gd name="T0" fmla="*/ 0 w 75"/>
                  <a:gd name="T1" fmla="*/ 75 w 75"/>
                  <a:gd name="T2" fmla="*/ 0 w 75"/>
                </a:gdLst>
                <a:ahLst/>
                <a:cxnLst>
                  <a:cxn ang="0">
                    <a:pos x="T0" y="0"/>
                  </a:cxn>
                  <a:cxn ang="0">
                    <a:pos x="T1" y="0"/>
                  </a:cxn>
                  <a:cxn ang="0">
                    <a:pos x="T2" y="0"/>
                  </a:cxn>
                </a:cxnLst>
                <a:rect l="0" t="0" r="r" b="b"/>
                <a:pathLst>
                  <a:path w="75">
                    <a:moveTo>
                      <a:pt x="0" y="0"/>
                    </a:moveTo>
                    <a:lnTo>
                      <a:pt x="75" y="0"/>
                    </a:lnTo>
                    <a:lnTo>
                      <a:pt x="0" y="0"/>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152" name="Line 39">
                <a:extLst>
                  <a:ext uri="{FF2B5EF4-FFF2-40B4-BE49-F238E27FC236}">
                    <a16:creationId xmlns:a16="http://schemas.microsoft.com/office/drawing/2014/main" id="{244E74A5-41D8-4156-BB9D-3769CE7489EA}"/>
                  </a:ext>
                </a:extLst>
              </p:cNvPr>
              <p:cNvSpPr>
                <a:spLocks noChangeShapeType="1"/>
              </p:cNvSpPr>
              <p:nvPr/>
            </p:nvSpPr>
            <p:spPr bwMode="auto">
              <a:xfrm>
                <a:off x="2115" y="1747"/>
                <a:ext cx="75" cy="0"/>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153" name="Oval 40">
                <a:extLst>
                  <a:ext uri="{FF2B5EF4-FFF2-40B4-BE49-F238E27FC236}">
                    <a16:creationId xmlns:a16="http://schemas.microsoft.com/office/drawing/2014/main" id="{B9CBA209-DB55-47BC-A0F1-7DF74DDEBCB6}"/>
                  </a:ext>
                </a:extLst>
              </p:cNvPr>
              <p:cNvSpPr>
                <a:spLocks noChangeArrowheads="1"/>
              </p:cNvSpPr>
              <p:nvPr/>
            </p:nvSpPr>
            <p:spPr bwMode="auto">
              <a:xfrm>
                <a:off x="2142" y="1699"/>
                <a:ext cx="20" cy="22"/>
              </a:xfrm>
              <a:prstGeom prst="ellipse">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154" name="Freeform 41">
                <a:extLst>
                  <a:ext uri="{FF2B5EF4-FFF2-40B4-BE49-F238E27FC236}">
                    <a16:creationId xmlns:a16="http://schemas.microsoft.com/office/drawing/2014/main" id="{E7CF95A9-2FA8-402A-A182-B5209696A73E}"/>
                  </a:ext>
                </a:extLst>
              </p:cNvPr>
              <p:cNvSpPr>
                <a:spLocks/>
              </p:cNvSpPr>
              <p:nvPr/>
            </p:nvSpPr>
            <p:spPr bwMode="auto">
              <a:xfrm>
                <a:off x="2000" y="1787"/>
                <a:ext cx="0" cy="85"/>
              </a:xfrm>
              <a:custGeom>
                <a:avLst/>
                <a:gdLst>
                  <a:gd name="T0" fmla="*/ 0 h 85"/>
                  <a:gd name="T1" fmla="*/ 85 h 85"/>
                  <a:gd name="T2" fmla="*/ 0 h 85"/>
                </a:gdLst>
                <a:ahLst/>
                <a:cxnLst>
                  <a:cxn ang="0">
                    <a:pos x="0" y="T0"/>
                  </a:cxn>
                  <a:cxn ang="0">
                    <a:pos x="0" y="T1"/>
                  </a:cxn>
                  <a:cxn ang="0">
                    <a:pos x="0" y="T2"/>
                  </a:cxn>
                </a:cxnLst>
                <a:rect l="0" t="0" r="r" b="b"/>
                <a:pathLst>
                  <a:path h="85">
                    <a:moveTo>
                      <a:pt x="0" y="0"/>
                    </a:moveTo>
                    <a:lnTo>
                      <a:pt x="0" y="85"/>
                    </a:lnTo>
                    <a:lnTo>
                      <a:pt x="0" y="0"/>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155" name="Line 42">
                <a:extLst>
                  <a:ext uri="{FF2B5EF4-FFF2-40B4-BE49-F238E27FC236}">
                    <a16:creationId xmlns:a16="http://schemas.microsoft.com/office/drawing/2014/main" id="{4935B3E9-33B6-4848-AD04-AFF334CD82F3}"/>
                  </a:ext>
                </a:extLst>
              </p:cNvPr>
              <p:cNvSpPr>
                <a:spLocks noChangeShapeType="1"/>
              </p:cNvSpPr>
              <p:nvPr/>
            </p:nvSpPr>
            <p:spPr bwMode="auto">
              <a:xfrm>
                <a:off x="2000" y="1787"/>
                <a:ext cx="0" cy="85"/>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156" name="Line 43">
                <a:extLst>
                  <a:ext uri="{FF2B5EF4-FFF2-40B4-BE49-F238E27FC236}">
                    <a16:creationId xmlns:a16="http://schemas.microsoft.com/office/drawing/2014/main" id="{EA9AC31A-F9A7-463E-BB4E-6A20F64CFEFA}"/>
                  </a:ext>
                </a:extLst>
              </p:cNvPr>
              <p:cNvSpPr>
                <a:spLocks noChangeShapeType="1"/>
              </p:cNvSpPr>
              <p:nvPr/>
            </p:nvSpPr>
            <p:spPr bwMode="auto">
              <a:xfrm>
                <a:off x="2334" y="1690"/>
                <a:ext cx="0" cy="0"/>
              </a:xfrm>
              <a:prstGeom prst="line">
                <a:avLst/>
              </a:prstGeom>
              <a:grpFill/>
              <a:ln w="19050">
                <a:solidFill>
                  <a:schemeClr val="tx2"/>
                </a:solidFill>
                <a:round/>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158" name="Line 44">
                <a:extLst>
                  <a:ext uri="{FF2B5EF4-FFF2-40B4-BE49-F238E27FC236}">
                    <a16:creationId xmlns:a16="http://schemas.microsoft.com/office/drawing/2014/main" id="{DF88F36B-80D5-4920-8E1A-27A1DBCF20B8}"/>
                  </a:ext>
                </a:extLst>
              </p:cNvPr>
              <p:cNvSpPr>
                <a:spLocks noChangeShapeType="1"/>
              </p:cNvSpPr>
              <p:nvPr/>
            </p:nvSpPr>
            <p:spPr bwMode="auto">
              <a:xfrm>
                <a:off x="2334" y="1690"/>
                <a:ext cx="0" cy="0"/>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159" name="Freeform 45">
                <a:extLst>
                  <a:ext uri="{FF2B5EF4-FFF2-40B4-BE49-F238E27FC236}">
                    <a16:creationId xmlns:a16="http://schemas.microsoft.com/office/drawing/2014/main" id="{25664A5D-AD95-475A-9581-CF2FC8BDBF6D}"/>
                  </a:ext>
                </a:extLst>
              </p:cNvPr>
              <p:cNvSpPr>
                <a:spLocks/>
              </p:cNvSpPr>
              <p:nvPr/>
            </p:nvSpPr>
            <p:spPr bwMode="auto">
              <a:xfrm>
                <a:off x="1956" y="1719"/>
                <a:ext cx="90" cy="77"/>
              </a:xfrm>
              <a:custGeom>
                <a:avLst/>
                <a:gdLst>
                  <a:gd name="T0" fmla="*/ 90 w 90"/>
                  <a:gd name="T1" fmla="*/ 51 h 77"/>
                  <a:gd name="T2" fmla="*/ 19 w 90"/>
                  <a:gd name="T3" fmla="*/ 77 h 77"/>
                  <a:gd name="T4" fmla="*/ 0 w 90"/>
                  <a:gd name="T5" fmla="*/ 28 h 77"/>
                  <a:gd name="T6" fmla="*/ 72 w 90"/>
                  <a:gd name="T7" fmla="*/ 0 h 77"/>
                  <a:gd name="T8" fmla="*/ 90 w 90"/>
                  <a:gd name="T9" fmla="*/ 51 h 77"/>
                </a:gdLst>
                <a:ahLst/>
                <a:cxnLst>
                  <a:cxn ang="0">
                    <a:pos x="T0" y="T1"/>
                  </a:cxn>
                  <a:cxn ang="0">
                    <a:pos x="T2" y="T3"/>
                  </a:cxn>
                  <a:cxn ang="0">
                    <a:pos x="T4" y="T5"/>
                  </a:cxn>
                  <a:cxn ang="0">
                    <a:pos x="T6" y="T7"/>
                  </a:cxn>
                  <a:cxn ang="0">
                    <a:pos x="T8" y="T9"/>
                  </a:cxn>
                </a:cxnLst>
                <a:rect l="0" t="0" r="r" b="b"/>
                <a:pathLst>
                  <a:path w="90" h="77">
                    <a:moveTo>
                      <a:pt x="90" y="51"/>
                    </a:moveTo>
                    <a:lnTo>
                      <a:pt x="19" y="77"/>
                    </a:lnTo>
                    <a:lnTo>
                      <a:pt x="0" y="28"/>
                    </a:lnTo>
                    <a:lnTo>
                      <a:pt x="72" y="0"/>
                    </a:lnTo>
                    <a:lnTo>
                      <a:pt x="90" y="51"/>
                    </a:lnTo>
                    <a:close/>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160" name="Freeform 46">
                <a:extLst>
                  <a:ext uri="{FF2B5EF4-FFF2-40B4-BE49-F238E27FC236}">
                    <a16:creationId xmlns:a16="http://schemas.microsoft.com/office/drawing/2014/main" id="{80D2C0FD-4927-4D9C-B1F7-D3F678C0E754}"/>
                  </a:ext>
                </a:extLst>
              </p:cNvPr>
              <p:cNvSpPr>
                <a:spLocks/>
              </p:cNvSpPr>
              <p:nvPr/>
            </p:nvSpPr>
            <p:spPr bwMode="auto">
              <a:xfrm>
                <a:off x="1986" y="1743"/>
                <a:ext cx="31" cy="31"/>
              </a:xfrm>
              <a:custGeom>
                <a:avLst/>
                <a:gdLst>
                  <a:gd name="T0" fmla="*/ 15 w 17"/>
                  <a:gd name="T1" fmla="*/ 6 h 17"/>
                  <a:gd name="T2" fmla="*/ 6 w 17"/>
                  <a:gd name="T3" fmla="*/ 1 h 17"/>
                  <a:gd name="T4" fmla="*/ 1 w 17"/>
                  <a:gd name="T5" fmla="*/ 11 h 17"/>
                  <a:gd name="T6" fmla="*/ 11 w 17"/>
                  <a:gd name="T7" fmla="*/ 15 h 17"/>
                  <a:gd name="T8" fmla="*/ 15 w 17"/>
                  <a:gd name="T9" fmla="*/ 6 h 17"/>
                </a:gdLst>
                <a:ahLst/>
                <a:cxnLst>
                  <a:cxn ang="0">
                    <a:pos x="T0" y="T1"/>
                  </a:cxn>
                  <a:cxn ang="0">
                    <a:pos x="T2" y="T3"/>
                  </a:cxn>
                  <a:cxn ang="0">
                    <a:pos x="T4" y="T5"/>
                  </a:cxn>
                  <a:cxn ang="0">
                    <a:pos x="T6" y="T7"/>
                  </a:cxn>
                  <a:cxn ang="0">
                    <a:pos x="T8" y="T9"/>
                  </a:cxn>
                </a:cxnLst>
                <a:rect l="0" t="0" r="r" b="b"/>
                <a:pathLst>
                  <a:path w="17" h="17">
                    <a:moveTo>
                      <a:pt x="15" y="6"/>
                    </a:moveTo>
                    <a:cubicBezTo>
                      <a:pt x="14" y="2"/>
                      <a:pt x="9" y="0"/>
                      <a:pt x="6" y="1"/>
                    </a:cubicBezTo>
                    <a:cubicBezTo>
                      <a:pt x="2" y="3"/>
                      <a:pt x="0" y="7"/>
                      <a:pt x="1" y="11"/>
                    </a:cubicBezTo>
                    <a:cubicBezTo>
                      <a:pt x="3" y="15"/>
                      <a:pt x="7" y="17"/>
                      <a:pt x="11" y="15"/>
                    </a:cubicBezTo>
                    <a:cubicBezTo>
                      <a:pt x="15" y="14"/>
                      <a:pt x="17" y="10"/>
                      <a:pt x="15" y="6"/>
                    </a:cubicBezTo>
                    <a:close/>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grpSp>
      </p:grpSp>
      <p:grpSp>
        <p:nvGrpSpPr>
          <p:cNvPr id="434" name="Group 433">
            <a:extLst>
              <a:ext uri="{FF2B5EF4-FFF2-40B4-BE49-F238E27FC236}">
                <a16:creationId xmlns:a16="http://schemas.microsoft.com/office/drawing/2014/main" id="{C30FF6AE-BB6B-4AA1-AE99-CBA950CCE746}"/>
              </a:ext>
            </a:extLst>
          </p:cNvPr>
          <p:cNvGrpSpPr/>
          <p:nvPr/>
        </p:nvGrpSpPr>
        <p:grpSpPr>
          <a:xfrm>
            <a:off x="2327012" y="4267828"/>
            <a:ext cx="1265196" cy="767442"/>
            <a:chOff x="2373673" y="4352910"/>
            <a:chExt cx="1290566" cy="782831"/>
          </a:xfrm>
        </p:grpSpPr>
        <p:sp>
          <p:nvSpPr>
            <p:cNvPr id="110" name="TextBox 109"/>
            <p:cNvSpPr txBox="1"/>
            <p:nvPr/>
          </p:nvSpPr>
          <p:spPr>
            <a:xfrm>
              <a:off x="2373673" y="4966209"/>
              <a:ext cx="1290566" cy="169532"/>
            </a:xfrm>
            <a:prstGeom prst="rect">
              <a:avLst/>
            </a:prstGeom>
            <a:noFill/>
            <a:ln>
              <a:solidFill>
                <a:schemeClr val="tx2"/>
              </a:solidFill>
            </a:ln>
          </p:spPr>
          <p:txBody>
            <a:bodyPr vert="horz" wrap="square" lIns="0" tIns="0" rIns="0" bIns="0" rtlCol="0" anchor="ctr" anchorCtr="0">
              <a:spAutoFit/>
            </a:bodyPr>
            <a:lstStyle/>
            <a:p>
              <a:pPr marL="0" marR="0" lvl="0" indent="0" algn="ctr" defTabSz="913788" rtl="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a:ln>
                    <a:noFill/>
                  </a:ln>
                  <a:solidFill>
                    <a:srgbClr val="0078D7"/>
                  </a:solidFill>
                  <a:effectLst/>
                  <a:uLnTx/>
                  <a:uFillTx/>
                  <a:latin typeface="Segoe UI Semilight"/>
                  <a:ea typeface="+mn-ea"/>
                  <a:cs typeface="Segoe UI Light" panose="020B0502040204020203" pitchFamily="34" charset="0"/>
                </a:rPr>
                <a:t>Ship engineering</a:t>
              </a:r>
            </a:p>
          </p:txBody>
        </p:sp>
        <p:grpSp>
          <p:nvGrpSpPr>
            <p:cNvPr id="161" name="Group 49">
              <a:extLst>
                <a:ext uri="{FF2B5EF4-FFF2-40B4-BE49-F238E27FC236}">
                  <a16:creationId xmlns:a16="http://schemas.microsoft.com/office/drawing/2014/main" id="{5C87BFCB-82EF-4BB8-AE8E-0AD65242EC5D}"/>
                </a:ext>
              </a:extLst>
            </p:cNvPr>
            <p:cNvGrpSpPr>
              <a:grpSpLocks noChangeAspect="1"/>
            </p:cNvGrpSpPr>
            <p:nvPr/>
          </p:nvGrpSpPr>
          <p:grpSpPr bwMode="auto">
            <a:xfrm>
              <a:off x="2672881" y="4352910"/>
              <a:ext cx="692150" cy="450850"/>
              <a:chOff x="1896" y="2649"/>
              <a:chExt cx="436" cy="284"/>
            </a:xfrm>
            <a:solidFill>
              <a:srgbClr val="E6E6E6"/>
            </a:solidFill>
          </p:grpSpPr>
          <p:sp>
            <p:nvSpPr>
              <p:cNvPr id="163" name="Freeform 50">
                <a:extLst>
                  <a:ext uri="{FF2B5EF4-FFF2-40B4-BE49-F238E27FC236}">
                    <a16:creationId xmlns:a16="http://schemas.microsoft.com/office/drawing/2014/main" id="{02A06938-3472-405D-B4CE-13BDE8586ECE}"/>
                  </a:ext>
                </a:extLst>
              </p:cNvPr>
              <p:cNvSpPr>
                <a:spLocks/>
              </p:cNvSpPr>
              <p:nvPr/>
            </p:nvSpPr>
            <p:spPr bwMode="auto">
              <a:xfrm>
                <a:off x="1896" y="2764"/>
                <a:ext cx="436" cy="169"/>
              </a:xfrm>
              <a:custGeom>
                <a:avLst/>
                <a:gdLst>
                  <a:gd name="T0" fmla="*/ 340 w 436"/>
                  <a:gd name="T1" fmla="*/ 169 h 169"/>
                  <a:gd name="T2" fmla="*/ 12 w 436"/>
                  <a:gd name="T3" fmla="*/ 169 h 169"/>
                  <a:gd name="T4" fmla="*/ 0 w 436"/>
                  <a:gd name="T5" fmla="*/ 33 h 169"/>
                  <a:gd name="T6" fmla="*/ 245 w 436"/>
                  <a:gd name="T7" fmla="*/ 33 h 169"/>
                  <a:gd name="T8" fmla="*/ 245 w 436"/>
                  <a:gd name="T9" fmla="*/ 0 h 169"/>
                  <a:gd name="T10" fmla="*/ 436 w 436"/>
                  <a:gd name="T11" fmla="*/ 0 h 169"/>
                  <a:gd name="T12" fmla="*/ 340 w 436"/>
                  <a:gd name="T13" fmla="*/ 169 h 169"/>
                </a:gdLst>
                <a:ahLst/>
                <a:cxnLst>
                  <a:cxn ang="0">
                    <a:pos x="T0" y="T1"/>
                  </a:cxn>
                  <a:cxn ang="0">
                    <a:pos x="T2" y="T3"/>
                  </a:cxn>
                  <a:cxn ang="0">
                    <a:pos x="T4" y="T5"/>
                  </a:cxn>
                  <a:cxn ang="0">
                    <a:pos x="T6" y="T7"/>
                  </a:cxn>
                  <a:cxn ang="0">
                    <a:pos x="T8" y="T9"/>
                  </a:cxn>
                  <a:cxn ang="0">
                    <a:pos x="T10" y="T11"/>
                  </a:cxn>
                  <a:cxn ang="0">
                    <a:pos x="T12" y="T13"/>
                  </a:cxn>
                </a:cxnLst>
                <a:rect l="0" t="0" r="r" b="b"/>
                <a:pathLst>
                  <a:path w="436" h="169">
                    <a:moveTo>
                      <a:pt x="340" y="169"/>
                    </a:moveTo>
                    <a:lnTo>
                      <a:pt x="12" y="169"/>
                    </a:lnTo>
                    <a:lnTo>
                      <a:pt x="0" y="33"/>
                    </a:lnTo>
                    <a:lnTo>
                      <a:pt x="245" y="33"/>
                    </a:lnTo>
                    <a:lnTo>
                      <a:pt x="245" y="0"/>
                    </a:lnTo>
                    <a:lnTo>
                      <a:pt x="436" y="0"/>
                    </a:lnTo>
                    <a:lnTo>
                      <a:pt x="340" y="169"/>
                    </a:lnTo>
                    <a:close/>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164" name="Oval 51">
                <a:extLst>
                  <a:ext uri="{FF2B5EF4-FFF2-40B4-BE49-F238E27FC236}">
                    <a16:creationId xmlns:a16="http://schemas.microsoft.com/office/drawing/2014/main" id="{31ABE4A5-F275-4F3B-926D-B84921908E92}"/>
                  </a:ext>
                </a:extLst>
              </p:cNvPr>
              <p:cNvSpPr>
                <a:spLocks noChangeArrowheads="1"/>
              </p:cNvSpPr>
              <p:nvPr/>
            </p:nvSpPr>
            <p:spPr bwMode="auto">
              <a:xfrm>
                <a:off x="2092" y="2848"/>
                <a:ext cx="31" cy="33"/>
              </a:xfrm>
              <a:prstGeom prst="ellipse">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165" name="Oval 52">
                <a:extLst>
                  <a:ext uri="{FF2B5EF4-FFF2-40B4-BE49-F238E27FC236}">
                    <a16:creationId xmlns:a16="http://schemas.microsoft.com/office/drawing/2014/main" id="{8F171735-5CF6-47DB-B75F-6FF5C536AC09}"/>
                  </a:ext>
                </a:extLst>
              </p:cNvPr>
              <p:cNvSpPr>
                <a:spLocks noChangeArrowheads="1"/>
              </p:cNvSpPr>
              <p:nvPr/>
            </p:nvSpPr>
            <p:spPr bwMode="auto">
              <a:xfrm>
                <a:off x="2147" y="2848"/>
                <a:ext cx="31" cy="33"/>
              </a:xfrm>
              <a:prstGeom prst="ellipse">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166" name="Oval 53">
                <a:extLst>
                  <a:ext uri="{FF2B5EF4-FFF2-40B4-BE49-F238E27FC236}">
                    <a16:creationId xmlns:a16="http://schemas.microsoft.com/office/drawing/2014/main" id="{C3305633-7C90-4553-97E0-C803A8BDDADB}"/>
                  </a:ext>
                </a:extLst>
              </p:cNvPr>
              <p:cNvSpPr>
                <a:spLocks noChangeArrowheads="1"/>
              </p:cNvSpPr>
              <p:nvPr/>
            </p:nvSpPr>
            <p:spPr bwMode="auto">
              <a:xfrm>
                <a:off x="2201" y="2848"/>
                <a:ext cx="31" cy="33"/>
              </a:xfrm>
              <a:prstGeom prst="ellipse">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167" name="Rectangle 54">
                <a:extLst>
                  <a:ext uri="{FF2B5EF4-FFF2-40B4-BE49-F238E27FC236}">
                    <a16:creationId xmlns:a16="http://schemas.microsoft.com/office/drawing/2014/main" id="{A53EDF53-97F0-4CD6-AC4E-2A8D4A054039}"/>
                  </a:ext>
                </a:extLst>
              </p:cNvPr>
              <p:cNvSpPr>
                <a:spLocks noChangeArrowheads="1"/>
              </p:cNvSpPr>
              <p:nvPr/>
            </p:nvSpPr>
            <p:spPr bwMode="auto">
              <a:xfrm>
                <a:off x="1921" y="2715"/>
                <a:ext cx="191" cy="82"/>
              </a:xfrm>
              <a:prstGeom prst="rect">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168" name="Freeform 55">
                <a:extLst>
                  <a:ext uri="{FF2B5EF4-FFF2-40B4-BE49-F238E27FC236}">
                    <a16:creationId xmlns:a16="http://schemas.microsoft.com/office/drawing/2014/main" id="{7F6784A7-72B8-4412-B4E7-B56829567E05}"/>
                  </a:ext>
                </a:extLst>
              </p:cNvPr>
              <p:cNvSpPr>
                <a:spLocks/>
              </p:cNvSpPr>
              <p:nvPr/>
            </p:nvSpPr>
            <p:spPr bwMode="auto">
              <a:xfrm>
                <a:off x="1952" y="2649"/>
                <a:ext cx="0" cy="66"/>
              </a:xfrm>
              <a:custGeom>
                <a:avLst/>
                <a:gdLst>
                  <a:gd name="T0" fmla="*/ 0 h 66"/>
                  <a:gd name="T1" fmla="*/ 66 h 66"/>
                  <a:gd name="T2" fmla="*/ 0 h 66"/>
                </a:gdLst>
                <a:ahLst/>
                <a:cxnLst>
                  <a:cxn ang="0">
                    <a:pos x="0" y="T0"/>
                  </a:cxn>
                  <a:cxn ang="0">
                    <a:pos x="0" y="T1"/>
                  </a:cxn>
                  <a:cxn ang="0">
                    <a:pos x="0" y="T2"/>
                  </a:cxn>
                </a:cxnLst>
                <a:rect l="0" t="0" r="r" b="b"/>
                <a:pathLst>
                  <a:path h="66">
                    <a:moveTo>
                      <a:pt x="0" y="0"/>
                    </a:moveTo>
                    <a:lnTo>
                      <a:pt x="0" y="66"/>
                    </a:lnTo>
                    <a:lnTo>
                      <a:pt x="0" y="0"/>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169" name="Line 56">
                <a:extLst>
                  <a:ext uri="{FF2B5EF4-FFF2-40B4-BE49-F238E27FC236}">
                    <a16:creationId xmlns:a16="http://schemas.microsoft.com/office/drawing/2014/main" id="{41BE26A5-988B-423C-AC34-BA54974DC388}"/>
                  </a:ext>
                </a:extLst>
              </p:cNvPr>
              <p:cNvSpPr>
                <a:spLocks noChangeShapeType="1"/>
              </p:cNvSpPr>
              <p:nvPr/>
            </p:nvSpPr>
            <p:spPr bwMode="auto">
              <a:xfrm>
                <a:off x="1952" y="2649"/>
                <a:ext cx="0" cy="66"/>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170" name="Freeform 57">
                <a:extLst>
                  <a:ext uri="{FF2B5EF4-FFF2-40B4-BE49-F238E27FC236}">
                    <a16:creationId xmlns:a16="http://schemas.microsoft.com/office/drawing/2014/main" id="{AB27F6DA-43F1-4736-93EE-1ABDCB5B9152}"/>
                  </a:ext>
                </a:extLst>
              </p:cNvPr>
              <p:cNvSpPr>
                <a:spLocks/>
              </p:cNvSpPr>
              <p:nvPr/>
            </p:nvSpPr>
            <p:spPr bwMode="auto">
              <a:xfrm>
                <a:off x="1999" y="2649"/>
                <a:ext cx="0" cy="66"/>
              </a:xfrm>
              <a:custGeom>
                <a:avLst/>
                <a:gdLst>
                  <a:gd name="T0" fmla="*/ 0 h 66"/>
                  <a:gd name="T1" fmla="*/ 66 h 66"/>
                  <a:gd name="T2" fmla="*/ 0 h 66"/>
                </a:gdLst>
                <a:ahLst/>
                <a:cxnLst>
                  <a:cxn ang="0">
                    <a:pos x="0" y="T0"/>
                  </a:cxn>
                  <a:cxn ang="0">
                    <a:pos x="0" y="T1"/>
                  </a:cxn>
                  <a:cxn ang="0">
                    <a:pos x="0" y="T2"/>
                  </a:cxn>
                </a:cxnLst>
                <a:rect l="0" t="0" r="r" b="b"/>
                <a:pathLst>
                  <a:path h="66">
                    <a:moveTo>
                      <a:pt x="0" y="0"/>
                    </a:moveTo>
                    <a:lnTo>
                      <a:pt x="0" y="66"/>
                    </a:lnTo>
                    <a:lnTo>
                      <a:pt x="0" y="0"/>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172" name="Line 58">
                <a:extLst>
                  <a:ext uri="{FF2B5EF4-FFF2-40B4-BE49-F238E27FC236}">
                    <a16:creationId xmlns:a16="http://schemas.microsoft.com/office/drawing/2014/main" id="{B2026C73-61E4-4BEF-8DA3-31C5A886B3D2}"/>
                  </a:ext>
                </a:extLst>
              </p:cNvPr>
              <p:cNvSpPr>
                <a:spLocks noChangeShapeType="1"/>
              </p:cNvSpPr>
              <p:nvPr/>
            </p:nvSpPr>
            <p:spPr bwMode="auto">
              <a:xfrm>
                <a:off x="1999" y="2649"/>
                <a:ext cx="0" cy="66"/>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174" name="Rectangle 59">
                <a:extLst>
                  <a:ext uri="{FF2B5EF4-FFF2-40B4-BE49-F238E27FC236}">
                    <a16:creationId xmlns:a16="http://schemas.microsoft.com/office/drawing/2014/main" id="{9321147E-B525-4874-911F-AE257F243059}"/>
                  </a:ext>
                </a:extLst>
              </p:cNvPr>
              <p:cNvSpPr>
                <a:spLocks noChangeArrowheads="1"/>
              </p:cNvSpPr>
              <p:nvPr/>
            </p:nvSpPr>
            <p:spPr bwMode="auto">
              <a:xfrm>
                <a:off x="1952" y="2735"/>
                <a:ext cx="47" cy="40"/>
              </a:xfrm>
              <a:prstGeom prst="rect">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175" name="Rectangle 60">
                <a:extLst>
                  <a:ext uri="{FF2B5EF4-FFF2-40B4-BE49-F238E27FC236}">
                    <a16:creationId xmlns:a16="http://schemas.microsoft.com/office/drawing/2014/main" id="{1F8B88BF-9F08-4D55-A669-6008C7EAAD0F}"/>
                  </a:ext>
                </a:extLst>
              </p:cNvPr>
              <p:cNvSpPr>
                <a:spLocks noChangeArrowheads="1"/>
              </p:cNvSpPr>
              <p:nvPr/>
            </p:nvSpPr>
            <p:spPr bwMode="auto">
              <a:xfrm>
                <a:off x="2034" y="2735"/>
                <a:ext cx="47" cy="40"/>
              </a:xfrm>
              <a:prstGeom prst="rect">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grpSp>
      </p:grpSp>
      <p:grpSp>
        <p:nvGrpSpPr>
          <p:cNvPr id="431" name="Group 430">
            <a:extLst>
              <a:ext uri="{FF2B5EF4-FFF2-40B4-BE49-F238E27FC236}">
                <a16:creationId xmlns:a16="http://schemas.microsoft.com/office/drawing/2014/main" id="{4A1EEEB5-6FFA-4399-BD44-A58A6B1038EC}"/>
              </a:ext>
            </a:extLst>
          </p:cNvPr>
          <p:cNvGrpSpPr/>
          <p:nvPr/>
        </p:nvGrpSpPr>
        <p:grpSpPr>
          <a:xfrm>
            <a:off x="785720" y="2893573"/>
            <a:ext cx="757134" cy="776273"/>
            <a:chOff x="801475" y="2951097"/>
            <a:chExt cx="772316" cy="791839"/>
          </a:xfrm>
        </p:grpSpPr>
        <p:sp>
          <p:nvSpPr>
            <p:cNvPr id="113" name="Rectangle 112"/>
            <p:cNvSpPr/>
            <p:nvPr/>
          </p:nvSpPr>
          <p:spPr>
            <a:xfrm>
              <a:off x="801475" y="3573659"/>
              <a:ext cx="772316" cy="169277"/>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3579" rtl="0" eaLnBrk="1" fontAlgn="base" latinLnBrk="0" hangingPunct="1">
                <a:lnSpc>
                  <a:spcPct val="90000"/>
                </a:lnSpc>
                <a:spcBef>
                  <a:spcPct val="0"/>
                </a:spcBef>
                <a:spcAft>
                  <a:spcPts val="586"/>
                </a:spcAft>
                <a:buClrTx/>
                <a:buSzTx/>
                <a:buFontTx/>
                <a:buNone/>
                <a:tabLst/>
                <a:defRPr/>
              </a:pPr>
              <a:r>
                <a:rPr kumimoji="0" lang="en-US" sz="1200" b="0" i="0" u="none" strike="noStrike" kern="0" cap="none" spc="0" normalizeH="0" baseline="0" noProof="0" dirty="0">
                  <a:ln>
                    <a:noFill/>
                  </a:ln>
                  <a:solidFill>
                    <a:srgbClr val="0078D7"/>
                  </a:solidFill>
                  <a:effectLst/>
                  <a:uLnTx/>
                  <a:uFillTx/>
                  <a:latin typeface="Segoe UI Semilight"/>
                  <a:ea typeface="+mn-ea"/>
                  <a:cs typeface="Segoe UI Light" panose="020B0502040204020203" pitchFamily="34" charset="0"/>
                </a:rPr>
                <a:t>Banking</a:t>
              </a:r>
            </a:p>
          </p:txBody>
        </p:sp>
        <p:grpSp>
          <p:nvGrpSpPr>
            <p:cNvPr id="176" name="Group 63">
              <a:extLst>
                <a:ext uri="{FF2B5EF4-FFF2-40B4-BE49-F238E27FC236}">
                  <a16:creationId xmlns:a16="http://schemas.microsoft.com/office/drawing/2014/main" id="{5723439B-9AEA-43DE-927A-68BE0D508AF5}"/>
                </a:ext>
              </a:extLst>
            </p:cNvPr>
            <p:cNvGrpSpPr>
              <a:grpSpLocks noChangeAspect="1"/>
            </p:cNvGrpSpPr>
            <p:nvPr/>
          </p:nvGrpSpPr>
          <p:grpSpPr bwMode="auto">
            <a:xfrm>
              <a:off x="845527" y="2951097"/>
              <a:ext cx="684213" cy="482600"/>
              <a:chOff x="523" y="2271"/>
              <a:chExt cx="431" cy="304"/>
            </a:xfrm>
            <a:solidFill>
              <a:srgbClr val="E6E6E6"/>
            </a:solidFill>
          </p:grpSpPr>
          <p:sp>
            <p:nvSpPr>
              <p:cNvPr id="180" name="Freeform 64">
                <a:extLst>
                  <a:ext uri="{FF2B5EF4-FFF2-40B4-BE49-F238E27FC236}">
                    <a16:creationId xmlns:a16="http://schemas.microsoft.com/office/drawing/2014/main" id="{60A83751-282C-4237-94A3-8FC0F4C44146}"/>
                  </a:ext>
                </a:extLst>
              </p:cNvPr>
              <p:cNvSpPr>
                <a:spLocks/>
              </p:cNvSpPr>
              <p:nvPr/>
            </p:nvSpPr>
            <p:spPr bwMode="auto">
              <a:xfrm>
                <a:off x="588" y="2299"/>
                <a:ext cx="366" cy="276"/>
              </a:xfrm>
              <a:custGeom>
                <a:avLst/>
                <a:gdLst>
                  <a:gd name="T0" fmla="*/ 135 w 201"/>
                  <a:gd name="T1" fmla="*/ 19 h 151"/>
                  <a:gd name="T2" fmla="*/ 166 w 201"/>
                  <a:gd name="T3" fmla="*/ 4 h 151"/>
                  <a:gd name="T4" fmla="*/ 160 w 201"/>
                  <a:gd name="T5" fmla="*/ 29 h 151"/>
                  <a:gd name="T6" fmla="*/ 183 w 201"/>
                  <a:gd name="T7" fmla="*/ 63 h 151"/>
                  <a:gd name="T8" fmla="*/ 183 w 201"/>
                  <a:gd name="T9" fmla="*/ 63 h 151"/>
                  <a:gd name="T10" fmla="*/ 198 w 201"/>
                  <a:gd name="T11" fmla="*/ 63 h 151"/>
                  <a:gd name="T12" fmla="*/ 201 w 201"/>
                  <a:gd name="T13" fmla="*/ 67 h 151"/>
                  <a:gd name="T14" fmla="*/ 201 w 201"/>
                  <a:gd name="T15" fmla="*/ 85 h 151"/>
                  <a:gd name="T16" fmla="*/ 198 w 201"/>
                  <a:gd name="T17" fmla="*/ 89 h 151"/>
                  <a:gd name="T18" fmla="*/ 184 w 201"/>
                  <a:gd name="T19" fmla="*/ 89 h 151"/>
                  <a:gd name="T20" fmla="*/ 184 w 201"/>
                  <a:gd name="T21" fmla="*/ 89 h 151"/>
                  <a:gd name="T22" fmla="*/ 146 w 201"/>
                  <a:gd name="T23" fmla="*/ 131 h 151"/>
                  <a:gd name="T24" fmla="*/ 144 w 201"/>
                  <a:gd name="T25" fmla="*/ 131 h 151"/>
                  <a:gd name="T26" fmla="*/ 144 w 201"/>
                  <a:gd name="T27" fmla="*/ 151 h 151"/>
                  <a:gd name="T28" fmla="*/ 120 w 201"/>
                  <a:gd name="T29" fmla="*/ 151 h 151"/>
                  <a:gd name="T30" fmla="*/ 120 w 201"/>
                  <a:gd name="T31" fmla="*/ 134 h 151"/>
                  <a:gd name="T32" fmla="*/ 120 w 201"/>
                  <a:gd name="T33" fmla="*/ 133 h 151"/>
                  <a:gd name="T34" fmla="*/ 61 w 201"/>
                  <a:gd name="T35" fmla="*/ 133 h 151"/>
                  <a:gd name="T36" fmla="*/ 60 w 201"/>
                  <a:gd name="T37" fmla="*/ 133 h 151"/>
                  <a:gd name="T38" fmla="*/ 60 w 201"/>
                  <a:gd name="T39" fmla="*/ 151 h 151"/>
                  <a:gd name="T40" fmla="*/ 36 w 201"/>
                  <a:gd name="T41" fmla="*/ 151 h 151"/>
                  <a:gd name="T42" fmla="*/ 36 w 201"/>
                  <a:gd name="T43" fmla="*/ 130 h 151"/>
                  <a:gd name="T44" fmla="*/ 34 w 201"/>
                  <a:gd name="T45" fmla="*/ 129 h 151"/>
                  <a:gd name="T46" fmla="*/ 0 w 201"/>
                  <a:gd name="T47" fmla="*/ 78 h 151"/>
                  <a:gd name="T48" fmla="*/ 0 w 201"/>
                  <a:gd name="T49" fmla="*/ 75 h 151"/>
                  <a:gd name="T50" fmla="*/ 55 w 201"/>
                  <a:gd name="T51" fmla="*/ 19 h 151"/>
                  <a:gd name="T52" fmla="*/ 129 w 201"/>
                  <a:gd name="T53" fmla="*/ 19 h 151"/>
                  <a:gd name="T54" fmla="*/ 135 w 201"/>
                  <a:gd name="T55" fmla="*/ 19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01" h="151">
                    <a:moveTo>
                      <a:pt x="135" y="19"/>
                    </a:moveTo>
                    <a:cubicBezTo>
                      <a:pt x="140" y="7"/>
                      <a:pt x="153" y="0"/>
                      <a:pt x="166" y="4"/>
                    </a:cubicBezTo>
                    <a:cubicBezTo>
                      <a:pt x="160" y="29"/>
                      <a:pt x="160" y="29"/>
                      <a:pt x="160" y="29"/>
                    </a:cubicBezTo>
                    <a:cubicBezTo>
                      <a:pt x="172" y="36"/>
                      <a:pt x="180" y="49"/>
                      <a:pt x="183" y="63"/>
                    </a:cubicBezTo>
                    <a:cubicBezTo>
                      <a:pt x="183" y="63"/>
                      <a:pt x="183" y="63"/>
                      <a:pt x="183" y="63"/>
                    </a:cubicBezTo>
                    <a:cubicBezTo>
                      <a:pt x="198" y="63"/>
                      <a:pt x="198" y="63"/>
                      <a:pt x="198" y="63"/>
                    </a:cubicBezTo>
                    <a:cubicBezTo>
                      <a:pt x="200" y="63"/>
                      <a:pt x="201" y="65"/>
                      <a:pt x="201" y="67"/>
                    </a:cubicBezTo>
                    <a:cubicBezTo>
                      <a:pt x="201" y="85"/>
                      <a:pt x="201" y="85"/>
                      <a:pt x="201" y="85"/>
                    </a:cubicBezTo>
                    <a:cubicBezTo>
                      <a:pt x="201" y="87"/>
                      <a:pt x="200" y="89"/>
                      <a:pt x="198" y="89"/>
                    </a:cubicBezTo>
                    <a:cubicBezTo>
                      <a:pt x="184" y="89"/>
                      <a:pt x="184" y="89"/>
                      <a:pt x="184" y="89"/>
                    </a:cubicBezTo>
                    <a:cubicBezTo>
                      <a:pt x="184" y="89"/>
                      <a:pt x="184" y="89"/>
                      <a:pt x="184" y="89"/>
                    </a:cubicBezTo>
                    <a:cubicBezTo>
                      <a:pt x="180" y="109"/>
                      <a:pt x="165" y="125"/>
                      <a:pt x="146" y="131"/>
                    </a:cubicBezTo>
                    <a:cubicBezTo>
                      <a:pt x="144" y="131"/>
                      <a:pt x="144" y="131"/>
                      <a:pt x="144" y="131"/>
                    </a:cubicBezTo>
                    <a:cubicBezTo>
                      <a:pt x="144" y="151"/>
                      <a:pt x="144" y="151"/>
                      <a:pt x="144" y="151"/>
                    </a:cubicBezTo>
                    <a:cubicBezTo>
                      <a:pt x="120" y="151"/>
                      <a:pt x="120" y="151"/>
                      <a:pt x="120" y="151"/>
                    </a:cubicBezTo>
                    <a:cubicBezTo>
                      <a:pt x="120" y="134"/>
                      <a:pt x="120" y="134"/>
                      <a:pt x="120" y="134"/>
                    </a:cubicBezTo>
                    <a:cubicBezTo>
                      <a:pt x="120" y="133"/>
                      <a:pt x="120" y="133"/>
                      <a:pt x="120" y="133"/>
                    </a:cubicBezTo>
                    <a:cubicBezTo>
                      <a:pt x="61" y="133"/>
                      <a:pt x="61" y="133"/>
                      <a:pt x="61" y="133"/>
                    </a:cubicBezTo>
                    <a:cubicBezTo>
                      <a:pt x="60" y="133"/>
                      <a:pt x="60" y="133"/>
                      <a:pt x="60" y="133"/>
                    </a:cubicBezTo>
                    <a:cubicBezTo>
                      <a:pt x="60" y="151"/>
                      <a:pt x="60" y="151"/>
                      <a:pt x="60" y="151"/>
                    </a:cubicBezTo>
                    <a:cubicBezTo>
                      <a:pt x="36" y="151"/>
                      <a:pt x="36" y="151"/>
                      <a:pt x="36" y="151"/>
                    </a:cubicBezTo>
                    <a:cubicBezTo>
                      <a:pt x="36" y="130"/>
                      <a:pt x="36" y="130"/>
                      <a:pt x="36" y="130"/>
                    </a:cubicBezTo>
                    <a:cubicBezTo>
                      <a:pt x="34" y="129"/>
                      <a:pt x="34" y="129"/>
                      <a:pt x="34" y="129"/>
                    </a:cubicBezTo>
                    <a:cubicBezTo>
                      <a:pt x="14" y="120"/>
                      <a:pt x="0" y="101"/>
                      <a:pt x="0" y="78"/>
                    </a:cubicBezTo>
                    <a:cubicBezTo>
                      <a:pt x="0" y="75"/>
                      <a:pt x="0" y="75"/>
                      <a:pt x="0" y="75"/>
                    </a:cubicBezTo>
                    <a:cubicBezTo>
                      <a:pt x="0" y="44"/>
                      <a:pt x="25" y="19"/>
                      <a:pt x="55" y="19"/>
                    </a:cubicBezTo>
                    <a:cubicBezTo>
                      <a:pt x="129" y="19"/>
                      <a:pt x="129" y="19"/>
                      <a:pt x="129" y="19"/>
                    </a:cubicBezTo>
                    <a:cubicBezTo>
                      <a:pt x="130" y="19"/>
                      <a:pt x="134" y="19"/>
                      <a:pt x="135" y="19"/>
                    </a:cubicBezTo>
                    <a:close/>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78D7"/>
                  </a:solidFill>
                  <a:effectLst/>
                  <a:uLnTx/>
                  <a:uFillTx/>
                  <a:latin typeface="Segoe UI Semilight"/>
                  <a:ea typeface="+mn-ea"/>
                  <a:cs typeface="+mn-cs"/>
                </a:endParaRPr>
              </a:p>
            </p:txBody>
          </p:sp>
          <p:sp>
            <p:nvSpPr>
              <p:cNvPr id="182" name="Freeform 65">
                <a:extLst>
                  <a:ext uri="{FF2B5EF4-FFF2-40B4-BE49-F238E27FC236}">
                    <a16:creationId xmlns:a16="http://schemas.microsoft.com/office/drawing/2014/main" id="{B915E2F8-5BA3-477F-A238-133498E9B3A8}"/>
                  </a:ext>
                </a:extLst>
              </p:cNvPr>
              <p:cNvSpPr>
                <a:spLocks/>
              </p:cNvSpPr>
              <p:nvPr/>
            </p:nvSpPr>
            <p:spPr bwMode="auto">
              <a:xfrm>
                <a:off x="523" y="2403"/>
                <a:ext cx="65" cy="66"/>
              </a:xfrm>
              <a:custGeom>
                <a:avLst/>
                <a:gdLst>
                  <a:gd name="T0" fmla="*/ 36 w 36"/>
                  <a:gd name="T1" fmla="*/ 18 h 36"/>
                  <a:gd name="T2" fmla="*/ 18 w 36"/>
                  <a:gd name="T3" fmla="*/ 36 h 36"/>
                  <a:gd name="T4" fmla="*/ 0 w 36"/>
                  <a:gd name="T5" fmla="*/ 18 h 36"/>
                  <a:gd name="T6" fmla="*/ 18 w 36"/>
                  <a:gd name="T7" fmla="*/ 0 h 36"/>
                </a:gdLst>
                <a:ahLst/>
                <a:cxnLst>
                  <a:cxn ang="0">
                    <a:pos x="T0" y="T1"/>
                  </a:cxn>
                  <a:cxn ang="0">
                    <a:pos x="T2" y="T3"/>
                  </a:cxn>
                  <a:cxn ang="0">
                    <a:pos x="T4" y="T5"/>
                  </a:cxn>
                  <a:cxn ang="0">
                    <a:pos x="T6" y="T7"/>
                  </a:cxn>
                </a:cxnLst>
                <a:rect l="0" t="0" r="r" b="b"/>
                <a:pathLst>
                  <a:path w="36" h="36">
                    <a:moveTo>
                      <a:pt x="36" y="18"/>
                    </a:moveTo>
                    <a:cubicBezTo>
                      <a:pt x="36" y="28"/>
                      <a:pt x="28" y="36"/>
                      <a:pt x="18" y="36"/>
                    </a:cubicBezTo>
                    <a:cubicBezTo>
                      <a:pt x="8" y="36"/>
                      <a:pt x="0" y="28"/>
                      <a:pt x="0" y="18"/>
                    </a:cubicBezTo>
                    <a:cubicBezTo>
                      <a:pt x="0" y="8"/>
                      <a:pt x="8" y="0"/>
                      <a:pt x="18" y="0"/>
                    </a:cubicBez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184" name="Oval 66">
                <a:extLst>
                  <a:ext uri="{FF2B5EF4-FFF2-40B4-BE49-F238E27FC236}">
                    <a16:creationId xmlns:a16="http://schemas.microsoft.com/office/drawing/2014/main" id="{E8089449-4AAD-4F50-9A5F-058A1D29F5BF}"/>
                  </a:ext>
                </a:extLst>
              </p:cNvPr>
              <p:cNvSpPr>
                <a:spLocks noChangeArrowheads="1"/>
              </p:cNvSpPr>
              <p:nvPr/>
            </p:nvSpPr>
            <p:spPr bwMode="auto">
              <a:xfrm>
                <a:off x="837" y="2383"/>
                <a:ext cx="24" cy="24"/>
              </a:xfrm>
              <a:prstGeom prst="ellipse">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185" name="Freeform 67">
                <a:extLst>
                  <a:ext uri="{FF2B5EF4-FFF2-40B4-BE49-F238E27FC236}">
                    <a16:creationId xmlns:a16="http://schemas.microsoft.com/office/drawing/2014/main" id="{C6F0B668-C055-44B1-9994-482F5023792B}"/>
                  </a:ext>
                </a:extLst>
              </p:cNvPr>
              <p:cNvSpPr>
                <a:spLocks/>
              </p:cNvSpPr>
              <p:nvPr/>
            </p:nvSpPr>
            <p:spPr bwMode="auto">
              <a:xfrm>
                <a:off x="706" y="2271"/>
                <a:ext cx="95" cy="48"/>
              </a:xfrm>
              <a:custGeom>
                <a:avLst/>
                <a:gdLst>
                  <a:gd name="T0" fmla="*/ 0 w 52"/>
                  <a:gd name="T1" fmla="*/ 26 h 26"/>
                  <a:gd name="T2" fmla="*/ 26 w 52"/>
                  <a:gd name="T3" fmla="*/ 0 h 26"/>
                  <a:gd name="T4" fmla="*/ 52 w 52"/>
                  <a:gd name="T5" fmla="*/ 26 h 26"/>
                </a:gdLst>
                <a:ahLst/>
                <a:cxnLst>
                  <a:cxn ang="0">
                    <a:pos x="T0" y="T1"/>
                  </a:cxn>
                  <a:cxn ang="0">
                    <a:pos x="T2" y="T3"/>
                  </a:cxn>
                  <a:cxn ang="0">
                    <a:pos x="T4" y="T5"/>
                  </a:cxn>
                </a:cxnLst>
                <a:rect l="0" t="0" r="r" b="b"/>
                <a:pathLst>
                  <a:path w="52" h="26">
                    <a:moveTo>
                      <a:pt x="0" y="26"/>
                    </a:moveTo>
                    <a:cubicBezTo>
                      <a:pt x="0" y="12"/>
                      <a:pt x="12" y="0"/>
                      <a:pt x="26" y="0"/>
                    </a:cubicBezTo>
                    <a:cubicBezTo>
                      <a:pt x="41" y="0"/>
                      <a:pt x="52" y="12"/>
                      <a:pt x="52" y="26"/>
                    </a:cubicBezTo>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186" name="Freeform 68">
                <a:extLst>
                  <a:ext uri="{FF2B5EF4-FFF2-40B4-BE49-F238E27FC236}">
                    <a16:creationId xmlns:a16="http://schemas.microsoft.com/office/drawing/2014/main" id="{12DC0CF6-6802-4799-A557-3E45852ED170}"/>
                  </a:ext>
                </a:extLst>
              </p:cNvPr>
              <p:cNvSpPr>
                <a:spLocks/>
              </p:cNvSpPr>
              <p:nvPr/>
            </p:nvSpPr>
            <p:spPr bwMode="auto">
              <a:xfrm>
                <a:off x="706" y="2271"/>
                <a:ext cx="95" cy="48"/>
              </a:xfrm>
              <a:custGeom>
                <a:avLst/>
                <a:gdLst>
                  <a:gd name="T0" fmla="*/ 0 w 52"/>
                  <a:gd name="T1" fmla="*/ 26 h 26"/>
                  <a:gd name="T2" fmla="*/ 26 w 52"/>
                  <a:gd name="T3" fmla="*/ 0 h 26"/>
                  <a:gd name="T4" fmla="*/ 52 w 52"/>
                  <a:gd name="T5" fmla="*/ 26 h 26"/>
                </a:gdLst>
                <a:ahLst/>
                <a:cxnLst>
                  <a:cxn ang="0">
                    <a:pos x="T0" y="T1"/>
                  </a:cxn>
                  <a:cxn ang="0">
                    <a:pos x="T2" y="T3"/>
                  </a:cxn>
                  <a:cxn ang="0">
                    <a:pos x="T4" y="T5"/>
                  </a:cxn>
                </a:cxnLst>
                <a:rect l="0" t="0" r="r" b="b"/>
                <a:pathLst>
                  <a:path w="52" h="26">
                    <a:moveTo>
                      <a:pt x="0" y="26"/>
                    </a:moveTo>
                    <a:cubicBezTo>
                      <a:pt x="0" y="12"/>
                      <a:pt x="12" y="0"/>
                      <a:pt x="26" y="0"/>
                    </a:cubicBezTo>
                    <a:cubicBezTo>
                      <a:pt x="41" y="0"/>
                      <a:pt x="52" y="12"/>
                      <a:pt x="52" y="26"/>
                    </a:cubicBez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grpSp>
      </p:grpSp>
      <p:grpSp>
        <p:nvGrpSpPr>
          <p:cNvPr id="433" name="Group 432">
            <a:extLst>
              <a:ext uri="{FF2B5EF4-FFF2-40B4-BE49-F238E27FC236}">
                <a16:creationId xmlns:a16="http://schemas.microsoft.com/office/drawing/2014/main" id="{BEC114B5-C182-4535-919E-AF20780D0031}"/>
              </a:ext>
            </a:extLst>
          </p:cNvPr>
          <p:cNvGrpSpPr/>
          <p:nvPr/>
        </p:nvGrpSpPr>
        <p:grpSpPr>
          <a:xfrm>
            <a:off x="642252" y="4144881"/>
            <a:ext cx="1044070" cy="881055"/>
            <a:chOff x="655130" y="4227497"/>
            <a:chExt cx="1065006" cy="898722"/>
          </a:xfrm>
        </p:grpSpPr>
        <p:sp>
          <p:nvSpPr>
            <p:cNvPr id="116" name="TextBox 115"/>
            <p:cNvSpPr txBox="1"/>
            <p:nvPr/>
          </p:nvSpPr>
          <p:spPr>
            <a:xfrm>
              <a:off x="655130" y="4956942"/>
              <a:ext cx="1065006" cy="169277"/>
            </a:xfrm>
            <a:prstGeom prst="rect">
              <a:avLst/>
            </a:prstGeom>
            <a:noFill/>
            <a:ln>
              <a:solidFill>
                <a:schemeClr val="tx2"/>
              </a:solidFill>
            </a:ln>
          </p:spPr>
          <p:txBody>
            <a:bodyPr vert="horz" wrap="square" lIns="0" tIns="0" rIns="0" bIns="0" rtlCol="0" anchor="ctr" anchorCtr="0">
              <a:spAutoFit/>
            </a:bodyPr>
            <a:lstStyle/>
            <a:p>
              <a:pPr marL="0" marR="0" lvl="0" indent="0" algn="ctr" defTabSz="913579" rtl="0" eaLnBrk="1" fontAlgn="auto" latinLnBrk="0" hangingPunct="1">
                <a:lnSpc>
                  <a:spcPct val="90000"/>
                </a:lnSpc>
                <a:spcBef>
                  <a:spcPts val="0"/>
                </a:spcBef>
                <a:spcAft>
                  <a:spcPts val="586"/>
                </a:spcAft>
                <a:buClrTx/>
                <a:buSzTx/>
                <a:buFontTx/>
                <a:buNone/>
                <a:tabLst/>
                <a:defRPr/>
              </a:pPr>
              <a:r>
                <a:rPr kumimoji="0" lang="en-US" sz="1200" b="0" i="0" u="none" strike="noStrike" kern="0" cap="none" spc="0" normalizeH="0" baseline="0" noProof="0" dirty="0">
                  <a:ln>
                    <a:noFill/>
                  </a:ln>
                  <a:solidFill>
                    <a:srgbClr val="0078D7"/>
                  </a:solidFill>
                  <a:effectLst/>
                  <a:uLnTx/>
                  <a:uFillTx/>
                  <a:latin typeface="Segoe UI Semilight"/>
                  <a:ea typeface="+mn-ea"/>
                  <a:cs typeface="Segoe UI Light" panose="020B0502040204020203" pitchFamily="34" charset="0"/>
                </a:rPr>
                <a:t>Insurance</a:t>
              </a:r>
            </a:p>
          </p:txBody>
        </p:sp>
        <p:grpSp>
          <p:nvGrpSpPr>
            <p:cNvPr id="187" name="Group 71">
              <a:extLst>
                <a:ext uri="{FF2B5EF4-FFF2-40B4-BE49-F238E27FC236}">
                  <a16:creationId xmlns:a16="http://schemas.microsoft.com/office/drawing/2014/main" id="{E78B92B0-9DBC-4D96-A9D8-8BAAF76F41EE}"/>
                </a:ext>
              </a:extLst>
            </p:cNvPr>
            <p:cNvGrpSpPr>
              <a:grpSpLocks noChangeAspect="1"/>
            </p:cNvGrpSpPr>
            <p:nvPr/>
          </p:nvGrpSpPr>
          <p:grpSpPr bwMode="auto">
            <a:xfrm>
              <a:off x="906646" y="4227497"/>
              <a:ext cx="561975" cy="576263"/>
              <a:chOff x="698" y="3256"/>
              <a:chExt cx="354" cy="363"/>
            </a:xfrm>
            <a:solidFill>
              <a:srgbClr val="E6E6E6"/>
            </a:solidFill>
          </p:grpSpPr>
          <p:sp>
            <p:nvSpPr>
              <p:cNvPr id="197" name="Freeform 72">
                <a:extLst>
                  <a:ext uri="{FF2B5EF4-FFF2-40B4-BE49-F238E27FC236}">
                    <a16:creationId xmlns:a16="http://schemas.microsoft.com/office/drawing/2014/main" id="{BAE71EE8-1CD0-4779-8748-9BC826638CF2}"/>
                  </a:ext>
                </a:extLst>
              </p:cNvPr>
              <p:cNvSpPr>
                <a:spLocks/>
              </p:cNvSpPr>
              <p:nvPr/>
            </p:nvSpPr>
            <p:spPr bwMode="auto">
              <a:xfrm>
                <a:off x="698" y="3289"/>
                <a:ext cx="354" cy="177"/>
              </a:xfrm>
              <a:custGeom>
                <a:avLst/>
                <a:gdLst>
                  <a:gd name="T0" fmla="*/ 194 w 194"/>
                  <a:gd name="T1" fmla="*/ 97 h 97"/>
                  <a:gd name="T2" fmla="*/ 97 w 194"/>
                  <a:gd name="T3" fmla="*/ 0 h 97"/>
                  <a:gd name="T4" fmla="*/ 0 w 194"/>
                  <a:gd name="T5" fmla="*/ 97 h 97"/>
                </a:gdLst>
                <a:ahLst/>
                <a:cxnLst>
                  <a:cxn ang="0">
                    <a:pos x="T0" y="T1"/>
                  </a:cxn>
                  <a:cxn ang="0">
                    <a:pos x="T2" y="T3"/>
                  </a:cxn>
                  <a:cxn ang="0">
                    <a:pos x="T4" y="T5"/>
                  </a:cxn>
                </a:cxnLst>
                <a:rect l="0" t="0" r="r" b="b"/>
                <a:pathLst>
                  <a:path w="194" h="97">
                    <a:moveTo>
                      <a:pt x="194" y="97"/>
                    </a:moveTo>
                    <a:cubicBezTo>
                      <a:pt x="194" y="43"/>
                      <a:pt x="150" y="0"/>
                      <a:pt x="97" y="0"/>
                    </a:cubicBezTo>
                    <a:cubicBezTo>
                      <a:pt x="43" y="0"/>
                      <a:pt x="0" y="43"/>
                      <a:pt x="0" y="97"/>
                    </a:cubicBezTo>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198" name="Freeform 73">
                <a:extLst>
                  <a:ext uri="{FF2B5EF4-FFF2-40B4-BE49-F238E27FC236}">
                    <a16:creationId xmlns:a16="http://schemas.microsoft.com/office/drawing/2014/main" id="{B6EEC712-8917-4514-9A26-536F8F718AF5}"/>
                  </a:ext>
                </a:extLst>
              </p:cNvPr>
              <p:cNvSpPr>
                <a:spLocks/>
              </p:cNvSpPr>
              <p:nvPr/>
            </p:nvSpPr>
            <p:spPr bwMode="auto">
              <a:xfrm>
                <a:off x="698" y="3289"/>
                <a:ext cx="354" cy="177"/>
              </a:xfrm>
              <a:custGeom>
                <a:avLst/>
                <a:gdLst>
                  <a:gd name="T0" fmla="*/ 194 w 194"/>
                  <a:gd name="T1" fmla="*/ 97 h 97"/>
                  <a:gd name="T2" fmla="*/ 97 w 194"/>
                  <a:gd name="T3" fmla="*/ 0 h 97"/>
                  <a:gd name="T4" fmla="*/ 0 w 194"/>
                  <a:gd name="T5" fmla="*/ 97 h 97"/>
                </a:gdLst>
                <a:ahLst/>
                <a:cxnLst>
                  <a:cxn ang="0">
                    <a:pos x="T0" y="T1"/>
                  </a:cxn>
                  <a:cxn ang="0">
                    <a:pos x="T2" y="T3"/>
                  </a:cxn>
                  <a:cxn ang="0">
                    <a:pos x="T4" y="T5"/>
                  </a:cxn>
                </a:cxnLst>
                <a:rect l="0" t="0" r="r" b="b"/>
                <a:pathLst>
                  <a:path w="194" h="97">
                    <a:moveTo>
                      <a:pt x="194" y="97"/>
                    </a:moveTo>
                    <a:cubicBezTo>
                      <a:pt x="194" y="43"/>
                      <a:pt x="150" y="0"/>
                      <a:pt x="97" y="0"/>
                    </a:cubicBezTo>
                    <a:cubicBezTo>
                      <a:pt x="43" y="0"/>
                      <a:pt x="0" y="43"/>
                      <a:pt x="0" y="97"/>
                    </a:cubicBez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199" name="Freeform 74">
                <a:extLst>
                  <a:ext uri="{FF2B5EF4-FFF2-40B4-BE49-F238E27FC236}">
                    <a16:creationId xmlns:a16="http://schemas.microsoft.com/office/drawing/2014/main" id="{537DEE3D-A161-4B29-91D4-9AE4B3A50E8D}"/>
                  </a:ext>
                </a:extLst>
              </p:cNvPr>
              <p:cNvSpPr>
                <a:spLocks/>
              </p:cNvSpPr>
              <p:nvPr/>
            </p:nvSpPr>
            <p:spPr bwMode="auto">
              <a:xfrm>
                <a:off x="875" y="3577"/>
                <a:ext cx="82" cy="42"/>
              </a:xfrm>
              <a:custGeom>
                <a:avLst/>
                <a:gdLst>
                  <a:gd name="T0" fmla="*/ 45 w 45"/>
                  <a:gd name="T1" fmla="*/ 0 h 23"/>
                  <a:gd name="T2" fmla="*/ 23 w 45"/>
                  <a:gd name="T3" fmla="*/ 23 h 23"/>
                  <a:gd name="T4" fmla="*/ 0 w 45"/>
                  <a:gd name="T5" fmla="*/ 0 h 23"/>
                </a:gdLst>
                <a:ahLst/>
                <a:cxnLst>
                  <a:cxn ang="0">
                    <a:pos x="T0" y="T1"/>
                  </a:cxn>
                  <a:cxn ang="0">
                    <a:pos x="T2" y="T3"/>
                  </a:cxn>
                  <a:cxn ang="0">
                    <a:pos x="T4" y="T5"/>
                  </a:cxn>
                </a:cxnLst>
                <a:rect l="0" t="0" r="r" b="b"/>
                <a:pathLst>
                  <a:path w="45" h="23">
                    <a:moveTo>
                      <a:pt x="45" y="0"/>
                    </a:moveTo>
                    <a:cubicBezTo>
                      <a:pt x="45" y="13"/>
                      <a:pt x="35" y="23"/>
                      <a:pt x="23" y="23"/>
                    </a:cubicBezTo>
                    <a:cubicBezTo>
                      <a:pt x="10" y="23"/>
                      <a:pt x="0" y="13"/>
                      <a:pt x="0" y="0"/>
                    </a:cubicBezTo>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00" name="Freeform 75">
                <a:extLst>
                  <a:ext uri="{FF2B5EF4-FFF2-40B4-BE49-F238E27FC236}">
                    <a16:creationId xmlns:a16="http://schemas.microsoft.com/office/drawing/2014/main" id="{C4144338-5F90-4E7E-8EA9-FAD1BA785378}"/>
                  </a:ext>
                </a:extLst>
              </p:cNvPr>
              <p:cNvSpPr>
                <a:spLocks/>
              </p:cNvSpPr>
              <p:nvPr/>
            </p:nvSpPr>
            <p:spPr bwMode="auto">
              <a:xfrm>
                <a:off x="875" y="3577"/>
                <a:ext cx="82" cy="42"/>
              </a:xfrm>
              <a:custGeom>
                <a:avLst/>
                <a:gdLst>
                  <a:gd name="T0" fmla="*/ 45 w 45"/>
                  <a:gd name="T1" fmla="*/ 0 h 23"/>
                  <a:gd name="T2" fmla="*/ 23 w 45"/>
                  <a:gd name="T3" fmla="*/ 23 h 23"/>
                  <a:gd name="T4" fmla="*/ 0 w 45"/>
                  <a:gd name="T5" fmla="*/ 0 h 23"/>
                </a:gdLst>
                <a:ahLst/>
                <a:cxnLst>
                  <a:cxn ang="0">
                    <a:pos x="T0" y="T1"/>
                  </a:cxn>
                  <a:cxn ang="0">
                    <a:pos x="T2" y="T3"/>
                  </a:cxn>
                  <a:cxn ang="0">
                    <a:pos x="T4" y="T5"/>
                  </a:cxn>
                </a:cxnLst>
                <a:rect l="0" t="0" r="r" b="b"/>
                <a:pathLst>
                  <a:path w="45" h="23">
                    <a:moveTo>
                      <a:pt x="45" y="0"/>
                    </a:moveTo>
                    <a:cubicBezTo>
                      <a:pt x="45" y="13"/>
                      <a:pt x="35" y="23"/>
                      <a:pt x="23" y="23"/>
                    </a:cubicBezTo>
                    <a:cubicBezTo>
                      <a:pt x="10" y="23"/>
                      <a:pt x="0" y="13"/>
                      <a:pt x="0" y="0"/>
                    </a:cubicBez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01" name="Freeform 76">
                <a:extLst>
                  <a:ext uri="{FF2B5EF4-FFF2-40B4-BE49-F238E27FC236}">
                    <a16:creationId xmlns:a16="http://schemas.microsoft.com/office/drawing/2014/main" id="{8A5ECA4C-C062-4B53-B7B2-C1FC3CF8964B}"/>
                  </a:ext>
                </a:extLst>
              </p:cNvPr>
              <p:cNvSpPr>
                <a:spLocks/>
              </p:cNvSpPr>
              <p:nvPr/>
            </p:nvSpPr>
            <p:spPr bwMode="auto">
              <a:xfrm>
                <a:off x="698" y="3424"/>
                <a:ext cx="89" cy="43"/>
              </a:xfrm>
              <a:custGeom>
                <a:avLst/>
                <a:gdLst>
                  <a:gd name="T0" fmla="*/ 0 w 49"/>
                  <a:gd name="T1" fmla="*/ 24 h 24"/>
                  <a:gd name="T2" fmla="*/ 24 w 49"/>
                  <a:gd name="T3" fmla="*/ 0 h 24"/>
                  <a:gd name="T4" fmla="*/ 49 w 49"/>
                  <a:gd name="T5" fmla="*/ 24 h 24"/>
                </a:gdLst>
                <a:ahLst/>
                <a:cxnLst>
                  <a:cxn ang="0">
                    <a:pos x="T0" y="T1"/>
                  </a:cxn>
                  <a:cxn ang="0">
                    <a:pos x="T2" y="T3"/>
                  </a:cxn>
                  <a:cxn ang="0">
                    <a:pos x="T4" y="T5"/>
                  </a:cxn>
                </a:cxnLst>
                <a:rect l="0" t="0" r="r" b="b"/>
                <a:pathLst>
                  <a:path w="49" h="24">
                    <a:moveTo>
                      <a:pt x="0" y="24"/>
                    </a:moveTo>
                    <a:cubicBezTo>
                      <a:pt x="0" y="11"/>
                      <a:pt x="11" y="0"/>
                      <a:pt x="24" y="0"/>
                    </a:cubicBezTo>
                    <a:cubicBezTo>
                      <a:pt x="38" y="0"/>
                      <a:pt x="49" y="11"/>
                      <a:pt x="49" y="24"/>
                    </a:cubicBezTo>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02" name="Freeform 77">
                <a:extLst>
                  <a:ext uri="{FF2B5EF4-FFF2-40B4-BE49-F238E27FC236}">
                    <a16:creationId xmlns:a16="http://schemas.microsoft.com/office/drawing/2014/main" id="{9EA8C7EA-A9DE-4AE7-90B4-6FD0C4A1341E}"/>
                  </a:ext>
                </a:extLst>
              </p:cNvPr>
              <p:cNvSpPr>
                <a:spLocks/>
              </p:cNvSpPr>
              <p:nvPr/>
            </p:nvSpPr>
            <p:spPr bwMode="auto">
              <a:xfrm>
                <a:off x="698" y="3424"/>
                <a:ext cx="89" cy="43"/>
              </a:xfrm>
              <a:custGeom>
                <a:avLst/>
                <a:gdLst>
                  <a:gd name="T0" fmla="*/ 0 w 49"/>
                  <a:gd name="T1" fmla="*/ 24 h 24"/>
                  <a:gd name="T2" fmla="*/ 24 w 49"/>
                  <a:gd name="T3" fmla="*/ 0 h 24"/>
                  <a:gd name="T4" fmla="*/ 49 w 49"/>
                  <a:gd name="T5" fmla="*/ 24 h 24"/>
                </a:gdLst>
                <a:ahLst/>
                <a:cxnLst>
                  <a:cxn ang="0">
                    <a:pos x="T0" y="T1"/>
                  </a:cxn>
                  <a:cxn ang="0">
                    <a:pos x="T2" y="T3"/>
                  </a:cxn>
                  <a:cxn ang="0">
                    <a:pos x="T4" y="T5"/>
                  </a:cxn>
                </a:cxnLst>
                <a:rect l="0" t="0" r="r" b="b"/>
                <a:pathLst>
                  <a:path w="49" h="24">
                    <a:moveTo>
                      <a:pt x="0" y="24"/>
                    </a:moveTo>
                    <a:cubicBezTo>
                      <a:pt x="0" y="11"/>
                      <a:pt x="11" y="0"/>
                      <a:pt x="24" y="0"/>
                    </a:cubicBezTo>
                    <a:cubicBezTo>
                      <a:pt x="38" y="0"/>
                      <a:pt x="49" y="11"/>
                      <a:pt x="49" y="24"/>
                    </a:cubicBez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03" name="Freeform 78">
                <a:extLst>
                  <a:ext uri="{FF2B5EF4-FFF2-40B4-BE49-F238E27FC236}">
                    <a16:creationId xmlns:a16="http://schemas.microsoft.com/office/drawing/2014/main" id="{4E742E9A-35CA-498C-9786-8E8BD89725E3}"/>
                  </a:ext>
                </a:extLst>
              </p:cNvPr>
              <p:cNvSpPr>
                <a:spLocks/>
              </p:cNvSpPr>
              <p:nvPr/>
            </p:nvSpPr>
            <p:spPr bwMode="auto">
              <a:xfrm>
                <a:off x="962" y="3424"/>
                <a:ext cx="90" cy="43"/>
              </a:xfrm>
              <a:custGeom>
                <a:avLst/>
                <a:gdLst>
                  <a:gd name="T0" fmla="*/ 0 w 49"/>
                  <a:gd name="T1" fmla="*/ 24 h 24"/>
                  <a:gd name="T2" fmla="*/ 24 w 49"/>
                  <a:gd name="T3" fmla="*/ 0 h 24"/>
                  <a:gd name="T4" fmla="*/ 49 w 49"/>
                  <a:gd name="T5" fmla="*/ 24 h 24"/>
                </a:gdLst>
                <a:ahLst/>
                <a:cxnLst>
                  <a:cxn ang="0">
                    <a:pos x="T0" y="T1"/>
                  </a:cxn>
                  <a:cxn ang="0">
                    <a:pos x="T2" y="T3"/>
                  </a:cxn>
                  <a:cxn ang="0">
                    <a:pos x="T4" y="T5"/>
                  </a:cxn>
                </a:cxnLst>
                <a:rect l="0" t="0" r="r" b="b"/>
                <a:pathLst>
                  <a:path w="49" h="24">
                    <a:moveTo>
                      <a:pt x="0" y="24"/>
                    </a:moveTo>
                    <a:cubicBezTo>
                      <a:pt x="0" y="11"/>
                      <a:pt x="11" y="0"/>
                      <a:pt x="24" y="0"/>
                    </a:cubicBezTo>
                    <a:cubicBezTo>
                      <a:pt x="38" y="0"/>
                      <a:pt x="49" y="11"/>
                      <a:pt x="49" y="24"/>
                    </a:cubicBezTo>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04" name="Freeform 79">
                <a:extLst>
                  <a:ext uri="{FF2B5EF4-FFF2-40B4-BE49-F238E27FC236}">
                    <a16:creationId xmlns:a16="http://schemas.microsoft.com/office/drawing/2014/main" id="{4755CE01-C332-476D-B3DB-4EF5BCB8F2B3}"/>
                  </a:ext>
                </a:extLst>
              </p:cNvPr>
              <p:cNvSpPr>
                <a:spLocks/>
              </p:cNvSpPr>
              <p:nvPr/>
            </p:nvSpPr>
            <p:spPr bwMode="auto">
              <a:xfrm>
                <a:off x="962" y="3424"/>
                <a:ext cx="90" cy="43"/>
              </a:xfrm>
              <a:custGeom>
                <a:avLst/>
                <a:gdLst>
                  <a:gd name="T0" fmla="*/ 0 w 49"/>
                  <a:gd name="T1" fmla="*/ 24 h 24"/>
                  <a:gd name="T2" fmla="*/ 24 w 49"/>
                  <a:gd name="T3" fmla="*/ 0 h 24"/>
                  <a:gd name="T4" fmla="*/ 49 w 49"/>
                  <a:gd name="T5" fmla="*/ 24 h 24"/>
                </a:gdLst>
                <a:ahLst/>
                <a:cxnLst>
                  <a:cxn ang="0">
                    <a:pos x="T0" y="T1"/>
                  </a:cxn>
                  <a:cxn ang="0">
                    <a:pos x="T2" y="T3"/>
                  </a:cxn>
                  <a:cxn ang="0">
                    <a:pos x="T4" y="T5"/>
                  </a:cxn>
                </a:cxnLst>
                <a:rect l="0" t="0" r="r" b="b"/>
                <a:pathLst>
                  <a:path w="49" h="24">
                    <a:moveTo>
                      <a:pt x="0" y="24"/>
                    </a:moveTo>
                    <a:cubicBezTo>
                      <a:pt x="0" y="11"/>
                      <a:pt x="11" y="0"/>
                      <a:pt x="24" y="0"/>
                    </a:cubicBezTo>
                    <a:cubicBezTo>
                      <a:pt x="38" y="0"/>
                      <a:pt x="49" y="11"/>
                      <a:pt x="49" y="24"/>
                    </a:cubicBez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05" name="Freeform 80">
                <a:extLst>
                  <a:ext uri="{FF2B5EF4-FFF2-40B4-BE49-F238E27FC236}">
                    <a16:creationId xmlns:a16="http://schemas.microsoft.com/office/drawing/2014/main" id="{54F58100-E19C-4F57-87E7-75B5A763D5FB}"/>
                  </a:ext>
                </a:extLst>
              </p:cNvPr>
              <p:cNvSpPr>
                <a:spLocks/>
              </p:cNvSpPr>
              <p:nvPr/>
            </p:nvSpPr>
            <p:spPr bwMode="auto">
              <a:xfrm>
                <a:off x="787" y="3289"/>
                <a:ext cx="175" cy="177"/>
              </a:xfrm>
              <a:custGeom>
                <a:avLst/>
                <a:gdLst>
                  <a:gd name="T0" fmla="*/ 0 w 96"/>
                  <a:gd name="T1" fmla="*/ 97 h 97"/>
                  <a:gd name="T2" fmla="*/ 48 w 96"/>
                  <a:gd name="T3" fmla="*/ 0 h 97"/>
                  <a:gd name="T4" fmla="*/ 96 w 96"/>
                  <a:gd name="T5" fmla="*/ 97 h 97"/>
                </a:gdLst>
                <a:ahLst/>
                <a:cxnLst>
                  <a:cxn ang="0">
                    <a:pos x="T0" y="T1"/>
                  </a:cxn>
                  <a:cxn ang="0">
                    <a:pos x="T2" y="T3"/>
                  </a:cxn>
                  <a:cxn ang="0">
                    <a:pos x="T4" y="T5"/>
                  </a:cxn>
                </a:cxnLst>
                <a:rect l="0" t="0" r="r" b="b"/>
                <a:pathLst>
                  <a:path w="96" h="97">
                    <a:moveTo>
                      <a:pt x="0" y="97"/>
                    </a:moveTo>
                    <a:cubicBezTo>
                      <a:pt x="0" y="43"/>
                      <a:pt x="21" y="0"/>
                      <a:pt x="48" y="0"/>
                    </a:cubicBezTo>
                    <a:cubicBezTo>
                      <a:pt x="75" y="0"/>
                      <a:pt x="96" y="43"/>
                      <a:pt x="96" y="97"/>
                    </a:cubicBezTo>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07" name="Freeform 81">
                <a:extLst>
                  <a:ext uri="{FF2B5EF4-FFF2-40B4-BE49-F238E27FC236}">
                    <a16:creationId xmlns:a16="http://schemas.microsoft.com/office/drawing/2014/main" id="{E673E9EA-5B12-4065-9D33-38607A732B86}"/>
                  </a:ext>
                </a:extLst>
              </p:cNvPr>
              <p:cNvSpPr>
                <a:spLocks/>
              </p:cNvSpPr>
              <p:nvPr/>
            </p:nvSpPr>
            <p:spPr bwMode="auto">
              <a:xfrm>
                <a:off x="787" y="3289"/>
                <a:ext cx="175" cy="177"/>
              </a:xfrm>
              <a:custGeom>
                <a:avLst/>
                <a:gdLst>
                  <a:gd name="T0" fmla="*/ 0 w 96"/>
                  <a:gd name="T1" fmla="*/ 97 h 97"/>
                  <a:gd name="T2" fmla="*/ 48 w 96"/>
                  <a:gd name="T3" fmla="*/ 0 h 97"/>
                  <a:gd name="T4" fmla="*/ 96 w 96"/>
                  <a:gd name="T5" fmla="*/ 97 h 97"/>
                </a:gdLst>
                <a:ahLst/>
                <a:cxnLst>
                  <a:cxn ang="0">
                    <a:pos x="T0" y="T1"/>
                  </a:cxn>
                  <a:cxn ang="0">
                    <a:pos x="T2" y="T3"/>
                  </a:cxn>
                  <a:cxn ang="0">
                    <a:pos x="T4" y="T5"/>
                  </a:cxn>
                </a:cxnLst>
                <a:rect l="0" t="0" r="r" b="b"/>
                <a:pathLst>
                  <a:path w="96" h="97">
                    <a:moveTo>
                      <a:pt x="0" y="97"/>
                    </a:moveTo>
                    <a:cubicBezTo>
                      <a:pt x="0" y="43"/>
                      <a:pt x="21" y="0"/>
                      <a:pt x="48" y="0"/>
                    </a:cubicBezTo>
                    <a:cubicBezTo>
                      <a:pt x="75" y="0"/>
                      <a:pt x="96" y="43"/>
                      <a:pt x="96" y="97"/>
                    </a:cubicBez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08" name="Freeform 82">
                <a:extLst>
                  <a:ext uri="{FF2B5EF4-FFF2-40B4-BE49-F238E27FC236}">
                    <a16:creationId xmlns:a16="http://schemas.microsoft.com/office/drawing/2014/main" id="{808E8B37-6595-42AD-8D1E-23CBAE5DA644}"/>
                  </a:ext>
                </a:extLst>
              </p:cNvPr>
              <p:cNvSpPr>
                <a:spLocks/>
              </p:cNvSpPr>
              <p:nvPr/>
            </p:nvSpPr>
            <p:spPr bwMode="auto">
              <a:xfrm>
                <a:off x="875" y="3256"/>
                <a:ext cx="0" cy="326"/>
              </a:xfrm>
              <a:custGeom>
                <a:avLst/>
                <a:gdLst>
                  <a:gd name="T0" fmla="*/ 0 h 326"/>
                  <a:gd name="T1" fmla="*/ 326 h 326"/>
                  <a:gd name="T2" fmla="*/ 0 h 326"/>
                </a:gdLst>
                <a:ahLst/>
                <a:cxnLst>
                  <a:cxn ang="0">
                    <a:pos x="0" y="T0"/>
                  </a:cxn>
                  <a:cxn ang="0">
                    <a:pos x="0" y="T1"/>
                  </a:cxn>
                  <a:cxn ang="0">
                    <a:pos x="0" y="T2"/>
                  </a:cxn>
                </a:cxnLst>
                <a:rect l="0" t="0" r="r" b="b"/>
                <a:pathLst>
                  <a:path h="326">
                    <a:moveTo>
                      <a:pt x="0" y="0"/>
                    </a:moveTo>
                    <a:lnTo>
                      <a:pt x="0" y="326"/>
                    </a:lnTo>
                    <a:lnTo>
                      <a:pt x="0" y="0"/>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09" name="Line 83">
                <a:extLst>
                  <a:ext uri="{FF2B5EF4-FFF2-40B4-BE49-F238E27FC236}">
                    <a16:creationId xmlns:a16="http://schemas.microsoft.com/office/drawing/2014/main" id="{287F6A01-6602-41D9-B95E-FB7F10C44BDA}"/>
                  </a:ext>
                </a:extLst>
              </p:cNvPr>
              <p:cNvSpPr>
                <a:spLocks noChangeShapeType="1"/>
              </p:cNvSpPr>
              <p:nvPr/>
            </p:nvSpPr>
            <p:spPr bwMode="auto">
              <a:xfrm>
                <a:off x="875" y="3256"/>
                <a:ext cx="0" cy="326"/>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10" name="Freeform 84">
                <a:extLst>
                  <a:ext uri="{FF2B5EF4-FFF2-40B4-BE49-F238E27FC236}">
                    <a16:creationId xmlns:a16="http://schemas.microsoft.com/office/drawing/2014/main" id="{87EEF8BF-42B3-43A2-85BB-AEF6E6F3717F}"/>
                  </a:ext>
                </a:extLst>
              </p:cNvPr>
              <p:cNvSpPr>
                <a:spLocks/>
              </p:cNvSpPr>
              <p:nvPr/>
            </p:nvSpPr>
            <p:spPr bwMode="auto">
              <a:xfrm>
                <a:off x="787" y="3424"/>
                <a:ext cx="88" cy="43"/>
              </a:xfrm>
              <a:custGeom>
                <a:avLst/>
                <a:gdLst>
                  <a:gd name="T0" fmla="*/ 0 w 48"/>
                  <a:gd name="T1" fmla="*/ 24 h 24"/>
                  <a:gd name="T2" fmla="*/ 24 w 48"/>
                  <a:gd name="T3" fmla="*/ 0 h 24"/>
                  <a:gd name="T4" fmla="*/ 48 w 48"/>
                  <a:gd name="T5" fmla="*/ 24 h 24"/>
                </a:gdLst>
                <a:ahLst/>
                <a:cxnLst>
                  <a:cxn ang="0">
                    <a:pos x="T0" y="T1"/>
                  </a:cxn>
                  <a:cxn ang="0">
                    <a:pos x="T2" y="T3"/>
                  </a:cxn>
                  <a:cxn ang="0">
                    <a:pos x="T4" y="T5"/>
                  </a:cxn>
                </a:cxnLst>
                <a:rect l="0" t="0" r="r" b="b"/>
                <a:pathLst>
                  <a:path w="48" h="24">
                    <a:moveTo>
                      <a:pt x="0" y="24"/>
                    </a:moveTo>
                    <a:cubicBezTo>
                      <a:pt x="0" y="11"/>
                      <a:pt x="11" y="0"/>
                      <a:pt x="24" y="0"/>
                    </a:cubicBezTo>
                    <a:cubicBezTo>
                      <a:pt x="37" y="0"/>
                      <a:pt x="48" y="11"/>
                      <a:pt x="48" y="24"/>
                    </a:cubicBezTo>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12" name="Freeform 85">
                <a:extLst>
                  <a:ext uri="{FF2B5EF4-FFF2-40B4-BE49-F238E27FC236}">
                    <a16:creationId xmlns:a16="http://schemas.microsoft.com/office/drawing/2014/main" id="{C9F67C83-79D4-40CC-9583-A3E04D45D5D7}"/>
                  </a:ext>
                </a:extLst>
              </p:cNvPr>
              <p:cNvSpPr>
                <a:spLocks/>
              </p:cNvSpPr>
              <p:nvPr/>
            </p:nvSpPr>
            <p:spPr bwMode="auto">
              <a:xfrm>
                <a:off x="787" y="3424"/>
                <a:ext cx="88" cy="43"/>
              </a:xfrm>
              <a:custGeom>
                <a:avLst/>
                <a:gdLst>
                  <a:gd name="T0" fmla="*/ 0 w 48"/>
                  <a:gd name="T1" fmla="*/ 24 h 24"/>
                  <a:gd name="T2" fmla="*/ 24 w 48"/>
                  <a:gd name="T3" fmla="*/ 0 h 24"/>
                  <a:gd name="T4" fmla="*/ 48 w 48"/>
                  <a:gd name="T5" fmla="*/ 24 h 24"/>
                </a:gdLst>
                <a:ahLst/>
                <a:cxnLst>
                  <a:cxn ang="0">
                    <a:pos x="T0" y="T1"/>
                  </a:cxn>
                  <a:cxn ang="0">
                    <a:pos x="T2" y="T3"/>
                  </a:cxn>
                  <a:cxn ang="0">
                    <a:pos x="T4" y="T5"/>
                  </a:cxn>
                </a:cxnLst>
                <a:rect l="0" t="0" r="r" b="b"/>
                <a:pathLst>
                  <a:path w="48" h="24">
                    <a:moveTo>
                      <a:pt x="0" y="24"/>
                    </a:moveTo>
                    <a:cubicBezTo>
                      <a:pt x="0" y="11"/>
                      <a:pt x="11" y="0"/>
                      <a:pt x="24" y="0"/>
                    </a:cubicBezTo>
                    <a:cubicBezTo>
                      <a:pt x="37" y="0"/>
                      <a:pt x="48" y="11"/>
                      <a:pt x="48" y="24"/>
                    </a:cubicBez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13" name="Freeform 86">
                <a:extLst>
                  <a:ext uri="{FF2B5EF4-FFF2-40B4-BE49-F238E27FC236}">
                    <a16:creationId xmlns:a16="http://schemas.microsoft.com/office/drawing/2014/main" id="{02341F5B-A916-43E3-A8E9-D4987F1E74DD}"/>
                  </a:ext>
                </a:extLst>
              </p:cNvPr>
              <p:cNvSpPr>
                <a:spLocks/>
              </p:cNvSpPr>
              <p:nvPr/>
            </p:nvSpPr>
            <p:spPr bwMode="auto">
              <a:xfrm>
                <a:off x="875" y="3424"/>
                <a:ext cx="87" cy="43"/>
              </a:xfrm>
              <a:custGeom>
                <a:avLst/>
                <a:gdLst>
                  <a:gd name="T0" fmla="*/ 0 w 48"/>
                  <a:gd name="T1" fmla="*/ 24 h 24"/>
                  <a:gd name="T2" fmla="*/ 24 w 48"/>
                  <a:gd name="T3" fmla="*/ 0 h 24"/>
                  <a:gd name="T4" fmla="*/ 48 w 48"/>
                  <a:gd name="T5" fmla="*/ 24 h 24"/>
                </a:gdLst>
                <a:ahLst/>
                <a:cxnLst>
                  <a:cxn ang="0">
                    <a:pos x="T0" y="T1"/>
                  </a:cxn>
                  <a:cxn ang="0">
                    <a:pos x="T2" y="T3"/>
                  </a:cxn>
                  <a:cxn ang="0">
                    <a:pos x="T4" y="T5"/>
                  </a:cxn>
                </a:cxnLst>
                <a:rect l="0" t="0" r="r" b="b"/>
                <a:pathLst>
                  <a:path w="48" h="24">
                    <a:moveTo>
                      <a:pt x="0" y="24"/>
                    </a:moveTo>
                    <a:cubicBezTo>
                      <a:pt x="0" y="11"/>
                      <a:pt x="11" y="0"/>
                      <a:pt x="24" y="0"/>
                    </a:cubicBezTo>
                    <a:cubicBezTo>
                      <a:pt x="37" y="0"/>
                      <a:pt x="48" y="11"/>
                      <a:pt x="48" y="24"/>
                    </a:cubicBezTo>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15" name="Freeform 87">
                <a:extLst>
                  <a:ext uri="{FF2B5EF4-FFF2-40B4-BE49-F238E27FC236}">
                    <a16:creationId xmlns:a16="http://schemas.microsoft.com/office/drawing/2014/main" id="{86124955-E8A0-4D8F-B516-FCA1880D93E4}"/>
                  </a:ext>
                </a:extLst>
              </p:cNvPr>
              <p:cNvSpPr>
                <a:spLocks/>
              </p:cNvSpPr>
              <p:nvPr/>
            </p:nvSpPr>
            <p:spPr bwMode="auto">
              <a:xfrm>
                <a:off x="875" y="3424"/>
                <a:ext cx="87" cy="43"/>
              </a:xfrm>
              <a:custGeom>
                <a:avLst/>
                <a:gdLst>
                  <a:gd name="T0" fmla="*/ 0 w 48"/>
                  <a:gd name="T1" fmla="*/ 24 h 24"/>
                  <a:gd name="T2" fmla="*/ 24 w 48"/>
                  <a:gd name="T3" fmla="*/ 0 h 24"/>
                  <a:gd name="T4" fmla="*/ 48 w 48"/>
                  <a:gd name="T5" fmla="*/ 24 h 24"/>
                </a:gdLst>
                <a:ahLst/>
                <a:cxnLst>
                  <a:cxn ang="0">
                    <a:pos x="T0" y="T1"/>
                  </a:cxn>
                  <a:cxn ang="0">
                    <a:pos x="T2" y="T3"/>
                  </a:cxn>
                  <a:cxn ang="0">
                    <a:pos x="T4" y="T5"/>
                  </a:cxn>
                </a:cxnLst>
                <a:rect l="0" t="0" r="r" b="b"/>
                <a:pathLst>
                  <a:path w="48" h="24">
                    <a:moveTo>
                      <a:pt x="0" y="24"/>
                    </a:moveTo>
                    <a:cubicBezTo>
                      <a:pt x="0" y="11"/>
                      <a:pt x="11" y="0"/>
                      <a:pt x="24" y="0"/>
                    </a:cubicBezTo>
                    <a:cubicBezTo>
                      <a:pt x="37" y="0"/>
                      <a:pt x="48" y="11"/>
                      <a:pt x="48" y="24"/>
                    </a:cubicBez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grpSp>
      </p:grpSp>
      <p:grpSp>
        <p:nvGrpSpPr>
          <p:cNvPr id="435" name="Group 434">
            <a:extLst>
              <a:ext uri="{FF2B5EF4-FFF2-40B4-BE49-F238E27FC236}">
                <a16:creationId xmlns:a16="http://schemas.microsoft.com/office/drawing/2014/main" id="{4E64C12E-8E47-4A3C-9385-A78A3EC16407}"/>
              </a:ext>
            </a:extLst>
          </p:cNvPr>
          <p:cNvGrpSpPr/>
          <p:nvPr/>
        </p:nvGrpSpPr>
        <p:grpSpPr>
          <a:xfrm>
            <a:off x="642252" y="5440730"/>
            <a:ext cx="1044070" cy="978378"/>
            <a:chOff x="655130" y="5549334"/>
            <a:chExt cx="1065006" cy="997997"/>
          </a:xfrm>
        </p:grpSpPr>
        <p:sp>
          <p:nvSpPr>
            <p:cNvPr id="143" name="TextBox 142"/>
            <p:cNvSpPr txBox="1"/>
            <p:nvPr/>
          </p:nvSpPr>
          <p:spPr>
            <a:xfrm>
              <a:off x="655130" y="6208267"/>
              <a:ext cx="1065006" cy="339064"/>
            </a:xfrm>
            <a:prstGeom prst="rect">
              <a:avLst/>
            </a:prstGeom>
            <a:noFill/>
            <a:ln>
              <a:solidFill>
                <a:schemeClr val="tx2"/>
              </a:solidFill>
            </a:ln>
          </p:spPr>
          <p:txBody>
            <a:bodyPr vert="horz" wrap="square" lIns="0" tIns="0" rIns="0" bIns="0" rtlCol="0" anchor="ctr" anchorCtr="0">
              <a:spAutoFit/>
            </a:bodyPr>
            <a:lstStyle/>
            <a:p>
              <a:pPr marL="0" marR="0" lvl="0" indent="0" algn="ctr" defTabSz="913788" rtl="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78D7"/>
                  </a:solidFill>
                  <a:effectLst/>
                  <a:uLnTx/>
                  <a:uFillTx/>
                  <a:latin typeface="Segoe UI Semilight"/>
                  <a:ea typeface="+mn-ea"/>
                  <a:cs typeface="Segoe UI Light" panose="020B0502040204020203" pitchFamily="34" charset="0"/>
                </a:rPr>
                <a:t>Chemical engineering</a:t>
              </a:r>
            </a:p>
          </p:txBody>
        </p:sp>
        <p:grpSp>
          <p:nvGrpSpPr>
            <p:cNvPr id="256" name="Group 90">
              <a:extLst>
                <a:ext uri="{FF2B5EF4-FFF2-40B4-BE49-F238E27FC236}">
                  <a16:creationId xmlns:a16="http://schemas.microsoft.com/office/drawing/2014/main" id="{F730468D-6A09-4DC2-B5A1-3D7E062ABF74}"/>
                </a:ext>
              </a:extLst>
            </p:cNvPr>
            <p:cNvGrpSpPr>
              <a:grpSpLocks noChangeAspect="1"/>
            </p:cNvGrpSpPr>
            <p:nvPr/>
          </p:nvGrpSpPr>
          <p:grpSpPr bwMode="auto">
            <a:xfrm>
              <a:off x="924108" y="5549334"/>
              <a:ext cx="527050" cy="530225"/>
              <a:chOff x="1724" y="3524"/>
              <a:chExt cx="332" cy="334"/>
            </a:xfrm>
            <a:solidFill>
              <a:srgbClr val="E6E6E6"/>
            </a:solidFill>
          </p:grpSpPr>
          <p:sp>
            <p:nvSpPr>
              <p:cNvPr id="258" name="Oval 91">
                <a:extLst>
                  <a:ext uri="{FF2B5EF4-FFF2-40B4-BE49-F238E27FC236}">
                    <a16:creationId xmlns:a16="http://schemas.microsoft.com/office/drawing/2014/main" id="{77208EE9-9C87-47A2-9398-A96E5C2F9EE5}"/>
                  </a:ext>
                </a:extLst>
              </p:cNvPr>
              <p:cNvSpPr>
                <a:spLocks noChangeArrowheads="1"/>
              </p:cNvSpPr>
              <p:nvPr/>
            </p:nvSpPr>
            <p:spPr bwMode="auto">
              <a:xfrm>
                <a:off x="1724" y="3524"/>
                <a:ext cx="332" cy="334"/>
              </a:xfrm>
              <a:prstGeom prst="ellipse">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60" name="Freeform 93">
                <a:extLst>
                  <a:ext uri="{FF2B5EF4-FFF2-40B4-BE49-F238E27FC236}">
                    <a16:creationId xmlns:a16="http://schemas.microsoft.com/office/drawing/2014/main" id="{2A174B7D-58E9-4E7B-B276-9A1C539F5015}"/>
                  </a:ext>
                </a:extLst>
              </p:cNvPr>
              <p:cNvSpPr>
                <a:spLocks/>
              </p:cNvSpPr>
              <p:nvPr/>
            </p:nvSpPr>
            <p:spPr bwMode="auto">
              <a:xfrm>
                <a:off x="1821" y="3594"/>
                <a:ext cx="69" cy="152"/>
              </a:xfrm>
              <a:custGeom>
                <a:avLst/>
                <a:gdLst>
                  <a:gd name="T0" fmla="*/ 69 w 69"/>
                  <a:gd name="T1" fmla="*/ 0 h 152"/>
                  <a:gd name="T2" fmla="*/ 69 w 69"/>
                  <a:gd name="T3" fmla="*/ 93 h 152"/>
                  <a:gd name="T4" fmla="*/ 0 w 69"/>
                  <a:gd name="T5" fmla="*/ 152 h 152"/>
                </a:gdLst>
                <a:ahLst/>
                <a:cxnLst>
                  <a:cxn ang="0">
                    <a:pos x="T0" y="T1"/>
                  </a:cxn>
                  <a:cxn ang="0">
                    <a:pos x="T2" y="T3"/>
                  </a:cxn>
                  <a:cxn ang="0">
                    <a:pos x="T4" y="T5"/>
                  </a:cxn>
                </a:cxnLst>
                <a:rect l="0" t="0" r="r" b="b"/>
                <a:pathLst>
                  <a:path w="69" h="152">
                    <a:moveTo>
                      <a:pt x="69" y="0"/>
                    </a:moveTo>
                    <a:lnTo>
                      <a:pt x="69" y="93"/>
                    </a:lnTo>
                    <a:lnTo>
                      <a:pt x="0" y="152"/>
                    </a:ln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61" name="Freeform 94">
                <a:extLst>
                  <a:ext uri="{FF2B5EF4-FFF2-40B4-BE49-F238E27FC236}">
                    <a16:creationId xmlns:a16="http://schemas.microsoft.com/office/drawing/2014/main" id="{5537A6E9-6166-4079-8F2A-0E39E305B37F}"/>
                  </a:ext>
                </a:extLst>
              </p:cNvPr>
              <p:cNvSpPr>
                <a:spLocks/>
              </p:cNvSpPr>
              <p:nvPr/>
            </p:nvSpPr>
            <p:spPr bwMode="auto">
              <a:xfrm>
                <a:off x="1890" y="3687"/>
                <a:ext cx="68" cy="61"/>
              </a:xfrm>
              <a:custGeom>
                <a:avLst/>
                <a:gdLst>
                  <a:gd name="T0" fmla="*/ 68 w 68"/>
                  <a:gd name="T1" fmla="*/ 61 h 61"/>
                  <a:gd name="T2" fmla="*/ 0 w 68"/>
                  <a:gd name="T3" fmla="*/ 0 h 61"/>
                  <a:gd name="T4" fmla="*/ 68 w 68"/>
                  <a:gd name="T5" fmla="*/ 61 h 61"/>
                </a:gdLst>
                <a:ahLst/>
                <a:cxnLst>
                  <a:cxn ang="0">
                    <a:pos x="T0" y="T1"/>
                  </a:cxn>
                  <a:cxn ang="0">
                    <a:pos x="T2" y="T3"/>
                  </a:cxn>
                  <a:cxn ang="0">
                    <a:pos x="T4" y="T5"/>
                  </a:cxn>
                </a:cxnLst>
                <a:rect l="0" t="0" r="r" b="b"/>
                <a:pathLst>
                  <a:path w="68" h="61">
                    <a:moveTo>
                      <a:pt x="68" y="61"/>
                    </a:moveTo>
                    <a:lnTo>
                      <a:pt x="0" y="0"/>
                    </a:lnTo>
                    <a:lnTo>
                      <a:pt x="68" y="61"/>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62" name="Line 95">
                <a:extLst>
                  <a:ext uri="{FF2B5EF4-FFF2-40B4-BE49-F238E27FC236}">
                    <a16:creationId xmlns:a16="http://schemas.microsoft.com/office/drawing/2014/main" id="{96C872FF-D255-4C78-83D0-DBA15649EADE}"/>
                  </a:ext>
                </a:extLst>
              </p:cNvPr>
              <p:cNvSpPr>
                <a:spLocks noChangeShapeType="1"/>
              </p:cNvSpPr>
              <p:nvPr/>
            </p:nvSpPr>
            <p:spPr bwMode="auto">
              <a:xfrm flipH="1" flipV="1">
                <a:off x="1890" y="3687"/>
                <a:ext cx="68" cy="61"/>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63" name="Oval 96">
                <a:extLst>
                  <a:ext uri="{FF2B5EF4-FFF2-40B4-BE49-F238E27FC236}">
                    <a16:creationId xmlns:a16="http://schemas.microsoft.com/office/drawing/2014/main" id="{BE488648-CF3F-44D6-BE1D-6512878F55B6}"/>
                  </a:ext>
                </a:extLst>
              </p:cNvPr>
              <p:cNvSpPr>
                <a:spLocks noChangeArrowheads="1"/>
              </p:cNvSpPr>
              <p:nvPr/>
            </p:nvSpPr>
            <p:spPr bwMode="auto">
              <a:xfrm>
                <a:off x="1795" y="3720"/>
                <a:ext cx="51" cy="51"/>
              </a:xfrm>
              <a:prstGeom prst="ellipse">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64" name="Oval 97">
                <a:extLst>
                  <a:ext uri="{FF2B5EF4-FFF2-40B4-BE49-F238E27FC236}">
                    <a16:creationId xmlns:a16="http://schemas.microsoft.com/office/drawing/2014/main" id="{B4D32A86-E9BC-40C0-AFBE-D930627F2E3D}"/>
                  </a:ext>
                </a:extLst>
              </p:cNvPr>
              <p:cNvSpPr>
                <a:spLocks noChangeArrowheads="1"/>
              </p:cNvSpPr>
              <p:nvPr/>
            </p:nvSpPr>
            <p:spPr bwMode="auto">
              <a:xfrm>
                <a:off x="1932" y="3722"/>
                <a:ext cx="51" cy="51"/>
              </a:xfrm>
              <a:prstGeom prst="ellipse">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65" name="Oval 98">
                <a:extLst>
                  <a:ext uri="{FF2B5EF4-FFF2-40B4-BE49-F238E27FC236}">
                    <a16:creationId xmlns:a16="http://schemas.microsoft.com/office/drawing/2014/main" id="{505E04C9-7C79-4713-B42D-AB830D0387FC}"/>
                  </a:ext>
                </a:extLst>
              </p:cNvPr>
              <p:cNvSpPr>
                <a:spLocks noChangeArrowheads="1"/>
              </p:cNvSpPr>
              <p:nvPr/>
            </p:nvSpPr>
            <p:spPr bwMode="auto">
              <a:xfrm>
                <a:off x="1864" y="3576"/>
                <a:ext cx="52" cy="49"/>
              </a:xfrm>
              <a:prstGeom prst="ellipse">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66" name="Oval 99">
                <a:extLst>
                  <a:ext uri="{FF2B5EF4-FFF2-40B4-BE49-F238E27FC236}">
                    <a16:creationId xmlns:a16="http://schemas.microsoft.com/office/drawing/2014/main" id="{455F5D4F-2B48-4CD5-B93E-660CFEFC8C3F}"/>
                  </a:ext>
                </a:extLst>
              </p:cNvPr>
              <p:cNvSpPr>
                <a:spLocks noChangeArrowheads="1"/>
              </p:cNvSpPr>
              <p:nvPr/>
            </p:nvSpPr>
            <p:spPr bwMode="auto">
              <a:xfrm>
                <a:off x="1864" y="3662"/>
                <a:ext cx="52" cy="51"/>
              </a:xfrm>
              <a:prstGeom prst="ellipse">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grpSp>
      </p:grpSp>
      <p:grpSp>
        <p:nvGrpSpPr>
          <p:cNvPr id="436" name="Group 435">
            <a:extLst>
              <a:ext uri="{FF2B5EF4-FFF2-40B4-BE49-F238E27FC236}">
                <a16:creationId xmlns:a16="http://schemas.microsoft.com/office/drawing/2014/main" id="{F89680FA-9A62-4B0A-B593-51EBEB4ED289}"/>
              </a:ext>
            </a:extLst>
          </p:cNvPr>
          <p:cNvGrpSpPr/>
          <p:nvPr/>
        </p:nvGrpSpPr>
        <p:grpSpPr>
          <a:xfrm>
            <a:off x="2437575" y="5453184"/>
            <a:ext cx="1044070" cy="781311"/>
            <a:chOff x="2486453" y="5562034"/>
            <a:chExt cx="1065006" cy="796978"/>
          </a:xfrm>
        </p:grpSpPr>
        <p:sp>
          <p:nvSpPr>
            <p:cNvPr id="119" name="TextBox 118"/>
            <p:cNvSpPr txBox="1"/>
            <p:nvPr/>
          </p:nvSpPr>
          <p:spPr>
            <a:xfrm>
              <a:off x="2486453" y="6189735"/>
              <a:ext cx="1065006" cy="169277"/>
            </a:xfrm>
            <a:prstGeom prst="rect">
              <a:avLst/>
            </a:prstGeom>
            <a:noFill/>
            <a:ln>
              <a:solidFill>
                <a:schemeClr val="tx2"/>
              </a:solidFill>
            </a:ln>
          </p:spPr>
          <p:txBody>
            <a:bodyPr vert="horz" wrap="square" lIns="0" tIns="0" rIns="0" bIns="0" rtlCol="0" anchor="ctr" anchorCtr="0">
              <a:spAutoFit/>
            </a:bodyPr>
            <a:lstStyle/>
            <a:p>
              <a:pPr marL="0" marR="0" lvl="0" indent="0" algn="ctr" defTabSz="913579" rtl="0" eaLnBrk="1" fontAlgn="auto" latinLnBrk="0" hangingPunct="1">
                <a:lnSpc>
                  <a:spcPct val="90000"/>
                </a:lnSpc>
                <a:spcBef>
                  <a:spcPts val="0"/>
                </a:spcBef>
                <a:spcAft>
                  <a:spcPts val="586"/>
                </a:spcAft>
                <a:buClrTx/>
                <a:buSzTx/>
                <a:buFontTx/>
                <a:buNone/>
                <a:tabLst/>
                <a:defRPr/>
              </a:pPr>
              <a:r>
                <a:rPr kumimoji="0" lang="en-US" sz="1200" b="0" i="0" u="none" strike="noStrike" kern="0" cap="none" spc="0" normalizeH="0" baseline="0" noProof="0" dirty="0">
                  <a:ln>
                    <a:noFill/>
                  </a:ln>
                  <a:solidFill>
                    <a:srgbClr val="0078D7"/>
                  </a:solidFill>
                  <a:effectLst/>
                  <a:uLnTx/>
                  <a:uFillTx/>
                  <a:latin typeface="Segoe UI Semilight"/>
                  <a:ea typeface="+mn-ea"/>
                  <a:cs typeface="Segoe UI Light" panose="020B0502040204020203" pitchFamily="34" charset="0"/>
                </a:rPr>
                <a:t>Energy</a:t>
              </a:r>
            </a:p>
          </p:txBody>
        </p:sp>
        <p:grpSp>
          <p:nvGrpSpPr>
            <p:cNvPr id="267" name="Group 102">
              <a:extLst>
                <a:ext uri="{FF2B5EF4-FFF2-40B4-BE49-F238E27FC236}">
                  <a16:creationId xmlns:a16="http://schemas.microsoft.com/office/drawing/2014/main" id="{68B4322B-38DC-4E9C-8269-74FF2B8734DB}"/>
                </a:ext>
              </a:extLst>
            </p:cNvPr>
            <p:cNvGrpSpPr>
              <a:grpSpLocks noChangeAspect="1"/>
            </p:cNvGrpSpPr>
            <p:nvPr/>
          </p:nvGrpSpPr>
          <p:grpSpPr bwMode="auto">
            <a:xfrm>
              <a:off x="2760194" y="5562034"/>
              <a:ext cx="517525" cy="517525"/>
              <a:chOff x="2516" y="3606"/>
              <a:chExt cx="326" cy="326"/>
            </a:xfrm>
            <a:solidFill>
              <a:srgbClr val="E6E6E6"/>
            </a:solidFill>
          </p:grpSpPr>
          <p:sp>
            <p:nvSpPr>
              <p:cNvPr id="269" name="Oval 103">
                <a:extLst>
                  <a:ext uri="{FF2B5EF4-FFF2-40B4-BE49-F238E27FC236}">
                    <a16:creationId xmlns:a16="http://schemas.microsoft.com/office/drawing/2014/main" id="{E0CEF450-F8DC-4878-88C9-618A3E504621}"/>
                  </a:ext>
                </a:extLst>
              </p:cNvPr>
              <p:cNvSpPr>
                <a:spLocks noChangeArrowheads="1"/>
              </p:cNvSpPr>
              <p:nvPr/>
            </p:nvSpPr>
            <p:spPr bwMode="auto">
              <a:xfrm>
                <a:off x="2516" y="3606"/>
                <a:ext cx="326" cy="326"/>
              </a:xfrm>
              <a:prstGeom prst="ellipse">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70" name="Freeform 104">
                <a:extLst>
                  <a:ext uri="{FF2B5EF4-FFF2-40B4-BE49-F238E27FC236}">
                    <a16:creationId xmlns:a16="http://schemas.microsoft.com/office/drawing/2014/main" id="{B1348DAD-FC4C-4025-8E21-27DDD7408B21}"/>
                  </a:ext>
                </a:extLst>
              </p:cNvPr>
              <p:cNvSpPr>
                <a:spLocks/>
              </p:cNvSpPr>
              <p:nvPr/>
            </p:nvSpPr>
            <p:spPr bwMode="auto">
              <a:xfrm>
                <a:off x="2621" y="3760"/>
                <a:ext cx="118" cy="75"/>
              </a:xfrm>
              <a:custGeom>
                <a:avLst/>
                <a:gdLst>
                  <a:gd name="T0" fmla="*/ 0 w 65"/>
                  <a:gd name="T1" fmla="*/ 8 h 41"/>
                  <a:gd name="T2" fmla="*/ 32 w 65"/>
                  <a:gd name="T3" fmla="*/ 41 h 41"/>
                  <a:gd name="T4" fmla="*/ 65 w 65"/>
                  <a:gd name="T5" fmla="*/ 8 h 41"/>
                  <a:gd name="T6" fmla="*/ 65 w 65"/>
                  <a:gd name="T7" fmla="*/ 0 h 41"/>
                  <a:gd name="T8" fmla="*/ 0 w 65"/>
                  <a:gd name="T9" fmla="*/ 0 h 41"/>
                  <a:gd name="T10" fmla="*/ 0 w 65"/>
                  <a:gd name="T11" fmla="*/ 8 h 41"/>
                </a:gdLst>
                <a:ahLst/>
                <a:cxnLst>
                  <a:cxn ang="0">
                    <a:pos x="T0" y="T1"/>
                  </a:cxn>
                  <a:cxn ang="0">
                    <a:pos x="T2" y="T3"/>
                  </a:cxn>
                  <a:cxn ang="0">
                    <a:pos x="T4" y="T5"/>
                  </a:cxn>
                  <a:cxn ang="0">
                    <a:pos x="T6" y="T7"/>
                  </a:cxn>
                  <a:cxn ang="0">
                    <a:pos x="T8" y="T9"/>
                  </a:cxn>
                  <a:cxn ang="0">
                    <a:pos x="T10" y="T11"/>
                  </a:cxn>
                </a:cxnLst>
                <a:rect l="0" t="0" r="r" b="b"/>
                <a:pathLst>
                  <a:path w="65" h="41">
                    <a:moveTo>
                      <a:pt x="0" y="8"/>
                    </a:moveTo>
                    <a:cubicBezTo>
                      <a:pt x="0" y="26"/>
                      <a:pt x="14" y="41"/>
                      <a:pt x="32" y="41"/>
                    </a:cubicBezTo>
                    <a:cubicBezTo>
                      <a:pt x="51" y="41"/>
                      <a:pt x="65" y="26"/>
                      <a:pt x="65" y="8"/>
                    </a:cubicBezTo>
                    <a:cubicBezTo>
                      <a:pt x="65" y="0"/>
                      <a:pt x="65" y="0"/>
                      <a:pt x="65" y="0"/>
                    </a:cubicBezTo>
                    <a:cubicBezTo>
                      <a:pt x="0" y="0"/>
                      <a:pt x="0" y="0"/>
                      <a:pt x="0" y="0"/>
                    </a:cubicBezTo>
                    <a:lnTo>
                      <a:pt x="0" y="8"/>
                    </a:lnTo>
                    <a:close/>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71" name="Freeform 105">
                <a:extLst>
                  <a:ext uri="{FF2B5EF4-FFF2-40B4-BE49-F238E27FC236}">
                    <a16:creationId xmlns:a16="http://schemas.microsoft.com/office/drawing/2014/main" id="{CE0A3B09-3C2B-4D00-BD3C-74D73E23745D}"/>
                  </a:ext>
                </a:extLst>
              </p:cNvPr>
              <p:cNvSpPr>
                <a:spLocks/>
              </p:cNvSpPr>
              <p:nvPr/>
            </p:nvSpPr>
            <p:spPr bwMode="auto">
              <a:xfrm>
                <a:off x="2646" y="3705"/>
                <a:ext cx="0" cy="55"/>
              </a:xfrm>
              <a:custGeom>
                <a:avLst/>
                <a:gdLst>
                  <a:gd name="T0" fmla="*/ 0 h 55"/>
                  <a:gd name="T1" fmla="*/ 55 h 55"/>
                  <a:gd name="T2" fmla="*/ 0 h 55"/>
                </a:gdLst>
                <a:ahLst/>
                <a:cxnLst>
                  <a:cxn ang="0">
                    <a:pos x="0" y="T0"/>
                  </a:cxn>
                  <a:cxn ang="0">
                    <a:pos x="0" y="T1"/>
                  </a:cxn>
                  <a:cxn ang="0">
                    <a:pos x="0" y="T2"/>
                  </a:cxn>
                </a:cxnLst>
                <a:rect l="0" t="0" r="r" b="b"/>
                <a:pathLst>
                  <a:path h="55">
                    <a:moveTo>
                      <a:pt x="0" y="0"/>
                    </a:moveTo>
                    <a:lnTo>
                      <a:pt x="0" y="55"/>
                    </a:lnTo>
                    <a:lnTo>
                      <a:pt x="0" y="0"/>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72" name="Line 106">
                <a:extLst>
                  <a:ext uri="{FF2B5EF4-FFF2-40B4-BE49-F238E27FC236}">
                    <a16:creationId xmlns:a16="http://schemas.microsoft.com/office/drawing/2014/main" id="{910B5F55-71F7-4FDC-B798-4C69473AC01F}"/>
                  </a:ext>
                </a:extLst>
              </p:cNvPr>
              <p:cNvSpPr>
                <a:spLocks noChangeShapeType="1"/>
              </p:cNvSpPr>
              <p:nvPr/>
            </p:nvSpPr>
            <p:spPr bwMode="auto">
              <a:xfrm>
                <a:off x="2646" y="3705"/>
                <a:ext cx="0" cy="55"/>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73" name="Freeform 107">
                <a:extLst>
                  <a:ext uri="{FF2B5EF4-FFF2-40B4-BE49-F238E27FC236}">
                    <a16:creationId xmlns:a16="http://schemas.microsoft.com/office/drawing/2014/main" id="{87F0B539-CB4D-40C9-9077-15D1C284C578}"/>
                  </a:ext>
                </a:extLst>
              </p:cNvPr>
              <p:cNvSpPr>
                <a:spLocks/>
              </p:cNvSpPr>
              <p:nvPr/>
            </p:nvSpPr>
            <p:spPr bwMode="auto">
              <a:xfrm>
                <a:off x="2714" y="3705"/>
                <a:ext cx="0" cy="55"/>
              </a:xfrm>
              <a:custGeom>
                <a:avLst/>
                <a:gdLst>
                  <a:gd name="T0" fmla="*/ 0 h 55"/>
                  <a:gd name="T1" fmla="*/ 55 h 55"/>
                  <a:gd name="T2" fmla="*/ 0 h 55"/>
                </a:gdLst>
                <a:ahLst/>
                <a:cxnLst>
                  <a:cxn ang="0">
                    <a:pos x="0" y="T0"/>
                  </a:cxn>
                  <a:cxn ang="0">
                    <a:pos x="0" y="T1"/>
                  </a:cxn>
                  <a:cxn ang="0">
                    <a:pos x="0" y="T2"/>
                  </a:cxn>
                </a:cxnLst>
                <a:rect l="0" t="0" r="r" b="b"/>
                <a:pathLst>
                  <a:path h="55">
                    <a:moveTo>
                      <a:pt x="0" y="0"/>
                    </a:moveTo>
                    <a:lnTo>
                      <a:pt x="0" y="55"/>
                    </a:lnTo>
                    <a:lnTo>
                      <a:pt x="0" y="0"/>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74" name="Line 108">
                <a:extLst>
                  <a:ext uri="{FF2B5EF4-FFF2-40B4-BE49-F238E27FC236}">
                    <a16:creationId xmlns:a16="http://schemas.microsoft.com/office/drawing/2014/main" id="{BE8AE52A-6B8C-45C1-B60E-1B6853582120}"/>
                  </a:ext>
                </a:extLst>
              </p:cNvPr>
              <p:cNvSpPr>
                <a:spLocks noChangeShapeType="1"/>
              </p:cNvSpPr>
              <p:nvPr/>
            </p:nvSpPr>
            <p:spPr bwMode="auto">
              <a:xfrm>
                <a:off x="2714" y="3705"/>
                <a:ext cx="0" cy="55"/>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75" name="Freeform 109">
                <a:extLst>
                  <a:ext uri="{FF2B5EF4-FFF2-40B4-BE49-F238E27FC236}">
                    <a16:creationId xmlns:a16="http://schemas.microsoft.com/office/drawing/2014/main" id="{A9723657-7183-4E0A-B366-72E8E400DBD4}"/>
                  </a:ext>
                </a:extLst>
              </p:cNvPr>
              <p:cNvSpPr>
                <a:spLocks/>
              </p:cNvSpPr>
              <p:nvPr/>
            </p:nvSpPr>
            <p:spPr bwMode="auto">
              <a:xfrm>
                <a:off x="2679" y="3835"/>
                <a:ext cx="0" cy="97"/>
              </a:xfrm>
              <a:custGeom>
                <a:avLst/>
                <a:gdLst>
                  <a:gd name="T0" fmla="*/ 0 h 97"/>
                  <a:gd name="T1" fmla="*/ 97 h 97"/>
                  <a:gd name="T2" fmla="*/ 0 h 97"/>
                </a:gdLst>
                <a:ahLst/>
                <a:cxnLst>
                  <a:cxn ang="0">
                    <a:pos x="0" y="T0"/>
                  </a:cxn>
                  <a:cxn ang="0">
                    <a:pos x="0" y="T1"/>
                  </a:cxn>
                  <a:cxn ang="0">
                    <a:pos x="0" y="T2"/>
                  </a:cxn>
                </a:cxnLst>
                <a:rect l="0" t="0" r="r" b="b"/>
                <a:pathLst>
                  <a:path h="97">
                    <a:moveTo>
                      <a:pt x="0" y="0"/>
                    </a:moveTo>
                    <a:lnTo>
                      <a:pt x="0" y="97"/>
                    </a:lnTo>
                    <a:lnTo>
                      <a:pt x="0" y="0"/>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76" name="Line 110">
                <a:extLst>
                  <a:ext uri="{FF2B5EF4-FFF2-40B4-BE49-F238E27FC236}">
                    <a16:creationId xmlns:a16="http://schemas.microsoft.com/office/drawing/2014/main" id="{4C5A59A9-CA7A-4D08-8AAC-8AAEBA21A83C}"/>
                  </a:ext>
                </a:extLst>
              </p:cNvPr>
              <p:cNvSpPr>
                <a:spLocks noChangeShapeType="1"/>
              </p:cNvSpPr>
              <p:nvPr/>
            </p:nvSpPr>
            <p:spPr bwMode="auto">
              <a:xfrm>
                <a:off x="2679" y="3835"/>
                <a:ext cx="0" cy="97"/>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grpSp>
      </p:grpSp>
      <p:grpSp>
        <p:nvGrpSpPr>
          <p:cNvPr id="437" name="Group 436">
            <a:extLst>
              <a:ext uri="{FF2B5EF4-FFF2-40B4-BE49-F238E27FC236}">
                <a16:creationId xmlns:a16="http://schemas.microsoft.com/office/drawing/2014/main" id="{CD4A3826-042F-4BE9-9EF9-48862C9588F1}"/>
              </a:ext>
            </a:extLst>
          </p:cNvPr>
          <p:cNvGrpSpPr/>
          <p:nvPr/>
        </p:nvGrpSpPr>
        <p:grpSpPr>
          <a:xfrm>
            <a:off x="8665324" y="5411162"/>
            <a:ext cx="1140357" cy="1007947"/>
            <a:chOff x="8839081" y="5519172"/>
            <a:chExt cx="1163224" cy="1028159"/>
          </a:xfrm>
        </p:grpSpPr>
        <p:sp>
          <p:nvSpPr>
            <p:cNvPr id="147" name="TextBox 146"/>
            <p:cNvSpPr txBox="1"/>
            <p:nvPr/>
          </p:nvSpPr>
          <p:spPr>
            <a:xfrm>
              <a:off x="8839081" y="6208267"/>
              <a:ext cx="1163224" cy="339064"/>
            </a:xfrm>
            <a:prstGeom prst="rect">
              <a:avLst/>
            </a:prstGeom>
            <a:noFill/>
            <a:ln>
              <a:solidFill>
                <a:schemeClr val="tx2"/>
              </a:solidFill>
            </a:ln>
          </p:spPr>
          <p:txBody>
            <a:bodyPr vert="horz" wrap="square" lIns="0" tIns="0" rIns="0" bIns="0" rtlCol="0" anchor="ctr" anchorCtr="0">
              <a:spAutoFit/>
            </a:bodyPr>
            <a:lstStyle/>
            <a:p>
              <a:pPr marL="0" marR="0" lvl="0" indent="0" algn="ctr" defTabSz="913788" rtl="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a:ln>
                    <a:noFill/>
                  </a:ln>
                  <a:solidFill>
                    <a:srgbClr val="0078D7"/>
                  </a:solidFill>
                  <a:effectLst/>
                  <a:uLnTx/>
                  <a:uFillTx/>
                  <a:latin typeface="Segoe UI Semilight"/>
                  <a:ea typeface="+mn-ea"/>
                  <a:cs typeface="Segoe UI Light" panose="020B0502040204020203" pitchFamily="34" charset="0"/>
                </a:rPr>
                <a:t>Engineering &amp; construction</a:t>
              </a:r>
            </a:p>
          </p:txBody>
        </p:sp>
        <p:grpSp>
          <p:nvGrpSpPr>
            <p:cNvPr id="277" name="Group 113">
              <a:extLst>
                <a:ext uri="{FF2B5EF4-FFF2-40B4-BE49-F238E27FC236}">
                  <a16:creationId xmlns:a16="http://schemas.microsoft.com/office/drawing/2014/main" id="{4E0BB9A1-F87E-4088-80C8-7A01D71AD898}"/>
                </a:ext>
              </a:extLst>
            </p:cNvPr>
            <p:cNvGrpSpPr>
              <a:grpSpLocks noChangeAspect="1"/>
            </p:cNvGrpSpPr>
            <p:nvPr/>
          </p:nvGrpSpPr>
          <p:grpSpPr bwMode="auto">
            <a:xfrm>
              <a:off x="9192887" y="5519172"/>
              <a:ext cx="455613" cy="560387"/>
              <a:chOff x="5342" y="3564"/>
              <a:chExt cx="287" cy="353"/>
            </a:xfrm>
            <a:solidFill>
              <a:srgbClr val="E6E6E6"/>
            </a:solidFill>
          </p:grpSpPr>
          <p:sp>
            <p:nvSpPr>
              <p:cNvPr id="279" name="Freeform 114">
                <a:extLst>
                  <a:ext uri="{FF2B5EF4-FFF2-40B4-BE49-F238E27FC236}">
                    <a16:creationId xmlns:a16="http://schemas.microsoft.com/office/drawing/2014/main" id="{6E6E2DFF-9468-43B6-985A-E5BA55D39436}"/>
                  </a:ext>
                </a:extLst>
              </p:cNvPr>
              <p:cNvSpPr>
                <a:spLocks/>
              </p:cNvSpPr>
              <p:nvPr/>
            </p:nvSpPr>
            <p:spPr bwMode="auto">
              <a:xfrm>
                <a:off x="5547" y="3583"/>
                <a:ext cx="35" cy="69"/>
              </a:xfrm>
              <a:custGeom>
                <a:avLst/>
                <a:gdLst>
                  <a:gd name="T0" fmla="*/ 0 w 19"/>
                  <a:gd name="T1" fmla="*/ 38 h 38"/>
                  <a:gd name="T2" fmla="*/ 19 w 19"/>
                  <a:gd name="T3" fmla="*/ 19 h 38"/>
                  <a:gd name="T4" fmla="*/ 0 w 19"/>
                  <a:gd name="T5" fmla="*/ 0 h 38"/>
                </a:gdLst>
                <a:ahLst/>
                <a:cxnLst>
                  <a:cxn ang="0">
                    <a:pos x="T0" y="T1"/>
                  </a:cxn>
                  <a:cxn ang="0">
                    <a:pos x="T2" y="T3"/>
                  </a:cxn>
                  <a:cxn ang="0">
                    <a:pos x="T4" y="T5"/>
                  </a:cxn>
                </a:cxnLst>
                <a:rect l="0" t="0" r="r" b="b"/>
                <a:pathLst>
                  <a:path w="19" h="38">
                    <a:moveTo>
                      <a:pt x="0" y="38"/>
                    </a:moveTo>
                    <a:cubicBezTo>
                      <a:pt x="10" y="38"/>
                      <a:pt x="19" y="29"/>
                      <a:pt x="19" y="19"/>
                    </a:cubicBezTo>
                    <a:cubicBezTo>
                      <a:pt x="19" y="8"/>
                      <a:pt x="10" y="0"/>
                      <a:pt x="0" y="0"/>
                    </a:cubicBezTo>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80" name="Freeform 115">
                <a:extLst>
                  <a:ext uri="{FF2B5EF4-FFF2-40B4-BE49-F238E27FC236}">
                    <a16:creationId xmlns:a16="http://schemas.microsoft.com/office/drawing/2014/main" id="{ACDA98F4-FACF-4F04-B7DE-FEBF0EC27C1F}"/>
                  </a:ext>
                </a:extLst>
              </p:cNvPr>
              <p:cNvSpPr>
                <a:spLocks/>
              </p:cNvSpPr>
              <p:nvPr/>
            </p:nvSpPr>
            <p:spPr bwMode="auto">
              <a:xfrm>
                <a:off x="5547" y="3583"/>
                <a:ext cx="35" cy="69"/>
              </a:xfrm>
              <a:custGeom>
                <a:avLst/>
                <a:gdLst>
                  <a:gd name="T0" fmla="*/ 0 w 19"/>
                  <a:gd name="T1" fmla="*/ 38 h 38"/>
                  <a:gd name="T2" fmla="*/ 19 w 19"/>
                  <a:gd name="T3" fmla="*/ 19 h 38"/>
                  <a:gd name="T4" fmla="*/ 0 w 19"/>
                  <a:gd name="T5" fmla="*/ 0 h 38"/>
                </a:gdLst>
                <a:ahLst/>
                <a:cxnLst>
                  <a:cxn ang="0">
                    <a:pos x="T0" y="T1"/>
                  </a:cxn>
                  <a:cxn ang="0">
                    <a:pos x="T2" y="T3"/>
                  </a:cxn>
                  <a:cxn ang="0">
                    <a:pos x="T4" y="T5"/>
                  </a:cxn>
                </a:cxnLst>
                <a:rect l="0" t="0" r="r" b="b"/>
                <a:pathLst>
                  <a:path w="19" h="38">
                    <a:moveTo>
                      <a:pt x="0" y="38"/>
                    </a:moveTo>
                    <a:cubicBezTo>
                      <a:pt x="10" y="38"/>
                      <a:pt x="19" y="29"/>
                      <a:pt x="19" y="19"/>
                    </a:cubicBezTo>
                    <a:cubicBezTo>
                      <a:pt x="19" y="8"/>
                      <a:pt x="10" y="0"/>
                      <a:pt x="0" y="0"/>
                    </a:cubicBez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81" name="Freeform 116">
                <a:extLst>
                  <a:ext uri="{FF2B5EF4-FFF2-40B4-BE49-F238E27FC236}">
                    <a16:creationId xmlns:a16="http://schemas.microsoft.com/office/drawing/2014/main" id="{6DBA2B32-38C8-479F-AF88-A624E55EE1C9}"/>
                  </a:ext>
                </a:extLst>
              </p:cNvPr>
              <p:cNvSpPr>
                <a:spLocks/>
              </p:cNvSpPr>
              <p:nvPr/>
            </p:nvSpPr>
            <p:spPr bwMode="auto">
              <a:xfrm>
                <a:off x="5397" y="3750"/>
                <a:ext cx="150" cy="75"/>
              </a:xfrm>
              <a:custGeom>
                <a:avLst/>
                <a:gdLst>
                  <a:gd name="T0" fmla="*/ 82 w 82"/>
                  <a:gd name="T1" fmla="*/ 41 h 41"/>
                  <a:gd name="T2" fmla="*/ 41 w 82"/>
                  <a:gd name="T3" fmla="*/ 0 h 41"/>
                  <a:gd name="T4" fmla="*/ 0 w 82"/>
                  <a:gd name="T5" fmla="*/ 41 h 41"/>
                </a:gdLst>
                <a:ahLst/>
                <a:cxnLst>
                  <a:cxn ang="0">
                    <a:pos x="T0" y="T1"/>
                  </a:cxn>
                  <a:cxn ang="0">
                    <a:pos x="T2" y="T3"/>
                  </a:cxn>
                  <a:cxn ang="0">
                    <a:pos x="T4" y="T5"/>
                  </a:cxn>
                </a:cxnLst>
                <a:rect l="0" t="0" r="r" b="b"/>
                <a:pathLst>
                  <a:path w="82" h="41">
                    <a:moveTo>
                      <a:pt x="82" y="41"/>
                    </a:moveTo>
                    <a:cubicBezTo>
                      <a:pt x="82" y="19"/>
                      <a:pt x="63" y="0"/>
                      <a:pt x="41" y="0"/>
                    </a:cubicBezTo>
                    <a:cubicBezTo>
                      <a:pt x="19" y="0"/>
                      <a:pt x="0" y="19"/>
                      <a:pt x="0" y="41"/>
                    </a:cubicBezTo>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84" name="Freeform 119">
                <a:extLst>
                  <a:ext uri="{FF2B5EF4-FFF2-40B4-BE49-F238E27FC236}">
                    <a16:creationId xmlns:a16="http://schemas.microsoft.com/office/drawing/2014/main" id="{B8EE73CA-123F-4DB3-B811-4E76FE175B1B}"/>
                  </a:ext>
                </a:extLst>
              </p:cNvPr>
              <p:cNvSpPr>
                <a:spLocks/>
              </p:cNvSpPr>
              <p:nvPr/>
            </p:nvSpPr>
            <p:spPr bwMode="auto">
              <a:xfrm>
                <a:off x="5564" y="3564"/>
                <a:ext cx="65" cy="24"/>
              </a:xfrm>
              <a:custGeom>
                <a:avLst/>
                <a:gdLst>
                  <a:gd name="T0" fmla="*/ 0 w 65"/>
                  <a:gd name="T1" fmla="*/ 24 h 24"/>
                  <a:gd name="T2" fmla="*/ 27 w 65"/>
                  <a:gd name="T3" fmla="*/ 0 h 24"/>
                  <a:gd name="T4" fmla="*/ 65 w 65"/>
                  <a:gd name="T5" fmla="*/ 13 h 24"/>
                </a:gdLst>
                <a:ahLst/>
                <a:cxnLst>
                  <a:cxn ang="0">
                    <a:pos x="T0" y="T1"/>
                  </a:cxn>
                  <a:cxn ang="0">
                    <a:pos x="T2" y="T3"/>
                  </a:cxn>
                  <a:cxn ang="0">
                    <a:pos x="T4" y="T5"/>
                  </a:cxn>
                </a:cxnLst>
                <a:rect l="0" t="0" r="r" b="b"/>
                <a:pathLst>
                  <a:path w="65" h="24">
                    <a:moveTo>
                      <a:pt x="0" y="24"/>
                    </a:moveTo>
                    <a:lnTo>
                      <a:pt x="27" y="0"/>
                    </a:lnTo>
                    <a:lnTo>
                      <a:pt x="65" y="13"/>
                    </a:ln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86" name="Freeform 121">
                <a:extLst>
                  <a:ext uri="{FF2B5EF4-FFF2-40B4-BE49-F238E27FC236}">
                    <a16:creationId xmlns:a16="http://schemas.microsoft.com/office/drawing/2014/main" id="{7AE967AE-CEED-4C19-AFCC-46966D1205F6}"/>
                  </a:ext>
                </a:extLst>
              </p:cNvPr>
              <p:cNvSpPr>
                <a:spLocks/>
              </p:cNvSpPr>
              <p:nvPr/>
            </p:nvSpPr>
            <p:spPr bwMode="auto">
              <a:xfrm>
                <a:off x="5564" y="3645"/>
                <a:ext cx="65" cy="23"/>
              </a:xfrm>
              <a:custGeom>
                <a:avLst/>
                <a:gdLst>
                  <a:gd name="T0" fmla="*/ 0 w 65"/>
                  <a:gd name="T1" fmla="*/ 0 h 23"/>
                  <a:gd name="T2" fmla="*/ 27 w 65"/>
                  <a:gd name="T3" fmla="*/ 23 h 23"/>
                  <a:gd name="T4" fmla="*/ 65 w 65"/>
                  <a:gd name="T5" fmla="*/ 9 h 23"/>
                </a:gdLst>
                <a:ahLst/>
                <a:cxnLst>
                  <a:cxn ang="0">
                    <a:pos x="T0" y="T1"/>
                  </a:cxn>
                  <a:cxn ang="0">
                    <a:pos x="T2" y="T3"/>
                  </a:cxn>
                  <a:cxn ang="0">
                    <a:pos x="T4" y="T5"/>
                  </a:cxn>
                </a:cxnLst>
                <a:rect l="0" t="0" r="r" b="b"/>
                <a:pathLst>
                  <a:path w="65" h="23">
                    <a:moveTo>
                      <a:pt x="0" y="0"/>
                    </a:moveTo>
                    <a:lnTo>
                      <a:pt x="27" y="23"/>
                    </a:lnTo>
                    <a:lnTo>
                      <a:pt x="65" y="9"/>
                    </a:ln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87" name="Freeform 122">
                <a:extLst>
                  <a:ext uri="{FF2B5EF4-FFF2-40B4-BE49-F238E27FC236}">
                    <a16:creationId xmlns:a16="http://schemas.microsoft.com/office/drawing/2014/main" id="{64FA0FDA-18F4-4B95-BE01-FF204591E7B5}"/>
                  </a:ext>
                </a:extLst>
              </p:cNvPr>
              <p:cNvSpPr>
                <a:spLocks/>
              </p:cNvSpPr>
              <p:nvPr/>
            </p:nvSpPr>
            <p:spPr bwMode="auto">
              <a:xfrm>
                <a:off x="5375" y="3583"/>
                <a:ext cx="139" cy="124"/>
              </a:xfrm>
              <a:custGeom>
                <a:avLst/>
                <a:gdLst>
                  <a:gd name="T0" fmla="*/ 0 w 76"/>
                  <a:gd name="T1" fmla="*/ 40 h 68"/>
                  <a:gd name="T2" fmla="*/ 44 w 76"/>
                  <a:gd name="T3" fmla="*/ 3 h 68"/>
                  <a:gd name="T4" fmla="*/ 55 w 76"/>
                  <a:gd name="T5" fmla="*/ 0 h 68"/>
                  <a:gd name="T6" fmla="*/ 76 w 76"/>
                  <a:gd name="T7" fmla="*/ 20 h 68"/>
                  <a:gd name="T8" fmla="*/ 74 w 76"/>
                  <a:gd name="T9" fmla="*/ 30 h 68"/>
                  <a:gd name="T10" fmla="*/ 44 w 76"/>
                  <a:gd name="T11" fmla="*/ 68 h 68"/>
                </a:gdLst>
                <a:ahLst/>
                <a:cxnLst>
                  <a:cxn ang="0">
                    <a:pos x="T0" y="T1"/>
                  </a:cxn>
                  <a:cxn ang="0">
                    <a:pos x="T2" y="T3"/>
                  </a:cxn>
                  <a:cxn ang="0">
                    <a:pos x="T4" y="T5"/>
                  </a:cxn>
                  <a:cxn ang="0">
                    <a:pos x="T6" y="T7"/>
                  </a:cxn>
                  <a:cxn ang="0">
                    <a:pos x="T8" y="T9"/>
                  </a:cxn>
                  <a:cxn ang="0">
                    <a:pos x="T10" y="T11"/>
                  </a:cxn>
                </a:cxnLst>
                <a:rect l="0" t="0" r="r" b="b"/>
                <a:pathLst>
                  <a:path w="76" h="68">
                    <a:moveTo>
                      <a:pt x="0" y="40"/>
                    </a:moveTo>
                    <a:cubicBezTo>
                      <a:pt x="44" y="3"/>
                      <a:pt x="44" y="3"/>
                      <a:pt x="44" y="3"/>
                    </a:cubicBezTo>
                    <a:cubicBezTo>
                      <a:pt x="47" y="1"/>
                      <a:pt x="51" y="0"/>
                      <a:pt x="55" y="0"/>
                    </a:cubicBezTo>
                    <a:cubicBezTo>
                      <a:pt x="67" y="0"/>
                      <a:pt x="76" y="9"/>
                      <a:pt x="76" y="20"/>
                    </a:cubicBezTo>
                    <a:cubicBezTo>
                      <a:pt x="76" y="24"/>
                      <a:pt x="75" y="27"/>
                      <a:pt x="74" y="30"/>
                    </a:cubicBezTo>
                    <a:cubicBezTo>
                      <a:pt x="44" y="68"/>
                      <a:pt x="44" y="68"/>
                      <a:pt x="44" y="68"/>
                    </a:cubicBezTo>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89" name="Freeform 124">
                <a:extLst>
                  <a:ext uri="{FF2B5EF4-FFF2-40B4-BE49-F238E27FC236}">
                    <a16:creationId xmlns:a16="http://schemas.microsoft.com/office/drawing/2014/main" id="{669058AA-6872-4E39-A78E-C18C5D7B296E}"/>
                  </a:ext>
                </a:extLst>
              </p:cNvPr>
              <p:cNvSpPr>
                <a:spLocks/>
              </p:cNvSpPr>
              <p:nvPr/>
            </p:nvSpPr>
            <p:spPr bwMode="auto">
              <a:xfrm>
                <a:off x="5423" y="3668"/>
                <a:ext cx="69" cy="86"/>
              </a:xfrm>
              <a:custGeom>
                <a:avLst/>
                <a:gdLst>
                  <a:gd name="T0" fmla="*/ 0 w 69"/>
                  <a:gd name="T1" fmla="*/ 0 h 86"/>
                  <a:gd name="T2" fmla="*/ 69 w 69"/>
                  <a:gd name="T3" fmla="*/ 86 h 86"/>
                  <a:gd name="T4" fmla="*/ 0 w 69"/>
                  <a:gd name="T5" fmla="*/ 0 h 86"/>
                </a:gdLst>
                <a:ahLst/>
                <a:cxnLst>
                  <a:cxn ang="0">
                    <a:pos x="T0" y="T1"/>
                  </a:cxn>
                  <a:cxn ang="0">
                    <a:pos x="T2" y="T3"/>
                  </a:cxn>
                  <a:cxn ang="0">
                    <a:pos x="T4" y="T5"/>
                  </a:cxn>
                </a:cxnLst>
                <a:rect l="0" t="0" r="r" b="b"/>
                <a:pathLst>
                  <a:path w="69" h="86">
                    <a:moveTo>
                      <a:pt x="0" y="0"/>
                    </a:moveTo>
                    <a:lnTo>
                      <a:pt x="69" y="86"/>
                    </a:lnTo>
                    <a:lnTo>
                      <a:pt x="0" y="0"/>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96" name="Freeform 131">
                <a:extLst>
                  <a:ext uri="{FF2B5EF4-FFF2-40B4-BE49-F238E27FC236}">
                    <a16:creationId xmlns:a16="http://schemas.microsoft.com/office/drawing/2014/main" id="{0158090D-490E-45F6-A848-49A1304DCAF3}"/>
                  </a:ext>
                </a:extLst>
              </p:cNvPr>
              <p:cNvSpPr>
                <a:spLocks/>
              </p:cNvSpPr>
              <p:nvPr/>
            </p:nvSpPr>
            <p:spPr bwMode="auto">
              <a:xfrm>
                <a:off x="5494" y="3570"/>
                <a:ext cx="53" cy="93"/>
              </a:xfrm>
              <a:custGeom>
                <a:avLst/>
                <a:gdLst>
                  <a:gd name="T0" fmla="*/ 0 w 29"/>
                  <a:gd name="T1" fmla="*/ 8 h 51"/>
                  <a:gd name="T2" fmla="*/ 19 w 29"/>
                  <a:gd name="T3" fmla="*/ 0 h 51"/>
                  <a:gd name="T4" fmla="*/ 18 w 29"/>
                  <a:gd name="T5" fmla="*/ 0 h 51"/>
                  <a:gd name="T6" fmla="*/ 29 w 29"/>
                  <a:gd name="T7" fmla="*/ 0 h 51"/>
                  <a:gd name="T8" fmla="*/ 29 w 29"/>
                  <a:gd name="T9" fmla="*/ 51 h 51"/>
                  <a:gd name="T10" fmla="*/ 18 w 29"/>
                  <a:gd name="T11" fmla="*/ 51 h 51"/>
                  <a:gd name="T12" fmla="*/ 19 w 29"/>
                  <a:gd name="T13" fmla="*/ 51 h 51"/>
                  <a:gd name="T14" fmla="*/ 3 w 29"/>
                  <a:gd name="T15" fmla="*/ 45 h 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51">
                    <a:moveTo>
                      <a:pt x="0" y="8"/>
                    </a:moveTo>
                    <a:cubicBezTo>
                      <a:pt x="5" y="3"/>
                      <a:pt x="11" y="0"/>
                      <a:pt x="19" y="0"/>
                    </a:cubicBezTo>
                    <a:cubicBezTo>
                      <a:pt x="18" y="0"/>
                      <a:pt x="18" y="0"/>
                      <a:pt x="18" y="0"/>
                    </a:cubicBezTo>
                    <a:cubicBezTo>
                      <a:pt x="29" y="0"/>
                      <a:pt x="29" y="0"/>
                      <a:pt x="29" y="0"/>
                    </a:cubicBezTo>
                    <a:cubicBezTo>
                      <a:pt x="29" y="51"/>
                      <a:pt x="29" y="51"/>
                      <a:pt x="29" y="51"/>
                    </a:cubicBezTo>
                    <a:cubicBezTo>
                      <a:pt x="18" y="51"/>
                      <a:pt x="18" y="51"/>
                      <a:pt x="18" y="51"/>
                    </a:cubicBezTo>
                    <a:cubicBezTo>
                      <a:pt x="19" y="51"/>
                      <a:pt x="19" y="51"/>
                      <a:pt x="19" y="51"/>
                    </a:cubicBezTo>
                    <a:cubicBezTo>
                      <a:pt x="13" y="51"/>
                      <a:pt x="8" y="49"/>
                      <a:pt x="3" y="45"/>
                    </a:cubicBez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91" name="Freeform 126">
                <a:extLst>
                  <a:ext uri="{FF2B5EF4-FFF2-40B4-BE49-F238E27FC236}">
                    <a16:creationId xmlns:a16="http://schemas.microsoft.com/office/drawing/2014/main" id="{5253D2E0-AE18-4D15-8C19-E26005187146}"/>
                  </a:ext>
                </a:extLst>
              </p:cNvPr>
              <p:cNvSpPr>
                <a:spLocks/>
              </p:cNvSpPr>
              <p:nvPr/>
            </p:nvSpPr>
            <p:spPr bwMode="auto">
              <a:xfrm>
                <a:off x="5342" y="3654"/>
                <a:ext cx="83" cy="164"/>
              </a:xfrm>
              <a:custGeom>
                <a:avLst/>
                <a:gdLst>
                  <a:gd name="T0" fmla="*/ 31 w 45"/>
                  <a:gd name="T1" fmla="*/ 90 h 90"/>
                  <a:gd name="T2" fmla="*/ 3 w 45"/>
                  <a:gd name="T3" fmla="*/ 37 h 90"/>
                  <a:gd name="T4" fmla="*/ 2 w 45"/>
                  <a:gd name="T5" fmla="*/ 37 h 90"/>
                  <a:gd name="T6" fmla="*/ 0 w 45"/>
                  <a:gd name="T7" fmla="*/ 26 h 90"/>
                  <a:gd name="T8" fmla="*/ 25 w 45"/>
                  <a:gd name="T9" fmla="*/ 0 h 90"/>
                  <a:gd name="T10" fmla="*/ 45 w 45"/>
                  <a:gd name="T11" fmla="*/ 9 h 90"/>
                </a:gdLst>
                <a:ahLst/>
                <a:cxnLst>
                  <a:cxn ang="0">
                    <a:pos x="T0" y="T1"/>
                  </a:cxn>
                  <a:cxn ang="0">
                    <a:pos x="T2" y="T3"/>
                  </a:cxn>
                  <a:cxn ang="0">
                    <a:pos x="T4" y="T5"/>
                  </a:cxn>
                  <a:cxn ang="0">
                    <a:pos x="T6" y="T7"/>
                  </a:cxn>
                  <a:cxn ang="0">
                    <a:pos x="T8" y="T9"/>
                  </a:cxn>
                  <a:cxn ang="0">
                    <a:pos x="T10" y="T11"/>
                  </a:cxn>
                </a:cxnLst>
                <a:rect l="0" t="0" r="r" b="b"/>
                <a:pathLst>
                  <a:path w="45" h="90">
                    <a:moveTo>
                      <a:pt x="31" y="90"/>
                    </a:moveTo>
                    <a:cubicBezTo>
                      <a:pt x="3" y="37"/>
                      <a:pt x="3" y="37"/>
                      <a:pt x="3" y="37"/>
                    </a:cubicBezTo>
                    <a:cubicBezTo>
                      <a:pt x="2" y="37"/>
                      <a:pt x="2" y="37"/>
                      <a:pt x="2" y="37"/>
                    </a:cubicBezTo>
                    <a:cubicBezTo>
                      <a:pt x="1" y="33"/>
                      <a:pt x="0" y="30"/>
                      <a:pt x="0" y="26"/>
                    </a:cubicBezTo>
                    <a:cubicBezTo>
                      <a:pt x="0" y="12"/>
                      <a:pt x="11" y="0"/>
                      <a:pt x="25" y="0"/>
                    </a:cubicBezTo>
                    <a:cubicBezTo>
                      <a:pt x="33" y="0"/>
                      <a:pt x="40" y="4"/>
                      <a:pt x="45" y="9"/>
                    </a:cubicBezTo>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88" name="Freeform 123">
                <a:extLst>
                  <a:ext uri="{FF2B5EF4-FFF2-40B4-BE49-F238E27FC236}">
                    <a16:creationId xmlns:a16="http://schemas.microsoft.com/office/drawing/2014/main" id="{DFACF9F4-77A3-4E73-830E-BDAB38E81FD0}"/>
                  </a:ext>
                </a:extLst>
              </p:cNvPr>
              <p:cNvSpPr>
                <a:spLocks/>
              </p:cNvSpPr>
              <p:nvPr/>
            </p:nvSpPr>
            <p:spPr bwMode="auto">
              <a:xfrm>
                <a:off x="5375" y="3583"/>
                <a:ext cx="139" cy="124"/>
              </a:xfrm>
              <a:custGeom>
                <a:avLst/>
                <a:gdLst>
                  <a:gd name="T0" fmla="*/ 0 w 76"/>
                  <a:gd name="T1" fmla="*/ 40 h 68"/>
                  <a:gd name="T2" fmla="*/ 44 w 76"/>
                  <a:gd name="T3" fmla="*/ 3 h 68"/>
                  <a:gd name="T4" fmla="*/ 55 w 76"/>
                  <a:gd name="T5" fmla="*/ 0 h 68"/>
                  <a:gd name="T6" fmla="*/ 76 w 76"/>
                  <a:gd name="T7" fmla="*/ 20 h 68"/>
                  <a:gd name="T8" fmla="*/ 74 w 76"/>
                  <a:gd name="T9" fmla="*/ 30 h 68"/>
                  <a:gd name="T10" fmla="*/ 44 w 76"/>
                  <a:gd name="T11" fmla="*/ 68 h 68"/>
                </a:gdLst>
                <a:ahLst/>
                <a:cxnLst>
                  <a:cxn ang="0">
                    <a:pos x="T0" y="T1"/>
                  </a:cxn>
                  <a:cxn ang="0">
                    <a:pos x="T2" y="T3"/>
                  </a:cxn>
                  <a:cxn ang="0">
                    <a:pos x="T4" y="T5"/>
                  </a:cxn>
                  <a:cxn ang="0">
                    <a:pos x="T6" y="T7"/>
                  </a:cxn>
                  <a:cxn ang="0">
                    <a:pos x="T8" y="T9"/>
                  </a:cxn>
                  <a:cxn ang="0">
                    <a:pos x="T10" y="T11"/>
                  </a:cxn>
                </a:cxnLst>
                <a:rect l="0" t="0" r="r" b="b"/>
                <a:pathLst>
                  <a:path w="76" h="68">
                    <a:moveTo>
                      <a:pt x="0" y="40"/>
                    </a:moveTo>
                    <a:cubicBezTo>
                      <a:pt x="44" y="3"/>
                      <a:pt x="44" y="3"/>
                      <a:pt x="44" y="3"/>
                    </a:cubicBezTo>
                    <a:cubicBezTo>
                      <a:pt x="47" y="1"/>
                      <a:pt x="51" y="0"/>
                      <a:pt x="55" y="0"/>
                    </a:cubicBezTo>
                    <a:cubicBezTo>
                      <a:pt x="67" y="0"/>
                      <a:pt x="76" y="9"/>
                      <a:pt x="76" y="20"/>
                    </a:cubicBezTo>
                    <a:cubicBezTo>
                      <a:pt x="76" y="24"/>
                      <a:pt x="75" y="27"/>
                      <a:pt x="74" y="30"/>
                    </a:cubicBezTo>
                    <a:cubicBezTo>
                      <a:pt x="44" y="68"/>
                      <a:pt x="44" y="68"/>
                      <a:pt x="44" y="68"/>
                    </a:cubicBez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92" name="Freeform 127">
                <a:extLst>
                  <a:ext uri="{FF2B5EF4-FFF2-40B4-BE49-F238E27FC236}">
                    <a16:creationId xmlns:a16="http://schemas.microsoft.com/office/drawing/2014/main" id="{040D3CA5-507B-4849-9FD9-CA9095BF1582}"/>
                  </a:ext>
                </a:extLst>
              </p:cNvPr>
              <p:cNvSpPr>
                <a:spLocks/>
              </p:cNvSpPr>
              <p:nvPr/>
            </p:nvSpPr>
            <p:spPr bwMode="auto">
              <a:xfrm>
                <a:off x="5342" y="3654"/>
                <a:ext cx="83" cy="164"/>
              </a:xfrm>
              <a:custGeom>
                <a:avLst/>
                <a:gdLst>
                  <a:gd name="T0" fmla="*/ 31 w 45"/>
                  <a:gd name="T1" fmla="*/ 90 h 90"/>
                  <a:gd name="T2" fmla="*/ 3 w 45"/>
                  <a:gd name="T3" fmla="*/ 37 h 90"/>
                  <a:gd name="T4" fmla="*/ 2 w 45"/>
                  <a:gd name="T5" fmla="*/ 37 h 90"/>
                  <a:gd name="T6" fmla="*/ 0 w 45"/>
                  <a:gd name="T7" fmla="*/ 26 h 90"/>
                  <a:gd name="T8" fmla="*/ 25 w 45"/>
                  <a:gd name="T9" fmla="*/ 0 h 90"/>
                  <a:gd name="T10" fmla="*/ 45 w 45"/>
                  <a:gd name="T11" fmla="*/ 9 h 90"/>
                </a:gdLst>
                <a:ahLst/>
                <a:cxnLst>
                  <a:cxn ang="0">
                    <a:pos x="T0" y="T1"/>
                  </a:cxn>
                  <a:cxn ang="0">
                    <a:pos x="T2" y="T3"/>
                  </a:cxn>
                  <a:cxn ang="0">
                    <a:pos x="T4" y="T5"/>
                  </a:cxn>
                  <a:cxn ang="0">
                    <a:pos x="T6" y="T7"/>
                  </a:cxn>
                  <a:cxn ang="0">
                    <a:pos x="T8" y="T9"/>
                  </a:cxn>
                  <a:cxn ang="0">
                    <a:pos x="T10" y="T11"/>
                  </a:cxn>
                </a:cxnLst>
                <a:rect l="0" t="0" r="r" b="b"/>
                <a:pathLst>
                  <a:path w="45" h="90">
                    <a:moveTo>
                      <a:pt x="31" y="90"/>
                    </a:moveTo>
                    <a:cubicBezTo>
                      <a:pt x="3" y="37"/>
                      <a:pt x="3" y="37"/>
                      <a:pt x="3" y="37"/>
                    </a:cubicBezTo>
                    <a:cubicBezTo>
                      <a:pt x="2" y="37"/>
                      <a:pt x="2" y="37"/>
                      <a:pt x="2" y="37"/>
                    </a:cubicBezTo>
                    <a:cubicBezTo>
                      <a:pt x="1" y="33"/>
                      <a:pt x="0" y="30"/>
                      <a:pt x="0" y="26"/>
                    </a:cubicBezTo>
                    <a:cubicBezTo>
                      <a:pt x="0" y="12"/>
                      <a:pt x="11" y="0"/>
                      <a:pt x="25" y="0"/>
                    </a:cubicBezTo>
                    <a:cubicBezTo>
                      <a:pt x="33" y="0"/>
                      <a:pt x="40" y="4"/>
                      <a:pt x="45" y="9"/>
                    </a:cubicBez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82" name="Freeform 117">
                <a:extLst>
                  <a:ext uri="{FF2B5EF4-FFF2-40B4-BE49-F238E27FC236}">
                    <a16:creationId xmlns:a16="http://schemas.microsoft.com/office/drawing/2014/main" id="{407B15D9-6266-471B-AD5F-705C0586A1CD}"/>
                  </a:ext>
                </a:extLst>
              </p:cNvPr>
              <p:cNvSpPr>
                <a:spLocks/>
              </p:cNvSpPr>
              <p:nvPr/>
            </p:nvSpPr>
            <p:spPr bwMode="auto">
              <a:xfrm>
                <a:off x="5397" y="3750"/>
                <a:ext cx="150" cy="75"/>
              </a:xfrm>
              <a:custGeom>
                <a:avLst/>
                <a:gdLst>
                  <a:gd name="T0" fmla="*/ 82 w 82"/>
                  <a:gd name="T1" fmla="*/ 41 h 41"/>
                  <a:gd name="T2" fmla="*/ 41 w 82"/>
                  <a:gd name="T3" fmla="*/ 0 h 41"/>
                  <a:gd name="T4" fmla="*/ 0 w 82"/>
                  <a:gd name="T5" fmla="*/ 41 h 41"/>
                </a:gdLst>
                <a:ahLst/>
                <a:cxnLst>
                  <a:cxn ang="0">
                    <a:pos x="T0" y="T1"/>
                  </a:cxn>
                  <a:cxn ang="0">
                    <a:pos x="T2" y="T3"/>
                  </a:cxn>
                  <a:cxn ang="0">
                    <a:pos x="T4" y="T5"/>
                  </a:cxn>
                </a:cxnLst>
                <a:rect l="0" t="0" r="r" b="b"/>
                <a:pathLst>
                  <a:path w="82" h="41">
                    <a:moveTo>
                      <a:pt x="82" y="41"/>
                    </a:moveTo>
                    <a:cubicBezTo>
                      <a:pt x="82" y="19"/>
                      <a:pt x="63" y="0"/>
                      <a:pt x="41" y="0"/>
                    </a:cubicBezTo>
                    <a:cubicBezTo>
                      <a:pt x="19" y="0"/>
                      <a:pt x="0" y="19"/>
                      <a:pt x="0" y="41"/>
                    </a:cubicBez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90" name="Line 125">
                <a:extLst>
                  <a:ext uri="{FF2B5EF4-FFF2-40B4-BE49-F238E27FC236}">
                    <a16:creationId xmlns:a16="http://schemas.microsoft.com/office/drawing/2014/main" id="{186DCB56-26B4-454F-B6CB-68A32E335AF2}"/>
                  </a:ext>
                </a:extLst>
              </p:cNvPr>
              <p:cNvSpPr>
                <a:spLocks noChangeShapeType="1"/>
              </p:cNvSpPr>
              <p:nvPr/>
            </p:nvSpPr>
            <p:spPr bwMode="auto">
              <a:xfrm>
                <a:off x="5423" y="3668"/>
                <a:ext cx="69" cy="86"/>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94" name="Freeform 129">
                <a:extLst>
                  <a:ext uri="{FF2B5EF4-FFF2-40B4-BE49-F238E27FC236}">
                    <a16:creationId xmlns:a16="http://schemas.microsoft.com/office/drawing/2014/main" id="{F64F1A46-1720-42E3-854A-72363924E0E1}"/>
                  </a:ext>
                </a:extLst>
              </p:cNvPr>
              <p:cNvSpPr>
                <a:spLocks/>
              </p:cNvSpPr>
              <p:nvPr/>
            </p:nvSpPr>
            <p:spPr bwMode="auto">
              <a:xfrm>
                <a:off x="5397" y="3823"/>
                <a:ext cx="150" cy="94"/>
              </a:xfrm>
              <a:custGeom>
                <a:avLst/>
                <a:gdLst>
                  <a:gd name="T0" fmla="*/ 0 w 150"/>
                  <a:gd name="T1" fmla="*/ 2 h 94"/>
                  <a:gd name="T2" fmla="*/ 0 w 150"/>
                  <a:gd name="T3" fmla="*/ 94 h 94"/>
                  <a:gd name="T4" fmla="*/ 150 w 150"/>
                  <a:gd name="T5" fmla="*/ 94 h 94"/>
                  <a:gd name="T6" fmla="*/ 150 w 150"/>
                  <a:gd name="T7" fmla="*/ 0 h 94"/>
                </a:gdLst>
                <a:ahLst/>
                <a:cxnLst>
                  <a:cxn ang="0">
                    <a:pos x="T0" y="T1"/>
                  </a:cxn>
                  <a:cxn ang="0">
                    <a:pos x="T2" y="T3"/>
                  </a:cxn>
                  <a:cxn ang="0">
                    <a:pos x="T4" y="T5"/>
                  </a:cxn>
                  <a:cxn ang="0">
                    <a:pos x="T6" y="T7"/>
                  </a:cxn>
                </a:cxnLst>
                <a:rect l="0" t="0" r="r" b="b"/>
                <a:pathLst>
                  <a:path w="150" h="94">
                    <a:moveTo>
                      <a:pt x="0" y="2"/>
                    </a:moveTo>
                    <a:lnTo>
                      <a:pt x="0" y="94"/>
                    </a:lnTo>
                    <a:lnTo>
                      <a:pt x="150" y="94"/>
                    </a:lnTo>
                    <a:lnTo>
                      <a:pt x="150" y="0"/>
                    </a:ln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97" name="Oval 132">
                <a:extLst>
                  <a:ext uri="{FF2B5EF4-FFF2-40B4-BE49-F238E27FC236}">
                    <a16:creationId xmlns:a16="http://schemas.microsoft.com/office/drawing/2014/main" id="{D3678D43-7473-4AE2-AE78-ECBE778E8A1D}"/>
                  </a:ext>
                </a:extLst>
              </p:cNvPr>
              <p:cNvSpPr>
                <a:spLocks noChangeArrowheads="1"/>
              </p:cNvSpPr>
              <p:nvPr/>
            </p:nvSpPr>
            <p:spPr bwMode="auto">
              <a:xfrm>
                <a:off x="5459" y="3809"/>
                <a:ext cx="26" cy="25"/>
              </a:xfrm>
              <a:prstGeom prst="ellipse">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98" name="Oval 133">
                <a:extLst>
                  <a:ext uri="{FF2B5EF4-FFF2-40B4-BE49-F238E27FC236}">
                    <a16:creationId xmlns:a16="http://schemas.microsoft.com/office/drawing/2014/main" id="{C1170D67-589D-4AB7-AC98-0D020C8164AD}"/>
                  </a:ext>
                </a:extLst>
              </p:cNvPr>
              <p:cNvSpPr>
                <a:spLocks noChangeArrowheads="1"/>
              </p:cNvSpPr>
              <p:nvPr/>
            </p:nvSpPr>
            <p:spPr bwMode="auto">
              <a:xfrm>
                <a:off x="5375" y="3688"/>
                <a:ext cx="28" cy="26"/>
              </a:xfrm>
              <a:prstGeom prst="ellipse">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99" name="Oval 134">
                <a:extLst>
                  <a:ext uri="{FF2B5EF4-FFF2-40B4-BE49-F238E27FC236}">
                    <a16:creationId xmlns:a16="http://schemas.microsoft.com/office/drawing/2014/main" id="{18888FD0-6AE9-4742-8B15-DBC871098DB3}"/>
                  </a:ext>
                </a:extLst>
              </p:cNvPr>
              <p:cNvSpPr>
                <a:spLocks noChangeArrowheads="1"/>
              </p:cNvSpPr>
              <p:nvPr/>
            </p:nvSpPr>
            <p:spPr bwMode="auto">
              <a:xfrm>
                <a:off x="5465" y="3603"/>
                <a:ext cx="27" cy="27"/>
              </a:xfrm>
              <a:prstGeom prst="ellipse">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grpSp>
      </p:grpSp>
      <p:grpSp>
        <p:nvGrpSpPr>
          <p:cNvPr id="438" name="Group 437">
            <a:extLst>
              <a:ext uri="{FF2B5EF4-FFF2-40B4-BE49-F238E27FC236}">
                <a16:creationId xmlns:a16="http://schemas.microsoft.com/office/drawing/2014/main" id="{A23E8C51-6516-4E47-A754-0F4D6E10DE2A}"/>
              </a:ext>
            </a:extLst>
          </p:cNvPr>
          <p:cNvGrpSpPr/>
          <p:nvPr/>
        </p:nvGrpSpPr>
        <p:grpSpPr>
          <a:xfrm>
            <a:off x="10459051" y="5448513"/>
            <a:ext cx="1137322" cy="795315"/>
            <a:chOff x="10668776" y="5557271"/>
            <a:chExt cx="1160128" cy="811263"/>
          </a:xfrm>
        </p:grpSpPr>
        <p:sp>
          <p:nvSpPr>
            <p:cNvPr id="134" name="TextBox 133"/>
            <p:cNvSpPr txBox="1"/>
            <p:nvPr/>
          </p:nvSpPr>
          <p:spPr>
            <a:xfrm>
              <a:off x="10668776" y="6199002"/>
              <a:ext cx="1160128" cy="169532"/>
            </a:xfrm>
            <a:prstGeom prst="rect">
              <a:avLst/>
            </a:prstGeom>
            <a:noFill/>
            <a:ln>
              <a:solidFill>
                <a:schemeClr val="tx2"/>
              </a:solidFill>
            </a:ln>
          </p:spPr>
          <p:txBody>
            <a:bodyPr vert="horz" wrap="square" lIns="0" tIns="0" rIns="0" bIns="0" rtlCol="0" anchor="ctr" anchorCtr="0">
              <a:spAutoFit/>
            </a:bodyPr>
            <a:lstStyle/>
            <a:p>
              <a:pPr marL="0" marR="0" lvl="0" indent="0" algn="ctr" defTabSz="913788" rtl="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a:ln>
                    <a:noFill/>
                  </a:ln>
                  <a:solidFill>
                    <a:srgbClr val="0078D7"/>
                  </a:solidFill>
                  <a:effectLst/>
                  <a:uLnTx/>
                  <a:uFillTx/>
                  <a:latin typeface="Segoe UI Semilight"/>
                  <a:ea typeface="+mn-ea"/>
                  <a:cs typeface="Segoe UI Light" panose="020B0502040204020203" pitchFamily="34" charset="0"/>
                </a:rPr>
                <a:t>Bio Science</a:t>
              </a:r>
            </a:p>
          </p:txBody>
        </p:sp>
        <p:grpSp>
          <p:nvGrpSpPr>
            <p:cNvPr id="300" name="Group 137">
              <a:extLst>
                <a:ext uri="{FF2B5EF4-FFF2-40B4-BE49-F238E27FC236}">
                  <a16:creationId xmlns:a16="http://schemas.microsoft.com/office/drawing/2014/main" id="{71B9945E-0D35-4DB2-B387-39019664AB89}"/>
                </a:ext>
              </a:extLst>
            </p:cNvPr>
            <p:cNvGrpSpPr>
              <a:grpSpLocks noChangeAspect="1"/>
            </p:cNvGrpSpPr>
            <p:nvPr/>
          </p:nvGrpSpPr>
          <p:grpSpPr bwMode="auto">
            <a:xfrm>
              <a:off x="11034528" y="5557271"/>
              <a:ext cx="428625" cy="522288"/>
              <a:chOff x="6539" y="3568"/>
              <a:chExt cx="270" cy="329"/>
            </a:xfrm>
          </p:grpSpPr>
          <p:sp>
            <p:nvSpPr>
              <p:cNvPr id="302" name="Freeform 138">
                <a:extLst>
                  <a:ext uri="{FF2B5EF4-FFF2-40B4-BE49-F238E27FC236}">
                    <a16:creationId xmlns:a16="http://schemas.microsoft.com/office/drawing/2014/main" id="{77ECFDCE-6135-4BD7-BC0A-E007C07A08E7}"/>
                  </a:ext>
                </a:extLst>
              </p:cNvPr>
              <p:cNvSpPr>
                <a:spLocks/>
              </p:cNvSpPr>
              <p:nvPr/>
            </p:nvSpPr>
            <p:spPr bwMode="auto">
              <a:xfrm>
                <a:off x="6539" y="3568"/>
                <a:ext cx="270" cy="329"/>
              </a:xfrm>
              <a:custGeom>
                <a:avLst/>
                <a:gdLst>
                  <a:gd name="T0" fmla="*/ 144 w 147"/>
                  <a:gd name="T1" fmla="*/ 163 h 180"/>
                  <a:gd name="T2" fmla="*/ 94 w 147"/>
                  <a:gd name="T3" fmla="*/ 57 h 180"/>
                  <a:gd name="T4" fmla="*/ 94 w 147"/>
                  <a:gd name="T5" fmla="*/ 0 h 180"/>
                  <a:gd name="T6" fmla="*/ 53 w 147"/>
                  <a:gd name="T7" fmla="*/ 0 h 180"/>
                  <a:gd name="T8" fmla="*/ 53 w 147"/>
                  <a:gd name="T9" fmla="*/ 60 h 180"/>
                  <a:gd name="T10" fmla="*/ 4 w 147"/>
                  <a:gd name="T11" fmla="*/ 163 h 180"/>
                  <a:gd name="T12" fmla="*/ 12 w 147"/>
                  <a:gd name="T13" fmla="*/ 180 h 180"/>
                  <a:gd name="T14" fmla="*/ 135 w 147"/>
                  <a:gd name="T15" fmla="*/ 180 h 180"/>
                  <a:gd name="T16" fmla="*/ 144 w 147"/>
                  <a:gd name="T17" fmla="*/ 163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7" h="180">
                    <a:moveTo>
                      <a:pt x="144" y="163"/>
                    </a:moveTo>
                    <a:cubicBezTo>
                      <a:pt x="94" y="57"/>
                      <a:pt x="94" y="57"/>
                      <a:pt x="94" y="57"/>
                    </a:cubicBezTo>
                    <a:cubicBezTo>
                      <a:pt x="94" y="0"/>
                      <a:pt x="94" y="0"/>
                      <a:pt x="94" y="0"/>
                    </a:cubicBezTo>
                    <a:cubicBezTo>
                      <a:pt x="53" y="0"/>
                      <a:pt x="53" y="0"/>
                      <a:pt x="53" y="0"/>
                    </a:cubicBezTo>
                    <a:cubicBezTo>
                      <a:pt x="53" y="60"/>
                      <a:pt x="53" y="60"/>
                      <a:pt x="53" y="60"/>
                    </a:cubicBezTo>
                    <a:cubicBezTo>
                      <a:pt x="4" y="163"/>
                      <a:pt x="4" y="163"/>
                      <a:pt x="4" y="163"/>
                    </a:cubicBezTo>
                    <a:cubicBezTo>
                      <a:pt x="0" y="171"/>
                      <a:pt x="5" y="180"/>
                      <a:pt x="12" y="180"/>
                    </a:cubicBezTo>
                    <a:cubicBezTo>
                      <a:pt x="135" y="180"/>
                      <a:pt x="135" y="180"/>
                      <a:pt x="135" y="180"/>
                    </a:cubicBezTo>
                    <a:cubicBezTo>
                      <a:pt x="143" y="180"/>
                      <a:pt x="147" y="171"/>
                      <a:pt x="144" y="163"/>
                    </a:cubicBezTo>
                    <a:close/>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03" name="Freeform 139">
                <a:extLst>
                  <a:ext uri="{FF2B5EF4-FFF2-40B4-BE49-F238E27FC236}">
                    <a16:creationId xmlns:a16="http://schemas.microsoft.com/office/drawing/2014/main" id="{5040951B-2411-4DA5-9E27-DDE8C44C398A}"/>
                  </a:ext>
                </a:extLst>
              </p:cNvPr>
              <p:cNvSpPr>
                <a:spLocks/>
              </p:cNvSpPr>
              <p:nvPr/>
            </p:nvSpPr>
            <p:spPr bwMode="auto">
              <a:xfrm>
                <a:off x="6670" y="3738"/>
                <a:ext cx="33" cy="0"/>
              </a:xfrm>
              <a:custGeom>
                <a:avLst/>
                <a:gdLst>
                  <a:gd name="T0" fmla="*/ 0 w 33"/>
                  <a:gd name="T1" fmla="*/ 33 w 33"/>
                  <a:gd name="T2" fmla="*/ 0 w 33"/>
                </a:gdLst>
                <a:ahLst/>
                <a:cxnLst>
                  <a:cxn ang="0">
                    <a:pos x="T0" y="0"/>
                  </a:cxn>
                  <a:cxn ang="0">
                    <a:pos x="T1" y="0"/>
                  </a:cxn>
                  <a:cxn ang="0">
                    <a:pos x="T2" y="0"/>
                  </a:cxn>
                </a:cxnLst>
                <a:rect l="0" t="0" r="r" b="b"/>
                <a:pathLst>
                  <a:path w="33">
                    <a:moveTo>
                      <a:pt x="0" y="0"/>
                    </a:moveTo>
                    <a:lnTo>
                      <a:pt x="33" y="0"/>
                    </a:lnTo>
                    <a:lnTo>
                      <a:pt x="0" y="0"/>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04" name="Line 140">
                <a:extLst>
                  <a:ext uri="{FF2B5EF4-FFF2-40B4-BE49-F238E27FC236}">
                    <a16:creationId xmlns:a16="http://schemas.microsoft.com/office/drawing/2014/main" id="{A4F64B50-B507-455F-BE3B-2FD81935C960}"/>
                  </a:ext>
                </a:extLst>
              </p:cNvPr>
              <p:cNvSpPr>
                <a:spLocks noChangeShapeType="1"/>
              </p:cNvSpPr>
              <p:nvPr/>
            </p:nvSpPr>
            <p:spPr bwMode="auto">
              <a:xfrm>
                <a:off x="6670" y="3738"/>
                <a:ext cx="33" cy="0"/>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05" name="Freeform 141">
                <a:extLst>
                  <a:ext uri="{FF2B5EF4-FFF2-40B4-BE49-F238E27FC236}">
                    <a16:creationId xmlns:a16="http://schemas.microsoft.com/office/drawing/2014/main" id="{3071043E-CD0E-418C-8A0A-B556BBDA900D}"/>
                  </a:ext>
                </a:extLst>
              </p:cNvPr>
              <p:cNvSpPr>
                <a:spLocks/>
              </p:cNvSpPr>
              <p:nvPr/>
            </p:nvSpPr>
            <p:spPr bwMode="auto">
              <a:xfrm>
                <a:off x="6670" y="3775"/>
                <a:ext cx="33" cy="0"/>
              </a:xfrm>
              <a:custGeom>
                <a:avLst/>
                <a:gdLst>
                  <a:gd name="T0" fmla="*/ 0 w 33"/>
                  <a:gd name="T1" fmla="*/ 33 w 33"/>
                  <a:gd name="T2" fmla="*/ 0 w 33"/>
                </a:gdLst>
                <a:ahLst/>
                <a:cxnLst>
                  <a:cxn ang="0">
                    <a:pos x="T0" y="0"/>
                  </a:cxn>
                  <a:cxn ang="0">
                    <a:pos x="T1" y="0"/>
                  </a:cxn>
                  <a:cxn ang="0">
                    <a:pos x="T2" y="0"/>
                  </a:cxn>
                </a:cxnLst>
                <a:rect l="0" t="0" r="r" b="b"/>
                <a:pathLst>
                  <a:path w="33">
                    <a:moveTo>
                      <a:pt x="0" y="0"/>
                    </a:moveTo>
                    <a:lnTo>
                      <a:pt x="33" y="0"/>
                    </a:lnTo>
                    <a:lnTo>
                      <a:pt x="0" y="0"/>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06" name="Line 142">
                <a:extLst>
                  <a:ext uri="{FF2B5EF4-FFF2-40B4-BE49-F238E27FC236}">
                    <a16:creationId xmlns:a16="http://schemas.microsoft.com/office/drawing/2014/main" id="{F2CF9F2E-3230-48A3-98FB-534F836799CF}"/>
                  </a:ext>
                </a:extLst>
              </p:cNvPr>
              <p:cNvSpPr>
                <a:spLocks noChangeShapeType="1"/>
              </p:cNvSpPr>
              <p:nvPr/>
            </p:nvSpPr>
            <p:spPr bwMode="auto">
              <a:xfrm>
                <a:off x="6670" y="3775"/>
                <a:ext cx="33" cy="0"/>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07" name="Freeform 143">
                <a:extLst>
                  <a:ext uri="{FF2B5EF4-FFF2-40B4-BE49-F238E27FC236}">
                    <a16:creationId xmlns:a16="http://schemas.microsoft.com/office/drawing/2014/main" id="{5EF8AFA8-2C56-4705-96D1-E7F253B6BC4A}"/>
                  </a:ext>
                </a:extLst>
              </p:cNvPr>
              <p:cNvSpPr>
                <a:spLocks/>
              </p:cNvSpPr>
              <p:nvPr/>
            </p:nvSpPr>
            <p:spPr bwMode="auto">
              <a:xfrm>
                <a:off x="6670" y="3850"/>
                <a:ext cx="33" cy="0"/>
              </a:xfrm>
              <a:custGeom>
                <a:avLst/>
                <a:gdLst>
                  <a:gd name="T0" fmla="*/ 0 w 33"/>
                  <a:gd name="T1" fmla="*/ 33 w 33"/>
                  <a:gd name="T2" fmla="*/ 0 w 33"/>
                </a:gdLst>
                <a:ahLst/>
                <a:cxnLst>
                  <a:cxn ang="0">
                    <a:pos x="T0" y="0"/>
                  </a:cxn>
                  <a:cxn ang="0">
                    <a:pos x="T1" y="0"/>
                  </a:cxn>
                  <a:cxn ang="0">
                    <a:pos x="T2" y="0"/>
                  </a:cxn>
                </a:cxnLst>
                <a:rect l="0" t="0" r="r" b="b"/>
                <a:pathLst>
                  <a:path w="33">
                    <a:moveTo>
                      <a:pt x="0" y="0"/>
                    </a:moveTo>
                    <a:lnTo>
                      <a:pt x="33" y="0"/>
                    </a:lnTo>
                    <a:lnTo>
                      <a:pt x="0" y="0"/>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08" name="Line 144">
                <a:extLst>
                  <a:ext uri="{FF2B5EF4-FFF2-40B4-BE49-F238E27FC236}">
                    <a16:creationId xmlns:a16="http://schemas.microsoft.com/office/drawing/2014/main" id="{80E03CE8-2DE4-4F6F-94B9-D78A8A3EE1E3}"/>
                  </a:ext>
                </a:extLst>
              </p:cNvPr>
              <p:cNvSpPr>
                <a:spLocks noChangeShapeType="1"/>
              </p:cNvSpPr>
              <p:nvPr/>
            </p:nvSpPr>
            <p:spPr bwMode="auto">
              <a:xfrm>
                <a:off x="6670" y="3850"/>
                <a:ext cx="33" cy="0"/>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09" name="Freeform 145">
                <a:extLst>
                  <a:ext uri="{FF2B5EF4-FFF2-40B4-BE49-F238E27FC236}">
                    <a16:creationId xmlns:a16="http://schemas.microsoft.com/office/drawing/2014/main" id="{2F54852F-6320-47D4-9470-FB2CC5D580C9}"/>
                  </a:ext>
                </a:extLst>
              </p:cNvPr>
              <p:cNvSpPr>
                <a:spLocks/>
              </p:cNvSpPr>
              <p:nvPr/>
            </p:nvSpPr>
            <p:spPr bwMode="auto">
              <a:xfrm>
                <a:off x="6670" y="3812"/>
                <a:ext cx="33" cy="0"/>
              </a:xfrm>
              <a:custGeom>
                <a:avLst/>
                <a:gdLst>
                  <a:gd name="T0" fmla="*/ 0 w 33"/>
                  <a:gd name="T1" fmla="*/ 33 w 33"/>
                  <a:gd name="T2" fmla="*/ 0 w 33"/>
                </a:gdLst>
                <a:ahLst/>
                <a:cxnLst>
                  <a:cxn ang="0">
                    <a:pos x="T0" y="0"/>
                  </a:cxn>
                  <a:cxn ang="0">
                    <a:pos x="T1" y="0"/>
                  </a:cxn>
                  <a:cxn ang="0">
                    <a:pos x="T2" y="0"/>
                  </a:cxn>
                </a:cxnLst>
                <a:rect l="0" t="0" r="r" b="b"/>
                <a:pathLst>
                  <a:path w="33">
                    <a:moveTo>
                      <a:pt x="0" y="0"/>
                    </a:moveTo>
                    <a:lnTo>
                      <a:pt x="33" y="0"/>
                    </a:lnTo>
                    <a:lnTo>
                      <a:pt x="0" y="0"/>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10" name="Line 146">
                <a:extLst>
                  <a:ext uri="{FF2B5EF4-FFF2-40B4-BE49-F238E27FC236}">
                    <a16:creationId xmlns:a16="http://schemas.microsoft.com/office/drawing/2014/main" id="{171E780D-ABBA-4060-986C-023119CA173C}"/>
                  </a:ext>
                </a:extLst>
              </p:cNvPr>
              <p:cNvSpPr>
                <a:spLocks noChangeShapeType="1"/>
              </p:cNvSpPr>
              <p:nvPr/>
            </p:nvSpPr>
            <p:spPr bwMode="auto">
              <a:xfrm>
                <a:off x="6670" y="3812"/>
                <a:ext cx="33" cy="0"/>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12" name="Line 148">
                <a:extLst>
                  <a:ext uri="{FF2B5EF4-FFF2-40B4-BE49-F238E27FC236}">
                    <a16:creationId xmlns:a16="http://schemas.microsoft.com/office/drawing/2014/main" id="{42F9ABE5-963A-4603-BA03-ED9092E46CDB}"/>
                  </a:ext>
                </a:extLst>
              </p:cNvPr>
              <p:cNvSpPr>
                <a:spLocks noChangeShapeType="1"/>
              </p:cNvSpPr>
              <p:nvPr/>
            </p:nvSpPr>
            <p:spPr bwMode="auto">
              <a:xfrm flipV="1">
                <a:off x="6647" y="3733"/>
                <a:ext cx="0" cy="122"/>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14" name="Line 150">
                <a:extLst>
                  <a:ext uri="{FF2B5EF4-FFF2-40B4-BE49-F238E27FC236}">
                    <a16:creationId xmlns:a16="http://schemas.microsoft.com/office/drawing/2014/main" id="{1A586CB2-BB76-470C-B13C-FF74AEF51837}"/>
                  </a:ext>
                </a:extLst>
              </p:cNvPr>
              <p:cNvSpPr>
                <a:spLocks noChangeShapeType="1"/>
              </p:cNvSpPr>
              <p:nvPr/>
            </p:nvSpPr>
            <p:spPr bwMode="auto">
              <a:xfrm>
                <a:off x="6636" y="3594"/>
                <a:ext cx="76" cy="0"/>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7"/>
                  </a:solidFill>
                  <a:effectLst/>
                  <a:uLnTx/>
                  <a:uFillTx/>
                  <a:latin typeface="Segoe UI Semilight"/>
                  <a:ea typeface="+mn-ea"/>
                  <a:cs typeface="+mn-cs"/>
                </a:endParaRPr>
              </a:p>
            </p:txBody>
          </p:sp>
        </p:grpSp>
      </p:grpSp>
      <p:grpSp>
        <p:nvGrpSpPr>
          <p:cNvPr id="440" name="Group 439">
            <a:extLst>
              <a:ext uri="{FF2B5EF4-FFF2-40B4-BE49-F238E27FC236}">
                <a16:creationId xmlns:a16="http://schemas.microsoft.com/office/drawing/2014/main" id="{47C4AE6A-362D-44C4-BBE9-6D28657BF85F}"/>
              </a:ext>
            </a:extLst>
          </p:cNvPr>
          <p:cNvGrpSpPr/>
          <p:nvPr/>
        </p:nvGrpSpPr>
        <p:grpSpPr>
          <a:xfrm>
            <a:off x="8713467" y="4188457"/>
            <a:ext cx="1044070" cy="846813"/>
            <a:chOff x="8888190" y="4271947"/>
            <a:chExt cx="1065006" cy="863794"/>
          </a:xfrm>
        </p:grpSpPr>
        <p:sp>
          <p:nvSpPr>
            <p:cNvPr id="125" name="TextBox 124"/>
            <p:cNvSpPr txBox="1"/>
            <p:nvPr/>
          </p:nvSpPr>
          <p:spPr>
            <a:xfrm>
              <a:off x="8888190" y="4966209"/>
              <a:ext cx="1065006" cy="169532"/>
            </a:xfrm>
            <a:prstGeom prst="rect">
              <a:avLst/>
            </a:prstGeom>
            <a:noFill/>
            <a:ln>
              <a:solidFill>
                <a:schemeClr val="tx2"/>
              </a:solidFill>
            </a:ln>
          </p:spPr>
          <p:txBody>
            <a:bodyPr vert="horz" wrap="square" lIns="0" tIns="0" rIns="0" bIns="0" rtlCol="0" anchor="ctr" anchorCtr="0">
              <a:spAutoFit/>
            </a:bodyPr>
            <a:lstStyle/>
            <a:p>
              <a:pPr marL="0" marR="0" lvl="0" indent="0" algn="ctr" defTabSz="913788" rtl="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a:ln>
                    <a:noFill/>
                  </a:ln>
                  <a:solidFill>
                    <a:srgbClr val="0078D7"/>
                  </a:solidFill>
                  <a:effectLst/>
                  <a:uLnTx/>
                  <a:uFillTx/>
                  <a:latin typeface="Segoe UI Semilight"/>
                  <a:ea typeface="+mn-ea"/>
                  <a:cs typeface="Segoe UI Light" panose="020B0502040204020203" pitchFamily="34" charset="0"/>
                </a:rPr>
                <a:t>Pharmaceutical</a:t>
              </a:r>
            </a:p>
          </p:txBody>
        </p:sp>
        <p:grpSp>
          <p:nvGrpSpPr>
            <p:cNvPr id="315" name="Group 153">
              <a:extLst>
                <a:ext uri="{FF2B5EF4-FFF2-40B4-BE49-F238E27FC236}">
                  <a16:creationId xmlns:a16="http://schemas.microsoft.com/office/drawing/2014/main" id="{28F08007-7438-4BDD-B4D5-38F90D31F41F}"/>
                </a:ext>
              </a:extLst>
            </p:cNvPr>
            <p:cNvGrpSpPr>
              <a:grpSpLocks noChangeAspect="1"/>
            </p:cNvGrpSpPr>
            <p:nvPr/>
          </p:nvGrpSpPr>
          <p:grpSpPr bwMode="auto">
            <a:xfrm>
              <a:off x="9157168" y="4271947"/>
              <a:ext cx="527050" cy="531813"/>
              <a:chOff x="5925" y="2830"/>
              <a:chExt cx="332" cy="335"/>
            </a:xfrm>
            <a:solidFill>
              <a:srgbClr val="E6E6E6"/>
            </a:solidFill>
          </p:grpSpPr>
          <p:sp>
            <p:nvSpPr>
              <p:cNvPr id="317" name="Oval 154">
                <a:extLst>
                  <a:ext uri="{FF2B5EF4-FFF2-40B4-BE49-F238E27FC236}">
                    <a16:creationId xmlns:a16="http://schemas.microsoft.com/office/drawing/2014/main" id="{A4B04031-A13A-4E84-B795-DA7F34964281}"/>
                  </a:ext>
                </a:extLst>
              </p:cNvPr>
              <p:cNvSpPr>
                <a:spLocks noChangeArrowheads="1"/>
              </p:cNvSpPr>
              <p:nvPr/>
            </p:nvSpPr>
            <p:spPr bwMode="auto">
              <a:xfrm>
                <a:off x="5925" y="2830"/>
                <a:ext cx="332" cy="335"/>
              </a:xfrm>
              <a:prstGeom prst="ellipse">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18" name="Freeform 155">
                <a:extLst>
                  <a:ext uri="{FF2B5EF4-FFF2-40B4-BE49-F238E27FC236}">
                    <a16:creationId xmlns:a16="http://schemas.microsoft.com/office/drawing/2014/main" id="{26B051E0-9285-4DDF-96EF-4402FE4FC78E}"/>
                  </a:ext>
                </a:extLst>
              </p:cNvPr>
              <p:cNvSpPr>
                <a:spLocks/>
              </p:cNvSpPr>
              <p:nvPr/>
            </p:nvSpPr>
            <p:spPr bwMode="auto">
              <a:xfrm>
                <a:off x="6011" y="2916"/>
                <a:ext cx="160" cy="161"/>
              </a:xfrm>
              <a:custGeom>
                <a:avLst/>
                <a:gdLst>
                  <a:gd name="T0" fmla="*/ 160 w 160"/>
                  <a:gd name="T1" fmla="*/ 49 h 161"/>
                  <a:gd name="T2" fmla="*/ 111 w 160"/>
                  <a:gd name="T3" fmla="*/ 49 h 161"/>
                  <a:gd name="T4" fmla="*/ 111 w 160"/>
                  <a:gd name="T5" fmla="*/ 0 h 161"/>
                  <a:gd name="T6" fmla="*/ 49 w 160"/>
                  <a:gd name="T7" fmla="*/ 0 h 161"/>
                  <a:gd name="T8" fmla="*/ 49 w 160"/>
                  <a:gd name="T9" fmla="*/ 49 h 161"/>
                  <a:gd name="T10" fmla="*/ 0 w 160"/>
                  <a:gd name="T11" fmla="*/ 49 h 161"/>
                  <a:gd name="T12" fmla="*/ 0 w 160"/>
                  <a:gd name="T13" fmla="*/ 113 h 161"/>
                  <a:gd name="T14" fmla="*/ 49 w 160"/>
                  <a:gd name="T15" fmla="*/ 113 h 161"/>
                  <a:gd name="T16" fmla="*/ 49 w 160"/>
                  <a:gd name="T17" fmla="*/ 161 h 161"/>
                  <a:gd name="T18" fmla="*/ 111 w 160"/>
                  <a:gd name="T19" fmla="*/ 161 h 161"/>
                  <a:gd name="T20" fmla="*/ 111 w 160"/>
                  <a:gd name="T21" fmla="*/ 113 h 161"/>
                  <a:gd name="T22" fmla="*/ 160 w 160"/>
                  <a:gd name="T23" fmla="*/ 113 h 161"/>
                  <a:gd name="T24" fmla="*/ 160 w 160"/>
                  <a:gd name="T25" fmla="*/ 49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 h="161">
                    <a:moveTo>
                      <a:pt x="160" y="49"/>
                    </a:moveTo>
                    <a:lnTo>
                      <a:pt x="111" y="49"/>
                    </a:lnTo>
                    <a:lnTo>
                      <a:pt x="111" y="0"/>
                    </a:lnTo>
                    <a:lnTo>
                      <a:pt x="49" y="0"/>
                    </a:lnTo>
                    <a:lnTo>
                      <a:pt x="49" y="49"/>
                    </a:lnTo>
                    <a:lnTo>
                      <a:pt x="0" y="49"/>
                    </a:lnTo>
                    <a:lnTo>
                      <a:pt x="0" y="113"/>
                    </a:lnTo>
                    <a:lnTo>
                      <a:pt x="49" y="113"/>
                    </a:lnTo>
                    <a:lnTo>
                      <a:pt x="49" y="161"/>
                    </a:lnTo>
                    <a:lnTo>
                      <a:pt x="111" y="161"/>
                    </a:lnTo>
                    <a:lnTo>
                      <a:pt x="111" y="113"/>
                    </a:lnTo>
                    <a:lnTo>
                      <a:pt x="160" y="113"/>
                    </a:lnTo>
                    <a:lnTo>
                      <a:pt x="160" y="49"/>
                    </a:lnTo>
                    <a:close/>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grpSp>
      </p:grpSp>
      <p:grpSp>
        <p:nvGrpSpPr>
          <p:cNvPr id="439" name="Group 438">
            <a:extLst>
              <a:ext uri="{FF2B5EF4-FFF2-40B4-BE49-F238E27FC236}">
                <a16:creationId xmlns:a16="http://schemas.microsoft.com/office/drawing/2014/main" id="{DA179FD9-8F25-4C35-BD78-77F7A87197DC}"/>
              </a:ext>
            </a:extLst>
          </p:cNvPr>
          <p:cNvGrpSpPr/>
          <p:nvPr/>
        </p:nvGrpSpPr>
        <p:grpSpPr>
          <a:xfrm>
            <a:off x="10505677" y="4292729"/>
            <a:ext cx="1044070" cy="742541"/>
            <a:chOff x="10716337" y="4378310"/>
            <a:chExt cx="1065006" cy="757431"/>
          </a:xfrm>
        </p:grpSpPr>
        <p:sp>
          <p:nvSpPr>
            <p:cNvPr id="131" name="TextBox 130"/>
            <p:cNvSpPr txBox="1"/>
            <p:nvPr/>
          </p:nvSpPr>
          <p:spPr>
            <a:xfrm>
              <a:off x="10716337" y="4966209"/>
              <a:ext cx="1065006" cy="169532"/>
            </a:xfrm>
            <a:prstGeom prst="rect">
              <a:avLst/>
            </a:prstGeom>
            <a:noFill/>
            <a:ln>
              <a:solidFill>
                <a:schemeClr val="tx2"/>
              </a:solidFill>
            </a:ln>
          </p:spPr>
          <p:txBody>
            <a:bodyPr vert="horz" wrap="square" lIns="0" tIns="0" rIns="0" bIns="0" rtlCol="0" anchor="ctr" anchorCtr="0">
              <a:spAutoFit/>
            </a:bodyPr>
            <a:lstStyle/>
            <a:p>
              <a:pPr marL="0" marR="0" lvl="0" indent="0" algn="ctr" defTabSz="913788" rtl="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a:ln>
                    <a:noFill/>
                  </a:ln>
                  <a:solidFill>
                    <a:srgbClr val="0078D7"/>
                  </a:solidFill>
                  <a:effectLst/>
                  <a:uLnTx/>
                  <a:uFillTx/>
                  <a:latin typeface="Segoe UI Semilight"/>
                  <a:ea typeface="+mn-ea"/>
                  <a:cs typeface="Segoe UI Light" panose="020B0502040204020203" pitchFamily="34" charset="0"/>
                </a:rPr>
                <a:t>Healthcare</a:t>
              </a:r>
            </a:p>
          </p:txBody>
        </p:sp>
        <p:grpSp>
          <p:nvGrpSpPr>
            <p:cNvPr id="319" name="Group 158">
              <a:extLst>
                <a:ext uri="{FF2B5EF4-FFF2-40B4-BE49-F238E27FC236}">
                  <a16:creationId xmlns:a16="http://schemas.microsoft.com/office/drawing/2014/main" id="{0CE07304-6C36-43C4-8DD1-BBA936939642}"/>
                </a:ext>
              </a:extLst>
            </p:cNvPr>
            <p:cNvGrpSpPr>
              <a:grpSpLocks noChangeAspect="1"/>
            </p:cNvGrpSpPr>
            <p:nvPr/>
          </p:nvGrpSpPr>
          <p:grpSpPr bwMode="auto">
            <a:xfrm>
              <a:off x="10977378" y="4378310"/>
              <a:ext cx="542925" cy="425450"/>
              <a:chOff x="7133" y="2920"/>
              <a:chExt cx="342" cy="268"/>
            </a:xfrm>
            <a:solidFill>
              <a:srgbClr val="E6E6E6"/>
            </a:solidFill>
          </p:grpSpPr>
          <p:sp>
            <p:nvSpPr>
              <p:cNvPr id="321" name="Freeform 159">
                <a:extLst>
                  <a:ext uri="{FF2B5EF4-FFF2-40B4-BE49-F238E27FC236}">
                    <a16:creationId xmlns:a16="http://schemas.microsoft.com/office/drawing/2014/main" id="{931DCFCA-B01B-453B-A0D2-51441EEB0FF4}"/>
                  </a:ext>
                </a:extLst>
              </p:cNvPr>
              <p:cNvSpPr>
                <a:spLocks/>
              </p:cNvSpPr>
              <p:nvPr/>
            </p:nvSpPr>
            <p:spPr bwMode="auto">
              <a:xfrm>
                <a:off x="7133" y="2920"/>
                <a:ext cx="342" cy="268"/>
              </a:xfrm>
              <a:custGeom>
                <a:avLst/>
                <a:gdLst>
                  <a:gd name="T0" fmla="*/ 172 w 187"/>
                  <a:gd name="T1" fmla="*/ 147 h 147"/>
                  <a:gd name="T2" fmla="*/ 16 w 187"/>
                  <a:gd name="T3" fmla="*/ 147 h 147"/>
                  <a:gd name="T4" fmla="*/ 0 w 187"/>
                  <a:gd name="T5" fmla="*/ 132 h 147"/>
                  <a:gd name="T6" fmla="*/ 0 w 187"/>
                  <a:gd name="T7" fmla="*/ 16 h 147"/>
                  <a:gd name="T8" fmla="*/ 16 w 187"/>
                  <a:gd name="T9" fmla="*/ 0 h 147"/>
                  <a:gd name="T10" fmla="*/ 172 w 187"/>
                  <a:gd name="T11" fmla="*/ 0 h 147"/>
                  <a:gd name="T12" fmla="*/ 187 w 187"/>
                  <a:gd name="T13" fmla="*/ 16 h 147"/>
                  <a:gd name="T14" fmla="*/ 187 w 187"/>
                  <a:gd name="T15" fmla="*/ 132 h 147"/>
                  <a:gd name="T16" fmla="*/ 172 w 187"/>
                  <a:gd name="T17" fmla="*/ 147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7" h="147">
                    <a:moveTo>
                      <a:pt x="172" y="147"/>
                    </a:moveTo>
                    <a:cubicBezTo>
                      <a:pt x="16" y="147"/>
                      <a:pt x="16" y="147"/>
                      <a:pt x="16" y="147"/>
                    </a:cubicBezTo>
                    <a:cubicBezTo>
                      <a:pt x="7" y="147"/>
                      <a:pt x="0" y="140"/>
                      <a:pt x="0" y="132"/>
                    </a:cubicBezTo>
                    <a:cubicBezTo>
                      <a:pt x="0" y="16"/>
                      <a:pt x="0" y="16"/>
                      <a:pt x="0" y="16"/>
                    </a:cubicBezTo>
                    <a:cubicBezTo>
                      <a:pt x="0" y="7"/>
                      <a:pt x="7" y="0"/>
                      <a:pt x="16" y="0"/>
                    </a:cubicBezTo>
                    <a:cubicBezTo>
                      <a:pt x="172" y="0"/>
                      <a:pt x="172" y="0"/>
                      <a:pt x="172" y="0"/>
                    </a:cubicBezTo>
                    <a:cubicBezTo>
                      <a:pt x="181" y="0"/>
                      <a:pt x="187" y="7"/>
                      <a:pt x="187" y="16"/>
                    </a:cubicBezTo>
                    <a:cubicBezTo>
                      <a:pt x="187" y="132"/>
                      <a:pt x="187" y="132"/>
                      <a:pt x="187" y="132"/>
                    </a:cubicBezTo>
                    <a:cubicBezTo>
                      <a:pt x="187" y="140"/>
                      <a:pt x="181" y="147"/>
                      <a:pt x="172" y="147"/>
                    </a:cubicBezTo>
                    <a:close/>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22" name="Rectangle 160">
                <a:extLst>
                  <a:ext uri="{FF2B5EF4-FFF2-40B4-BE49-F238E27FC236}">
                    <a16:creationId xmlns:a16="http://schemas.microsoft.com/office/drawing/2014/main" id="{BC7B4D12-0053-4084-A9E0-77FEE28C102B}"/>
                  </a:ext>
                </a:extLst>
              </p:cNvPr>
              <p:cNvSpPr>
                <a:spLocks noChangeArrowheads="1"/>
              </p:cNvSpPr>
              <p:nvPr/>
            </p:nvSpPr>
            <p:spPr bwMode="auto">
              <a:xfrm>
                <a:off x="7164" y="2949"/>
                <a:ext cx="282" cy="212"/>
              </a:xfrm>
              <a:prstGeom prst="rect">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24" name="Freeform 162">
                <a:extLst>
                  <a:ext uri="{FF2B5EF4-FFF2-40B4-BE49-F238E27FC236}">
                    <a16:creationId xmlns:a16="http://schemas.microsoft.com/office/drawing/2014/main" id="{DD59EE83-98CF-4144-B644-8B3DE27A5FB6}"/>
                  </a:ext>
                </a:extLst>
              </p:cNvPr>
              <p:cNvSpPr>
                <a:spLocks/>
              </p:cNvSpPr>
              <p:nvPr/>
            </p:nvSpPr>
            <p:spPr bwMode="auto">
              <a:xfrm>
                <a:off x="7184" y="3013"/>
                <a:ext cx="241" cy="69"/>
              </a:xfrm>
              <a:custGeom>
                <a:avLst/>
                <a:gdLst>
                  <a:gd name="T0" fmla="*/ 0 w 241"/>
                  <a:gd name="T1" fmla="*/ 49 h 69"/>
                  <a:gd name="T2" fmla="*/ 75 w 241"/>
                  <a:gd name="T3" fmla="*/ 49 h 69"/>
                  <a:gd name="T4" fmla="*/ 86 w 241"/>
                  <a:gd name="T5" fmla="*/ 38 h 69"/>
                  <a:gd name="T6" fmla="*/ 101 w 241"/>
                  <a:gd name="T7" fmla="*/ 69 h 69"/>
                  <a:gd name="T8" fmla="*/ 126 w 241"/>
                  <a:gd name="T9" fmla="*/ 0 h 69"/>
                  <a:gd name="T10" fmla="*/ 148 w 241"/>
                  <a:gd name="T11" fmla="*/ 69 h 69"/>
                  <a:gd name="T12" fmla="*/ 170 w 241"/>
                  <a:gd name="T13" fmla="*/ 38 h 69"/>
                  <a:gd name="T14" fmla="*/ 181 w 241"/>
                  <a:gd name="T15" fmla="*/ 51 h 69"/>
                  <a:gd name="T16" fmla="*/ 241 w 241"/>
                  <a:gd name="T17" fmla="*/ 5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1" h="69">
                    <a:moveTo>
                      <a:pt x="0" y="49"/>
                    </a:moveTo>
                    <a:lnTo>
                      <a:pt x="75" y="49"/>
                    </a:lnTo>
                    <a:lnTo>
                      <a:pt x="86" y="38"/>
                    </a:lnTo>
                    <a:lnTo>
                      <a:pt x="101" y="69"/>
                    </a:lnTo>
                    <a:lnTo>
                      <a:pt x="126" y="0"/>
                    </a:lnTo>
                    <a:lnTo>
                      <a:pt x="148" y="69"/>
                    </a:lnTo>
                    <a:lnTo>
                      <a:pt x="170" y="38"/>
                    </a:lnTo>
                    <a:lnTo>
                      <a:pt x="181" y="51"/>
                    </a:lnTo>
                    <a:lnTo>
                      <a:pt x="241" y="51"/>
                    </a:ln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grpSp>
      </p:grpSp>
      <p:grpSp>
        <p:nvGrpSpPr>
          <p:cNvPr id="442" name="Group 441">
            <a:extLst>
              <a:ext uri="{FF2B5EF4-FFF2-40B4-BE49-F238E27FC236}">
                <a16:creationId xmlns:a16="http://schemas.microsoft.com/office/drawing/2014/main" id="{F3B71DE1-6F69-4E41-8415-3BEF79579908}"/>
              </a:ext>
            </a:extLst>
          </p:cNvPr>
          <p:cNvGrpSpPr/>
          <p:nvPr/>
        </p:nvGrpSpPr>
        <p:grpSpPr>
          <a:xfrm>
            <a:off x="10505677" y="2993174"/>
            <a:ext cx="1044070" cy="686005"/>
            <a:chOff x="10716337" y="3052697"/>
            <a:chExt cx="1065006" cy="699761"/>
          </a:xfrm>
        </p:grpSpPr>
        <p:sp>
          <p:nvSpPr>
            <p:cNvPr id="137" name="TextBox 136"/>
            <p:cNvSpPr txBox="1"/>
            <p:nvPr/>
          </p:nvSpPr>
          <p:spPr>
            <a:xfrm>
              <a:off x="10716337" y="3582926"/>
              <a:ext cx="1065006" cy="169532"/>
            </a:xfrm>
            <a:prstGeom prst="rect">
              <a:avLst/>
            </a:prstGeom>
            <a:noFill/>
            <a:ln>
              <a:solidFill>
                <a:schemeClr val="tx2"/>
              </a:solidFill>
            </a:ln>
          </p:spPr>
          <p:txBody>
            <a:bodyPr vert="horz" wrap="square" lIns="0" tIns="0" rIns="0" bIns="0" rtlCol="0" anchor="ctr" anchorCtr="0">
              <a:spAutoFit/>
            </a:bodyPr>
            <a:lstStyle/>
            <a:p>
              <a:pPr marL="0" marR="0" lvl="0" indent="0" algn="ctr" defTabSz="913788" rtl="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a:ln>
                    <a:noFill/>
                  </a:ln>
                  <a:solidFill>
                    <a:srgbClr val="0078D7"/>
                  </a:solidFill>
                  <a:effectLst/>
                  <a:uLnTx/>
                  <a:uFillTx/>
                  <a:latin typeface="Segoe UI Semilight"/>
                  <a:ea typeface="+mn-ea"/>
                  <a:cs typeface="Segoe UI Light" panose="020B0502040204020203" pitchFamily="34" charset="0"/>
                </a:rPr>
                <a:t>Oceaneering</a:t>
              </a:r>
            </a:p>
          </p:txBody>
        </p:sp>
        <p:grpSp>
          <p:nvGrpSpPr>
            <p:cNvPr id="325" name="Group 165">
              <a:extLst>
                <a:ext uri="{FF2B5EF4-FFF2-40B4-BE49-F238E27FC236}">
                  <a16:creationId xmlns:a16="http://schemas.microsoft.com/office/drawing/2014/main" id="{7EEC84BE-5554-422E-BF61-77F7F76184AD}"/>
                </a:ext>
              </a:extLst>
            </p:cNvPr>
            <p:cNvGrpSpPr>
              <a:grpSpLocks noChangeAspect="1"/>
            </p:cNvGrpSpPr>
            <p:nvPr/>
          </p:nvGrpSpPr>
          <p:grpSpPr bwMode="auto">
            <a:xfrm>
              <a:off x="10948803" y="3052697"/>
              <a:ext cx="600075" cy="381000"/>
              <a:chOff x="6934" y="1932"/>
              <a:chExt cx="378" cy="240"/>
            </a:xfrm>
            <a:solidFill>
              <a:srgbClr val="E6E6E6"/>
            </a:solidFill>
          </p:grpSpPr>
          <p:sp>
            <p:nvSpPr>
              <p:cNvPr id="327" name="Freeform 166">
                <a:extLst>
                  <a:ext uri="{FF2B5EF4-FFF2-40B4-BE49-F238E27FC236}">
                    <a16:creationId xmlns:a16="http://schemas.microsoft.com/office/drawing/2014/main" id="{956E88D3-4805-4A4C-97FA-EF23D9BA55BF}"/>
                  </a:ext>
                </a:extLst>
              </p:cNvPr>
              <p:cNvSpPr>
                <a:spLocks/>
              </p:cNvSpPr>
              <p:nvPr/>
            </p:nvSpPr>
            <p:spPr bwMode="auto">
              <a:xfrm>
                <a:off x="6934" y="2056"/>
                <a:ext cx="327" cy="116"/>
              </a:xfrm>
              <a:custGeom>
                <a:avLst/>
                <a:gdLst>
                  <a:gd name="T0" fmla="*/ 141 w 179"/>
                  <a:gd name="T1" fmla="*/ 0 h 63"/>
                  <a:gd name="T2" fmla="*/ 38 w 179"/>
                  <a:gd name="T3" fmla="*/ 0 h 63"/>
                  <a:gd name="T4" fmla="*/ 0 w 179"/>
                  <a:gd name="T5" fmla="*/ 32 h 63"/>
                  <a:gd name="T6" fmla="*/ 38 w 179"/>
                  <a:gd name="T7" fmla="*/ 63 h 63"/>
                  <a:gd name="T8" fmla="*/ 141 w 179"/>
                  <a:gd name="T9" fmla="*/ 63 h 63"/>
                  <a:gd name="T10" fmla="*/ 179 w 179"/>
                  <a:gd name="T11" fmla="*/ 31 h 63"/>
                  <a:gd name="T12" fmla="*/ 141 w 179"/>
                  <a:gd name="T13" fmla="*/ 0 h 63"/>
                </a:gdLst>
                <a:ahLst/>
                <a:cxnLst>
                  <a:cxn ang="0">
                    <a:pos x="T0" y="T1"/>
                  </a:cxn>
                  <a:cxn ang="0">
                    <a:pos x="T2" y="T3"/>
                  </a:cxn>
                  <a:cxn ang="0">
                    <a:pos x="T4" y="T5"/>
                  </a:cxn>
                  <a:cxn ang="0">
                    <a:pos x="T6" y="T7"/>
                  </a:cxn>
                  <a:cxn ang="0">
                    <a:pos x="T8" y="T9"/>
                  </a:cxn>
                  <a:cxn ang="0">
                    <a:pos x="T10" y="T11"/>
                  </a:cxn>
                  <a:cxn ang="0">
                    <a:pos x="T12" y="T13"/>
                  </a:cxn>
                </a:cxnLst>
                <a:rect l="0" t="0" r="r" b="b"/>
                <a:pathLst>
                  <a:path w="179" h="63">
                    <a:moveTo>
                      <a:pt x="141" y="0"/>
                    </a:moveTo>
                    <a:cubicBezTo>
                      <a:pt x="38" y="0"/>
                      <a:pt x="38" y="0"/>
                      <a:pt x="38" y="0"/>
                    </a:cubicBezTo>
                    <a:cubicBezTo>
                      <a:pt x="17" y="0"/>
                      <a:pt x="0" y="15"/>
                      <a:pt x="0" y="32"/>
                    </a:cubicBezTo>
                    <a:cubicBezTo>
                      <a:pt x="0" y="49"/>
                      <a:pt x="17" y="63"/>
                      <a:pt x="38" y="63"/>
                    </a:cubicBezTo>
                    <a:cubicBezTo>
                      <a:pt x="141" y="63"/>
                      <a:pt x="141" y="63"/>
                      <a:pt x="141" y="63"/>
                    </a:cubicBezTo>
                    <a:cubicBezTo>
                      <a:pt x="162" y="63"/>
                      <a:pt x="179" y="49"/>
                      <a:pt x="179" y="31"/>
                    </a:cubicBezTo>
                    <a:cubicBezTo>
                      <a:pt x="179" y="14"/>
                      <a:pt x="162" y="0"/>
                      <a:pt x="141" y="0"/>
                    </a:cubicBezTo>
                    <a:close/>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28" name="Freeform 167">
                <a:extLst>
                  <a:ext uri="{FF2B5EF4-FFF2-40B4-BE49-F238E27FC236}">
                    <a16:creationId xmlns:a16="http://schemas.microsoft.com/office/drawing/2014/main" id="{6A704F57-6F61-45F0-B3C7-DE50E5200A81}"/>
                  </a:ext>
                </a:extLst>
              </p:cNvPr>
              <p:cNvSpPr>
                <a:spLocks/>
              </p:cNvSpPr>
              <p:nvPr/>
            </p:nvSpPr>
            <p:spPr bwMode="auto">
              <a:xfrm>
                <a:off x="7261" y="2061"/>
                <a:ext cx="51" cy="54"/>
              </a:xfrm>
              <a:custGeom>
                <a:avLst/>
                <a:gdLst>
                  <a:gd name="T0" fmla="*/ 0 w 28"/>
                  <a:gd name="T1" fmla="*/ 29 h 29"/>
                  <a:gd name="T2" fmla="*/ 28 w 28"/>
                  <a:gd name="T3" fmla="*/ 0 h 29"/>
                  <a:gd name="T4" fmla="*/ 28 w 28"/>
                  <a:gd name="T5" fmla="*/ 29 h 29"/>
                  <a:gd name="T6" fmla="*/ 0 w 28"/>
                  <a:gd name="T7" fmla="*/ 29 h 29"/>
                </a:gdLst>
                <a:ahLst/>
                <a:cxnLst>
                  <a:cxn ang="0">
                    <a:pos x="T0" y="T1"/>
                  </a:cxn>
                  <a:cxn ang="0">
                    <a:pos x="T2" y="T3"/>
                  </a:cxn>
                  <a:cxn ang="0">
                    <a:pos x="T4" y="T5"/>
                  </a:cxn>
                  <a:cxn ang="0">
                    <a:pos x="T6" y="T7"/>
                  </a:cxn>
                </a:cxnLst>
                <a:rect l="0" t="0" r="r" b="b"/>
                <a:pathLst>
                  <a:path w="28" h="29">
                    <a:moveTo>
                      <a:pt x="0" y="29"/>
                    </a:moveTo>
                    <a:cubicBezTo>
                      <a:pt x="0" y="13"/>
                      <a:pt x="12" y="0"/>
                      <a:pt x="28" y="0"/>
                    </a:cubicBezTo>
                    <a:cubicBezTo>
                      <a:pt x="28" y="29"/>
                      <a:pt x="28" y="29"/>
                      <a:pt x="28" y="29"/>
                    </a:cubicBezTo>
                    <a:lnTo>
                      <a:pt x="0" y="29"/>
                    </a:lnTo>
                    <a:close/>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29" name="Freeform 168">
                <a:extLst>
                  <a:ext uri="{FF2B5EF4-FFF2-40B4-BE49-F238E27FC236}">
                    <a16:creationId xmlns:a16="http://schemas.microsoft.com/office/drawing/2014/main" id="{838515E5-835B-4407-BA30-935B63B5864E}"/>
                  </a:ext>
                </a:extLst>
              </p:cNvPr>
              <p:cNvSpPr>
                <a:spLocks/>
              </p:cNvSpPr>
              <p:nvPr/>
            </p:nvSpPr>
            <p:spPr bwMode="auto">
              <a:xfrm>
                <a:off x="7261" y="2115"/>
                <a:ext cx="51" cy="51"/>
              </a:xfrm>
              <a:custGeom>
                <a:avLst/>
                <a:gdLst>
                  <a:gd name="T0" fmla="*/ 0 w 28"/>
                  <a:gd name="T1" fmla="*/ 0 h 28"/>
                  <a:gd name="T2" fmla="*/ 28 w 28"/>
                  <a:gd name="T3" fmla="*/ 28 h 28"/>
                  <a:gd name="T4" fmla="*/ 28 w 28"/>
                  <a:gd name="T5" fmla="*/ 0 h 28"/>
                  <a:gd name="T6" fmla="*/ 0 w 28"/>
                  <a:gd name="T7" fmla="*/ 0 h 28"/>
                </a:gdLst>
                <a:ahLst/>
                <a:cxnLst>
                  <a:cxn ang="0">
                    <a:pos x="T0" y="T1"/>
                  </a:cxn>
                  <a:cxn ang="0">
                    <a:pos x="T2" y="T3"/>
                  </a:cxn>
                  <a:cxn ang="0">
                    <a:pos x="T4" y="T5"/>
                  </a:cxn>
                  <a:cxn ang="0">
                    <a:pos x="T6" y="T7"/>
                  </a:cxn>
                </a:cxnLst>
                <a:rect l="0" t="0" r="r" b="b"/>
                <a:pathLst>
                  <a:path w="28" h="28">
                    <a:moveTo>
                      <a:pt x="0" y="0"/>
                    </a:moveTo>
                    <a:cubicBezTo>
                      <a:pt x="0" y="15"/>
                      <a:pt x="12" y="28"/>
                      <a:pt x="28" y="28"/>
                    </a:cubicBezTo>
                    <a:cubicBezTo>
                      <a:pt x="28" y="0"/>
                      <a:pt x="28" y="0"/>
                      <a:pt x="28" y="0"/>
                    </a:cubicBezTo>
                    <a:lnTo>
                      <a:pt x="0" y="0"/>
                    </a:lnTo>
                    <a:close/>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32" name="Freeform 171">
                <a:extLst>
                  <a:ext uri="{FF2B5EF4-FFF2-40B4-BE49-F238E27FC236}">
                    <a16:creationId xmlns:a16="http://schemas.microsoft.com/office/drawing/2014/main" id="{1680413E-D3B3-4EFD-82F9-7036B4AD0BAB}"/>
                  </a:ext>
                </a:extLst>
              </p:cNvPr>
              <p:cNvSpPr>
                <a:spLocks/>
              </p:cNvSpPr>
              <p:nvPr/>
            </p:nvSpPr>
            <p:spPr bwMode="auto">
              <a:xfrm>
                <a:off x="7016" y="2056"/>
                <a:ext cx="0" cy="116"/>
              </a:xfrm>
              <a:custGeom>
                <a:avLst/>
                <a:gdLst>
                  <a:gd name="T0" fmla="*/ 0 h 116"/>
                  <a:gd name="T1" fmla="*/ 116 h 116"/>
                  <a:gd name="T2" fmla="*/ 0 h 116"/>
                </a:gdLst>
                <a:ahLst/>
                <a:cxnLst>
                  <a:cxn ang="0">
                    <a:pos x="0" y="T0"/>
                  </a:cxn>
                  <a:cxn ang="0">
                    <a:pos x="0" y="T1"/>
                  </a:cxn>
                  <a:cxn ang="0">
                    <a:pos x="0" y="T2"/>
                  </a:cxn>
                </a:cxnLst>
                <a:rect l="0" t="0" r="r" b="b"/>
                <a:pathLst>
                  <a:path h="116">
                    <a:moveTo>
                      <a:pt x="0" y="0"/>
                    </a:moveTo>
                    <a:lnTo>
                      <a:pt x="0" y="116"/>
                    </a:lnTo>
                    <a:lnTo>
                      <a:pt x="0" y="0"/>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33" name="Line 172">
                <a:extLst>
                  <a:ext uri="{FF2B5EF4-FFF2-40B4-BE49-F238E27FC236}">
                    <a16:creationId xmlns:a16="http://schemas.microsoft.com/office/drawing/2014/main" id="{E6F19EC2-83AA-420D-8710-7B9409767E2F}"/>
                  </a:ext>
                </a:extLst>
              </p:cNvPr>
              <p:cNvSpPr>
                <a:spLocks noChangeShapeType="1"/>
              </p:cNvSpPr>
              <p:nvPr/>
            </p:nvSpPr>
            <p:spPr bwMode="auto">
              <a:xfrm>
                <a:off x="7016" y="2056"/>
                <a:ext cx="0" cy="116"/>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34" name="Freeform 173">
                <a:extLst>
                  <a:ext uri="{FF2B5EF4-FFF2-40B4-BE49-F238E27FC236}">
                    <a16:creationId xmlns:a16="http://schemas.microsoft.com/office/drawing/2014/main" id="{A8A5AC58-DAC5-4071-825D-1315773157A7}"/>
                  </a:ext>
                </a:extLst>
              </p:cNvPr>
              <p:cNvSpPr>
                <a:spLocks/>
              </p:cNvSpPr>
              <p:nvPr/>
            </p:nvSpPr>
            <p:spPr bwMode="auto">
              <a:xfrm>
                <a:off x="7016" y="2010"/>
                <a:ext cx="128" cy="46"/>
              </a:xfrm>
              <a:custGeom>
                <a:avLst/>
                <a:gdLst>
                  <a:gd name="T0" fmla="*/ 128 w 128"/>
                  <a:gd name="T1" fmla="*/ 46 h 46"/>
                  <a:gd name="T2" fmla="*/ 0 w 128"/>
                  <a:gd name="T3" fmla="*/ 46 h 46"/>
                  <a:gd name="T4" fmla="*/ 0 w 128"/>
                  <a:gd name="T5" fmla="*/ 0 h 46"/>
                  <a:gd name="T6" fmla="*/ 108 w 128"/>
                  <a:gd name="T7" fmla="*/ 0 h 46"/>
                  <a:gd name="T8" fmla="*/ 128 w 128"/>
                  <a:gd name="T9" fmla="*/ 46 h 46"/>
                </a:gdLst>
                <a:ahLst/>
                <a:cxnLst>
                  <a:cxn ang="0">
                    <a:pos x="T0" y="T1"/>
                  </a:cxn>
                  <a:cxn ang="0">
                    <a:pos x="T2" y="T3"/>
                  </a:cxn>
                  <a:cxn ang="0">
                    <a:pos x="T4" y="T5"/>
                  </a:cxn>
                  <a:cxn ang="0">
                    <a:pos x="T6" y="T7"/>
                  </a:cxn>
                  <a:cxn ang="0">
                    <a:pos x="T8" y="T9"/>
                  </a:cxn>
                </a:cxnLst>
                <a:rect l="0" t="0" r="r" b="b"/>
                <a:pathLst>
                  <a:path w="128" h="46">
                    <a:moveTo>
                      <a:pt x="128" y="46"/>
                    </a:moveTo>
                    <a:lnTo>
                      <a:pt x="0" y="46"/>
                    </a:lnTo>
                    <a:lnTo>
                      <a:pt x="0" y="0"/>
                    </a:lnTo>
                    <a:lnTo>
                      <a:pt x="108" y="0"/>
                    </a:lnTo>
                    <a:lnTo>
                      <a:pt x="128" y="46"/>
                    </a:lnTo>
                    <a:close/>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35" name="Freeform 174">
                <a:extLst>
                  <a:ext uri="{FF2B5EF4-FFF2-40B4-BE49-F238E27FC236}">
                    <a16:creationId xmlns:a16="http://schemas.microsoft.com/office/drawing/2014/main" id="{DC6D5FE1-8D19-4594-B87D-DC36A1FF4052}"/>
                  </a:ext>
                </a:extLst>
              </p:cNvPr>
              <p:cNvSpPr>
                <a:spLocks/>
              </p:cNvSpPr>
              <p:nvPr/>
            </p:nvSpPr>
            <p:spPr bwMode="auto">
              <a:xfrm>
                <a:off x="7080" y="1954"/>
                <a:ext cx="0" cy="56"/>
              </a:xfrm>
              <a:custGeom>
                <a:avLst/>
                <a:gdLst>
                  <a:gd name="T0" fmla="*/ 0 h 56"/>
                  <a:gd name="T1" fmla="*/ 56 h 56"/>
                  <a:gd name="T2" fmla="*/ 0 h 56"/>
                </a:gdLst>
                <a:ahLst/>
                <a:cxnLst>
                  <a:cxn ang="0">
                    <a:pos x="0" y="T0"/>
                  </a:cxn>
                  <a:cxn ang="0">
                    <a:pos x="0" y="T1"/>
                  </a:cxn>
                  <a:cxn ang="0">
                    <a:pos x="0" y="T2"/>
                  </a:cxn>
                </a:cxnLst>
                <a:rect l="0" t="0" r="r" b="b"/>
                <a:pathLst>
                  <a:path h="56">
                    <a:moveTo>
                      <a:pt x="0" y="0"/>
                    </a:moveTo>
                    <a:lnTo>
                      <a:pt x="0" y="56"/>
                    </a:lnTo>
                    <a:lnTo>
                      <a:pt x="0" y="0"/>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36" name="Line 175">
                <a:extLst>
                  <a:ext uri="{FF2B5EF4-FFF2-40B4-BE49-F238E27FC236}">
                    <a16:creationId xmlns:a16="http://schemas.microsoft.com/office/drawing/2014/main" id="{51B76ADB-5BD0-43FD-8067-0BCE8579F839}"/>
                  </a:ext>
                </a:extLst>
              </p:cNvPr>
              <p:cNvSpPr>
                <a:spLocks noChangeShapeType="1"/>
              </p:cNvSpPr>
              <p:nvPr/>
            </p:nvSpPr>
            <p:spPr bwMode="auto">
              <a:xfrm>
                <a:off x="7080" y="1954"/>
                <a:ext cx="0" cy="56"/>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37" name="Freeform 176">
                <a:extLst>
                  <a:ext uri="{FF2B5EF4-FFF2-40B4-BE49-F238E27FC236}">
                    <a16:creationId xmlns:a16="http://schemas.microsoft.com/office/drawing/2014/main" id="{9A0A6AE1-D6BD-4968-B8D4-8CAD1D2F8230}"/>
                  </a:ext>
                </a:extLst>
              </p:cNvPr>
              <p:cNvSpPr>
                <a:spLocks/>
              </p:cNvSpPr>
              <p:nvPr/>
            </p:nvSpPr>
            <p:spPr bwMode="auto">
              <a:xfrm>
                <a:off x="7057" y="1958"/>
                <a:ext cx="0" cy="52"/>
              </a:xfrm>
              <a:custGeom>
                <a:avLst/>
                <a:gdLst>
                  <a:gd name="T0" fmla="*/ 52 h 52"/>
                  <a:gd name="T1" fmla="*/ 0 h 52"/>
                  <a:gd name="T2" fmla="*/ 52 h 52"/>
                </a:gdLst>
                <a:ahLst/>
                <a:cxnLst>
                  <a:cxn ang="0">
                    <a:pos x="0" y="T0"/>
                  </a:cxn>
                  <a:cxn ang="0">
                    <a:pos x="0" y="T1"/>
                  </a:cxn>
                  <a:cxn ang="0">
                    <a:pos x="0" y="T2"/>
                  </a:cxn>
                </a:cxnLst>
                <a:rect l="0" t="0" r="r" b="b"/>
                <a:pathLst>
                  <a:path h="52">
                    <a:moveTo>
                      <a:pt x="0" y="52"/>
                    </a:moveTo>
                    <a:lnTo>
                      <a:pt x="0" y="0"/>
                    </a:lnTo>
                    <a:lnTo>
                      <a:pt x="0" y="52"/>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38" name="Line 177">
                <a:extLst>
                  <a:ext uri="{FF2B5EF4-FFF2-40B4-BE49-F238E27FC236}">
                    <a16:creationId xmlns:a16="http://schemas.microsoft.com/office/drawing/2014/main" id="{B821B6F7-072B-460D-AE35-A0F00EA85D33}"/>
                  </a:ext>
                </a:extLst>
              </p:cNvPr>
              <p:cNvSpPr>
                <a:spLocks noChangeShapeType="1"/>
              </p:cNvSpPr>
              <p:nvPr/>
            </p:nvSpPr>
            <p:spPr bwMode="auto">
              <a:xfrm flipV="1">
                <a:off x="7057" y="1958"/>
                <a:ext cx="0" cy="52"/>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39" name="Freeform 178">
                <a:extLst>
                  <a:ext uri="{FF2B5EF4-FFF2-40B4-BE49-F238E27FC236}">
                    <a16:creationId xmlns:a16="http://schemas.microsoft.com/office/drawing/2014/main" id="{0655AC84-638E-4037-814F-305F4E65EC0C}"/>
                  </a:ext>
                </a:extLst>
              </p:cNvPr>
              <p:cNvSpPr>
                <a:spLocks/>
              </p:cNvSpPr>
              <p:nvPr/>
            </p:nvSpPr>
            <p:spPr bwMode="auto">
              <a:xfrm>
                <a:off x="7027" y="1932"/>
                <a:ext cx="30" cy="28"/>
              </a:xfrm>
              <a:custGeom>
                <a:avLst/>
                <a:gdLst>
                  <a:gd name="T0" fmla="*/ 0 w 16"/>
                  <a:gd name="T1" fmla="*/ 0 h 15"/>
                  <a:gd name="T2" fmla="*/ 16 w 16"/>
                  <a:gd name="T3" fmla="*/ 15 h 15"/>
                </a:gdLst>
                <a:ahLst/>
                <a:cxnLst>
                  <a:cxn ang="0">
                    <a:pos x="T0" y="T1"/>
                  </a:cxn>
                  <a:cxn ang="0">
                    <a:pos x="T2" y="T3"/>
                  </a:cxn>
                </a:cxnLst>
                <a:rect l="0" t="0" r="r" b="b"/>
                <a:pathLst>
                  <a:path w="16" h="15">
                    <a:moveTo>
                      <a:pt x="0" y="0"/>
                    </a:moveTo>
                    <a:cubicBezTo>
                      <a:pt x="9" y="0"/>
                      <a:pt x="16" y="7"/>
                      <a:pt x="16" y="15"/>
                    </a:cubicBezTo>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40" name="Freeform 179">
                <a:extLst>
                  <a:ext uri="{FF2B5EF4-FFF2-40B4-BE49-F238E27FC236}">
                    <a16:creationId xmlns:a16="http://schemas.microsoft.com/office/drawing/2014/main" id="{E50EE70D-E696-4F0E-BAC5-448113D3B356}"/>
                  </a:ext>
                </a:extLst>
              </p:cNvPr>
              <p:cNvSpPr>
                <a:spLocks/>
              </p:cNvSpPr>
              <p:nvPr/>
            </p:nvSpPr>
            <p:spPr bwMode="auto">
              <a:xfrm>
                <a:off x="7027" y="1932"/>
                <a:ext cx="30" cy="28"/>
              </a:xfrm>
              <a:custGeom>
                <a:avLst/>
                <a:gdLst>
                  <a:gd name="T0" fmla="*/ 0 w 16"/>
                  <a:gd name="T1" fmla="*/ 0 h 15"/>
                  <a:gd name="T2" fmla="*/ 16 w 16"/>
                  <a:gd name="T3" fmla="*/ 15 h 15"/>
                </a:gdLst>
                <a:ahLst/>
                <a:cxnLst>
                  <a:cxn ang="0">
                    <a:pos x="T0" y="T1"/>
                  </a:cxn>
                  <a:cxn ang="0">
                    <a:pos x="T2" y="T3"/>
                  </a:cxn>
                </a:cxnLst>
                <a:rect l="0" t="0" r="r" b="b"/>
                <a:pathLst>
                  <a:path w="16" h="15">
                    <a:moveTo>
                      <a:pt x="0" y="0"/>
                    </a:moveTo>
                    <a:cubicBezTo>
                      <a:pt x="9" y="0"/>
                      <a:pt x="16" y="7"/>
                      <a:pt x="16" y="15"/>
                    </a:cubicBez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grpSp>
      </p:grpSp>
      <p:grpSp>
        <p:nvGrpSpPr>
          <p:cNvPr id="441" name="Group 440">
            <a:extLst>
              <a:ext uri="{FF2B5EF4-FFF2-40B4-BE49-F238E27FC236}">
                <a16:creationId xmlns:a16="http://schemas.microsoft.com/office/drawing/2014/main" id="{5EF75132-EDAE-42CA-B531-DDBBBB41763A}"/>
              </a:ext>
            </a:extLst>
          </p:cNvPr>
          <p:cNvGrpSpPr/>
          <p:nvPr/>
        </p:nvGrpSpPr>
        <p:grpSpPr>
          <a:xfrm>
            <a:off x="8713467" y="2892016"/>
            <a:ext cx="1044070" cy="943779"/>
            <a:chOff x="8888190" y="2949509"/>
            <a:chExt cx="1065006" cy="962704"/>
          </a:xfrm>
        </p:grpSpPr>
        <p:sp>
          <p:nvSpPr>
            <p:cNvPr id="122" name="TextBox 121"/>
            <p:cNvSpPr txBox="1"/>
            <p:nvPr/>
          </p:nvSpPr>
          <p:spPr>
            <a:xfrm>
              <a:off x="8888190" y="3573659"/>
              <a:ext cx="1065006" cy="338554"/>
            </a:xfrm>
            <a:prstGeom prst="rect">
              <a:avLst/>
            </a:prstGeom>
            <a:noFill/>
            <a:ln>
              <a:solidFill>
                <a:schemeClr val="tx2"/>
              </a:solidFill>
            </a:ln>
          </p:spPr>
          <p:txBody>
            <a:bodyPr vert="horz" wrap="square" lIns="0" tIns="0" rIns="0" bIns="0" rtlCol="0" anchor="ctr" anchorCtr="0">
              <a:spAutoFit/>
            </a:bodyPr>
            <a:lstStyle/>
            <a:p>
              <a:pPr marL="0" marR="0" lvl="0" indent="0" algn="ctr" defTabSz="913579" rtl="0" eaLnBrk="1" fontAlgn="auto" latinLnBrk="0" hangingPunct="1">
                <a:lnSpc>
                  <a:spcPct val="90000"/>
                </a:lnSpc>
                <a:spcBef>
                  <a:spcPts val="0"/>
                </a:spcBef>
                <a:spcAft>
                  <a:spcPts val="586"/>
                </a:spcAft>
                <a:buClrTx/>
                <a:buSzTx/>
                <a:buFontTx/>
                <a:buNone/>
                <a:tabLst/>
                <a:defRPr/>
              </a:pPr>
              <a:r>
                <a:rPr kumimoji="0" lang="en-US" sz="1200" b="0" i="0" u="none" strike="noStrike" kern="0" cap="none" spc="0" normalizeH="0" baseline="0" noProof="0" dirty="0">
                  <a:ln>
                    <a:noFill/>
                  </a:ln>
                  <a:solidFill>
                    <a:srgbClr val="0078D7"/>
                  </a:solidFill>
                  <a:effectLst/>
                  <a:uLnTx/>
                  <a:uFillTx/>
                  <a:latin typeface="Segoe UI Semilight"/>
                  <a:ea typeface="+mn-ea"/>
                  <a:cs typeface="Segoe UI Light" panose="020B0502040204020203" pitchFamily="34" charset="0"/>
                </a:rPr>
                <a:t>Defense &amp; Aerospace</a:t>
              </a:r>
            </a:p>
          </p:txBody>
        </p:sp>
        <p:grpSp>
          <p:nvGrpSpPr>
            <p:cNvPr id="341" name="Group 182">
              <a:extLst>
                <a:ext uri="{FF2B5EF4-FFF2-40B4-BE49-F238E27FC236}">
                  <a16:creationId xmlns:a16="http://schemas.microsoft.com/office/drawing/2014/main" id="{07A431C0-C102-4C67-B676-864830CD052C}"/>
                </a:ext>
              </a:extLst>
            </p:cNvPr>
            <p:cNvGrpSpPr>
              <a:grpSpLocks noChangeAspect="1"/>
            </p:cNvGrpSpPr>
            <p:nvPr/>
          </p:nvGrpSpPr>
          <p:grpSpPr bwMode="auto">
            <a:xfrm>
              <a:off x="9211143" y="2949509"/>
              <a:ext cx="419100" cy="484188"/>
              <a:chOff x="5913" y="1871"/>
              <a:chExt cx="264" cy="305"/>
            </a:xfrm>
            <a:solidFill>
              <a:srgbClr val="E6E6E6"/>
            </a:solidFill>
          </p:grpSpPr>
          <p:sp>
            <p:nvSpPr>
              <p:cNvPr id="343" name="Freeform 183">
                <a:extLst>
                  <a:ext uri="{FF2B5EF4-FFF2-40B4-BE49-F238E27FC236}">
                    <a16:creationId xmlns:a16="http://schemas.microsoft.com/office/drawing/2014/main" id="{01793668-5EC4-44E5-9341-4CB35ABE21E6}"/>
                  </a:ext>
                </a:extLst>
              </p:cNvPr>
              <p:cNvSpPr>
                <a:spLocks/>
              </p:cNvSpPr>
              <p:nvPr/>
            </p:nvSpPr>
            <p:spPr bwMode="auto">
              <a:xfrm>
                <a:off x="5913" y="1903"/>
                <a:ext cx="264" cy="273"/>
              </a:xfrm>
              <a:custGeom>
                <a:avLst/>
                <a:gdLst>
                  <a:gd name="T0" fmla="*/ 144 w 144"/>
                  <a:gd name="T1" fmla="*/ 0 h 149"/>
                  <a:gd name="T2" fmla="*/ 144 w 144"/>
                  <a:gd name="T3" fmla="*/ 33 h 149"/>
                  <a:gd name="T4" fmla="*/ 72 w 144"/>
                  <a:gd name="T5" fmla="*/ 149 h 149"/>
                  <a:gd name="T6" fmla="*/ 0 w 144"/>
                  <a:gd name="T7" fmla="*/ 33 h 149"/>
                  <a:gd name="T8" fmla="*/ 0 w 144"/>
                  <a:gd name="T9" fmla="*/ 0 h 149"/>
                </a:gdLst>
                <a:ahLst/>
                <a:cxnLst>
                  <a:cxn ang="0">
                    <a:pos x="T0" y="T1"/>
                  </a:cxn>
                  <a:cxn ang="0">
                    <a:pos x="T2" y="T3"/>
                  </a:cxn>
                  <a:cxn ang="0">
                    <a:pos x="T4" y="T5"/>
                  </a:cxn>
                  <a:cxn ang="0">
                    <a:pos x="T6" y="T7"/>
                  </a:cxn>
                  <a:cxn ang="0">
                    <a:pos x="T8" y="T9"/>
                  </a:cxn>
                </a:cxnLst>
                <a:rect l="0" t="0" r="r" b="b"/>
                <a:pathLst>
                  <a:path w="144" h="149">
                    <a:moveTo>
                      <a:pt x="144" y="0"/>
                    </a:moveTo>
                    <a:cubicBezTo>
                      <a:pt x="144" y="33"/>
                      <a:pt x="144" y="33"/>
                      <a:pt x="144" y="33"/>
                    </a:cubicBezTo>
                    <a:cubicBezTo>
                      <a:pt x="142" y="123"/>
                      <a:pt x="72" y="149"/>
                      <a:pt x="72" y="149"/>
                    </a:cubicBezTo>
                    <a:cubicBezTo>
                      <a:pt x="72" y="149"/>
                      <a:pt x="2" y="123"/>
                      <a:pt x="0" y="33"/>
                    </a:cubicBezTo>
                    <a:cubicBezTo>
                      <a:pt x="0" y="0"/>
                      <a:pt x="0" y="0"/>
                      <a:pt x="0" y="0"/>
                    </a:cubicBezTo>
                  </a:path>
                </a:pathLst>
              </a:custGeom>
              <a:grpFill/>
              <a:ln w="19050" cap="rnd">
                <a:solidFill>
                  <a:schemeClr val="tx2"/>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44" name="Freeform 184">
                <a:extLst>
                  <a:ext uri="{FF2B5EF4-FFF2-40B4-BE49-F238E27FC236}">
                    <a16:creationId xmlns:a16="http://schemas.microsoft.com/office/drawing/2014/main" id="{41E9D139-1587-4A46-8BE5-D08CFD20E8DE}"/>
                  </a:ext>
                </a:extLst>
              </p:cNvPr>
              <p:cNvSpPr>
                <a:spLocks/>
              </p:cNvSpPr>
              <p:nvPr/>
            </p:nvSpPr>
            <p:spPr bwMode="auto">
              <a:xfrm>
                <a:off x="5913" y="1903"/>
                <a:ext cx="264" cy="273"/>
              </a:xfrm>
              <a:custGeom>
                <a:avLst/>
                <a:gdLst>
                  <a:gd name="T0" fmla="*/ 144 w 144"/>
                  <a:gd name="T1" fmla="*/ 0 h 149"/>
                  <a:gd name="T2" fmla="*/ 144 w 144"/>
                  <a:gd name="T3" fmla="*/ 33 h 149"/>
                  <a:gd name="T4" fmla="*/ 72 w 144"/>
                  <a:gd name="T5" fmla="*/ 149 h 149"/>
                  <a:gd name="T6" fmla="*/ 0 w 144"/>
                  <a:gd name="T7" fmla="*/ 33 h 149"/>
                  <a:gd name="T8" fmla="*/ 0 w 144"/>
                  <a:gd name="T9" fmla="*/ 0 h 149"/>
                </a:gdLst>
                <a:ahLst/>
                <a:cxnLst>
                  <a:cxn ang="0">
                    <a:pos x="T0" y="T1"/>
                  </a:cxn>
                  <a:cxn ang="0">
                    <a:pos x="T2" y="T3"/>
                  </a:cxn>
                  <a:cxn ang="0">
                    <a:pos x="T4" y="T5"/>
                  </a:cxn>
                  <a:cxn ang="0">
                    <a:pos x="T6" y="T7"/>
                  </a:cxn>
                  <a:cxn ang="0">
                    <a:pos x="T8" y="T9"/>
                  </a:cxn>
                </a:cxnLst>
                <a:rect l="0" t="0" r="r" b="b"/>
                <a:pathLst>
                  <a:path w="144" h="149">
                    <a:moveTo>
                      <a:pt x="144" y="0"/>
                    </a:moveTo>
                    <a:cubicBezTo>
                      <a:pt x="144" y="33"/>
                      <a:pt x="144" y="33"/>
                      <a:pt x="144" y="33"/>
                    </a:cubicBezTo>
                    <a:cubicBezTo>
                      <a:pt x="142" y="123"/>
                      <a:pt x="72" y="149"/>
                      <a:pt x="72" y="149"/>
                    </a:cubicBezTo>
                    <a:cubicBezTo>
                      <a:pt x="72" y="149"/>
                      <a:pt x="2" y="123"/>
                      <a:pt x="0" y="33"/>
                    </a:cubicBezTo>
                    <a:cubicBezTo>
                      <a:pt x="0" y="0"/>
                      <a:pt x="0" y="0"/>
                      <a:pt x="0" y="0"/>
                    </a:cubicBezTo>
                  </a:path>
                </a:pathLst>
              </a:custGeom>
              <a:grpFill/>
              <a:ln w="19050" cap="rnd">
                <a:solidFill>
                  <a:schemeClr val="tx2"/>
                </a:solidFill>
                <a:prstDash val="solid"/>
                <a:round/>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45" name="Freeform 185">
                <a:extLst>
                  <a:ext uri="{FF2B5EF4-FFF2-40B4-BE49-F238E27FC236}">
                    <a16:creationId xmlns:a16="http://schemas.microsoft.com/office/drawing/2014/main" id="{D05E5090-4F07-48A3-8DEB-5ABE1DC87988}"/>
                  </a:ext>
                </a:extLst>
              </p:cNvPr>
              <p:cNvSpPr>
                <a:spLocks/>
              </p:cNvSpPr>
              <p:nvPr/>
            </p:nvSpPr>
            <p:spPr bwMode="auto">
              <a:xfrm>
                <a:off x="6045" y="1871"/>
                <a:ext cx="132" cy="59"/>
              </a:xfrm>
              <a:custGeom>
                <a:avLst/>
                <a:gdLst>
                  <a:gd name="T0" fmla="*/ 72 w 72"/>
                  <a:gd name="T1" fmla="*/ 17 h 32"/>
                  <a:gd name="T2" fmla="*/ 0 w 72"/>
                  <a:gd name="T3" fmla="*/ 0 h 32"/>
                </a:gdLst>
                <a:ahLst/>
                <a:cxnLst>
                  <a:cxn ang="0">
                    <a:pos x="T0" y="T1"/>
                  </a:cxn>
                  <a:cxn ang="0">
                    <a:pos x="T2" y="T3"/>
                  </a:cxn>
                </a:cxnLst>
                <a:rect l="0" t="0" r="r" b="b"/>
                <a:pathLst>
                  <a:path w="72" h="32">
                    <a:moveTo>
                      <a:pt x="72" y="17"/>
                    </a:moveTo>
                    <a:cubicBezTo>
                      <a:pt x="72" y="17"/>
                      <a:pt x="25" y="32"/>
                      <a:pt x="0" y="0"/>
                    </a:cubicBezTo>
                  </a:path>
                </a:pathLst>
              </a:custGeom>
              <a:grpFill/>
              <a:ln w="19050" cap="rnd">
                <a:solidFill>
                  <a:schemeClr val="tx2"/>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46" name="Freeform 186">
                <a:extLst>
                  <a:ext uri="{FF2B5EF4-FFF2-40B4-BE49-F238E27FC236}">
                    <a16:creationId xmlns:a16="http://schemas.microsoft.com/office/drawing/2014/main" id="{FCD86132-69A9-4F1F-8CD4-E19277ADB057}"/>
                  </a:ext>
                </a:extLst>
              </p:cNvPr>
              <p:cNvSpPr>
                <a:spLocks/>
              </p:cNvSpPr>
              <p:nvPr/>
            </p:nvSpPr>
            <p:spPr bwMode="auto">
              <a:xfrm>
                <a:off x="6045" y="1871"/>
                <a:ext cx="132" cy="59"/>
              </a:xfrm>
              <a:custGeom>
                <a:avLst/>
                <a:gdLst>
                  <a:gd name="T0" fmla="*/ 72 w 72"/>
                  <a:gd name="T1" fmla="*/ 17 h 32"/>
                  <a:gd name="T2" fmla="*/ 0 w 72"/>
                  <a:gd name="T3" fmla="*/ 0 h 32"/>
                </a:gdLst>
                <a:ahLst/>
                <a:cxnLst>
                  <a:cxn ang="0">
                    <a:pos x="T0" y="T1"/>
                  </a:cxn>
                  <a:cxn ang="0">
                    <a:pos x="T2" y="T3"/>
                  </a:cxn>
                </a:cxnLst>
                <a:rect l="0" t="0" r="r" b="b"/>
                <a:pathLst>
                  <a:path w="72" h="32">
                    <a:moveTo>
                      <a:pt x="72" y="17"/>
                    </a:moveTo>
                    <a:cubicBezTo>
                      <a:pt x="72" y="17"/>
                      <a:pt x="25" y="32"/>
                      <a:pt x="0" y="0"/>
                    </a:cubicBezTo>
                  </a:path>
                </a:pathLst>
              </a:custGeom>
              <a:grpFill/>
              <a:ln w="19050" cap="rnd">
                <a:solidFill>
                  <a:schemeClr val="tx2"/>
                </a:solidFill>
                <a:prstDash val="solid"/>
                <a:round/>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47" name="Freeform 187">
                <a:extLst>
                  <a:ext uri="{FF2B5EF4-FFF2-40B4-BE49-F238E27FC236}">
                    <a16:creationId xmlns:a16="http://schemas.microsoft.com/office/drawing/2014/main" id="{37ADE624-D45C-4C3C-9669-95101D34AEEB}"/>
                  </a:ext>
                </a:extLst>
              </p:cNvPr>
              <p:cNvSpPr>
                <a:spLocks/>
              </p:cNvSpPr>
              <p:nvPr/>
            </p:nvSpPr>
            <p:spPr bwMode="auto">
              <a:xfrm>
                <a:off x="5988" y="1956"/>
                <a:ext cx="113" cy="108"/>
              </a:xfrm>
              <a:custGeom>
                <a:avLst/>
                <a:gdLst>
                  <a:gd name="T0" fmla="*/ 57 w 113"/>
                  <a:gd name="T1" fmla="*/ 0 h 108"/>
                  <a:gd name="T2" fmla="*/ 75 w 113"/>
                  <a:gd name="T3" fmla="*/ 35 h 108"/>
                  <a:gd name="T4" fmla="*/ 113 w 113"/>
                  <a:gd name="T5" fmla="*/ 40 h 108"/>
                  <a:gd name="T6" fmla="*/ 86 w 113"/>
                  <a:gd name="T7" fmla="*/ 69 h 108"/>
                  <a:gd name="T8" fmla="*/ 91 w 113"/>
                  <a:gd name="T9" fmla="*/ 108 h 108"/>
                  <a:gd name="T10" fmla="*/ 57 w 113"/>
                  <a:gd name="T11" fmla="*/ 89 h 108"/>
                  <a:gd name="T12" fmla="*/ 22 w 113"/>
                  <a:gd name="T13" fmla="*/ 108 h 108"/>
                  <a:gd name="T14" fmla="*/ 27 w 113"/>
                  <a:gd name="T15" fmla="*/ 69 h 108"/>
                  <a:gd name="T16" fmla="*/ 0 w 113"/>
                  <a:gd name="T17" fmla="*/ 40 h 108"/>
                  <a:gd name="T18" fmla="*/ 38 w 113"/>
                  <a:gd name="T19" fmla="*/ 35 h 108"/>
                  <a:gd name="T20" fmla="*/ 57 w 113"/>
                  <a:gd name="T21" fmla="*/ 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3" h="108">
                    <a:moveTo>
                      <a:pt x="57" y="0"/>
                    </a:moveTo>
                    <a:lnTo>
                      <a:pt x="75" y="35"/>
                    </a:lnTo>
                    <a:lnTo>
                      <a:pt x="113" y="40"/>
                    </a:lnTo>
                    <a:lnTo>
                      <a:pt x="86" y="69"/>
                    </a:lnTo>
                    <a:lnTo>
                      <a:pt x="91" y="108"/>
                    </a:lnTo>
                    <a:lnTo>
                      <a:pt x="57" y="89"/>
                    </a:lnTo>
                    <a:lnTo>
                      <a:pt x="22" y="108"/>
                    </a:lnTo>
                    <a:lnTo>
                      <a:pt x="27" y="69"/>
                    </a:lnTo>
                    <a:lnTo>
                      <a:pt x="0" y="40"/>
                    </a:lnTo>
                    <a:lnTo>
                      <a:pt x="38" y="35"/>
                    </a:lnTo>
                    <a:lnTo>
                      <a:pt x="57" y="0"/>
                    </a:lnTo>
                    <a:close/>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48" name="Freeform 188">
                <a:extLst>
                  <a:ext uri="{FF2B5EF4-FFF2-40B4-BE49-F238E27FC236}">
                    <a16:creationId xmlns:a16="http://schemas.microsoft.com/office/drawing/2014/main" id="{E7D5B15B-A047-4BC2-AD61-A8EF8C3E43B2}"/>
                  </a:ext>
                </a:extLst>
              </p:cNvPr>
              <p:cNvSpPr>
                <a:spLocks/>
              </p:cNvSpPr>
              <p:nvPr/>
            </p:nvSpPr>
            <p:spPr bwMode="auto">
              <a:xfrm>
                <a:off x="5913" y="1871"/>
                <a:ext cx="132" cy="59"/>
              </a:xfrm>
              <a:custGeom>
                <a:avLst/>
                <a:gdLst>
                  <a:gd name="T0" fmla="*/ 0 w 72"/>
                  <a:gd name="T1" fmla="*/ 17 h 32"/>
                  <a:gd name="T2" fmla="*/ 72 w 72"/>
                  <a:gd name="T3" fmla="*/ 0 h 32"/>
                </a:gdLst>
                <a:ahLst/>
                <a:cxnLst>
                  <a:cxn ang="0">
                    <a:pos x="T0" y="T1"/>
                  </a:cxn>
                  <a:cxn ang="0">
                    <a:pos x="T2" y="T3"/>
                  </a:cxn>
                </a:cxnLst>
                <a:rect l="0" t="0" r="r" b="b"/>
                <a:pathLst>
                  <a:path w="72" h="32">
                    <a:moveTo>
                      <a:pt x="0" y="17"/>
                    </a:moveTo>
                    <a:cubicBezTo>
                      <a:pt x="0" y="17"/>
                      <a:pt x="46" y="32"/>
                      <a:pt x="72" y="0"/>
                    </a:cubicBezTo>
                  </a:path>
                </a:pathLst>
              </a:custGeom>
              <a:grpFill/>
              <a:ln w="19050" cap="rnd">
                <a:solidFill>
                  <a:schemeClr val="tx2"/>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49" name="Freeform 189">
                <a:extLst>
                  <a:ext uri="{FF2B5EF4-FFF2-40B4-BE49-F238E27FC236}">
                    <a16:creationId xmlns:a16="http://schemas.microsoft.com/office/drawing/2014/main" id="{12FF4FA7-1B65-4D92-9DB8-B5C2059D7667}"/>
                  </a:ext>
                </a:extLst>
              </p:cNvPr>
              <p:cNvSpPr>
                <a:spLocks/>
              </p:cNvSpPr>
              <p:nvPr/>
            </p:nvSpPr>
            <p:spPr bwMode="auto">
              <a:xfrm>
                <a:off x="5913" y="1871"/>
                <a:ext cx="132" cy="59"/>
              </a:xfrm>
              <a:custGeom>
                <a:avLst/>
                <a:gdLst>
                  <a:gd name="T0" fmla="*/ 0 w 72"/>
                  <a:gd name="T1" fmla="*/ 17 h 32"/>
                  <a:gd name="T2" fmla="*/ 72 w 72"/>
                  <a:gd name="T3" fmla="*/ 0 h 32"/>
                </a:gdLst>
                <a:ahLst/>
                <a:cxnLst>
                  <a:cxn ang="0">
                    <a:pos x="T0" y="T1"/>
                  </a:cxn>
                  <a:cxn ang="0">
                    <a:pos x="T2" y="T3"/>
                  </a:cxn>
                </a:cxnLst>
                <a:rect l="0" t="0" r="r" b="b"/>
                <a:pathLst>
                  <a:path w="72" h="32">
                    <a:moveTo>
                      <a:pt x="0" y="17"/>
                    </a:moveTo>
                    <a:cubicBezTo>
                      <a:pt x="0" y="17"/>
                      <a:pt x="46" y="32"/>
                      <a:pt x="72" y="0"/>
                    </a:cubicBezTo>
                  </a:path>
                </a:pathLst>
              </a:custGeom>
              <a:grpFill/>
              <a:ln w="19050" cap="rnd">
                <a:solidFill>
                  <a:schemeClr val="tx2"/>
                </a:solidFill>
                <a:prstDash val="solid"/>
                <a:round/>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grpSp>
      </p:grpSp>
      <p:grpSp>
        <p:nvGrpSpPr>
          <p:cNvPr id="429" name="Group 428">
            <a:extLst>
              <a:ext uri="{FF2B5EF4-FFF2-40B4-BE49-F238E27FC236}">
                <a16:creationId xmlns:a16="http://schemas.microsoft.com/office/drawing/2014/main" id="{6F4B1606-15E4-435F-A366-C21A1F6B06A3}"/>
              </a:ext>
            </a:extLst>
          </p:cNvPr>
          <p:cNvGrpSpPr/>
          <p:nvPr/>
        </p:nvGrpSpPr>
        <p:grpSpPr>
          <a:xfrm>
            <a:off x="642252" y="1478361"/>
            <a:ext cx="1044070" cy="983177"/>
            <a:chOff x="655130" y="1507506"/>
            <a:chExt cx="1065006" cy="1002891"/>
          </a:xfrm>
        </p:grpSpPr>
        <p:sp>
          <p:nvSpPr>
            <p:cNvPr id="128" name="TextBox 127"/>
            <p:cNvSpPr txBox="1"/>
            <p:nvPr/>
          </p:nvSpPr>
          <p:spPr>
            <a:xfrm>
              <a:off x="655130" y="2171333"/>
              <a:ext cx="1065006" cy="339064"/>
            </a:xfrm>
            <a:prstGeom prst="rect">
              <a:avLst/>
            </a:prstGeom>
            <a:noFill/>
          </p:spPr>
          <p:txBody>
            <a:bodyPr vert="horz" wrap="square" lIns="0" tIns="0" rIns="0" bIns="0" rtlCol="0" anchor="ctr" anchorCtr="0">
              <a:spAutoFit/>
            </a:bodyPr>
            <a:lstStyle/>
            <a:p>
              <a:pPr marL="0" marR="0" lvl="0" indent="0" algn="ctr" defTabSz="913788" rtl="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78D7"/>
                  </a:solidFill>
                  <a:effectLst/>
                  <a:uLnTx/>
                  <a:uFillTx/>
                  <a:latin typeface="Segoe UI Semilight"/>
                  <a:ea typeface="+mn-ea"/>
                  <a:cs typeface="Segoe UI Light" panose="020B0502040204020203" pitchFamily="34" charset="0"/>
                </a:rPr>
                <a:t>Food &amp; beverages</a:t>
              </a:r>
            </a:p>
          </p:txBody>
        </p:sp>
        <p:grpSp>
          <p:nvGrpSpPr>
            <p:cNvPr id="4" name="Group 5">
              <a:extLst>
                <a:ext uri="{FF2B5EF4-FFF2-40B4-BE49-F238E27FC236}">
                  <a16:creationId xmlns:a16="http://schemas.microsoft.com/office/drawing/2014/main" id="{5A05C048-AE3C-4276-903B-6A5821389247}"/>
                </a:ext>
              </a:extLst>
            </p:cNvPr>
            <p:cNvGrpSpPr>
              <a:grpSpLocks noChangeAspect="1"/>
            </p:cNvGrpSpPr>
            <p:nvPr/>
          </p:nvGrpSpPr>
          <p:grpSpPr bwMode="auto">
            <a:xfrm>
              <a:off x="905852" y="1507506"/>
              <a:ext cx="563563" cy="504825"/>
              <a:chOff x="932" y="982"/>
              <a:chExt cx="355" cy="318"/>
            </a:xfrm>
            <a:solidFill>
              <a:srgbClr val="E6E6E6"/>
            </a:solidFill>
          </p:grpSpPr>
          <p:sp>
            <p:nvSpPr>
              <p:cNvPr id="8" name="Freeform 6">
                <a:extLst>
                  <a:ext uri="{FF2B5EF4-FFF2-40B4-BE49-F238E27FC236}">
                    <a16:creationId xmlns:a16="http://schemas.microsoft.com/office/drawing/2014/main" id="{B9510F75-0A6F-4963-9299-AA275CECF71E}"/>
                  </a:ext>
                </a:extLst>
              </p:cNvPr>
              <p:cNvSpPr>
                <a:spLocks/>
              </p:cNvSpPr>
              <p:nvPr/>
            </p:nvSpPr>
            <p:spPr bwMode="auto">
              <a:xfrm>
                <a:off x="949" y="1100"/>
                <a:ext cx="150" cy="200"/>
              </a:xfrm>
              <a:custGeom>
                <a:avLst/>
                <a:gdLst>
                  <a:gd name="T0" fmla="*/ 150 w 150"/>
                  <a:gd name="T1" fmla="*/ 0 h 200"/>
                  <a:gd name="T2" fmla="*/ 132 w 150"/>
                  <a:gd name="T3" fmla="*/ 200 h 200"/>
                  <a:gd name="T4" fmla="*/ 18 w 150"/>
                  <a:gd name="T5" fmla="*/ 200 h 200"/>
                  <a:gd name="T6" fmla="*/ 0 w 150"/>
                  <a:gd name="T7" fmla="*/ 0 h 200"/>
                  <a:gd name="T8" fmla="*/ 150 w 150"/>
                  <a:gd name="T9" fmla="*/ 0 h 200"/>
                </a:gdLst>
                <a:ahLst/>
                <a:cxnLst>
                  <a:cxn ang="0">
                    <a:pos x="T0" y="T1"/>
                  </a:cxn>
                  <a:cxn ang="0">
                    <a:pos x="T2" y="T3"/>
                  </a:cxn>
                  <a:cxn ang="0">
                    <a:pos x="T4" y="T5"/>
                  </a:cxn>
                  <a:cxn ang="0">
                    <a:pos x="T6" y="T7"/>
                  </a:cxn>
                  <a:cxn ang="0">
                    <a:pos x="T8" y="T9"/>
                  </a:cxn>
                </a:cxnLst>
                <a:rect l="0" t="0" r="r" b="b"/>
                <a:pathLst>
                  <a:path w="150" h="200">
                    <a:moveTo>
                      <a:pt x="150" y="0"/>
                    </a:moveTo>
                    <a:lnTo>
                      <a:pt x="132" y="200"/>
                    </a:lnTo>
                    <a:lnTo>
                      <a:pt x="18" y="200"/>
                    </a:lnTo>
                    <a:lnTo>
                      <a:pt x="0" y="0"/>
                    </a:lnTo>
                    <a:lnTo>
                      <a:pt x="150" y="0"/>
                    </a:lnTo>
                    <a:close/>
                  </a:path>
                </a:pathLst>
              </a:custGeom>
              <a:grpFill/>
              <a:ln w="19050">
                <a:solidFill>
                  <a:schemeClr val="tx1">
                    <a:lumMod val="60000"/>
                    <a:lumOff val="40000"/>
                  </a:schemeClr>
                </a:solidFill>
                <a:round/>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9" name="Freeform 7">
                <a:extLst>
                  <a:ext uri="{FF2B5EF4-FFF2-40B4-BE49-F238E27FC236}">
                    <a16:creationId xmlns:a16="http://schemas.microsoft.com/office/drawing/2014/main" id="{7980D5C9-110D-4BCC-95E1-AD41DE83A661}"/>
                  </a:ext>
                </a:extLst>
              </p:cNvPr>
              <p:cNvSpPr>
                <a:spLocks/>
              </p:cNvSpPr>
              <p:nvPr/>
            </p:nvSpPr>
            <p:spPr bwMode="auto">
              <a:xfrm>
                <a:off x="949" y="1100"/>
                <a:ext cx="150" cy="200"/>
              </a:xfrm>
              <a:custGeom>
                <a:avLst/>
                <a:gdLst>
                  <a:gd name="T0" fmla="*/ 150 w 150"/>
                  <a:gd name="T1" fmla="*/ 0 h 200"/>
                  <a:gd name="T2" fmla="*/ 132 w 150"/>
                  <a:gd name="T3" fmla="*/ 200 h 200"/>
                  <a:gd name="T4" fmla="*/ 18 w 150"/>
                  <a:gd name="T5" fmla="*/ 200 h 200"/>
                  <a:gd name="T6" fmla="*/ 0 w 150"/>
                  <a:gd name="T7" fmla="*/ 0 h 200"/>
                </a:gdLst>
                <a:ahLst/>
                <a:cxnLst>
                  <a:cxn ang="0">
                    <a:pos x="T0" y="T1"/>
                  </a:cxn>
                  <a:cxn ang="0">
                    <a:pos x="T2" y="T3"/>
                  </a:cxn>
                  <a:cxn ang="0">
                    <a:pos x="T4" y="T5"/>
                  </a:cxn>
                  <a:cxn ang="0">
                    <a:pos x="T6" y="T7"/>
                  </a:cxn>
                </a:cxnLst>
                <a:rect l="0" t="0" r="r" b="b"/>
                <a:pathLst>
                  <a:path w="150" h="200">
                    <a:moveTo>
                      <a:pt x="150" y="0"/>
                    </a:moveTo>
                    <a:lnTo>
                      <a:pt x="132" y="200"/>
                    </a:lnTo>
                    <a:lnTo>
                      <a:pt x="18" y="200"/>
                    </a:lnTo>
                    <a:lnTo>
                      <a:pt x="0" y="0"/>
                    </a:ln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78D7"/>
                  </a:solidFill>
                  <a:effectLst/>
                  <a:uLnTx/>
                  <a:uFillTx/>
                  <a:latin typeface="Segoe UI Semilight"/>
                  <a:ea typeface="+mn-ea"/>
                  <a:cs typeface="+mn-cs"/>
                </a:endParaRPr>
              </a:p>
            </p:txBody>
          </p:sp>
          <p:sp>
            <p:nvSpPr>
              <p:cNvPr id="11" name="Freeform 9">
                <a:extLst>
                  <a:ext uri="{FF2B5EF4-FFF2-40B4-BE49-F238E27FC236}">
                    <a16:creationId xmlns:a16="http://schemas.microsoft.com/office/drawing/2014/main" id="{12B073A7-8F1E-44D6-B30E-B1159BC7F110}"/>
                  </a:ext>
                </a:extLst>
              </p:cNvPr>
              <p:cNvSpPr>
                <a:spLocks/>
              </p:cNvSpPr>
              <p:nvPr/>
            </p:nvSpPr>
            <p:spPr bwMode="auto">
              <a:xfrm>
                <a:off x="1024" y="982"/>
                <a:ext cx="44" cy="98"/>
              </a:xfrm>
              <a:custGeom>
                <a:avLst/>
                <a:gdLst>
                  <a:gd name="T0" fmla="*/ 0 w 44"/>
                  <a:gd name="T1" fmla="*/ 98 h 98"/>
                  <a:gd name="T2" fmla="*/ 0 w 44"/>
                  <a:gd name="T3" fmla="*/ 40 h 98"/>
                  <a:gd name="T4" fmla="*/ 44 w 44"/>
                  <a:gd name="T5" fmla="*/ 0 h 98"/>
                </a:gdLst>
                <a:ahLst/>
                <a:cxnLst>
                  <a:cxn ang="0">
                    <a:pos x="T0" y="T1"/>
                  </a:cxn>
                  <a:cxn ang="0">
                    <a:pos x="T2" y="T3"/>
                  </a:cxn>
                  <a:cxn ang="0">
                    <a:pos x="T4" y="T5"/>
                  </a:cxn>
                </a:cxnLst>
                <a:rect l="0" t="0" r="r" b="b"/>
                <a:pathLst>
                  <a:path w="44" h="98">
                    <a:moveTo>
                      <a:pt x="0" y="98"/>
                    </a:moveTo>
                    <a:lnTo>
                      <a:pt x="0" y="40"/>
                    </a:lnTo>
                    <a:lnTo>
                      <a:pt x="44" y="0"/>
                    </a:lnTo>
                  </a:path>
                </a:pathLst>
              </a:custGeom>
              <a:grpFill/>
              <a:ln w="19050" cap="flat">
                <a:solidFill>
                  <a:schemeClr val="tx1">
                    <a:lumMod val="60000"/>
                    <a:lumOff val="40000"/>
                  </a:schemeClr>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12" name="Rectangle 10">
                <a:extLst>
                  <a:ext uri="{FF2B5EF4-FFF2-40B4-BE49-F238E27FC236}">
                    <a16:creationId xmlns:a16="http://schemas.microsoft.com/office/drawing/2014/main" id="{E0871CF2-27BF-42A4-B273-9AA6D601C2C6}"/>
                  </a:ext>
                </a:extLst>
              </p:cNvPr>
              <p:cNvSpPr>
                <a:spLocks noChangeArrowheads="1"/>
              </p:cNvSpPr>
              <p:nvPr/>
            </p:nvSpPr>
            <p:spPr bwMode="auto">
              <a:xfrm>
                <a:off x="932" y="1078"/>
                <a:ext cx="183" cy="22"/>
              </a:xfrm>
              <a:prstGeom prst="rect">
                <a:avLst/>
              </a:prstGeom>
              <a:grpFill/>
              <a:ln w="19050" cap="flat">
                <a:solidFill>
                  <a:schemeClr val="tx1">
                    <a:lumMod val="60000"/>
                    <a:lumOff val="40000"/>
                  </a:schemeClr>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13" name="Freeform 11">
                <a:extLst>
                  <a:ext uri="{FF2B5EF4-FFF2-40B4-BE49-F238E27FC236}">
                    <a16:creationId xmlns:a16="http://schemas.microsoft.com/office/drawing/2014/main" id="{17D9B279-3F53-4041-8426-0936454E9E3F}"/>
                  </a:ext>
                </a:extLst>
              </p:cNvPr>
              <p:cNvSpPr>
                <a:spLocks/>
              </p:cNvSpPr>
              <p:nvPr/>
            </p:nvSpPr>
            <p:spPr bwMode="auto">
              <a:xfrm>
                <a:off x="1132" y="1162"/>
                <a:ext cx="150" cy="64"/>
              </a:xfrm>
              <a:custGeom>
                <a:avLst/>
                <a:gdLst>
                  <a:gd name="T0" fmla="*/ 0 w 82"/>
                  <a:gd name="T1" fmla="*/ 35 h 35"/>
                  <a:gd name="T2" fmla="*/ 41 w 82"/>
                  <a:gd name="T3" fmla="*/ 0 h 35"/>
                  <a:gd name="T4" fmla="*/ 82 w 82"/>
                  <a:gd name="T5" fmla="*/ 35 h 35"/>
                  <a:gd name="T6" fmla="*/ 0 w 82"/>
                  <a:gd name="T7" fmla="*/ 35 h 35"/>
                </a:gdLst>
                <a:ahLst/>
                <a:cxnLst>
                  <a:cxn ang="0">
                    <a:pos x="T0" y="T1"/>
                  </a:cxn>
                  <a:cxn ang="0">
                    <a:pos x="T2" y="T3"/>
                  </a:cxn>
                  <a:cxn ang="0">
                    <a:pos x="T4" y="T5"/>
                  </a:cxn>
                  <a:cxn ang="0">
                    <a:pos x="T6" y="T7"/>
                  </a:cxn>
                </a:cxnLst>
                <a:rect l="0" t="0" r="r" b="b"/>
                <a:pathLst>
                  <a:path w="82" h="35">
                    <a:moveTo>
                      <a:pt x="0" y="35"/>
                    </a:moveTo>
                    <a:cubicBezTo>
                      <a:pt x="0" y="15"/>
                      <a:pt x="18" y="0"/>
                      <a:pt x="41" y="0"/>
                    </a:cubicBezTo>
                    <a:cubicBezTo>
                      <a:pt x="64" y="0"/>
                      <a:pt x="82" y="15"/>
                      <a:pt x="82" y="35"/>
                    </a:cubicBezTo>
                    <a:lnTo>
                      <a:pt x="0" y="35"/>
                    </a:lnTo>
                    <a:close/>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14" name="Freeform 12">
                <a:extLst>
                  <a:ext uri="{FF2B5EF4-FFF2-40B4-BE49-F238E27FC236}">
                    <a16:creationId xmlns:a16="http://schemas.microsoft.com/office/drawing/2014/main" id="{0ED2A086-0BC7-4FF8-8CE5-A4C71849B32E}"/>
                  </a:ext>
                </a:extLst>
              </p:cNvPr>
              <p:cNvSpPr>
                <a:spLocks/>
              </p:cNvSpPr>
              <p:nvPr/>
            </p:nvSpPr>
            <p:spPr bwMode="auto">
              <a:xfrm>
                <a:off x="1126" y="1245"/>
                <a:ext cx="161" cy="0"/>
              </a:xfrm>
              <a:custGeom>
                <a:avLst/>
                <a:gdLst>
                  <a:gd name="T0" fmla="*/ 0 w 161"/>
                  <a:gd name="T1" fmla="*/ 161 w 161"/>
                  <a:gd name="T2" fmla="*/ 0 w 161"/>
                </a:gdLst>
                <a:ahLst/>
                <a:cxnLst>
                  <a:cxn ang="0">
                    <a:pos x="T0" y="0"/>
                  </a:cxn>
                  <a:cxn ang="0">
                    <a:pos x="T1" y="0"/>
                  </a:cxn>
                  <a:cxn ang="0">
                    <a:pos x="T2" y="0"/>
                  </a:cxn>
                </a:cxnLst>
                <a:rect l="0" t="0" r="r" b="b"/>
                <a:pathLst>
                  <a:path w="161">
                    <a:moveTo>
                      <a:pt x="0" y="0"/>
                    </a:moveTo>
                    <a:lnTo>
                      <a:pt x="161" y="0"/>
                    </a:lnTo>
                    <a:lnTo>
                      <a:pt x="0" y="0"/>
                    </a:lnTo>
                    <a:close/>
                  </a:path>
                </a:pathLst>
              </a:custGeom>
              <a:grpFill/>
              <a:ln w="19050">
                <a:solidFill>
                  <a:schemeClr val="tx1">
                    <a:lumMod val="60000"/>
                    <a:lumOff val="40000"/>
                  </a:schemeClr>
                </a:solidFill>
                <a:round/>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15" name="Line 13">
                <a:extLst>
                  <a:ext uri="{FF2B5EF4-FFF2-40B4-BE49-F238E27FC236}">
                    <a16:creationId xmlns:a16="http://schemas.microsoft.com/office/drawing/2014/main" id="{E408AEA1-20F0-4FE6-A7F9-3EE90C3C08BE}"/>
                  </a:ext>
                </a:extLst>
              </p:cNvPr>
              <p:cNvSpPr>
                <a:spLocks noChangeShapeType="1"/>
              </p:cNvSpPr>
              <p:nvPr/>
            </p:nvSpPr>
            <p:spPr bwMode="auto">
              <a:xfrm>
                <a:off x="1126" y="1245"/>
                <a:ext cx="161" cy="0"/>
              </a:xfrm>
              <a:prstGeom prst="line">
                <a:avLst/>
              </a:prstGeom>
              <a:grpFill/>
              <a:ln w="19050" cap="flat">
                <a:solidFill>
                  <a:schemeClr val="tx1">
                    <a:lumMod val="60000"/>
                    <a:lumOff val="40000"/>
                  </a:schemeClr>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16" name="Rectangle 14">
                <a:extLst>
                  <a:ext uri="{FF2B5EF4-FFF2-40B4-BE49-F238E27FC236}">
                    <a16:creationId xmlns:a16="http://schemas.microsoft.com/office/drawing/2014/main" id="{D59454BB-1D55-4F81-9505-9B2A96F244C8}"/>
                  </a:ext>
                </a:extLst>
              </p:cNvPr>
              <p:cNvSpPr>
                <a:spLocks noChangeArrowheads="1"/>
              </p:cNvSpPr>
              <p:nvPr/>
            </p:nvSpPr>
            <p:spPr bwMode="auto">
              <a:xfrm>
                <a:off x="1132" y="1265"/>
                <a:ext cx="150" cy="35"/>
              </a:xfrm>
              <a:prstGeom prst="rect">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7"/>
                  </a:solidFill>
                  <a:effectLst/>
                  <a:uLnTx/>
                  <a:uFillTx/>
                  <a:latin typeface="Segoe UI Semilight"/>
                  <a:ea typeface="+mn-ea"/>
                  <a:cs typeface="+mn-cs"/>
                </a:endParaRPr>
              </a:p>
            </p:txBody>
          </p:sp>
        </p:grpSp>
      </p:grpSp>
      <p:grpSp>
        <p:nvGrpSpPr>
          <p:cNvPr id="430" name="Group 429">
            <a:extLst>
              <a:ext uri="{FF2B5EF4-FFF2-40B4-BE49-F238E27FC236}">
                <a16:creationId xmlns:a16="http://schemas.microsoft.com/office/drawing/2014/main" id="{2CE2729E-3447-4449-8661-4A2BED1E2AB6}"/>
              </a:ext>
            </a:extLst>
          </p:cNvPr>
          <p:cNvGrpSpPr/>
          <p:nvPr/>
        </p:nvGrpSpPr>
        <p:grpSpPr>
          <a:xfrm>
            <a:off x="2425514" y="1523491"/>
            <a:ext cx="1068193" cy="753427"/>
            <a:chOff x="2474150" y="1553543"/>
            <a:chExt cx="1089612" cy="768535"/>
          </a:xfrm>
        </p:grpSpPr>
        <p:sp>
          <p:nvSpPr>
            <p:cNvPr id="104" name="Rectangle 103"/>
            <p:cNvSpPr/>
            <p:nvPr/>
          </p:nvSpPr>
          <p:spPr>
            <a:xfrm>
              <a:off x="2474150" y="2152801"/>
              <a:ext cx="1089612" cy="169277"/>
            </a:xfrm>
            <a:prstGeom prst="rect">
              <a:avLst/>
            </a:prstGeom>
            <a:ln>
              <a:solidFill>
                <a:schemeClr val="tx2"/>
              </a:solidFill>
            </a:ln>
          </p:spPr>
          <p:txBody>
            <a:bodyPr vert="horz" wrap="square" lIns="0" tIns="0" rIns="0" bIns="0" anchor="ctr" anchorCtr="0">
              <a:spAutoFit/>
            </a:bodyPr>
            <a:lstStyle/>
            <a:p>
              <a:pPr marL="0" marR="0" lvl="0" indent="0" algn="ctr" defTabSz="913579" rtl="0" eaLnBrk="1" fontAlgn="auto" latinLnBrk="0" hangingPunct="1">
                <a:lnSpc>
                  <a:spcPct val="90000"/>
                </a:lnSpc>
                <a:spcBef>
                  <a:spcPts val="0"/>
                </a:spcBef>
                <a:spcAft>
                  <a:spcPts val="586"/>
                </a:spcAft>
                <a:buClrTx/>
                <a:buSzTx/>
                <a:buFontTx/>
                <a:buNone/>
                <a:tabLst/>
                <a:defRPr/>
              </a:pPr>
              <a:r>
                <a:rPr kumimoji="0" lang="en-US" sz="1200" b="0" i="0" u="none" strike="noStrike" kern="0" cap="none" spc="0" normalizeH="0" baseline="0" noProof="0" dirty="0">
                  <a:ln>
                    <a:noFill/>
                  </a:ln>
                  <a:solidFill>
                    <a:srgbClr val="0078D7"/>
                  </a:solidFill>
                  <a:effectLst/>
                  <a:uLnTx/>
                  <a:uFillTx/>
                  <a:latin typeface="Segoe UI Semilight"/>
                  <a:ea typeface="+mn-ea"/>
                  <a:cs typeface="Segoe UI Light" panose="020B0502040204020203" pitchFamily="34" charset="0"/>
                </a:rPr>
                <a:t>Automotive</a:t>
              </a:r>
            </a:p>
          </p:txBody>
        </p:sp>
        <p:grpSp>
          <p:nvGrpSpPr>
            <p:cNvPr id="17" name="Group 17">
              <a:extLst>
                <a:ext uri="{FF2B5EF4-FFF2-40B4-BE49-F238E27FC236}">
                  <a16:creationId xmlns:a16="http://schemas.microsoft.com/office/drawing/2014/main" id="{8A64BF26-A359-46FE-9BA7-9178E63C3148}"/>
                </a:ext>
              </a:extLst>
            </p:cNvPr>
            <p:cNvGrpSpPr>
              <a:grpSpLocks noChangeAspect="1"/>
            </p:cNvGrpSpPr>
            <p:nvPr/>
          </p:nvGrpSpPr>
          <p:grpSpPr bwMode="auto">
            <a:xfrm>
              <a:off x="2693519" y="1553543"/>
              <a:ext cx="650875" cy="458788"/>
              <a:chOff x="2229" y="815"/>
              <a:chExt cx="410" cy="289"/>
            </a:xfrm>
            <a:solidFill>
              <a:srgbClr val="E6E6E6"/>
            </a:solidFill>
          </p:grpSpPr>
          <p:sp>
            <p:nvSpPr>
              <p:cNvPr id="19" name="Freeform 18">
                <a:extLst>
                  <a:ext uri="{FF2B5EF4-FFF2-40B4-BE49-F238E27FC236}">
                    <a16:creationId xmlns:a16="http://schemas.microsoft.com/office/drawing/2014/main" id="{E651C5AE-D07E-4245-9F29-F0B1C16E15AA}"/>
                  </a:ext>
                </a:extLst>
              </p:cNvPr>
              <p:cNvSpPr>
                <a:spLocks/>
              </p:cNvSpPr>
              <p:nvPr/>
            </p:nvSpPr>
            <p:spPr bwMode="auto">
              <a:xfrm>
                <a:off x="2229" y="815"/>
                <a:ext cx="410" cy="238"/>
              </a:xfrm>
              <a:custGeom>
                <a:avLst/>
                <a:gdLst>
                  <a:gd name="T0" fmla="*/ 216 w 225"/>
                  <a:gd name="T1" fmla="*/ 130 h 130"/>
                  <a:gd name="T2" fmla="*/ 225 w 225"/>
                  <a:gd name="T3" fmla="*/ 130 h 130"/>
                  <a:gd name="T4" fmla="*/ 225 w 225"/>
                  <a:gd name="T5" fmla="*/ 73 h 130"/>
                  <a:gd name="T6" fmla="*/ 218 w 225"/>
                  <a:gd name="T7" fmla="*/ 65 h 130"/>
                  <a:gd name="T8" fmla="*/ 189 w 225"/>
                  <a:gd name="T9" fmla="*/ 59 h 130"/>
                  <a:gd name="T10" fmla="*/ 170 w 225"/>
                  <a:gd name="T11" fmla="*/ 0 h 130"/>
                  <a:gd name="T12" fmla="*/ 0 w 225"/>
                  <a:gd name="T13" fmla="*/ 0 h 130"/>
                  <a:gd name="T14" fmla="*/ 0 w 225"/>
                  <a:gd name="T15" fmla="*/ 130 h 130"/>
                  <a:gd name="T16" fmla="*/ 11 w 225"/>
                  <a:gd name="T17" fmla="*/ 13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5" h="130">
                    <a:moveTo>
                      <a:pt x="216" y="130"/>
                    </a:moveTo>
                    <a:cubicBezTo>
                      <a:pt x="225" y="130"/>
                      <a:pt x="225" y="130"/>
                      <a:pt x="225" y="130"/>
                    </a:cubicBezTo>
                    <a:cubicBezTo>
                      <a:pt x="225" y="73"/>
                      <a:pt x="225" y="73"/>
                      <a:pt x="225" y="73"/>
                    </a:cubicBezTo>
                    <a:cubicBezTo>
                      <a:pt x="225" y="69"/>
                      <a:pt x="222" y="66"/>
                      <a:pt x="218" y="65"/>
                    </a:cubicBezTo>
                    <a:cubicBezTo>
                      <a:pt x="189" y="59"/>
                      <a:pt x="189" y="59"/>
                      <a:pt x="189" y="59"/>
                    </a:cubicBezTo>
                    <a:cubicBezTo>
                      <a:pt x="170" y="0"/>
                      <a:pt x="170" y="0"/>
                      <a:pt x="170" y="0"/>
                    </a:cubicBezTo>
                    <a:cubicBezTo>
                      <a:pt x="0" y="0"/>
                      <a:pt x="0" y="0"/>
                      <a:pt x="0" y="0"/>
                    </a:cubicBezTo>
                    <a:cubicBezTo>
                      <a:pt x="0" y="130"/>
                      <a:pt x="0" y="130"/>
                      <a:pt x="0" y="130"/>
                    </a:cubicBezTo>
                    <a:cubicBezTo>
                      <a:pt x="11" y="130"/>
                      <a:pt x="11" y="130"/>
                      <a:pt x="11" y="130"/>
                    </a:cubicBezTo>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0" name="Freeform 19">
                <a:extLst>
                  <a:ext uri="{FF2B5EF4-FFF2-40B4-BE49-F238E27FC236}">
                    <a16:creationId xmlns:a16="http://schemas.microsoft.com/office/drawing/2014/main" id="{302B5970-6AB5-462B-B408-B0B58A96E421}"/>
                  </a:ext>
                </a:extLst>
              </p:cNvPr>
              <p:cNvSpPr>
                <a:spLocks/>
              </p:cNvSpPr>
              <p:nvPr/>
            </p:nvSpPr>
            <p:spPr bwMode="auto">
              <a:xfrm>
                <a:off x="2229" y="815"/>
                <a:ext cx="410" cy="238"/>
              </a:xfrm>
              <a:custGeom>
                <a:avLst/>
                <a:gdLst>
                  <a:gd name="T0" fmla="*/ 216 w 225"/>
                  <a:gd name="T1" fmla="*/ 130 h 130"/>
                  <a:gd name="T2" fmla="*/ 225 w 225"/>
                  <a:gd name="T3" fmla="*/ 130 h 130"/>
                  <a:gd name="T4" fmla="*/ 225 w 225"/>
                  <a:gd name="T5" fmla="*/ 73 h 130"/>
                  <a:gd name="T6" fmla="*/ 218 w 225"/>
                  <a:gd name="T7" fmla="*/ 65 h 130"/>
                  <a:gd name="T8" fmla="*/ 189 w 225"/>
                  <a:gd name="T9" fmla="*/ 59 h 130"/>
                  <a:gd name="T10" fmla="*/ 170 w 225"/>
                  <a:gd name="T11" fmla="*/ 0 h 130"/>
                  <a:gd name="T12" fmla="*/ 0 w 225"/>
                  <a:gd name="T13" fmla="*/ 0 h 130"/>
                  <a:gd name="T14" fmla="*/ 0 w 225"/>
                  <a:gd name="T15" fmla="*/ 130 h 130"/>
                  <a:gd name="T16" fmla="*/ 11 w 225"/>
                  <a:gd name="T17" fmla="*/ 13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5" h="130">
                    <a:moveTo>
                      <a:pt x="216" y="130"/>
                    </a:moveTo>
                    <a:cubicBezTo>
                      <a:pt x="225" y="130"/>
                      <a:pt x="225" y="130"/>
                      <a:pt x="225" y="130"/>
                    </a:cubicBezTo>
                    <a:cubicBezTo>
                      <a:pt x="225" y="73"/>
                      <a:pt x="225" y="73"/>
                      <a:pt x="225" y="73"/>
                    </a:cubicBezTo>
                    <a:cubicBezTo>
                      <a:pt x="225" y="69"/>
                      <a:pt x="222" y="66"/>
                      <a:pt x="218" y="65"/>
                    </a:cubicBezTo>
                    <a:cubicBezTo>
                      <a:pt x="189" y="59"/>
                      <a:pt x="189" y="59"/>
                      <a:pt x="189" y="59"/>
                    </a:cubicBezTo>
                    <a:cubicBezTo>
                      <a:pt x="170" y="0"/>
                      <a:pt x="170" y="0"/>
                      <a:pt x="170" y="0"/>
                    </a:cubicBezTo>
                    <a:cubicBezTo>
                      <a:pt x="0" y="0"/>
                      <a:pt x="0" y="0"/>
                      <a:pt x="0" y="0"/>
                    </a:cubicBezTo>
                    <a:cubicBezTo>
                      <a:pt x="0" y="130"/>
                      <a:pt x="0" y="130"/>
                      <a:pt x="0" y="130"/>
                    </a:cubicBezTo>
                    <a:cubicBezTo>
                      <a:pt x="11" y="130"/>
                      <a:pt x="11" y="130"/>
                      <a:pt x="11" y="130"/>
                    </a:cubicBez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1" name="Freeform 20">
                <a:extLst>
                  <a:ext uri="{FF2B5EF4-FFF2-40B4-BE49-F238E27FC236}">
                    <a16:creationId xmlns:a16="http://schemas.microsoft.com/office/drawing/2014/main" id="{8FCEC8EE-4DC4-4D54-A063-95CFE654BFC7}"/>
                  </a:ext>
                </a:extLst>
              </p:cNvPr>
              <p:cNvSpPr>
                <a:spLocks/>
              </p:cNvSpPr>
              <p:nvPr/>
            </p:nvSpPr>
            <p:spPr bwMode="auto">
              <a:xfrm>
                <a:off x="2380" y="1053"/>
                <a:ext cx="109" cy="0"/>
              </a:xfrm>
              <a:custGeom>
                <a:avLst/>
                <a:gdLst>
                  <a:gd name="T0" fmla="*/ 0 w 109"/>
                  <a:gd name="T1" fmla="*/ 76 w 109"/>
                  <a:gd name="T2" fmla="*/ 109 w 109"/>
                  <a:gd name="T3" fmla="*/ 0 w 109"/>
                </a:gdLst>
                <a:ahLst/>
                <a:cxnLst>
                  <a:cxn ang="0">
                    <a:pos x="T0" y="0"/>
                  </a:cxn>
                  <a:cxn ang="0">
                    <a:pos x="T1" y="0"/>
                  </a:cxn>
                  <a:cxn ang="0">
                    <a:pos x="T2" y="0"/>
                  </a:cxn>
                  <a:cxn ang="0">
                    <a:pos x="T3" y="0"/>
                  </a:cxn>
                </a:cxnLst>
                <a:rect l="0" t="0" r="r" b="b"/>
                <a:pathLst>
                  <a:path w="109">
                    <a:moveTo>
                      <a:pt x="0" y="0"/>
                    </a:moveTo>
                    <a:lnTo>
                      <a:pt x="76" y="0"/>
                    </a:lnTo>
                    <a:lnTo>
                      <a:pt x="109" y="0"/>
                    </a:lnTo>
                    <a:lnTo>
                      <a:pt x="0" y="0"/>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2" name="Freeform 21">
                <a:extLst>
                  <a:ext uri="{FF2B5EF4-FFF2-40B4-BE49-F238E27FC236}">
                    <a16:creationId xmlns:a16="http://schemas.microsoft.com/office/drawing/2014/main" id="{E0EB31E9-18F7-4A8C-803C-F6619FFA69E0}"/>
                  </a:ext>
                </a:extLst>
              </p:cNvPr>
              <p:cNvSpPr>
                <a:spLocks/>
              </p:cNvSpPr>
              <p:nvPr/>
            </p:nvSpPr>
            <p:spPr bwMode="auto">
              <a:xfrm>
                <a:off x="2380" y="1053"/>
                <a:ext cx="109" cy="0"/>
              </a:xfrm>
              <a:custGeom>
                <a:avLst/>
                <a:gdLst>
                  <a:gd name="T0" fmla="*/ 0 w 109"/>
                  <a:gd name="T1" fmla="*/ 76 w 109"/>
                  <a:gd name="T2" fmla="*/ 109 w 109"/>
                </a:gdLst>
                <a:ahLst/>
                <a:cxnLst>
                  <a:cxn ang="0">
                    <a:pos x="T0" y="0"/>
                  </a:cxn>
                  <a:cxn ang="0">
                    <a:pos x="T1" y="0"/>
                  </a:cxn>
                  <a:cxn ang="0">
                    <a:pos x="T2" y="0"/>
                  </a:cxn>
                </a:cxnLst>
                <a:rect l="0" t="0" r="r" b="b"/>
                <a:pathLst>
                  <a:path w="109">
                    <a:moveTo>
                      <a:pt x="0" y="0"/>
                    </a:moveTo>
                    <a:lnTo>
                      <a:pt x="76" y="0"/>
                    </a:lnTo>
                    <a:lnTo>
                      <a:pt x="109" y="0"/>
                    </a:ln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3" name="Oval 22">
                <a:extLst>
                  <a:ext uri="{FF2B5EF4-FFF2-40B4-BE49-F238E27FC236}">
                    <a16:creationId xmlns:a16="http://schemas.microsoft.com/office/drawing/2014/main" id="{D9278DCA-89B9-4579-8CEC-E75284D182DC}"/>
                  </a:ext>
                </a:extLst>
              </p:cNvPr>
              <p:cNvSpPr>
                <a:spLocks noChangeArrowheads="1"/>
              </p:cNvSpPr>
              <p:nvPr/>
            </p:nvSpPr>
            <p:spPr bwMode="auto">
              <a:xfrm>
                <a:off x="2511" y="1012"/>
                <a:ext cx="91" cy="92"/>
              </a:xfrm>
              <a:prstGeom prst="ellipse">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4" name="Freeform 23">
                <a:extLst>
                  <a:ext uri="{FF2B5EF4-FFF2-40B4-BE49-F238E27FC236}">
                    <a16:creationId xmlns:a16="http://schemas.microsoft.com/office/drawing/2014/main" id="{15194263-16A8-4F85-B47A-99D9AE10E57C}"/>
                  </a:ext>
                </a:extLst>
              </p:cNvPr>
              <p:cNvSpPr>
                <a:spLocks/>
              </p:cNvSpPr>
              <p:nvPr/>
            </p:nvSpPr>
            <p:spPr bwMode="auto">
              <a:xfrm>
                <a:off x="2444" y="842"/>
                <a:ext cx="102" cy="181"/>
              </a:xfrm>
              <a:custGeom>
                <a:avLst/>
                <a:gdLst>
                  <a:gd name="T0" fmla="*/ 0 w 56"/>
                  <a:gd name="T1" fmla="*/ 0 h 99"/>
                  <a:gd name="T2" fmla="*/ 0 w 56"/>
                  <a:gd name="T3" fmla="*/ 99 h 99"/>
                  <a:gd name="T4" fmla="*/ 16 w 56"/>
                  <a:gd name="T5" fmla="*/ 99 h 99"/>
                  <a:gd name="T6" fmla="*/ 56 w 56"/>
                  <a:gd name="T7" fmla="*/ 69 h 99"/>
                  <a:gd name="T8" fmla="*/ 56 w 56"/>
                  <a:gd name="T9" fmla="*/ 50 h 99"/>
                  <a:gd name="T10" fmla="*/ 41 w 56"/>
                  <a:gd name="T11" fmla="*/ 0 h 99"/>
                  <a:gd name="T12" fmla="*/ 0 w 56"/>
                  <a:gd name="T13" fmla="*/ 0 h 99"/>
                </a:gdLst>
                <a:ahLst/>
                <a:cxnLst>
                  <a:cxn ang="0">
                    <a:pos x="T0" y="T1"/>
                  </a:cxn>
                  <a:cxn ang="0">
                    <a:pos x="T2" y="T3"/>
                  </a:cxn>
                  <a:cxn ang="0">
                    <a:pos x="T4" y="T5"/>
                  </a:cxn>
                  <a:cxn ang="0">
                    <a:pos x="T6" y="T7"/>
                  </a:cxn>
                  <a:cxn ang="0">
                    <a:pos x="T8" y="T9"/>
                  </a:cxn>
                  <a:cxn ang="0">
                    <a:pos x="T10" y="T11"/>
                  </a:cxn>
                  <a:cxn ang="0">
                    <a:pos x="T12" y="T13"/>
                  </a:cxn>
                </a:cxnLst>
                <a:rect l="0" t="0" r="r" b="b"/>
                <a:pathLst>
                  <a:path w="56" h="99">
                    <a:moveTo>
                      <a:pt x="0" y="0"/>
                    </a:moveTo>
                    <a:cubicBezTo>
                      <a:pt x="0" y="99"/>
                      <a:pt x="0" y="99"/>
                      <a:pt x="0" y="99"/>
                    </a:cubicBezTo>
                    <a:cubicBezTo>
                      <a:pt x="16" y="99"/>
                      <a:pt x="16" y="99"/>
                      <a:pt x="16" y="99"/>
                    </a:cubicBezTo>
                    <a:cubicBezTo>
                      <a:pt x="16" y="99"/>
                      <a:pt x="24" y="69"/>
                      <a:pt x="56" y="69"/>
                    </a:cubicBezTo>
                    <a:cubicBezTo>
                      <a:pt x="56" y="50"/>
                      <a:pt x="56" y="50"/>
                      <a:pt x="56" y="50"/>
                    </a:cubicBezTo>
                    <a:cubicBezTo>
                      <a:pt x="41" y="0"/>
                      <a:pt x="41" y="0"/>
                      <a:pt x="41" y="0"/>
                    </a:cubicBezTo>
                    <a:lnTo>
                      <a:pt x="0" y="0"/>
                    </a:lnTo>
                    <a:close/>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5" name="Oval 24">
                <a:extLst>
                  <a:ext uri="{FF2B5EF4-FFF2-40B4-BE49-F238E27FC236}">
                    <a16:creationId xmlns:a16="http://schemas.microsoft.com/office/drawing/2014/main" id="{388E04AF-8281-428E-8D00-3C8718E58967}"/>
                  </a:ext>
                </a:extLst>
              </p:cNvPr>
              <p:cNvSpPr>
                <a:spLocks noChangeArrowheads="1"/>
              </p:cNvSpPr>
              <p:nvPr/>
            </p:nvSpPr>
            <p:spPr bwMode="auto">
              <a:xfrm>
                <a:off x="2269" y="1012"/>
                <a:ext cx="91" cy="92"/>
              </a:xfrm>
              <a:prstGeom prst="ellipse">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7"/>
                  </a:solidFill>
                  <a:effectLst/>
                  <a:uLnTx/>
                  <a:uFillTx/>
                  <a:latin typeface="Segoe UI Semilight"/>
                  <a:ea typeface="+mn-ea"/>
                  <a:cs typeface="+mn-cs"/>
                </a:endParaRPr>
              </a:p>
            </p:txBody>
          </p:sp>
        </p:grpSp>
      </p:grpSp>
      <p:grpSp>
        <p:nvGrpSpPr>
          <p:cNvPr id="443" name="Group 442">
            <a:extLst>
              <a:ext uri="{FF2B5EF4-FFF2-40B4-BE49-F238E27FC236}">
                <a16:creationId xmlns:a16="http://schemas.microsoft.com/office/drawing/2014/main" id="{B963EA84-12A8-40E7-A75D-071D8728A176}"/>
              </a:ext>
            </a:extLst>
          </p:cNvPr>
          <p:cNvGrpSpPr/>
          <p:nvPr/>
        </p:nvGrpSpPr>
        <p:grpSpPr>
          <a:xfrm>
            <a:off x="8501178" y="1588856"/>
            <a:ext cx="1468653" cy="867614"/>
            <a:chOff x="8671642" y="1620219"/>
            <a:chExt cx="1498103" cy="885012"/>
          </a:xfrm>
        </p:grpSpPr>
        <p:sp>
          <p:nvSpPr>
            <p:cNvPr id="140" name="TextBox 139"/>
            <p:cNvSpPr txBox="1"/>
            <p:nvPr/>
          </p:nvSpPr>
          <p:spPr>
            <a:xfrm>
              <a:off x="8671642" y="2166167"/>
              <a:ext cx="1498103" cy="339064"/>
            </a:xfrm>
            <a:prstGeom prst="rect">
              <a:avLst/>
            </a:prstGeom>
            <a:noFill/>
            <a:ln>
              <a:solidFill>
                <a:schemeClr val="tx2"/>
              </a:solidFill>
            </a:ln>
          </p:spPr>
          <p:txBody>
            <a:bodyPr vert="horz" wrap="square" lIns="0" tIns="0" rIns="0" bIns="0" rtlCol="0" anchor="ctr" anchorCtr="0">
              <a:spAutoFit/>
            </a:bodyPr>
            <a:lstStyle/>
            <a:p>
              <a:pPr marL="0" marR="0" lvl="0" indent="0" algn="ctr" defTabSz="913788" rtl="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78D7"/>
                  </a:solidFill>
                  <a:effectLst/>
                  <a:uLnTx/>
                  <a:uFillTx/>
                  <a:latin typeface="Segoe UI Semilight"/>
                  <a:ea typeface="+mn-ea"/>
                  <a:cs typeface="Segoe UI Light" panose="020B0502040204020203" pitchFamily="34" charset="0"/>
                </a:rPr>
                <a:t>Weather </a:t>
              </a:r>
              <a:br>
                <a:rPr kumimoji="0" lang="en-US" sz="1200" b="0" i="0" u="none" strike="noStrike" kern="0" cap="none" spc="0" normalizeH="0" baseline="0" noProof="0" dirty="0">
                  <a:ln>
                    <a:noFill/>
                  </a:ln>
                  <a:solidFill>
                    <a:srgbClr val="0078D7"/>
                  </a:solidFill>
                  <a:effectLst/>
                  <a:uLnTx/>
                  <a:uFillTx/>
                  <a:latin typeface="Segoe UI Semilight"/>
                  <a:ea typeface="+mn-ea"/>
                  <a:cs typeface="Segoe UI Light" panose="020B0502040204020203" pitchFamily="34" charset="0"/>
                </a:rPr>
              </a:br>
              <a:r>
                <a:rPr kumimoji="0" lang="en-US" sz="1200" b="0" i="0" u="none" strike="noStrike" kern="0" cap="none" spc="0" normalizeH="0" baseline="0" noProof="0" dirty="0">
                  <a:ln>
                    <a:noFill/>
                  </a:ln>
                  <a:solidFill>
                    <a:srgbClr val="0078D7"/>
                  </a:solidFill>
                  <a:effectLst/>
                  <a:uLnTx/>
                  <a:uFillTx/>
                  <a:latin typeface="Segoe UI Semilight"/>
                  <a:ea typeface="+mn-ea"/>
                  <a:cs typeface="Segoe UI Light" panose="020B0502040204020203" pitchFamily="34" charset="0"/>
                </a:rPr>
                <a:t>forecasting</a:t>
              </a:r>
            </a:p>
          </p:txBody>
        </p:sp>
        <p:grpSp>
          <p:nvGrpSpPr>
            <p:cNvPr id="350" name="Group 192">
              <a:extLst>
                <a:ext uri="{FF2B5EF4-FFF2-40B4-BE49-F238E27FC236}">
                  <a16:creationId xmlns:a16="http://schemas.microsoft.com/office/drawing/2014/main" id="{8E66301F-BAA3-4CE0-B9EC-43A7F11D5692}"/>
                </a:ext>
              </a:extLst>
            </p:cNvPr>
            <p:cNvGrpSpPr>
              <a:grpSpLocks noChangeAspect="1"/>
            </p:cNvGrpSpPr>
            <p:nvPr/>
          </p:nvGrpSpPr>
          <p:grpSpPr bwMode="auto">
            <a:xfrm>
              <a:off x="9121449" y="1620219"/>
              <a:ext cx="598488" cy="392112"/>
              <a:chOff x="5743" y="837"/>
              <a:chExt cx="377" cy="247"/>
            </a:xfrm>
            <a:solidFill>
              <a:srgbClr val="E6E6E6"/>
            </a:solidFill>
          </p:grpSpPr>
          <p:sp>
            <p:nvSpPr>
              <p:cNvPr id="352" name="Freeform 193">
                <a:extLst>
                  <a:ext uri="{FF2B5EF4-FFF2-40B4-BE49-F238E27FC236}">
                    <a16:creationId xmlns:a16="http://schemas.microsoft.com/office/drawing/2014/main" id="{91EFDC25-4566-45FC-828C-775D947F0672}"/>
                  </a:ext>
                </a:extLst>
              </p:cNvPr>
              <p:cNvSpPr>
                <a:spLocks/>
              </p:cNvSpPr>
              <p:nvPr/>
            </p:nvSpPr>
            <p:spPr bwMode="auto">
              <a:xfrm>
                <a:off x="5743" y="837"/>
                <a:ext cx="377" cy="247"/>
              </a:xfrm>
              <a:custGeom>
                <a:avLst/>
                <a:gdLst>
                  <a:gd name="T0" fmla="*/ 207 w 207"/>
                  <a:gd name="T1" fmla="*/ 98 h 135"/>
                  <a:gd name="T2" fmla="*/ 170 w 207"/>
                  <a:gd name="T3" fmla="*/ 61 h 135"/>
                  <a:gd name="T4" fmla="*/ 172 w 207"/>
                  <a:gd name="T5" fmla="*/ 47 h 135"/>
                  <a:gd name="T6" fmla="*/ 125 w 207"/>
                  <a:gd name="T7" fmla="*/ 0 h 135"/>
                  <a:gd name="T8" fmla="*/ 84 w 207"/>
                  <a:gd name="T9" fmla="*/ 24 h 135"/>
                  <a:gd name="T10" fmla="*/ 69 w 207"/>
                  <a:gd name="T11" fmla="*/ 21 h 135"/>
                  <a:gd name="T12" fmla="*/ 32 w 207"/>
                  <a:gd name="T13" fmla="*/ 55 h 135"/>
                  <a:gd name="T14" fmla="*/ 0 w 207"/>
                  <a:gd name="T15" fmla="*/ 95 h 135"/>
                  <a:gd name="T16" fmla="*/ 36 w 207"/>
                  <a:gd name="T17" fmla="*/ 135 h 135"/>
                  <a:gd name="T18" fmla="*/ 36 w 207"/>
                  <a:gd name="T19" fmla="*/ 135 h 135"/>
                  <a:gd name="T20" fmla="*/ 172 w 207"/>
                  <a:gd name="T21" fmla="*/ 135 h 135"/>
                  <a:gd name="T22" fmla="*/ 172 w 207"/>
                  <a:gd name="T23" fmla="*/ 135 h 135"/>
                  <a:gd name="T24" fmla="*/ 207 w 207"/>
                  <a:gd name="T25" fmla="*/ 9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7" h="135">
                    <a:moveTo>
                      <a:pt x="207" y="98"/>
                    </a:moveTo>
                    <a:cubicBezTo>
                      <a:pt x="207" y="78"/>
                      <a:pt x="190" y="61"/>
                      <a:pt x="170" y="61"/>
                    </a:cubicBezTo>
                    <a:cubicBezTo>
                      <a:pt x="171" y="57"/>
                      <a:pt x="172" y="52"/>
                      <a:pt x="172" y="47"/>
                    </a:cubicBezTo>
                    <a:cubicBezTo>
                      <a:pt x="172" y="21"/>
                      <a:pt x="151" y="0"/>
                      <a:pt x="125" y="0"/>
                    </a:cubicBezTo>
                    <a:cubicBezTo>
                      <a:pt x="107" y="0"/>
                      <a:pt x="92" y="9"/>
                      <a:pt x="84" y="24"/>
                    </a:cubicBezTo>
                    <a:cubicBezTo>
                      <a:pt x="79" y="22"/>
                      <a:pt x="74" y="21"/>
                      <a:pt x="69" y="21"/>
                    </a:cubicBezTo>
                    <a:cubicBezTo>
                      <a:pt x="50" y="21"/>
                      <a:pt x="34" y="36"/>
                      <a:pt x="32" y="55"/>
                    </a:cubicBezTo>
                    <a:cubicBezTo>
                      <a:pt x="14" y="59"/>
                      <a:pt x="0" y="75"/>
                      <a:pt x="0" y="95"/>
                    </a:cubicBezTo>
                    <a:cubicBezTo>
                      <a:pt x="0" y="115"/>
                      <a:pt x="16" y="132"/>
                      <a:pt x="36" y="135"/>
                    </a:cubicBezTo>
                    <a:cubicBezTo>
                      <a:pt x="36" y="135"/>
                      <a:pt x="36" y="135"/>
                      <a:pt x="36" y="135"/>
                    </a:cubicBezTo>
                    <a:cubicBezTo>
                      <a:pt x="172" y="135"/>
                      <a:pt x="172" y="135"/>
                      <a:pt x="172" y="135"/>
                    </a:cubicBezTo>
                    <a:cubicBezTo>
                      <a:pt x="172" y="135"/>
                      <a:pt x="172" y="135"/>
                      <a:pt x="172" y="135"/>
                    </a:cubicBezTo>
                    <a:cubicBezTo>
                      <a:pt x="191" y="134"/>
                      <a:pt x="207" y="118"/>
                      <a:pt x="207" y="98"/>
                    </a:cubicBezTo>
                    <a:close/>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53" name="Freeform 194">
                <a:extLst>
                  <a:ext uri="{FF2B5EF4-FFF2-40B4-BE49-F238E27FC236}">
                    <a16:creationId xmlns:a16="http://schemas.microsoft.com/office/drawing/2014/main" id="{7325FBC3-B150-4544-90D0-B6CA6010BB46}"/>
                  </a:ext>
                </a:extLst>
              </p:cNvPr>
              <p:cNvSpPr>
                <a:spLocks/>
              </p:cNvSpPr>
              <p:nvPr/>
            </p:nvSpPr>
            <p:spPr bwMode="auto">
              <a:xfrm>
                <a:off x="5888" y="904"/>
                <a:ext cx="86" cy="125"/>
              </a:xfrm>
              <a:custGeom>
                <a:avLst/>
                <a:gdLst>
                  <a:gd name="T0" fmla="*/ 37 w 86"/>
                  <a:gd name="T1" fmla="*/ 19 h 125"/>
                  <a:gd name="T2" fmla="*/ 0 w 86"/>
                  <a:gd name="T3" fmla="*/ 78 h 125"/>
                  <a:gd name="T4" fmla="*/ 44 w 86"/>
                  <a:gd name="T5" fmla="*/ 78 h 125"/>
                  <a:gd name="T6" fmla="*/ 44 w 86"/>
                  <a:gd name="T7" fmla="*/ 78 h 125"/>
                  <a:gd name="T8" fmla="*/ 39 w 86"/>
                  <a:gd name="T9" fmla="*/ 125 h 125"/>
                  <a:gd name="T10" fmla="*/ 86 w 86"/>
                  <a:gd name="T11" fmla="*/ 50 h 125"/>
                  <a:gd name="T12" fmla="*/ 44 w 86"/>
                  <a:gd name="T13" fmla="*/ 50 h 125"/>
                  <a:gd name="T14" fmla="*/ 44 w 86"/>
                  <a:gd name="T15" fmla="*/ 50 h 125"/>
                  <a:gd name="T16" fmla="*/ 48 w 86"/>
                  <a:gd name="T17" fmla="*/ 0 h 125"/>
                  <a:gd name="T18" fmla="*/ 37 w 86"/>
                  <a:gd name="T19" fmla="*/ 19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 h="125">
                    <a:moveTo>
                      <a:pt x="37" y="19"/>
                    </a:moveTo>
                    <a:lnTo>
                      <a:pt x="0" y="78"/>
                    </a:lnTo>
                    <a:lnTo>
                      <a:pt x="44" y="78"/>
                    </a:lnTo>
                    <a:lnTo>
                      <a:pt x="44" y="78"/>
                    </a:lnTo>
                    <a:lnTo>
                      <a:pt x="39" y="125"/>
                    </a:lnTo>
                    <a:lnTo>
                      <a:pt x="86" y="50"/>
                    </a:lnTo>
                    <a:lnTo>
                      <a:pt x="44" y="50"/>
                    </a:lnTo>
                    <a:lnTo>
                      <a:pt x="44" y="50"/>
                    </a:lnTo>
                    <a:lnTo>
                      <a:pt x="48" y="0"/>
                    </a:lnTo>
                    <a:lnTo>
                      <a:pt x="37" y="19"/>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54" name="Freeform 195">
                <a:extLst>
                  <a:ext uri="{FF2B5EF4-FFF2-40B4-BE49-F238E27FC236}">
                    <a16:creationId xmlns:a16="http://schemas.microsoft.com/office/drawing/2014/main" id="{B2C14450-42EE-4209-B97B-15198F7D45A2}"/>
                  </a:ext>
                </a:extLst>
              </p:cNvPr>
              <p:cNvSpPr>
                <a:spLocks/>
              </p:cNvSpPr>
              <p:nvPr/>
            </p:nvSpPr>
            <p:spPr bwMode="auto">
              <a:xfrm>
                <a:off x="5888" y="904"/>
                <a:ext cx="86" cy="125"/>
              </a:xfrm>
              <a:custGeom>
                <a:avLst/>
                <a:gdLst>
                  <a:gd name="T0" fmla="*/ 37 w 86"/>
                  <a:gd name="T1" fmla="*/ 19 h 125"/>
                  <a:gd name="T2" fmla="*/ 0 w 86"/>
                  <a:gd name="T3" fmla="*/ 78 h 125"/>
                  <a:gd name="T4" fmla="*/ 44 w 86"/>
                  <a:gd name="T5" fmla="*/ 78 h 125"/>
                  <a:gd name="T6" fmla="*/ 44 w 86"/>
                  <a:gd name="T7" fmla="*/ 78 h 125"/>
                  <a:gd name="T8" fmla="*/ 39 w 86"/>
                  <a:gd name="T9" fmla="*/ 125 h 125"/>
                  <a:gd name="T10" fmla="*/ 86 w 86"/>
                  <a:gd name="T11" fmla="*/ 50 h 125"/>
                  <a:gd name="T12" fmla="*/ 44 w 86"/>
                  <a:gd name="T13" fmla="*/ 50 h 125"/>
                  <a:gd name="T14" fmla="*/ 44 w 86"/>
                  <a:gd name="T15" fmla="*/ 50 h 125"/>
                  <a:gd name="T16" fmla="*/ 48 w 86"/>
                  <a:gd name="T17" fmla="*/ 0 h 125"/>
                  <a:gd name="T18" fmla="*/ 37 w 86"/>
                  <a:gd name="T19" fmla="*/ 19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 h="125">
                    <a:moveTo>
                      <a:pt x="37" y="19"/>
                    </a:moveTo>
                    <a:lnTo>
                      <a:pt x="0" y="78"/>
                    </a:lnTo>
                    <a:lnTo>
                      <a:pt x="44" y="78"/>
                    </a:lnTo>
                    <a:lnTo>
                      <a:pt x="44" y="78"/>
                    </a:lnTo>
                    <a:lnTo>
                      <a:pt x="39" y="125"/>
                    </a:lnTo>
                    <a:lnTo>
                      <a:pt x="86" y="50"/>
                    </a:lnTo>
                    <a:lnTo>
                      <a:pt x="44" y="50"/>
                    </a:lnTo>
                    <a:lnTo>
                      <a:pt x="44" y="50"/>
                    </a:lnTo>
                    <a:lnTo>
                      <a:pt x="48" y="0"/>
                    </a:lnTo>
                    <a:lnTo>
                      <a:pt x="37" y="19"/>
                    </a:ln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grpSp>
      </p:grpSp>
      <p:grpSp>
        <p:nvGrpSpPr>
          <p:cNvPr id="444" name="Group 443">
            <a:extLst>
              <a:ext uri="{FF2B5EF4-FFF2-40B4-BE49-F238E27FC236}">
                <a16:creationId xmlns:a16="http://schemas.microsoft.com/office/drawing/2014/main" id="{2F7A88DF-3110-40C9-B32E-B8D628793018}"/>
              </a:ext>
            </a:extLst>
          </p:cNvPr>
          <p:cNvGrpSpPr/>
          <p:nvPr/>
        </p:nvGrpSpPr>
        <p:grpSpPr>
          <a:xfrm>
            <a:off x="10505677" y="1500147"/>
            <a:ext cx="1044070" cy="775039"/>
            <a:chOff x="10716337" y="1529731"/>
            <a:chExt cx="1065006" cy="790580"/>
          </a:xfrm>
        </p:grpSpPr>
        <p:sp>
          <p:nvSpPr>
            <p:cNvPr id="101" name="TextBox 100"/>
            <p:cNvSpPr txBox="1"/>
            <p:nvPr/>
          </p:nvSpPr>
          <p:spPr>
            <a:xfrm>
              <a:off x="10716337" y="2151034"/>
              <a:ext cx="1065006" cy="169277"/>
            </a:xfrm>
            <a:prstGeom prst="rect">
              <a:avLst/>
            </a:prstGeom>
            <a:noFill/>
            <a:ln>
              <a:solidFill>
                <a:schemeClr val="tx2"/>
              </a:solidFill>
            </a:ln>
          </p:spPr>
          <p:txBody>
            <a:bodyPr vert="horz" wrap="square" lIns="0" tIns="0" rIns="0" bIns="0" rtlCol="0" anchor="ctr" anchorCtr="0">
              <a:spAutoFit/>
            </a:bodyPr>
            <a:lstStyle/>
            <a:p>
              <a:pPr marL="0" marR="0" lvl="0" indent="0" algn="ctr" defTabSz="913579" rtl="0" eaLnBrk="1" fontAlgn="auto" latinLnBrk="0" hangingPunct="1">
                <a:lnSpc>
                  <a:spcPct val="90000"/>
                </a:lnSpc>
                <a:spcBef>
                  <a:spcPts val="0"/>
                </a:spcBef>
                <a:spcAft>
                  <a:spcPts val="586"/>
                </a:spcAft>
                <a:buClrTx/>
                <a:buSzTx/>
                <a:buFontTx/>
                <a:buNone/>
                <a:tabLst/>
                <a:defRPr/>
              </a:pPr>
              <a:r>
                <a:rPr kumimoji="0" lang="en-US" sz="1200" b="0" i="0" u="none" strike="noStrike" kern="0" cap="none" spc="0" normalizeH="0" baseline="0" noProof="0">
                  <a:ln>
                    <a:noFill/>
                  </a:ln>
                  <a:solidFill>
                    <a:srgbClr val="0078D7"/>
                  </a:solidFill>
                  <a:effectLst/>
                  <a:uLnTx/>
                  <a:uFillTx/>
                  <a:latin typeface="Segoe UI Semilight"/>
                  <a:ea typeface="+mn-ea"/>
                  <a:cs typeface="Segoe UI Light" panose="020B0502040204020203" pitchFamily="34" charset="0"/>
                </a:rPr>
                <a:t>Academia</a:t>
              </a:r>
            </a:p>
          </p:txBody>
        </p:sp>
        <p:grpSp>
          <p:nvGrpSpPr>
            <p:cNvPr id="355" name="Group 198">
              <a:extLst>
                <a:ext uri="{FF2B5EF4-FFF2-40B4-BE49-F238E27FC236}">
                  <a16:creationId xmlns:a16="http://schemas.microsoft.com/office/drawing/2014/main" id="{83815C41-D377-46DD-BD42-3958077CF19D}"/>
                </a:ext>
              </a:extLst>
            </p:cNvPr>
            <p:cNvGrpSpPr>
              <a:grpSpLocks noChangeAspect="1"/>
            </p:cNvGrpSpPr>
            <p:nvPr/>
          </p:nvGrpSpPr>
          <p:grpSpPr bwMode="auto">
            <a:xfrm>
              <a:off x="11071834" y="1529731"/>
              <a:ext cx="354013" cy="482600"/>
              <a:chOff x="6915" y="800"/>
              <a:chExt cx="223" cy="304"/>
            </a:xfrm>
            <a:solidFill>
              <a:srgbClr val="E6E6E6"/>
            </a:solidFill>
          </p:grpSpPr>
          <p:sp>
            <p:nvSpPr>
              <p:cNvPr id="359" name="Freeform 201">
                <a:extLst>
                  <a:ext uri="{FF2B5EF4-FFF2-40B4-BE49-F238E27FC236}">
                    <a16:creationId xmlns:a16="http://schemas.microsoft.com/office/drawing/2014/main" id="{806B34F1-A1BF-4F6D-BD9F-5AC4A5F55938}"/>
                  </a:ext>
                </a:extLst>
              </p:cNvPr>
              <p:cNvSpPr>
                <a:spLocks/>
              </p:cNvSpPr>
              <p:nvPr/>
            </p:nvSpPr>
            <p:spPr bwMode="auto">
              <a:xfrm>
                <a:off x="6915" y="813"/>
                <a:ext cx="223" cy="267"/>
              </a:xfrm>
              <a:custGeom>
                <a:avLst/>
                <a:gdLst>
                  <a:gd name="T0" fmla="*/ 201 w 223"/>
                  <a:gd name="T1" fmla="*/ 0 h 267"/>
                  <a:gd name="T2" fmla="*/ 223 w 223"/>
                  <a:gd name="T3" fmla="*/ 0 h 267"/>
                  <a:gd name="T4" fmla="*/ 223 w 223"/>
                  <a:gd name="T5" fmla="*/ 267 h 267"/>
                  <a:gd name="T6" fmla="*/ 21 w 223"/>
                  <a:gd name="T7" fmla="*/ 267 h 267"/>
                  <a:gd name="T8" fmla="*/ 0 w 223"/>
                  <a:gd name="T9" fmla="*/ 245 h 267"/>
                </a:gdLst>
                <a:ahLst/>
                <a:cxnLst>
                  <a:cxn ang="0">
                    <a:pos x="T0" y="T1"/>
                  </a:cxn>
                  <a:cxn ang="0">
                    <a:pos x="T2" y="T3"/>
                  </a:cxn>
                  <a:cxn ang="0">
                    <a:pos x="T4" y="T5"/>
                  </a:cxn>
                  <a:cxn ang="0">
                    <a:pos x="T6" y="T7"/>
                  </a:cxn>
                  <a:cxn ang="0">
                    <a:pos x="T8" y="T9"/>
                  </a:cxn>
                </a:cxnLst>
                <a:rect l="0" t="0" r="r" b="b"/>
                <a:pathLst>
                  <a:path w="223" h="267">
                    <a:moveTo>
                      <a:pt x="201" y="0"/>
                    </a:moveTo>
                    <a:lnTo>
                      <a:pt x="223" y="0"/>
                    </a:lnTo>
                    <a:lnTo>
                      <a:pt x="223" y="267"/>
                    </a:lnTo>
                    <a:lnTo>
                      <a:pt x="21" y="267"/>
                    </a:lnTo>
                    <a:lnTo>
                      <a:pt x="0" y="245"/>
                    </a:ln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60" name="Freeform 202">
                <a:extLst>
                  <a:ext uri="{FF2B5EF4-FFF2-40B4-BE49-F238E27FC236}">
                    <a16:creationId xmlns:a16="http://schemas.microsoft.com/office/drawing/2014/main" id="{15181D7A-715D-4B23-B08D-A7D1097E4D1C}"/>
                  </a:ext>
                </a:extLst>
              </p:cNvPr>
              <p:cNvSpPr>
                <a:spLocks/>
              </p:cNvSpPr>
              <p:nvPr/>
            </p:nvSpPr>
            <p:spPr bwMode="auto">
              <a:xfrm>
                <a:off x="7054" y="1051"/>
                <a:ext cx="42" cy="53"/>
              </a:xfrm>
              <a:custGeom>
                <a:avLst/>
                <a:gdLst>
                  <a:gd name="T0" fmla="*/ 0 w 42"/>
                  <a:gd name="T1" fmla="*/ 0 h 53"/>
                  <a:gd name="T2" fmla="*/ 42 w 42"/>
                  <a:gd name="T3" fmla="*/ 0 h 53"/>
                  <a:gd name="T4" fmla="*/ 42 w 42"/>
                  <a:gd name="T5" fmla="*/ 53 h 53"/>
                  <a:gd name="T6" fmla="*/ 22 w 42"/>
                  <a:gd name="T7" fmla="*/ 44 h 53"/>
                  <a:gd name="T8" fmla="*/ 0 w 42"/>
                  <a:gd name="T9" fmla="*/ 53 h 53"/>
                  <a:gd name="T10" fmla="*/ 0 w 42"/>
                  <a:gd name="T11" fmla="*/ 0 h 53"/>
                </a:gdLst>
                <a:ahLst/>
                <a:cxnLst>
                  <a:cxn ang="0">
                    <a:pos x="T0" y="T1"/>
                  </a:cxn>
                  <a:cxn ang="0">
                    <a:pos x="T2" y="T3"/>
                  </a:cxn>
                  <a:cxn ang="0">
                    <a:pos x="T4" y="T5"/>
                  </a:cxn>
                  <a:cxn ang="0">
                    <a:pos x="T6" y="T7"/>
                  </a:cxn>
                  <a:cxn ang="0">
                    <a:pos x="T8" y="T9"/>
                  </a:cxn>
                  <a:cxn ang="0">
                    <a:pos x="T10" y="T11"/>
                  </a:cxn>
                </a:cxnLst>
                <a:rect l="0" t="0" r="r" b="b"/>
                <a:pathLst>
                  <a:path w="42" h="53">
                    <a:moveTo>
                      <a:pt x="0" y="0"/>
                    </a:moveTo>
                    <a:lnTo>
                      <a:pt x="42" y="0"/>
                    </a:lnTo>
                    <a:lnTo>
                      <a:pt x="42" y="53"/>
                    </a:lnTo>
                    <a:lnTo>
                      <a:pt x="22" y="44"/>
                    </a:lnTo>
                    <a:lnTo>
                      <a:pt x="0" y="53"/>
                    </a:lnTo>
                    <a:lnTo>
                      <a:pt x="0" y="0"/>
                    </a:lnTo>
                    <a:close/>
                  </a:path>
                </a:pathLst>
              </a:cu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61" name="Freeform 203">
                <a:extLst>
                  <a:ext uri="{FF2B5EF4-FFF2-40B4-BE49-F238E27FC236}">
                    <a16:creationId xmlns:a16="http://schemas.microsoft.com/office/drawing/2014/main" id="{877F7A02-F903-402C-9354-739034870230}"/>
                  </a:ext>
                </a:extLst>
              </p:cNvPr>
              <p:cNvSpPr>
                <a:spLocks/>
              </p:cNvSpPr>
              <p:nvPr/>
            </p:nvSpPr>
            <p:spPr bwMode="auto">
              <a:xfrm>
                <a:off x="6950" y="800"/>
                <a:ext cx="0" cy="258"/>
              </a:xfrm>
              <a:custGeom>
                <a:avLst/>
                <a:gdLst>
                  <a:gd name="T0" fmla="*/ 0 h 258"/>
                  <a:gd name="T1" fmla="*/ 258 h 258"/>
                  <a:gd name="T2" fmla="*/ 0 h 258"/>
                </a:gdLst>
                <a:ahLst/>
                <a:cxnLst>
                  <a:cxn ang="0">
                    <a:pos x="0" y="T0"/>
                  </a:cxn>
                  <a:cxn ang="0">
                    <a:pos x="0" y="T1"/>
                  </a:cxn>
                  <a:cxn ang="0">
                    <a:pos x="0" y="T2"/>
                  </a:cxn>
                </a:cxnLst>
                <a:rect l="0" t="0" r="r" b="b"/>
                <a:pathLst>
                  <a:path h="258">
                    <a:moveTo>
                      <a:pt x="0" y="0"/>
                    </a:moveTo>
                    <a:lnTo>
                      <a:pt x="0" y="258"/>
                    </a:lnTo>
                    <a:lnTo>
                      <a:pt x="0" y="0"/>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57" name="Rectangle 199">
                <a:extLst>
                  <a:ext uri="{FF2B5EF4-FFF2-40B4-BE49-F238E27FC236}">
                    <a16:creationId xmlns:a16="http://schemas.microsoft.com/office/drawing/2014/main" id="{438537D7-190A-4849-BB60-07A43FDF161B}"/>
                  </a:ext>
                </a:extLst>
              </p:cNvPr>
              <p:cNvSpPr>
                <a:spLocks noChangeArrowheads="1"/>
              </p:cNvSpPr>
              <p:nvPr/>
            </p:nvSpPr>
            <p:spPr bwMode="auto">
              <a:xfrm>
                <a:off x="6915" y="800"/>
                <a:ext cx="203" cy="258"/>
              </a:xfrm>
              <a:prstGeom prst="rect">
                <a:avLst/>
              </a:prstGeom>
              <a:grpFill/>
              <a:ln w="1905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62" name="Line 204">
                <a:extLst>
                  <a:ext uri="{FF2B5EF4-FFF2-40B4-BE49-F238E27FC236}">
                    <a16:creationId xmlns:a16="http://schemas.microsoft.com/office/drawing/2014/main" id="{FC4F7DAA-CDCB-428A-9289-5F5A087D73C9}"/>
                  </a:ext>
                </a:extLst>
              </p:cNvPr>
              <p:cNvSpPr>
                <a:spLocks noChangeShapeType="1"/>
              </p:cNvSpPr>
              <p:nvPr/>
            </p:nvSpPr>
            <p:spPr bwMode="auto">
              <a:xfrm>
                <a:off x="6950" y="800"/>
                <a:ext cx="0" cy="258"/>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63" name="Freeform 205">
                <a:extLst>
                  <a:ext uri="{FF2B5EF4-FFF2-40B4-BE49-F238E27FC236}">
                    <a16:creationId xmlns:a16="http://schemas.microsoft.com/office/drawing/2014/main" id="{5F602D05-ACDB-44C7-9872-856ABC17ED2A}"/>
                  </a:ext>
                </a:extLst>
              </p:cNvPr>
              <p:cNvSpPr>
                <a:spLocks/>
              </p:cNvSpPr>
              <p:nvPr/>
            </p:nvSpPr>
            <p:spPr bwMode="auto">
              <a:xfrm>
                <a:off x="6974" y="842"/>
                <a:ext cx="122" cy="0"/>
              </a:xfrm>
              <a:custGeom>
                <a:avLst/>
                <a:gdLst>
                  <a:gd name="T0" fmla="*/ 0 w 122"/>
                  <a:gd name="T1" fmla="*/ 122 w 122"/>
                  <a:gd name="T2" fmla="*/ 0 w 122"/>
                </a:gdLst>
                <a:ahLst/>
                <a:cxnLst>
                  <a:cxn ang="0">
                    <a:pos x="T0" y="0"/>
                  </a:cxn>
                  <a:cxn ang="0">
                    <a:pos x="T1" y="0"/>
                  </a:cxn>
                  <a:cxn ang="0">
                    <a:pos x="T2" y="0"/>
                  </a:cxn>
                </a:cxnLst>
                <a:rect l="0" t="0" r="r" b="b"/>
                <a:pathLst>
                  <a:path w="122">
                    <a:moveTo>
                      <a:pt x="0" y="0"/>
                    </a:moveTo>
                    <a:lnTo>
                      <a:pt x="122" y="0"/>
                    </a:lnTo>
                    <a:lnTo>
                      <a:pt x="0" y="0"/>
                    </a:lnTo>
                    <a:close/>
                  </a:path>
                </a:pathLst>
              </a:custGeom>
              <a:grpFill/>
              <a:ln w="19050">
                <a:solidFill>
                  <a:schemeClr val="tx2"/>
                </a:solidFill>
                <a:round/>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64" name="Line 206">
                <a:extLst>
                  <a:ext uri="{FF2B5EF4-FFF2-40B4-BE49-F238E27FC236}">
                    <a16:creationId xmlns:a16="http://schemas.microsoft.com/office/drawing/2014/main" id="{418CE580-4728-44CD-98F0-B799F9DC23F9}"/>
                  </a:ext>
                </a:extLst>
              </p:cNvPr>
              <p:cNvSpPr>
                <a:spLocks noChangeShapeType="1"/>
              </p:cNvSpPr>
              <p:nvPr/>
            </p:nvSpPr>
            <p:spPr bwMode="auto">
              <a:xfrm>
                <a:off x="6974" y="842"/>
                <a:ext cx="122" cy="0"/>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grpSp>
      </p:grpSp>
      <p:sp>
        <p:nvSpPr>
          <p:cNvPr id="98" name="TextBox 97"/>
          <p:cNvSpPr txBox="1"/>
          <p:nvPr/>
        </p:nvSpPr>
        <p:spPr>
          <a:xfrm>
            <a:off x="5541324" y="4029330"/>
            <a:ext cx="1109453" cy="729911"/>
          </a:xfrm>
          <a:prstGeom prst="rect">
            <a:avLst/>
          </a:prstGeom>
          <a:noFill/>
        </p:spPr>
        <p:txBody>
          <a:bodyPr wrap="none" lIns="182837" tIns="146271" rIns="182837" bIns="146271" rtlCol="0">
            <a:spAutoFit/>
          </a:bodyPr>
          <a:lstStyle/>
          <a:p>
            <a:pPr marL="0" marR="0" lvl="0" indent="0" algn="ctr" defTabSz="914140" rtl="0" eaLnBrk="1" fontAlgn="auto" latinLnBrk="0" hangingPunct="1">
              <a:lnSpc>
                <a:spcPct val="90000"/>
              </a:lnSpc>
              <a:spcBef>
                <a:spcPts val="0"/>
              </a:spcBef>
              <a:spcAft>
                <a:spcPts val="600"/>
              </a:spcAft>
              <a:buClrTx/>
              <a:buSzTx/>
              <a:buFontTx/>
              <a:buNone/>
              <a:tabLst/>
              <a:defRPr/>
            </a:pPr>
            <a:r>
              <a:rPr kumimoji="0" lang="en-US" sz="31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Light"/>
                <a:ea typeface="+mn-ea"/>
                <a:cs typeface="Segoe UI Light" panose="020B0502040204020203" pitchFamily="34" charset="0"/>
              </a:rPr>
              <a:t>HPC</a:t>
            </a:r>
          </a:p>
        </p:txBody>
      </p:sp>
      <p:grpSp>
        <p:nvGrpSpPr>
          <p:cNvPr id="451" name="Group 450">
            <a:extLst>
              <a:ext uri="{FF2B5EF4-FFF2-40B4-BE49-F238E27FC236}">
                <a16:creationId xmlns:a16="http://schemas.microsoft.com/office/drawing/2014/main" id="{7B9F78B0-33C0-4ABF-A575-B28B0655853E}"/>
              </a:ext>
            </a:extLst>
          </p:cNvPr>
          <p:cNvGrpSpPr/>
          <p:nvPr/>
        </p:nvGrpSpPr>
        <p:grpSpPr>
          <a:xfrm>
            <a:off x="3781531" y="1389093"/>
            <a:ext cx="4628941" cy="4643377"/>
            <a:chOff x="3857357" y="1416449"/>
            <a:chExt cx="4721761" cy="4736487"/>
          </a:xfrm>
        </p:grpSpPr>
        <p:grpSp>
          <p:nvGrpSpPr>
            <p:cNvPr id="418" name="Group 417">
              <a:extLst>
                <a:ext uri="{FF2B5EF4-FFF2-40B4-BE49-F238E27FC236}">
                  <a16:creationId xmlns:a16="http://schemas.microsoft.com/office/drawing/2014/main" id="{6A34F78B-9844-4F71-9968-B2EE11F9D696}"/>
                </a:ext>
              </a:extLst>
            </p:cNvPr>
            <p:cNvGrpSpPr/>
            <p:nvPr/>
          </p:nvGrpSpPr>
          <p:grpSpPr>
            <a:xfrm>
              <a:off x="7472688" y="2100308"/>
              <a:ext cx="471012" cy="471012"/>
              <a:chOff x="7472688" y="2085590"/>
              <a:chExt cx="471012" cy="471012"/>
            </a:xfrm>
            <a:solidFill>
              <a:schemeClr val="bg1"/>
            </a:solidFill>
          </p:grpSpPr>
          <p:sp>
            <p:nvSpPr>
              <p:cNvPr id="171" name="Oval 5"/>
              <p:cNvSpPr>
                <a:spLocks noChangeArrowheads="1"/>
              </p:cNvSpPr>
              <p:nvPr/>
            </p:nvSpPr>
            <p:spPr bwMode="auto">
              <a:xfrm>
                <a:off x="7472688" y="2085590"/>
                <a:ext cx="471012" cy="471012"/>
              </a:xfrm>
              <a:prstGeom prst="ellipse">
                <a:avLst/>
              </a:prstGeom>
              <a:grpFill/>
              <a:ln w="19050" cap="flat">
                <a:solidFill>
                  <a:schemeClr val="tx2"/>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14140" rtl="0" eaLnBrk="1" fontAlgn="auto" latinLnBrk="0" hangingPunct="1">
                  <a:lnSpc>
                    <a:spcPct val="9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70C0"/>
                  </a:solidFill>
                  <a:effectLst/>
                  <a:uLnTx/>
                  <a:uFillTx/>
                  <a:latin typeface="Segoe UI Semilight"/>
                  <a:ea typeface="+mn-ea"/>
                  <a:cs typeface="Segoe UI Light" panose="020B0502040204020203" pitchFamily="34" charset="0"/>
                </a:endParaRPr>
              </a:p>
            </p:txBody>
          </p:sp>
          <p:sp>
            <p:nvSpPr>
              <p:cNvPr id="173" name="Freeform 6"/>
              <p:cNvSpPr>
                <a:spLocks/>
              </p:cNvSpPr>
              <p:nvPr/>
            </p:nvSpPr>
            <p:spPr bwMode="auto">
              <a:xfrm>
                <a:off x="7643430" y="2209231"/>
                <a:ext cx="195765" cy="225203"/>
              </a:xfrm>
              <a:custGeom>
                <a:avLst/>
                <a:gdLst>
                  <a:gd name="T0" fmla="*/ 74 w 76"/>
                  <a:gd name="T1" fmla="*/ 46 h 87"/>
                  <a:gd name="T2" fmla="*/ 5 w 76"/>
                  <a:gd name="T3" fmla="*/ 85 h 87"/>
                  <a:gd name="T4" fmla="*/ 0 w 76"/>
                  <a:gd name="T5" fmla="*/ 82 h 87"/>
                  <a:gd name="T6" fmla="*/ 0 w 76"/>
                  <a:gd name="T7" fmla="*/ 4 h 87"/>
                  <a:gd name="T8" fmla="*/ 5 w 76"/>
                  <a:gd name="T9" fmla="*/ 1 h 87"/>
                  <a:gd name="T10" fmla="*/ 74 w 76"/>
                  <a:gd name="T11" fmla="*/ 40 h 87"/>
                  <a:gd name="T12" fmla="*/ 74 w 76"/>
                  <a:gd name="T13" fmla="*/ 46 h 87"/>
                </a:gdLst>
                <a:ahLst/>
                <a:cxnLst>
                  <a:cxn ang="0">
                    <a:pos x="T0" y="T1"/>
                  </a:cxn>
                  <a:cxn ang="0">
                    <a:pos x="T2" y="T3"/>
                  </a:cxn>
                  <a:cxn ang="0">
                    <a:pos x="T4" y="T5"/>
                  </a:cxn>
                  <a:cxn ang="0">
                    <a:pos x="T6" y="T7"/>
                  </a:cxn>
                  <a:cxn ang="0">
                    <a:pos x="T8" y="T9"/>
                  </a:cxn>
                  <a:cxn ang="0">
                    <a:pos x="T10" y="T11"/>
                  </a:cxn>
                  <a:cxn ang="0">
                    <a:pos x="T12" y="T13"/>
                  </a:cxn>
                </a:cxnLst>
                <a:rect l="0" t="0" r="r" b="b"/>
                <a:pathLst>
                  <a:path w="76" h="87">
                    <a:moveTo>
                      <a:pt x="74" y="46"/>
                    </a:moveTo>
                    <a:cubicBezTo>
                      <a:pt x="5" y="85"/>
                      <a:pt x="5" y="85"/>
                      <a:pt x="5" y="85"/>
                    </a:cubicBezTo>
                    <a:cubicBezTo>
                      <a:pt x="3" y="87"/>
                      <a:pt x="0" y="85"/>
                      <a:pt x="0" y="82"/>
                    </a:cubicBezTo>
                    <a:cubicBezTo>
                      <a:pt x="0" y="4"/>
                      <a:pt x="0" y="4"/>
                      <a:pt x="0" y="4"/>
                    </a:cubicBezTo>
                    <a:cubicBezTo>
                      <a:pt x="0" y="1"/>
                      <a:pt x="3" y="0"/>
                      <a:pt x="5" y="1"/>
                    </a:cubicBezTo>
                    <a:cubicBezTo>
                      <a:pt x="74" y="40"/>
                      <a:pt x="74" y="40"/>
                      <a:pt x="74" y="40"/>
                    </a:cubicBezTo>
                    <a:cubicBezTo>
                      <a:pt x="76" y="41"/>
                      <a:pt x="76" y="45"/>
                      <a:pt x="74" y="46"/>
                    </a:cubicBezTo>
                    <a:close/>
                  </a:path>
                </a:pathLst>
              </a:custGeom>
              <a:grpFill/>
              <a:ln w="19050" cap="flat">
                <a:solidFill>
                  <a:schemeClr val="tx2"/>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14140" rtl="0" eaLnBrk="1" fontAlgn="auto" latinLnBrk="0" hangingPunct="1">
                  <a:lnSpc>
                    <a:spcPct val="9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70C0"/>
                  </a:solidFill>
                  <a:effectLst/>
                  <a:uLnTx/>
                  <a:uFillTx/>
                  <a:latin typeface="Segoe UI Semilight"/>
                  <a:ea typeface="+mn-ea"/>
                  <a:cs typeface="Segoe UI Light" panose="020B0502040204020203" pitchFamily="34" charset="0"/>
                </a:endParaRPr>
              </a:p>
            </p:txBody>
          </p:sp>
        </p:grpSp>
        <p:sp>
          <p:nvSpPr>
            <p:cNvPr id="157" name="TextBox 156"/>
            <p:cNvSpPr txBox="1"/>
            <p:nvPr/>
          </p:nvSpPr>
          <p:spPr>
            <a:xfrm>
              <a:off x="7234063" y="2636144"/>
              <a:ext cx="914400" cy="339064"/>
            </a:xfrm>
            <a:prstGeom prst="rect">
              <a:avLst/>
            </a:prstGeom>
            <a:noFill/>
          </p:spPr>
          <p:txBody>
            <a:bodyPr vert="horz" wrap="square" lIns="0" tIns="0" rIns="0" bIns="0" rtlCol="0" anchor="ctr" anchorCtr="0">
              <a:spAutoFit/>
            </a:bodyPr>
            <a:lstStyle/>
            <a:p>
              <a:pPr marL="0" marR="0" lvl="0" indent="0" algn="ctr" defTabSz="895958" rtl="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1250">
                        <a:srgbClr val="002050"/>
                      </a:gs>
                      <a:gs pos="100000">
                        <a:srgbClr val="002050"/>
                      </a:gs>
                    </a:gsLst>
                    <a:lin ang="5400000" scaled="0"/>
                  </a:gradFill>
                  <a:effectLst/>
                  <a:uLnTx/>
                  <a:uFillTx/>
                  <a:latin typeface="Segoe UI Semilight"/>
                  <a:ea typeface="+mn-ea"/>
                  <a:cs typeface="Segoe UI Light" panose="020B0502040204020203" pitchFamily="34" charset="0"/>
                </a:rPr>
                <a:t>Graphics &amp; rendering</a:t>
              </a:r>
            </a:p>
          </p:txBody>
        </p:sp>
        <p:sp>
          <p:nvSpPr>
            <p:cNvPr id="181" name="Rectangle 180"/>
            <p:cNvSpPr/>
            <p:nvPr/>
          </p:nvSpPr>
          <p:spPr>
            <a:xfrm>
              <a:off x="4412583" y="2636144"/>
              <a:ext cx="914400" cy="339064"/>
            </a:xfrm>
            <a:prstGeom prst="rect">
              <a:avLst/>
            </a:prstGeom>
          </p:spPr>
          <p:txBody>
            <a:bodyPr vert="horz" wrap="square" lIns="0" tIns="0" rIns="0" bIns="0" anchor="ctr" anchorCtr="0">
              <a:spAutoFit/>
            </a:bodyPr>
            <a:lstStyle/>
            <a:p>
              <a:pPr marL="0" marR="0" lvl="0" indent="0" algn="ctr" defTabSz="895958" rtl="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1250">
                        <a:srgbClr val="002050"/>
                      </a:gs>
                      <a:gs pos="100000">
                        <a:srgbClr val="002050"/>
                      </a:gs>
                    </a:gsLst>
                    <a:lin ang="5400000" scaled="0"/>
                  </a:gradFill>
                  <a:effectLst/>
                  <a:uLnTx/>
                  <a:uFillTx/>
                  <a:latin typeface="Segoe UI Semilight"/>
                  <a:ea typeface="+mn-ea"/>
                  <a:cs typeface="Segoe UI Light" panose="020B0502040204020203" pitchFamily="34" charset="0"/>
                </a:rPr>
                <a:t>Fluid dynamics</a:t>
              </a:r>
            </a:p>
          </p:txBody>
        </p:sp>
        <p:sp>
          <p:nvSpPr>
            <p:cNvPr id="193" name="Rectangle 192"/>
            <p:cNvSpPr/>
            <p:nvPr/>
          </p:nvSpPr>
          <p:spPr>
            <a:xfrm>
              <a:off x="7664718" y="3855449"/>
              <a:ext cx="914400" cy="339064"/>
            </a:xfrm>
            <a:prstGeom prst="rect">
              <a:avLst/>
            </a:prstGeom>
          </p:spPr>
          <p:txBody>
            <a:bodyPr vert="horz" wrap="square" lIns="0" tIns="0" rIns="0" bIns="0" anchor="ctr" anchorCtr="0">
              <a:spAutoFit/>
            </a:bodyPr>
            <a:lstStyle/>
            <a:p>
              <a:pPr marL="0" marR="0" lvl="0" indent="0" algn="ctr" defTabSz="895958" rtl="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1250">
                        <a:srgbClr val="002050"/>
                      </a:gs>
                      <a:gs pos="100000">
                        <a:srgbClr val="002050"/>
                      </a:gs>
                    </a:gsLst>
                    <a:lin ang="5400000" scaled="0"/>
                  </a:gradFill>
                  <a:effectLst/>
                  <a:uLnTx/>
                  <a:uFillTx/>
                  <a:latin typeface="Segoe UI Semilight"/>
                  <a:ea typeface="+mn-ea"/>
                  <a:cs typeface="Segoe UI Light" panose="020B0502040204020203" pitchFamily="34" charset="0"/>
                </a:rPr>
                <a:t>Crash Simulations</a:t>
              </a:r>
            </a:p>
          </p:txBody>
        </p:sp>
        <p:sp>
          <p:nvSpPr>
            <p:cNvPr id="196" name="Rectangle 195"/>
            <p:cNvSpPr/>
            <p:nvPr/>
          </p:nvSpPr>
          <p:spPr>
            <a:xfrm>
              <a:off x="3857357" y="3860681"/>
              <a:ext cx="914400" cy="339064"/>
            </a:xfrm>
            <a:prstGeom prst="rect">
              <a:avLst/>
            </a:prstGeom>
          </p:spPr>
          <p:txBody>
            <a:bodyPr vert="horz" wrap="square" lIns="0" tIns="0" rIns="0" bIns="0" anchor="ctr" anchorCtr="0">
              <a:spAutoFit/>
            </a:bodyPr>
            <a:lstStyle/>
            <a:p>
              <a:pPr marL="0" marR="0" lvl="0" indent="0" algn="ctr" defTabSz="895958" rtl="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1250">
                        <a:srgbClr val="002050"/>
                      </a:gs>
                      <a:gs pos="100000">
                        <a:srgbClr val="002050"/>
                      </a:gs>
                    </a:gsLst>
                    <a:lin ang="5400000" scaled="0"/>
                  </a:gradFill>
                  <a:effectLst/>
                  <a:uLnTx/>
                  <a:uFillTx/>
                  <a:latin typeface="Segoe UI Semilight"/>
                  <a:ea typeface="+mn-ea"/>
                  <a:cs typeface="Segoe UI Light" panose="020B0502040204020203" pitchFamily="34" charset="0"/>
                </a:rPr>
                <a:t>Deep Learning</a:t>
              </a:r>
            </a:p>
          </p:txBody>
        </p:sp>
        <p:sp>
          <p:nvSpPr>
            <p:cNvPr id="190" name="Rectangle 189"/>
            <p:cNvSpPr/>
            <p:nvPr/>
          </p:nvSpPr>
          <p:spPr>
            <a:xfrm>
              <a:off x="7234063" y="5134110"/>
              <a:ext cx="914400" cy="339064"/>
            </a:xfrm>
            <a:prstGeom prst="rect">
              <a:avLst/>
            </a:prstGeom>
          </p:spPr>
          <p:txBody>
            <a:bodyPr vert="horz" wrap="square" lIns="0" tIns="0" rIns="0" bIns="0" anchor="ctr" anchorCtr="0">
              <a:spAutoFit/>
            </a:bodyPr>
            <a:lstStyle/>
            <a:p>
              <a:pPr marL="0" marR="0" lvl="0" indent="0" algn="ctr" defTabSz="895958" rtl="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1250">
                        <a:srgbClr val="002050"/>
                      </a:gs>
                      <a:gs pos="100000">
                        <a:srgbClr val="002050"/>
                      </a:gs>
                    </a:gsLst>
                    <a:lin ang="5400000" scaled="0"/>
                  </a:gradFill>
                  <a:effectLst/>
                  <a:uLnTx/>
                  <a:uFillTx/>
                  <a:latin typeface="Segoe UI Semilight"/>
                  <a:ea typeface="+mn-ea"/>
                  <a:cs typeface="Segoe UI Light" panose="020B0502040204020203" pitchFamily="34" charset="0"/>
                </a:rPr>
                <a:t>Structural</a:t>
              </a:r>
            </a:p>
            <a:p>
              <a:pPr marL="0" marR="0" lvl="0" indent="0" algn="ctr" defTabSz="895958" rtl="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1250">
                        <a:srgbClr val="002050"/>
                      </a:gs>
                      <a:gs pos="100000">
                        <a:srgbClr val="002050"/>
                      </a:gs>
                    </a:gsLst>
                    <a:lin ang="5400000" scaled="0"/>
                  </a:gradFill>
                  <a:effectLst/>
                  <a:uLnTx/>
                  <a:uFillTx/>
                  <a:latin typeface="Segoe UI Semilight"/>
                  <a:ea typeface="+mn-ea"/>
                  <a:cs typeface="Segoe UI Light" panose="020B0502040204020203" pitchFamily="34" charset="0"/>
                </a:rPr>
                <a:t>simulations</a:t>
              </a:r>
            </a:p>
          </p:txBody>
        </p:sp>
        <p:sp>
          <p:nvSpPr>
            <p:cNvPr id="218" name="Rectangle 217"/>
            <p:cNvSpPr/>
            <p:nvPr/>
          </p:nvSpPr>
          <p:spPr>
            <a:xfrm>
              <a:off x="4412583" y="5134110"/>
              <a:ext cx="914400" cy="339064"/>
            </a:xfrm>
            <a:prstGeom prst="rect">
              <a:avLst/>
            </a:prstGeom>
          </p:spPr>
          <p:txBody>
            <a:bodyPr vert="horz" wrap="square" lIns="0" tIns="0" rIns="0" bIns="0" anchor="ctr" anchorCtr="0">
              <a:spAutoFit/>
            </a:bodyPr>
            <a:lstStyle/>
            <a:p>
              <a:pPr marL="0" marR="0" lvl="0" indent="0" algn="ctr" defTabSz="895958" rtl="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1250">
                        <a:srgbClr val="002050"/>
                      </a:gs>
                      <a:gs pos="100000">
                        <a:srgbClr val="002050"/>
                      </a:gs>
                    </a:gsLst>
                    <a:lin ang="5400000" scaled="0"/>
                  </a:gradFill>
                  <a:effectLst/>
                  <a:uLnTx/>
                  <a:uFillTx/>
                  <a:latin typeface="Segoe UI Semilight"/>
                  <a:ea typeface="+mn-ea"/>
                  <a:cs typeface="Segoe UI Light" panose="020B0502040204020203" pitchFamily="34" charset="0"/>
                </a:rPr>
                <a:t>Molecular Modelling</a:t>
              </a:r>
            </a:p>
          </p:txBody>
        </p:sp>
        <p:grpSp>
          <p:nvGrpSpPr>
            <p:cNvPr id="365" name="Group 209">
              <a:extLst>
                <a:ext uri="{FF2B5EF4-FFF2-40B4-BE49-F238E27FC236}">
                  <a16:creationId xmlns:a16="http://schemas.microsoft.com/office/drawing/2014/main" id="{26834937-72D4-49F7-A6EA-A79EBE0BAAE7}"/>
                </a:ext>
              </a:extLst>
            </p:cNvPr>
            <p:cNvGrpSpPr>
              <a:grpSpLocks noChangeAspect="1"/>
            </p:cNvGrpSpPr>
            <p:nvPr/>
          </p:nvGrpSpPr>
          <p:grpSpPr bwMode="auto">
            <a:xfrm>
              <a:off x="7721868" y="3330690"/>
              <a:ext cx="800100" cy="423863"/>
              <a:chOff x="4899" y="2070"/>
              <a:chExt cx="504" cy="267"/>
            </a:xfrm>
            <a:solidFill>
              <a:schemeClr val="bg1"/>
            </a:solidFill>
          </p:grpSpPr>
          <p:sp>
            <p:nvSpPr>
              <p:cNvPr id="367" name="Freeform 210">
                <a:extLst>
                  <a:ext uri="{FF2B5EF4-FFF2-40B4-BE49-F238E27FC236}">
                    <a16:creationId xmlns:a16="http://schemas.microsoft.com/office/drawing/2014/main" id="{9450885F-EAF3-4542-A4C1-1FD0A8122F6D}"/>
                  </a:ext>
                </a:extLst>
              </p:cNvPr>
              <p:cNvSpPr>
                <a:spLocks/>
              </p:cNvSpPr>
              <p:nvPr/>
            </p:nvSpPr>
            <p:spPr bwMode="auto">
              <a:xfrm>
                <a:off x="5249" y="2070"/>
                <a:ext cx="154" cy="245"/>
              </a:xfrm>
              <a:custGeom>
                <a:avLst/>
                <a:gdLst>
                  <a:gd name="T0" fmla="*/ 0 w 77"/>
                  <a:gd name="T1" fmla="*/ 20 h 121"/>
                  <a:gd name="T2" fmla="*/ 24 w 77"/>
                  <a:gd name="T3" fmla="*/ 0 h 121"/>
                  <a:gd name="T4" fmla="*/ 35 w 77"/>
                  <a:gd name="T5" fmla="*/ 30 h 121"/>
                  <a:gd name="T6" fmla="*/ 66 w 77"/>
                  <a:gd name="T7" fmla="*/ 27 h 121"/>
                  <a:gd name="T8" fmla="*/ 56 w 77"/>
                  <a:gd name="T9" fmla="*/ 58 h 121"/>
                  <a:gd name="T10" fmla="*/ 77 w 77"/>
                  <a:gd name="T11" fmla="*/ 79 h 121"/>
                  <a:gd name="T12" fmla="*/ 56 w 77"/>
                  <a:gd name="T13" fmla="*/ 96 h 121"/>
                  <a:gd name="T14" fmla="*/ 62 w 77"/>
                  <a:gd name="T15" fmla="*/ 121 h 121"/>
                  <a:gd name="T16" fmla="*/ 33 w 77"/>
                  <a:gd name="T17" fmla="*/ 121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121">
                    <a:moveTo>
                      <a:pt x="0" y="20"/>
                    </a:moveTo>
                    <a:cubicBezTo>
                      <a:pt x="1" y="20"/>
                      <a:pt x="24" y="0"/>
                      <a:pt x="24" y="0"/>
                    </a:cubicBezTo>
                    <a:cubicBezTo>
                      <a:pt x="35" y="30"/>
                      <a:pt x="35" y="30"/>
                      <a:pt x="35" y="30"/>
                    </a:cubicBezTo>
                    <a:cubicBezTo>
                      <a:pt x="66" y="27"/>
                      <a:pt x="66" y="27"/>
                      <a:pt x="66" y="27"/>
                    </a:cubicBezTo>
                    <a:cubicBezTo>
                      <a:pt x="56" y="58"/>
                      <a:pt x="56" y="58"/>
                      <a:pt x="56" y="58"/>
                    </a:cubicBezTo>
                    <a:cubicBezTo>
                      <a:pt x="77" y="79"/>
                      <a:pt x="77" y="79"/>
                      <a:pt x="77" y="79"/>
                    </a:cubicBezTo>
                    <a:cubicBezTo>
                      <a:pt x="56" y="96"/>
                      <a:pt x="56" y="96"/>
                      <a:pt x="56" y="96"/>
                    </a:cubicBezTo>
                    <a:cubicBezTo>
                      <a:pt x="62" y="121"/>
                      <a:pt x="62" y="121"/>
                      <a:pt x="62" y="121"/>
                    </a:cubicBezTo>
                    <a:cubicBezTo>
                      <a:pt x="33" y="121"/>
                      <a:pt x="33" y="121"/>
                      <a:pt x="33" y="121"/>
                    </a:cubicBez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68" name="Freeform 211">
                <a:extLst>
                  <a:ext uri="{FF2B5EF4-FFF2-40B4-BE49-F238E27FC236}">
                    <a16:creationId xmlns:a16="http://schemas.microsoft.com/office/drawing/2014/main" id="{E4735BF1-F697-41CC-A94C-CFA016556100}"/>
                  </a:ext>
                </a:extLst>
              </p:cNvPr>
              <p:cNvSpPr>
                <a:spLocks/>
              </p:cNvSpPr>
              <p:nvPr/>
            </p:nvSpPr>
            <p:spPr bwMode="auto">
              <a:xfrm>
                <a:off x="4899" y="2070"/>
                <a:ext cx="154" cy="245"/>
              </a:xfrm>
              <a:custGeom>
                <a:avLst/>
                <a:gdLst>
                  <a:gd name="T0" fmla="*/ 77 w 77"/>
                  <a:gd name="T1" fmla="*/ 20 h 121"/>
                  <a:gd name="T2" fmla="*/ 54 w 77"/>
                  <a:gd name="T3" fmla="*/ 0 h 121"/>
                  <a:gd name="T4" fmla="*/ 42 w 77"/>
                  <a:gd name="T5" fmla="*/ 30 h 121"/>
                  <a:gd name="T6" fmla="*/ 11 w 77"/>
                  <a:gd name="T7" fmla="*/ 27 h 121"/>
                  <a:gd name="T8" fmla="*/ 21 w 77"/>
                  <a:gd name="T9" fmla="*/ 58 h 121"/>
                  <a:gd name="T10" fmla="*/ 0 w 77"/>
                  <a:gd name="T11" fmla="*/ 79 h 121"/>
                  <a:gd name="T12" fmla="*/ 21 w 77"/>
                  <a:gd name="T13" fmla="*/ 96 h 121"/>
                  <a:gd name="T14" fmla="*/ 15 w 77"/>
                  <a:gd name="T15" fmla="*/ 121 h 121"/>
                  <a:gd name="T16" fmla="*/ 44 w 77"/>
                  <a:gd name="T17" fmla="*/ 121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121">
                    <a:moveTo>
                      <a:pt x="77" y="20"/>
                    </a:moveTo>
                    <a:cubicBezTo>
                      <a:pt x="76" y="20"/>
                      <a:pt x="54" y="0"/>
                      <a:pt x="54" y="0"/>
                    </a:cubicBezTo>
                    <a:cubicBezTo>
                      <a:pt x="42" y="30"/>
                      <a:pt x="42" y="30"/>
                      <a:pt x="42" y="30"/>
                    </a:cubicBezTo>
                    <a:cubicBezTo>
                      <a:pt x="11" y="27"/>
                      <a:pt x="11" y="27"/>
                      <a:pt x="11" y="27"/>
                    </a:cubicBezTo>
                    <a:cubicBezTo>
                      <a:pt x="21" y="58"/>
                      <a:pt x="21" y="58"/>
                      <a:pt x="21" y="58"/>
                    </a:cubicBezTo>
                    <a:cubicBezTo>
                      <a:pt x="0" y="79"/>
                      <a:pt x="0" y="79"/>
                      <a:pt x="0" y="79"/>
                    </a:cubicBezTo>
                    <a:cubicBezTo>
                      <a:pt x="21" y="96"/>
                      <a:pt x="21" y="96"/>
                      <a:pt x="21" y="96"/>
                    </a:cubicBezTo>
                    <a:cubicBezTo>
                      <a:pt x="15" y="121"/>
                      <a:pt x="15" y="121"/>
                      <a:pt x="15" y="121"/>
                    </a:cubicBezTo>
                    <a:cubicBezTo>
                      <a:pt x="44" y="121"/>
                      <a:pt x="44" y="121"/>
                      <a:pt x="44" y="121"/>
                    </a:cubicBez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69" name="Rectangle 212">
                <a:extLst>
                  <a:ext uri="{FF2B5EF4-FFF2-40B4-BE49-F238E27FC236}">
                    <a16:creationId xmlns:a16="http://schemas.microsoft.com/office/drawing/2014/main" id="{184E1C44-E75B-4E60-ABD7-92754F9903C1}"/>
                  </a:ext>
                </a:extLst>
              </p:cNvPr>
              <p:cNvSpPr>
                <a:spLocks noChangeArrowheads="1"/>
              </p:cNvSpPr>
              <p:nvPr/>
            </p:nvSpPr>
            <p:spPr bwMode="auto">
              <a:xfrm>
                <a:off x="5049" y="2301"/>
                <a:ext cx="36" cy="36"/>
              </a:xfrm>
              <a:prstGeom prst="rect">
                <a:avLst/>
              </a:prstGeom>
              <a:grpFill/>
              <a:ln w="19050" cap="flat">
                <a:solidFill>
                  <a:schemeClr val="tx2"/>
                </a:solidFill>
                <a:prstDash val="solid"/>
                <a:bevel/>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70" name="Rectangle 213">
                <a:extLst>
                  <a:ext uri="{FF2B5EF4-FFF2-40B4-BE49-F238E27FC236}">
                    <a16:creationId xmlns:a16="http://schemas.microsoft.com/office/drawing/2014/main" id="{70ABCA25-A892-4733-937C-72200B25FE20}"/>
                  </a:ext>
                </a:extLst>
              </p:cNvPr>
              <p:cNvSpPr>
                <a:spLocks noChangeArrowheads="1"/>
              </p:cNvSpPr>
              <p:nvPr/>
            </p:nvSpPr>
            <p:spPr bwMode="auto">
              <a:xfrm>
                <a:off x="5217" y="2301"/>
                <a:ext cx="36" cy="36"/>
              </a:xfrm>
              <a:prstGeom prst="rect">
                <a:avLst/>
              </a:prstGeom>
              <a:grpFill/>
              <a:ln w="19050" cap="flat">
                <a:solidFill>
                  <a:schemeClr val="tx2"/>
                </a:solidFill>
                <a:prstDash val="solid"/>
                <a:bevel/>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71" name="Rectangle 214">
                <a:extLst>
                  <a:ext uri="{FF2B5EF4-FFF2-40B4-BE49-F238E27FC236}">
                    <a16:creationId xmlns:a16="http://schemas.microsoft.com/office/drawing/2014/main" id="{6C8C0DDB-26D3-411E-83AC-135ED18D414D}"/>
                  </a:ext>
                </a:extLst>
              </p:cNvPr>
              <p:cNvSpPr>
                <a:spLocks noChangeArrowheads="1"/>
              </p:cNvSpPr>
              <p:nvPr/>
            </p:nvSpPr>
            <p:spPr bwMode="auto">
              <a:xfrm>
                <a:off x="5027" y="2224"/>
                <a:ext cx="248" cy="77"/>
              </a:xfrm>
              <a:prstGeom prst="rect">
                <a:avLst/>
              </a:prstGeom>
              <a:grpFill/>
              <a:ln w="19050" cap="flat">
                <a:solidFill>
                  <a:schemeClr val="tx2"/>
                </a:solidFill>
                <a:prstDash val="solid"/>
                <a:bevel/>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72" name="Freeform 215">
                <a:extLst>
                  <a:ext uri="{FF2B5EF4-FFF2-40B4-BE49-F238E27FC236}">
                    <a16:creationId xmlns:a16="http://schemas.microsoft.com/office/drawing/2014/main" id="{AE77F5B4-12D1-46AA-8CC1-6E0893364605}"/>
                  </a:ext>
                </a:extLst>
              </p:cNvPr>
              <p:cNvSpPr>
                <a:spLocks/>
              </p:cNvSpPr>
              <p:nvPr/>
            </p:nvSpPr>
            <p:spPr bwMode="auto">
              <a:xfrm>
                <a:off x="5027" y="2145"/>
                <a:ext cx="248" cy="79"/>
              </a:xfrm>
              <a:custGeom>
                <a:avLst/>
                <a:gdLst>
                  <a:gd name="T0" fmla="*/ 226 w 248"/>
                  <a:gd name="T1" fmla="*/ 46 h 79"/>
                  <a:gd name="T2" fmla="*/ 208 w 248"/>
                  <a:gd name="T3" fmla="*/ 0 h 79"/>
                  <a:gd name="T4" fmla="*/ 40 w 248"/>
                  <a:gd name="T5" fmla="*/ 0 h 79"/>
                  <a:gd name="T6" fmla="*/ 24 w 248"/>
                  <a:gd name="T7" fmla="*/ 46 h 79"/>
                  <a:gd name="T8" fmla="*/ 0 w 248"/>
                  <a:gd name="T9" fmla="*/ 79 h 79"/>
                  <a:gd name="T10" fmla="*/ 248 w 248"/>
                  <a:gd name="T11" fmla="*/ 79 h 79"/>
                  <a:gd name="T12" fmla="*/ 226 w 248"/>
                  <a:gd name="T13" fmla="*/ 46 h 79"/>
                </a:gdLst>
                <a:ahLst/>
                <a:cxnLst>
                  <a:cxn ang="0">
                    <a:pos x="T0" y="T1"/>
                  </a:cxn>
                  <a:cxn ang="0">
                    <a:pos x="T2" y="T3"/>
                  </a:cxn>
                  <a:cxn ang="0">
                    <a:pos x="T4" y="T5"/>
                  </a:cxn>
                  <a:cxn ang="0">
                    <a:pos x="T6" y="T7"/>
                  </a:cxn>
                  <a:cxn ang="0">
                    <a:pos x="T8" y="T9"/>
                  </a:cxn>
                  <a:cxn ang="0">
                    <a:pos x="T10" y="T11"/>
                  </a:cxn>
                  <a:cxn ang="0">
                    <a:pos x="T12" y="T13"/>
                  </a:cxn>
                </a:cxnLst>
                <a:rect l="0" t="0" r="r" b="b"/>
                <a:pathLst>
                  <a:path w="248" h="79">
                    <a:moveTo>
                      <a:pt x="226" y="46"/>
                    </a:moveTo>
                    <a:lnTo>
                      <a:pt x="208" y="0"/>
                    </a:lnTo>
                    <a:lnTo>
                      <a:pt x="40" y="0"/>
                    </a:lnTo>
                    <a:lnTo>
                      <a:pt x="24" y="46"/>
                    </a:lnTo>
                    <a:lnTo>
                      <a:pt x="0" y="79"/>
                    </a:lnTo>
                    <a:lnTo>
                      <a:pt x="248" y="79"/>
                    </a:lnTo>
                    <a:lnTo>
                      <a:pt x="226" y="46"/>
                    </a:lnTo>
                    <a:close/>
                  </a:path>
                </a:pathLst>
              </a:custGeom>
              <a:grpFill/>
              <a:ln w="19050" cap="flat">
                <a:solidFill>
                  <a:schemeClr val="tx2"/>
                </a:solidFill>
                <a:prstDash val="solid"/>
                <a:bevel/>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73" name="Oval 216">
                <a:extLst>
                  <a:ext uri="{FF2B5EF4-FFF2-40B4-BE49-F238E27FC236}">
                    <a16:creationId xmlns:a16="http://schemas.microsoft.com/office/drawing/2014/main" id="{CAB75823-85AA-4BE7-AC09-4165B94DDB0B}"/>
                  </a:ext>
                </a:extLst>
              </p:cNvPr>
              <p:cNvSpPr>
                <a:spLocks noChangeArrowheads="1"/>
              </p:cNvSpPr>
              <p:nvPr/>
            </p:nvSpPr>
            <p:spPr bwMode="auto">
              <a:xfrm>
                <a:off x="5063" y="2246"/>
                <a:ext cx="34" cy="34"/>
              </a:xfrm>
              <a:prstGeom prst="ellipse">
                <a:avLst/>
              </a:prstGeom>
              <a:grpFill/>
              <a:ln w="19050" cap="flat">
                <a:solidFill>
                  <a:schemeClr val="tx2"/>
                </a:solidFill>
                <a:prstDash val="solid"/>
                <a:bevel/>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74" name="Oval 217">
                <a:extLst>
                  <a:ext uri="{FF2B5EF4-FFF2-40B4-BE49-F238E27FC236}">
                    <a16:creationId xmlns:a16="http://schemas.microsoft.com/office/drawing/2014/main" id="{83BF1B34-FEAD-4C6C-93A1-D774006191BC}"/>
                  </a:ext>
                </a:extLst>
              </p:cNvPr>
              <p:cNvSpPr>
                <a:spLocks noChangeArrowheads="1"/>
              </p:cNvSpPr>
              <p:nvPr/>
            </p:nvSpPr>
            <p:spPr bwMode="auto">
              <a:xfrm>
                <a:off x="5213" y="2246"/>
                <a:ext cx="34" cy="34"/>
              </a:xfrm>
              <a:prstGeom prst="ellipse">
                <a:avLst/>
              </a:prstGeom>
              <a:grpFill/>
              <a:ln w="19050" cap="flat">
                <a:solidFill>
                  <a:schemeClr val="tx2"/>
                </a:solidFill>
                <a:prstDash val="solid"/>
                <a:bevel/>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75" name="Line 218">
                <a:extLst>
                  <a:ext uri="{FF2B5EF4-FFF2-40B4-BE49-F238E27FC236}">
                    <a16:creationId xmlns:a16="http://schemas.microsoft.com/office/drawing/2014/main" id="{2BDBE567-F78A-418E-9FAA-AA781872CD49}"/>
                  </a:ext>
                </a:extLst>
              </p:cNvPr>
              <p:cNvSpPr>
                <a:spLocks noChangeShapeType="1"/>
              </p:cNvSpPr>
              <p:nvPr/>
            </p:nvSpPr>
            <p:spPr bwMode="auto">
              <a:xfrm flipV="1">
                <a:off x="5107" y="2183"/>
                <a:ext cx="92" cy="41"/>
              </a:xfrm>
              <a:prstGeom prst="line">
                <a:avLst/>
              </a:prstGeom>
              <a:grpFill/>
              <a:ln w="19050" cap="flat">
                <a:solidFill>
                  <a:schemeClr val="tx2"/>
                </a:solidFill>
                <a:prstDash val="solid"/>
                <a:bevel/>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grpSp>
          <p:nvGrpSpPr>
            <p:cNvPr id="376" name="Group 221">
              <a:extLst>
                <a:ext uri="{FF2B5EF4-FFF2-40B4-BE49-F238E27FC236}">
                  <a16:creationId xmlns:a16="http://schemas.microsoft.com/office/drawing/2014/main" id="{2C78AB0E-C03A-479B-80A2-2D90145705A7}"/>
                </a:ext>
              </a:extLst>
            </p:cNvPr>
            <p:cNvGrpSpPr>
              <a:grpSpLocks noChangeAspect="1"/>
            </p:cNvGrpSpPr>
            <p:nvPr/>
          </p:nvGrpSpPr>
          <p:grpSpPr bwMode="auto">
            <a:xfrm>
              <a:off x="7439033" y="4589785"/>
              <a:ext cx="455613" cy="455613"/>
              <a:chOff x="4686" y="2896"/>
              <a:chExt cx="287" cy="287"/>
            </a:xfrm>
            <a:solidFill>
              <a:schemeClr val="tx2"/>
            </a:solidFill>
          </p:grpSpPr>
          <p:sp>
            <p:nvSpPr>
              <p:cNvPr id="378" name="Freeform 222">
                <a:extLst>
                  <a:ext uri="{FF2B5EF4-FFF2-40B4-BE49-F238E27FC236}">
                    <a16:creationId xmlns:a16="http://schemas.microsoft.com/office/drawing/2014/main" id="{46C13684-8DE6-49FD-B908-76B0CEE53CA0}"/>
                  </a:ext>
                </a:extLst>
              </p:cNvPr>
              <p:cNvSpPr>
                <a:spLocks noEditPoints="1"/>
              </p:cNvSpPr>
              <p:nvPr/>
            </p:nvSpPr>
            <p:spPr bwMode="auto">
              <a:xfrm>
                <a:off x="4686" y="2896"/>
                <a:ext cx="287" cy="287"/>
              </a:xfrm>
              <a:custGeom>
                <a:avLst/>
                <a:gdLst>
                  <a:gd name="T0" fmla="*/ 282 w 287"/>
                  <a:gd name="T1" fmla="*/ 33 h 287"/>
                  <a:gd name="T2" fmla="*/ 287 w 287"/>
                  <a:gd name="T3" fmla="*/ 0 h 287"/>
                  <a:gd name="T4" fmla="*/ 0 w 287"/>
                  <a:gd name="T5" fmla="*/ 33 h 287"/>
                  <a:gd name="T6" fmla="*/ 23 w 287"/>
                  <a:gd name="T7" fmla="*/ 33 h 287"/>
                  <a:gd name="T8" fmla="*/ 0 w 287"/>
                  <a:gd name="T9" fmla="*/ 70 h 287"/>
                  <a:gd name="T10" fmla="*/ 23 w 287"/>
                  <a:gd name="T11" fmla="*/ 118 h 287"/>
                  <a:gd name="T12" fmla="*/ 0 w 287"/>
                  <a:gd name="T13" fmla="*/ 155 h 287"/>
                  <a:gd name="T14" fmla="*/ 23 w 287"/>
                  <a:gd name="T15" fmla="*/ 203 h 287"/>
                  <a:gd name="T16" fmla="*/ 263 w 287"/>
                  <a:gd name="T17" fmla="*/ 287 h 287"/>
                  <a:gd name="T18" fmla="*/ 287 w 287"/>
                  <a:gd name="T19" fmla="*/ 203 h 287"/>
                  <a:gd name="T20" fmla="*/ 263 w 287"/>
                  <a:gd name="T21" fmla="*/ 155 h 287"/>
                  <a:gd name="T22" fmla="*/ 287 w 287"/>
                  <a:gd name="T23" fmla="*/ 118 h 287"/>
                  <a:gd name="T24" fmla="*/ 263 w 287"/>
                  <a:gd name="T25" fmla="*/ 70 h 287"/>
                  <a:gd name="T26" fmla="*/ 10 w 287"/>
                  <a:gd name="T27" fmla="*/ 23 h 287"/>
                  <a:gd name="T28" fmla="*/ 278 w 287"/>
                  <a:gd name="T29" fmla="*/ 10 h 287"/>
                  <a:gd name="T30" fmla="*/ 255 w 287"/>
                  <a:gd name="T31" fmla="*/ 23 h 287"/>
                  <a:gd name="T32" fmla="*/ 10 w 287"/>
                  <a:gd name="T33" fmla="*/ 23 h 287"/>
                  <a:gd name="T34" fmla="*/ 92 w 287"/>
                  <a:gd name="T35" fmla="*/ 78 h 287"/>
                  <a:gd name="T36" fmla="*/ 10 w 287"/>
                  <a:gd name="T37" fmla="*/ 108 h 287"/>
                  <a:gd name="T38" fmla="*/ 84 w 287"/>
                  <a:gd name="T39" fmla="*/ 70 h 287"/>
                  <a:gd name="T40" fmla="*/ 47 w 287"/>
                  <a:gd name="T41" fmla="*/ 51 h 287"/>
                  <a:gd name="T42" fmla="*/ 84 w 287"/>
                  <a:gd name="T43" fmla="*/ 70 h 287"/>
                  <a:gd name="T44" fmla="*/ 92 w 287"/>
                  <a:gd name="T45" fmla="*/ 165 h 287"/>
                  <a:gd name="T46" fmla="*/ 10 w 287"/>
                  <a:gd name="T47" fmla="*/ 195 h 287"/>
                  <a:gd name="T48" fmla="*/ 84 w 287"/>
                  <a:gd name="T49" fmla="*/ 155 h 287"/>
                  <a:gd name="T50" fmla="*/ 47 w 287"/>
                  <a:gd name="T51" fmla="*/ 136 h 287"/>
                  <a:gd name="T52" fmla="*/ 84 w 287"/>
                  <a:gd name="T53" fmla="*/ 155 h 287"/>
                  <a:gd name="T54" fmla="*/ 129 w 287"/>
                  <a:gd name="T55" fmla="*/ 277 h 287"/>
                  <a:gd name="T56" fmla="*/ 158 w 287"/>
                  <a:gd name="T57" fmla="*/ 222 h 287"/>
                  <a:gd name="T58" fmla="*/ 278 w 287"/>
                  <a:gd name="T59" fmla="*/ 195 h 287"/>
                  <a:gd name="T60" fmla="*/ 195 w 287"/>
                  <a:gd name="T61" fmla="*/ 165 h 287"/>
                  <a:gd name="T62" fmla="*/ 278 w 287"/>
                  <a:gd name="T63" fmla="*/ 195 h 287"/>
                  <a:gd name="T64" fmla="*/ 203 w 287"/>
                  <a:gd name="T65" fmla="*/ 155 h 287"/>
                  <a:gd name="T66" fmla="*/ 241 w 287"/>
                  <a:gd name="T67" fmla="*/ 136 h 287"/>
                  <a:gd name="T68" fmla="*/ 255 w 287"/>
                  <a:gd name="T69" fmla="*/ 155 h 287"/>
                  <a:gd name="T70" fmla="*/ 250 w 287"/>
                  <a:gd name="T71" fmla="*/ 128 h 287"/>
                  <a:gd name="T72" fmla="*/ 195 w 287"/>
                  <a:gd name="T73" fmla="*/ 155 h 287"/>
                  <a:gd name="T74" fmla="*/ 185 w 287"/>
                  <a:gd name="T75" fmla="*/ 203 h 287"/>
                  <a:gd name="T76" fmla="*/ 255 w 287"/>
                  <a:gd name="T77" fmla="*/ 277 h 287"/>
                  <a:gd name="T78" fmla="*/ 166 w 287"/>
                  <a:gd name="T79" fmla="*/ 213 h 287"/>
                  <a:gd name="T80" fmla="*/ 121 w 287"/>
                  <a:gd name="T81" fmla="*/ 277 h 287"/>
                  <a:gd name="T82" fmla="*/ 33 w 287"/>
                  <a:gd name="T83" fmla="*/ 203 h 287"/>
                  <a:gd name="T84" fmla="*/ 102 w 287"/>
                  <a:gd name="T85" fmla="*/ 155 h 287"/>
                  <a:gd name="T86" fmla="*/ 92 w 287"/>
                  <a:gd name="T87" fmla="*/ 128 h 287"/>
                  <a:gd name="T88" fmla="*/ 37 w 287"/>
                  <a:gd name="T89" fmla="*/ 155 h 287"/>
                  <a:gd name="T90" fmla="*/ 33 w 287"/>
                  <a:gd name="T91" fmla="*/ 118 h 287"/>
                  <a:gd name="T92" fmla="*/ 102 w 287"/>
                  <a:gd name="T93" fmla="*/ 70 h 287"/>
                  <a:gd name="T94" fmla="*/ 92 w 287"/>
                  <a:gd name="T95" fmla="*/ 41 h 287"/>
                  <a:gd name="T96" fmla="*/ 37 w 287"/>
                  <a:gd name="T97" fmla="*/ 70 h 287"/>
                  <a:gd name="T98" fmla="*/ 33 w 287"/>
                  <a:gd name="T99" fmla="*/ 33 h 287"/>
                  <a:gd name="T100" fmla="*/ 255 w 287"/>
                  <a:gd name="T101" fmla="*/ 70 h 287"/>
                  <a:gd name="T102" fmla="*/ 250 w 287"/>
                  <a:gd name="T103" fmla="*/ 41 h 287"/>
                  <a:gd name="T104" fmla="*/ 195 w 287"/>
                  <a:gd name="T105" fmla="*/ 70 h 287"/>
                  <a:gd name="T106" fmla="*/ 185 w 287"/>
                  <a:gd name="T107" fmla="*/ 118 h 287"/>
                  <a:gd name="T108" fmla="*/ 255 w 287"/>
                  <a:gd name="T109" fmla="*/ 155 h 287"/>
                  <a:gd name="T110" fmla="*/ 203 w 287"/>
                  <a:gd name="T111" fmla="*/ 70 h 287"/>
                  <a:gd name="T112" fmla="*/ 241 w 287"/>
                  <a:gd name="T113" fmla="*/ 51 h 287"/>
                  <a:gd name="T114" fmla="*/ 278 w 287"/>
                  <a:gd name="T115" fmla="*/ 108 h 287"/>
                  <a:gd name="T116" fmla="*/ 195 w 287"/>
                  <a:gd name="T117" fmla="*/ 78 h 287"/>
                  <a:gd name="T118" fmla="*/ 278 w 287"/>
                  <a:gd name="T119" fmla="*/ 108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87" h="287">
                    <a:moveTo>
                      <a:pt x="263" y="33"/>
                    </a:moveTo>
                    <a:lnTo>
                      <a:pt x="282" y="33"/>
                    </a:lnTo>
                    <a:lnTo>
                      <a:pt x="287" y="33"/>
                    </a:lnTo>
                    <a:lnTo>
                      <a:pt x="287" y="0"/>
                    </a:lnTo>
                    <a:lnTo>
                      <a:pt x="0" y="0"/>
                    </a:lnTo>
                    <a:lnTo>
                      <a:pt x="0" y="33"/>
                    </a:lnTo>
                    <a:lnTo>
                      <a:pt x="4" y="33"/>
                    </a:lnTo>
                    <a:lnTo>
                      <a:pt x="23" y="33"/>
                    </a:lnTo>
                    <a:lnTo>
                      <a:pt x="23" y="70"/>
                    </a:lnTo>
                    <a:lnTo>
                      <a:pt x="0" y="70"/>
                    </a:lnTo>
                    <a:lnTo>
                      <a:pt x="0" y="118"/>
                    </a:lnTo>
                    <a:lnTo>
                      <a:pt x="23" y="118"/>
                    </a:lnTo>
                    <a:lnTo>
                      <a:pt x="23" y="155"/>
                    </a:lnTo>
                    <a:lnTo>
                      <a:pt x="0" y="155"/>
                    </a:lnTo>
                    <a:lnTo>
                      <a:pt x="0" y="203"/>
                    </a:lnTo>
                    <a:lnTo>
                      <a:pt x="23" y="203"/>
                    </a:lnTo>
                    <a:lnTo>
                      <a:pt x="23" y="287"/>
                    </a:lnTo>
                    <a:lnTo>
                      <a:pt x="263" y="287"/>
                    </a:lnTo>
                    <a:lnTo>
                      <a:pt x="263" y="203"/>
                    </a:lnTo>
                    <a:lnTo>
                      <a:pt x="287" y="203"/>
                    </a:lnTo>
                    <a:lnTo>
                      <a:pt x="287" y="155"/>
                    </a:lnTo>
                    <a:lnTo>
                      <a:pt x="263" y="155"/>
                    </a:lnTo>
                    <a:lnTo>
                      <a:pt x="263" y="118"/>
                    </a:lnTo>
                    <a:lnTo>
                      <a:pt x="287" y="118"/>
                    </a:lnTo>
                    <a:lnTo>
                      <a:pt x="287" y="70"/>
                    </a:lnTo>
                    <a:lnTo>
                      <a:pt x="263" y="70"/>
                    </a:lnTo>
                    <a:lnTo>
                      <a:pt x="263" y="33"/>
                    </a:lnTo>
                    <a:close/>
                    <a:moveTo>
                      <a:pt x="10" y="23"/>
                    </a:moveTo>
                    <a:lnTo>
                      <a:pt x="10" y="10"/>
                    </a:lnTo>
                    <a:lnTo>
                      <a:pt x="278" y="10"/>
                    </a:lnTo>
                    <a:lnTo>
                      <a:pt x="278" y="23"/>
                    </a:lnTo>
                    <a:lnTo>
                      <a:pt x="255" y="23"/>
                    </a:lnTo>
                    <a:lnTo>
                      <a:pt x="33" y="23"/>
                    </a:lnTo>
                    <a:lnTo>
                      <a:pt x="10" y="23"/>
                    </a:lnTo>
                    <a:close/>
                    <a:moveTo>
                      <a:pt x="10" y="78"/>
                    </a:moveTo>
                    <a:lnTo>
                      <a:pt x="92" y="78"/>
                    </a:lnTo>
                    <a:lnTo>
                      <a:pt x="92" y="108"/>
                    </a:lnTo>
                    <a:lnTo>
                      <a:pt x="10" y="108"/>
                    </a:lnTo>
                    <a:lnTo>
                      <a:pt x="10" y="78"/>
                    </a:lnTo>
                    <a:close/>
                    <a:moveTo>
                      <a:pt x="84" y="70"/>
                    </a:moveTo>
                    <a:lnTo>
                      <a:pt x="47" y="70"/>
                    </a:lnTo>
                    <a:lnTo>
                      <a:pt x="47" y="51"/>
                    </a:lnTo>
                    <a:lnTo>
                      <a:pt x="84" y="51"/>
                    </a:lnTo>
                    <a:lnTo>
                      <a:pt x="84" y="70"/>
                    </a:lnTo>
                    <a:close/>
                    <a:moveTo>
                      <a:pt x="10" y="165"/>
                    </a:moveTo>
                    <a:lnTo>
                      <a:pt x="92" y="165"/>
                    </a:lnTo>
                    <a:lnTo>
                      <a:pt x="92" y="195"/>
                    </a:lnTo>
                    <a:lnTo>
                      <a:pt x="10" y="195"/>
                    </a:lnTo>
                    <a:lnTo>
                      <a:pt x="10" y="165"/>
                    </a:lnTo>
                    <a:close/>
                    <a:moveTo>
                      <a:pt x="84" y="155"/>
                    </a:moveTo>
                    <a:lnTo>
                      <a:pt x="47" y="155"/>
                    </a:lnTo>
                    <a:lnTo>
                      <a:pt x="47" y="136"/>
                    </a:lnTo>
                    <a:lnTo>
                      <a:pt x="84" y="136"/>
                    </a:lnTo>
                    <a:lnTo>
                      <a:pt x="84" y="155"/>
                    </a:lnTo>
                    <a:close/>
                    <a:moveTo>
                      <a:pt x="158" y="277"/>
                    </a:moveTo>
                    <a:lnTo>
                      <a:pt x="129" y="277"/>
                    </a:lnTo>
                    <a:lnTo>
                      <a:pt x="129" y="222"/>
                    </a:lnTo>
                    <a:lnTo>
                      <a:pt x="158" y="222"/>
                    </a:lnTo>
                    <a:lnTo>
                      <a:pt x="158" y="277"/>
                    </a:lnTo>
                    <a:close/>
                    <a:moveTo>
                      <a:pt x="278" y="195"/>
                    </a:moveTo>
                    <a:lnTo>
                      <a:pt x="195" y="195"/>
                    </a:lnTo>
                    <a:lnTo>
                      <a:pt x="195" y="165"/>
                    </a:lnTo>
                    <a:lnTo>
                      <a:pt x="278" y="165"/>
                    </a:lnTo>
                    <a:lnTo>
                      <a:pt x="278" y="195"/>
                    </a:lnTo>
                    <a:close/>
                    <a:moveTo>
                      <a:pt x="241" y="155"/>
                    </a:moveTo>
                    <a:lnTo>
                      <a:pt x="203" y="155"/>
                    </a:lnTo>
                    <a:lnTo>
                      <a:pt x="203" y="136"/>
                    </a:lnTo>
                    <a:lnTo>
                      <a:pt x="241" y="136"/>
                    </a:lnTo>
                    <a:lnTo>
                      <a:pt x="241" y="155"/>
                    </a:lnTo>
                    <a:close/>
                    <a:moveTo>
                      <a:pt x="255" y="155"/>
                    </a:moveTo>
                    <a:lnTo>
                      <a:pt x="250" y="155"/>
                    </a:lnTo>
                    <a:lnTo>
                      <a:pt x="250" y="128"/>
                    </a:lnTo>
                    <a:lnTo>
                      <a:pt x="195" y="128"/>
                    </a:lnTo>
                    <a:lnTo>
                      <a:pt x="195" y="155"/>
                    </a:lnTo>
                    <a:lnTo>
                      <a:pt x="185" y="155"/>
                    </a:lnTo>
                    <a:lnTo>
                      <a:pt x="185" y="203"/>
                    </a:lnTo>
                    <a:lnTo>
                      <a:pt x="255" y="203"/>
                    </a:lnTo>
                    <a:lnTo>
                      <a:pt x="255" y="277"/>
                    </a:lnTo>
                    <a:lnTo>
                      <a:pt x="166" y="277"/>
                    </a:lnTo>
                    <a:lnTo>
                      <a:pt x="166" y="213"/>
                    </a:lnTo>
                    <a:lnTo>
                      <a:pt x="121" y="213"/>
                    </a:lnTo>
                    <a:lnTo>
                      <a:pt x="121" y="277"/>
                    </a:lnTo>
                    <a:lnTo>
                      <a:pt x="33" y="277"/>
                    </a:lnTo>
                    <a:lnTo>
                      <a:pt x="33" y="203"/>
                    </a:lnTo>
                    <a:lnTo>
                      <a:pt x="102" y="203"/>
                    </a:lnTo>
                    <a:lnTo>
                      <a:pt x="102" y="155"/>
                    </a:lnTo>
                    <a:lnTo>
                      <a:pt x="92" y="155"/>
                    </a:lnTo>
                    <a:lnTo>
                      <a:pt x="92" y="128"/>
                    </a:lnTo>
                    <a:lnTo>
                      <a:pt x="37" y="128"/>
                    </a:lnTo>
                    <a:lnTo>
                      <a:pt x="37" y="155"/>
                    </a:lnTo>
                    <a:lnTo>
                      <a:pt x="33" y="155"/>
                    </a:lnTo>
                    <a:lnTo>
                      <a:pt x="33" y="118"/>
                    </a:lnTo>
                    <a:lnTo>
                      <a:pt x="102" y="118"/>
                    </a:lnTo>
                    <a:lnTo>
                      <a:pt x="102" y="70"/>
                    </a:lnTo>
                    <a:lnTo>
                      <a:pt x="92" y="70"/>
                    </a:lnTo>
                    <a:lnTo>
                      <a:pt x="92" y="41"/>
                    </a:lnTo>
                    <a:lnTo>
                      <a:pt x="37" y="41"/>
                    </a:lnTo>
                    <a:lnTo>
                      <a:pt x="37" y="70"/>
                    </a:lnTo>
                    <a:lnTo>
                      <a:pt x="33" y="70"/>
                    </a:lnTo>
                    <a:lnTo>
                      <a:pt x="33" y="33"/>
                    </a:lnTo>
                    <a:lnTo>
                      <a:pt x="255" y="33"/>
                    </a:lnTo>
                    <a:lnTo>
                      <a:pt x="255" y="70"/>
                    </a:lnTo>
                    <a:lnTo>
                      <a:pt x="250" y="70"/>
                    </a:lnTo>
                    <a:lnTo>
                      <a:pt x="250" y="41"/>
                    </a:lnTo>
                    <a:lnTo>
                      <a:pt x="195" y="41"/>
                    </a:lnTo>
                    <a:lnTo>
                      <a:pt x="195" y="70"/>
                    </a:lnTo>
                    <a:lnTo>
                      <a:pt x="185" y="70"/>
                    </a:lnTo>
                    <a:lnTo>
                      <a:pt x="185" y="118"/>
                    </a:lnTo>
                    <a:lnTo>
                      <a:pt x="255" y="118"/>
                    </a:lnTo>
                    <a:lnTo>
                      <a:pt x="255" y="155"/>
                    </a:lnTo>
                    <a:close/>
                    <a:moveTo>
                      <a:pt x="241" y="70"/>
                    </a:moveTo>
                    <a:lnTo>
                      <a:pt x="203" y="70"/>
                    </a:lnTo>
                    <a:lnTo>
                      <a:pt x="203" y="51"/>
                    </a:lnTo>
                    <a:lnTo>
                      <a:pt x="241" y="51"/>
                    </a:lnTo>
                    <a:lnTo>
                      <a:pt x="241" y="70"/>
                    </a:lnTo>
                    <a:close/>
                    <a:moveTo>
                      <a:pt x="278" y="108"/>
                    </a:moveTo>
                    <a:lnTo>
                      <a:pt x="195" y="108"/>
                    </a:lnTo>
                    <a:lnTo>
                      <a:pt x="195" y="78"/>
                    </a:lnTo>
                    <a:lnTo>
                      <a:pt x="278" y="78"/>
                    </a:lnTo>
                    <a:lnTo>
                      <a:pt x="278" y="10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79" name="Freeform 223">
                <a:extLst>
                  <a:ext uri="{FF2B5EF4-FFF2-40B4-BE49-F238E27FC236}">
                    <a16:creationId xmlns:a16="http://schemas.microsoft.com/office/drawing/2014/main" id="{74A3770D-9F01-49EB-ABB3-1214DE1DC100}"/>
                  </a:ext>
                </a:extLst>
              </p:cNvPr>
              <p:cNvSpPr>
                <a:spLocks noEditPoints="1"/>
              </p:cNvSpPr>
              <p:nvPr/>
            </p:nvSpPr>
            <p:spPr bwMode="auto">
              <a:xfrm>
                <a:off x="4801" y="2937"/>
                <a:ext cx="56" cy="51"/>
              </a:xfrm>
              <a:custGeom>
                <a:avLst/>
                <a:gdLst>
                  <a:gd name="T0" fmla="*/ 0 w 56"/>
                  <a:gd name="T1" fmla="*/ 51 h 51"/>
                  <a:gd name="T2" fmla="*/ 56 w 56"/>
                  <a:gd name="T3" fmla="*/ 51 h 51"/>
                  <a:gd name="T4" fmla="*/ 56 w 56"/>
                  <a:gd name="T5" fmla="*/ 0 h 51"/>
                  <a:gd name="T6" fmla="*/ 0 w 56"/>
                  <a:gd name="T7" fmla="*/ 0 h 51"/>
                  <a:gd name="T8" fmla="*/ 0 w 56"/>
                  <a:gd name="T9" fmla="*/ 51 h 51"/>
                  <a:gd name="T10" fmla="*/ 10 w 56"/>
                  <a:gd name="T11" fmla="*/ 10 h 51"/>
                  <a:gd name="T12" fmla="*/ 47 w 56"/>
                  <a:gd name="T13" fmla="*/ 10 h 51"/>
                  <a:gd name="T14" fmla="*/ 47 w 56"/>
                  <a:gd name="T15" fmla="*/ 43 h 51"/>
                  <a:gd name="T16" fmla="*/ 10 w 56"/>
                  <a:gd name="T17" fmla="*/ 43 h 51"/>
                  <a:gd name="T18" fmla="*/ 10 w 56"/>
                  <a:gd name="T19" fmla="*/ 1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51">
                    <a:moveTo>
                      <a:pt x="0" y="51"/>
                    </a:moveTo>
                    <a:lnTo>
                      <a:pt x="56" y="51"/>
                    </a:lnTo>
                    <a:lnTo>
                      <a:pt x="56" y="0"/>
                    </a:lnTo>
                    <a:lnTo>
                      <a:pt x="0" y="0"/>
                    </a:lnTo>
                    <a:lnTo>
                      <a:pt x="0" y="51"/>
                    </a:lnTo>
                    <a:close/>
                    <a:moveTo>
                      <a:pt x="10" y="10"/>
                    </a:moveTo>
                    <a:lnTo>
                      <a:pt x="47" y="10"/>
                    </a:lnTo>
                    <a:lnTo>
                      <a:pt x="47" y="43"/>
                    </a:lnTo>
                    <a:lnTo>
                      <a:pt x="10" y="43"/>
                    </a:lnTo>
                    <a:lnTo>
                      <a:pt x="10"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80" name="Freeform 224">
                <a:extLst>
                  <a:ext uri="{FF2B5EF4-FFF2-40B4-BE49-F238E27FC236}">
                    <a16:creationId xmlns:a16="http://schemas.microsoft.com/office/drawing/2014/main" id="{EFE65EDD-36F7-4220-ABBF-5E1A8895FD03}"/>
                  </a:ext>
                </a:extLst>
              </p:cNvPr>
              <p:cNvSpPr>
                <a:spLocks noEditPoints="1"/>
              </p:cNvSpPr>
              <p:nvPr/>
            </p:nvSpPr>
            <p:spPr bwMode="auto">
              <a:xfrm>
                <a:off x="4801" y="3024"/>
                <a:ext cx="56" cy="50"/>
              </a:xfrm>
              <a:custGeom>
                <a:avLst/>
                <a:gdLst>
                  <a:gd name="T0" fmla="*/ 0 w 56"/>
                  <a:gd name="T1" fmla="*/ 50 h 50"/>
                  <a:gd name="T2" fmla="*/ 56 w 56"/>
                  <a:gd name="T3" fmla="*/ 50 h 50"/>
                  <a:gd name="T4" fmla="*/ 56 w 56"/>
                  <a:gd name="T5" fmla="*/ 0 h 50"/>
                  <a:gd name="T6" fmla="*/ 0 w 56"/>
                  <a:gd name="T7" fmla="*/ 0 h 50"/>
                  <a:gd name="T8" fmla="*/ 0 w 56"/>
                  <a:gd name="T9" fmla="*/ 50 h 50"/>
                  <a:gd name="T10" fmla="*/ 10 w 56"/>
                  <a:gd name="T11" fmla="*/ 8 h 50"/>
                  <a:gd name="T12" fmla="*/ 47 w 56"/>
                  <a:gd name="T13" fmla="*/ 8 h 50"/>
                  <a:gd name="T14" fmla="*/ 47 w 56"/>
                  <a:gd name="T15" fmla="*/ 41 h 50"/>
                  <a:gd name="T16" fmla="*/ 10 w 56"/>
                  <a:gd name="T17" fmla="*/ 41 h 50"/>
                  <a:gd name="T18" fmla="*/ 10 w 56"/>
                  <a:gd name="T19" fmla="*/ 8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50">
                    <a:moveTo>
                      <a:pt x="0" y="50"/>
                    </a:moveTo>
                    <a:lnTo>
                      <a:pt x="56" y="50"/>
                    </a:lnTo>
                    <a:lnTo>
                      <a:pt x="56" y="0"/>
                    </a:lnTo>
                    <a:lnTo>
                      <a:pt x="0" y="0"/>
                    </a:lnTo>
                    <a:lnTo>
                      <a:pt x="0" y="50"/>
                    </a:lnTo>
                    <a:close/>
                    <a:moveTo>
                      <a:pt x="10" y="8"/>
                    </a:moveTo>
                    <a:lnTo>
                      <a:pt x="47" y="8"/>
                    </a:lnTo>
                    <a:lnTo>
                      <a:pt x="47" y="41"/>
                    </a:lnTo>
                    <a:lnTo>
                      <a:pt x="10" y="41"/>
                    </a:lnTo>
                    <a:lnTo>
                      <a:pt x="10"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81" name="Freeform 225">
                <a:extLst>
                  <a:ext uri="{FF2B5EF4-FFF2-40B4-BE49-F238E27FC236}">
                    <a16:creationId xmlns:a16="http://schemas.microsoft.com/office/drawing/2014/main" id="{362FB464-B7ED-4531-8396-FD598EBF3B61}"/>
                  </a:ext>
                </a:extLst>
              </p:cNvPr>
              <p:cNvSpPr>
                <a:spLocks noEditPoints="1"/>
              </p:cNvSpPr>
              <p:nvPr/>
            </p:nvSpPr>
            <p:spPr bwMode="auto">
              <a:xfrm>
                <a:off x="4723" y="3109"/>
                <a:ext cx="55" cy="50"/>
              </a:xfrm>
              <a:custGeom>
                <a:avLst/>
                <a:gdLst>
                  <a:gd name="T0" fmla="*/ 0 w 55"/>
                  <a:gd name="T1" fmla="*/ 50 h 50"/>
                  <a:gd name="T2" fmla="*/ 55 w 55"/>
                  <a:gd name="T3" fmla="*/ 50 h 50"/>
                  <a:gd name="T4" fmla="*/ 55 w 55"/>
                  <a:gd name="T5" fmla="*/ 0 h 50"/>
                  <a:gd name="T6" fmla="*/ 0 w 55"/>
                  <a:gd name="T7" fmla="*/ 0 h 50"/>
                  <a:gd name="T8" fmla="*/ 0 w 55"/>
                  <a:gd name="T9" fmla="*/ 50 h 50"/>
                  <a:gd name="T10" fmla="*/ 10 w 55"/>
                  <a:gd name="T11" fmla="*/ 9 h 50"/>
                  <a:gd name="T12" fmla="*/ 47 w 55"/>
                  <a:gd name="T13" fmla="*/ 9 h 50"/>
                  <a:gd name="T14" fmla="*/ 47 w 55"/>
                  <a:gd name="T15" fmla="*/ 42 h 50"/>
                  <a:gd name="T16" fmla="*/ 10 w 55"/>
                  <a:gd name="T17" fmla="*/ 42 h 50"/>
                  <a:gd name="T18" fmla="*/ 10 w 55"/>
                  <a:gd name="T19" fmla="*/ 9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 h="50">
                    <a:moveTo>
                      <a:pt x="0" y="50"/>
                    </a:moveTo>
                    <a:lnTo>
                      <a:pt x="55" y="50"/>
                    </a:lnTo>
                    <a:lnTo>
                      <a:pt x="55" y="0"/>
                    </a:lnTo>
                    <a:lnTo>
                      <a:pt x="0" y="0"/>
                    </a:lnTo>
                    <a:lnTo>
                      <a:pt x="0" y="50"/>
                    </a:lnTo>
                    <a:close/>
                    <a:moveTo>
                      <a:pt x="10" y="9"/>
                    </a:moveTo>
                    <a:lnTo>
                      <a:pt x="47" y="9"/>
                    </a:lnTo>
                    <a:lnTo>
                      <a:pt x="47" y="42"/>
                    </a:lnTo>
                    <a:lnTo>
                      <a:pt x="10" y="42"/>
                    </a:lnTo>
                    <a:lnTo>
                      <a:pt x="10"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82" name="Freeform 226">
                <a:extLst>
                  <a:ext uri="{FF2B5EF4-FFF2-40B4-BE49-F238E27FC236}">
                    <a16:creationId xmlns:a16="http://schemas.microsoft.com/office/drawing/2014/main" id="{749FC99B-7790-46B0-8BE2-D42DEA774CEB}"/>
                  </a:ext>
                </a:extLst>
              </p:cNvPr>
              <p:cNvSpPr>
                <a:spLocks noEditPoints="1"/>
              </p:cNvSpPr>
              <p:nvPr/>
            </p:nvSpPr>
            <p:spPr bwMode="auto">
              <a:xfrm>
                <a:off x="4881" y="3109"/>
                <a:ext cx="55" cy="50"/>
              </a:xfrm>
              <a:custGeom>
                <a:avLst/>
                <a:gdLst>
                  <a:gd name="T0" fmla="*/ 55 w 55"/>
                  <a:gd name="T1" fmla="*/ 0 h 50"/>
                  <a:gd name="T2" fmla="*/ 0 w 55"/>
                  <a:gd name="T3" fmla="*/ 0 h 50"/>
                  <a:gd name="T4" fmla="*/ 0 w 55"/>
                  <a:gd name="T5" fmla="*/ 50 h 50"/>
                  <a:gd name="T6" fmla="*/ 55 w 55"/>
                  <a:gd name="T7" fmla="*/ 50 h 50"/>
                  <a:gd name="T8" fmla="*/ 55 w 55"/>
                  <a:gd name="T9" fmla="*/ 0 h 50"/>
                  <a:gd name="T10" fmla="*/ 46 w 55"/>
                  <a:gd name="T11" fmla="*/ 42 h 50"/>
                  <a:gd name="T12" fmla="*/ 8 w 55"/>
                  <a:gd name="T13" fmla="*/ 42 h 50"/>
                  <a:gd name="T14" fmla="*/ 8 w 55"/>
                  <a:gd name="T15" fmla="*/ 9 h 50"/>
                  <a:gd name="T16" fmla="*/ 46 w 55"/>
                  <a:gd name="T17" fmla="*/ 9 h 50"/>
                  <a:gd name="T18" fmla="*/ 46 w 55"/>
                  <a:gd name="T19" fmla="*/ 42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 h="50">
                    <a:moveTo>
                      <a:pt x="55" y="0"/>
                    </a:moveTo>
                    <a:lnTo>
                      <a:pt x="0" y="0"/>
                    </a:lnTo>
                    <a:lnTo>
                      <a:pt x="0" y="50"/>
                    </a:lnTo>
                    <a:lnTo>
                      <a:pt x="55" y="50"/>
                    </a:lnTo>
                    <a:lnTo>
                      <a:pt x="55" y="0"/>
                    </a:lnTo>
                    <a:close/>
                    <a:moveTo>
                      <a:pt x="46" y="42"/>
                    </a:moveTo>
                    <a:lnTo>
                      <a:pt x="8" y="42"/>
                    </a:lnTo>
                    <a:lnTo>
                      <a:pt x="8" y="9"/>
                    </a:lnTo>
                    <a:lnTo>
                      <a:pt x="46" y="9"/>
                    </a:lnTo>
                    <a:lnTo>
                      <a:pt x="46"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grpSp>
          <p:nvGrpSpPr>
            <p:cNvPr id="392" name="Group 239">
              <a:extLst>
                <a:ext uri="{FF2B5EF4-FFF2-40B4-BE49-F238E27FC236}">
                  <a16:creationId xmlns:a16="http://schemas.microsoft.com/office/drawing/2014/main" id="{688D1141-A6FF-444A-9A37-099948A02954}"/>
                </a:ext>
              </a:extLst>
            </p:cNvPr>
            <p:cNvGrpSpPr>
              <a:grpSpLocks noChangeAspect="1"/>
            </p:cNvGrpSpPr>
            <p:nvPr/>
          </p:nvGrpSpPr>
          <p:grpSpPr bwMode="auto">
            <a:xfrm>
              <a:off x="4614619" y="4623123"/>
              <a:ext cx="512762" cy="422275"/>
              <a:chOff x="3219" y="2846"/>
              <a:chExt cx="323" cy="266"/>
            </a:xfrm>
            <a:solidFill>
              <a:schemeClr val="tx2"/>
            </a:solidFill>
          </p:grpSpPr>
          <p:sp>
            <p:nvSpPr>
              <p:cNvPr id="394" name="Freeform 240">
                <a:extLst>
                  <a:ext uri="{FF2B5EF4-FFF2-40B4-BE49-F238E27FC236}">
                    <a16:creationId xmlns:a16="http://schemas.microsoft.com/office/drawing/2014/main" id="{E7F513AC-458C-4DB6-9880-518F18616FE1}"/>
                  </a:ext>
                </a:extLst>
              </p:cNvPr>
              <p:cNvSpPr>
                <a:spLocks/>
              </p:cNvSpPr>
              <p:nvPr/>
            </p:nvSpPr>
            <p:spPr bwMode="auto">
              <a:xfrm>
                <a:off x="3219" y="2886"/>
                <a:ext cx="323" cy="226"/>
              </a:xfrm>
              <a:custGeom>
                <a:avLst/>
                <a:gdLst>
                  <a:gd name="T0" fmla="*/ 175 w 214"/>
                  <a:gd name="T1" fmla="*/ 150 h 150"/>
                  <a:gd name="T2" fmla="*/ 173 w 214"/>
                  <a:gd name="T3" fmla="*/ 150 h 150"/>
                  <a:gd name="T4" fmla="*/ 139 w 214"/>
                  <a:gd name="T5" fmla="*/ 130 h 150"/>
                  <a:gd name="T6" fmla="*/ 137 w 214"/>
                  <a:gd name="T7" fmla="*/ 126 h 150"/>
                  <a:gd name="T8" fmla="*/ 137 w 214"/>
                  <a:gd name="T9" fmla="*/ 88 h 150"/>
                  <a:gd name="T10" fmla="*/ 104 w 214"/>
                  <a:gd name="T11" fmla="*/ 71 h 150"/>
                  <a:gd name="T12" fmla="*/ 102 w 214"/>
                  <a:gd name="T13" fmla="*/ 67 h 150"/>
                  <a:gd name="T14" fmla="*/ 102 w 214"/>
                  <a:gd name="T15" fmla="*/ 29 h 150"/>
                  <a:gd name="T16" fmla="*/ 70 w 214"/>
                  <a:gd name="T17" fmla="*/ 10 h 150"/>
                  <a:gd name="T18" fmla="*/ 40 w 214"/>
                  <a:gd name="T19" fmla="*/ 29 h 150"/>
                  <a:gd name="T20" fmla="*/ 40 w 214"/>
                  <a:gd name="T21" fmla="*/ 67 h 150"/>
                  <a:gd name="T22" fmla="*/ 38 w 214"/>
                  <a:gd name="T23" fmla="*/ 71 h 150"/>
                  <a:gd name="T24" fmla="*/ 8 w 214"/>
                  <a:gd name="T25" fmla="*/ 91 h 150"/>
                  <a:gd name="T26" fmla="*/ 2 w 214"/>
                  <a:gd name="T27" fmla="*/ 89 h 150"/>
                  <a:gd name="T28" fmla="*/ 3 w 214"/>
                  <a:gd name="T29" fmla="*/ 83 h 150"/>
                  <a:gd name="T30" fmla="*/ 31 w 214"/>
                  <a:gd name="T31" fmla="*/ 64 h 150"/>
                  <a:gd name="T32" fmla="*/ 31 w 214"/>
                  <a:gd name="T33" fmla="*/ 26 h 150"/>
                  <a:gd name="T34" fmla="*/ 33 w 214"/>
                  <a:gd name="T35" fmla="*/ 22 h 150"/>
                  <a:gd name="T36" fmla="*/ 68 w 214"/>
                  <a:gd name="T37" fmla="*/ 1 h 150"/>
                  <a:gd name="T38" fmla="*/ 72 w 214"/>
                  <a:gd name="T39" fmla="*/ 1 h 150"/>
                  <a:gd name="T40" fmla="*/ 109 w 214"/>
                  <a:gd name="T41" fmla="*/ 23 h 150"/>
                  <a:gd name="T42" fmla="*/ 111 w 214"/>
                  <a:gd name="T43" fmla="*/ 27 h 150"/>
                  <a:gd name="T44" fmla="*/ 111 w 214"/>
                  <a:gd name="T45" fmla="*/ 64 h 150"/>
                  <a:gd name="T46" fmla="*/ 143 w 214"/>
                  <a:gd name="T47" fmla="*/ 81 h 150"/>
                  <a:gd name="T48" fmla="*/ 146 w 214"/>
                  <a:gd name="T49" fmla="*/ 85 h 150"/>
                  <a:gd name="T50" fmla="*/ 146 w 214"/>
                  <a:gd name="T51" fmla="*/ 124 h 150"/>
                  <a:gd name="T52" fmla="*/ 175 w 214"/>
                  <a:gd name="T53" fmla="*/ 141 h 150"/>
                  <a:gd name="T54" fmla="*/ 205 w 214"/>
                  <a:gd name="T55" fmla="*/ 122 h 150"/>
                  <a:gd name="T56" fmla="*/ 205 w 214"/>
                  <a:gd name="T57" fmla="*/ 86 h 150"/>
                  <a:gd name="T58" fmla="*/ 210 w 214"/>
                  <a:gd name="T59" fmla="*/ 81 h 150"/>
                  <a:gd name="T60" fmla="*/ 214 w 214"/>
                  <a:gd name="T61" fmla="*/ 86 h 150"/>
                  <a:gd name="T62" fmla="*/ 214 w 214"/>
                  <a:gd name="T63" fmla="*/ 125 h 150"/>
                  <a:gd name="T64" fmla="*/ 212 w 214"/>
                  <a:gd name="T65" fmla="*/ 128 h 150"/>
                  <a:gd name="T66" fmla="*/ 178 w 214"/>
                  <a:gd name="T67" fmla="*/ 150 h 150"/>
                  <a:gd name="T68" fmla="*/ 175 w 214"/>
                  <a:gd name="T69" fmla="*/ 15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4" h="150">
                    <a:moveTo>
                      <a:pt x="175" y="150"/>
                    </a:moveTo>
                    <a:cubicBezTo>
                      <a:pt x="175" y="150"/>
                      <a:pt x="174" y="150"/>
                      <a:pt x="173" y="150"/>
                    </a:cubicBezTo>
                    <a:cubicBezTo>
                      <a:pt x="139" y="130"/>
                      <a:pt x="139" y="130"/>
                      <a:pt x="139" y="130"/>
                    </a:cubicBezTo>
                    <a:cubicBezTo>
                      <a:pt x="137" y="129"/>
                      <a:pt x="137" y="128"/>
                      <a:pt x="137" y="126"/>
                    </a:cubicBezTo>
                    <a:cubicBezTo>
                      <a:pt x="137" y="88"/>
                      <a:pt x="137" y="88"/>
                      <a:pt x="137" y="88"/>
                    </a:cubicBezTo>
                    <a:cubicBezTo>
                      <a:pt x="104" y="71"/>
                      <a:pt x="104" y="71"/>
                      <a:pt x="104" y="71"/>
                    </a:cubicBezTo>
                    <a:cubicBezTo>
                      <a:pt x="103" y="70"/>
                      <a:pt x="102" y="68"/>
                      <a:pt x="102" y="67"/>
                    </a:cubicBezTo>
                    <a:cubicBezTo>
                      <a:pt x="102" y="29"/>
                      <a:pt x="102" y="29"/>
                      <a:pt x="102" y="29"/>
                    </a:cubicBezTo>
                    <a:cubicBezTo>
                      <a:pt x="70" y="10"/>
                      <a:pt x="70" y="10"/>
                      <a:pt x="70" y="10"/>
                    </a:cubicBezTo>
                    <a:cubicBezTo>
                      <a:pt x="40" y="29"/>
                      <a:pt x="40" y="29"/>
                      <a:pt x="40" y="29"/>
                    </a:cubicBezTo>
                    <a:cubicBezTo>
                      <a:pt x="40" y="67"/>
                      <a:pt x="40" y="67"/>
                      <a:pt x="40" y="67"/>
                    </a:cubicBezTo>
                    <a:cubicBezTo>
                      <a:pt x="40" y="68"/>
                      <a:pt x="39" y="70"/>
                      <a:pt x="38" y="71"/>
                    </a:cubicBezTo>
                    <a:cubicBezTo>
                      <a:pt x="8" y="91"/>
                      <a:pt x="8" y="91"/>
                      <a:pt x="8" y="91"/>
                    </a:cubicBezTo>
                    <a:cubicBezTo>
                      <a:pt x="6" y="92"/>
                      <a:pt x="3" y="91"/>
                      <a:pt x="2" y="89"/>
                    </a:cubicBezTo>
                    <a:cubicBezTo>
                      <a:pt x="0" y="87"/>
                      <a:pt x="1" y="85"/>
                      <a:pt x="3" y="83"/>
                    </a:cubicBezTo>
                    <a:cubicBezTo>
                      <a:pt x="31" y="64"/>
                      <a:pt x="31" y="64"/>
                      <a:pt x="31" y="64"/>
                    </a:cubicBezTo>
                    <a:cubicBezTo>
                      <a:pt x="31" y="26"/>
                      <a:pt x="31" y="26"/>
                      <a:pt x="31" y="26"/>
                    </a:cubicBezTo>
                    <a:cubicBezTo>
                      <a:pt x="31" y="25"/>
                      <a:pt x="32" y="23"/>
                      <a:pt x="33" y="22"/>
                    </a:cubicBezTo>
                    <a:cubicBezTo>
                      <a:pt x="68" y="1"/>
                      <a:pt x="68" y="1"/>
                      <a:pt x="68" y="1"/>
                    </a:cubicBezTo>
                    <a:cubicBezTo>
                      <a:pt x="69" y="0"/>
                      <a:pt x="71" y="0"/>
                      <a:pt x="72" y="1"/>
                    </a:cubicBezTo>
                    <a:cubicBezTo>
                      <a:pt x="109" y="23"/>
                      <a:pt x="109" y="23"/>
                      <a:pt x="109" y="23"/>
                    </a:cubicBezTo>
                    <a:cubicBezTo>
                      <a:pt x="110" y="24"/>
                      <a:pt x="111" y="25"/>
                      <a:pt x="111" y="27"/>
                    </a:cubicBezTo>
                    <a:cubicBezTo>
                      <a:pt x="111" y="64"/>
                      <a:pt x="111" y="64"/>
                      <a:pt x="111" y="64"/>
                    </a:cubicBezTo>
                    <a:cubicBezTo>
                      <a:pt x="143" y="81"/>
                      <a:pt x="143" y="81"/>
                      <a:pt x="143" y="81"/>
                    </a:cubicBezTo>
                    <a:cubicBezTo>
                      <a:pt x="145" y="82"/>
                      <a:pt x="146" y="83"/>
                      <a:pt x="146" y="85"/>
                    </a:cubicBezTo>
                    <a:cubicBezTo>
                      <a:pt x="146" y="124"/>
                      <a:pt x="146" y="124"/>
                      <a:pt x="146" y="124"/>
                    </a:cubicBezTo>
                    <a:cubicBezTo>
                      <a:pt x="175" y="141"/>
                      <a:pt x="175" y="141"/>
                      <a:pt x="175" y="141"/>
                    </a:cubicBezTo>
                    <a:cubicBezTo>
                      <a:pt x="205" y="122"/>
                      <a:pt x="205" y="122"/>
                      <a:pt x="205" y="122"/>
                    </a:cubicBezTo>
                    <a:cubicBezTo>
                      <a:pt x="205" y="86"/>
                      <a:pt x="205" y="86"/>
                      <a:pt x="205" y="86"/>
                    </a:cubicBezTo>
                    <a:cubicBezTo>
                      <a:pt x="205" y="83"/>
                      <a:pt x="207" y="81"/>
                      <a:pt x="210" y="81"/>
                    </a:cubicBezTo>
                    <a:cubicBezTo>
                      <a:pt x="212" y="81"/>
                      <a:pt x="214" y="83"/>
                      <a:pt x="214" y="86"/>
                    </a:cubicBezTo>
                    <a:cubicBezTo>
                      <a:pt x="214" y="125"/>
                      <a:pt x="214" y="125"/>
                      <a:pt x="214" y="125"/>
                    </a:cubicBezTo>
                    <a:cubicBezTo>
                      <a:pt x="214" y="126"/>
                      <a:pt x="213" y="128"/>
                      <a:pt x="212" y="128"/>
                    </a:cubicBezTo>
                    <a:cubicBezTo>
                      <a:pt x="178" y="150"/>
                      <a:pt x="178" y="150"/>
                      <a:pt x="178" y="150"/>
                    </a:cubicBezTo>
                    <a:cubicBezTo>
                      <a:pt x="177" y="150"/>
                      <a:pt x="176" y="150"/>
                      <a:pt x="175" y="15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95" name="Freeform 241">
                <a:extLst>
                  <a:ext uri="{FF2B5EF4-FFF2-40B4-BE49-F238E27FC236}">
                    <a16:creationId xmlns:a16="http://schemas.microsoft.com/office/drawing/2014/main" id="{93007C9B-E4B5-40FE-AAD4-63D5452C1599}"/>
                  </a:ext>
                </a:extLst>
              </p:cNvPr>
              <p:cNvSpPr>
                <a:spLocks/>
              </p:cNvSpPr>
              <p:nvPr/>
            </p:nvSpPr>
            <p:spPr bwMode="auto">
              <a:xfrm>
                <a:off x="3424" y="2922"/>
                <a:ext cx="68" cy="99"/>
              </a:xfrm>
              <a:custGeom>
                <a:avLst/>
                <a:gdLst>
                  <a:gd name="T0" fmla="*/ 5 w 45"/>
                  <a:gd name="T1" fmla="*/ 66 h 66"/>
                  <a:gd name="T2" fmla="*/ 1 w 45"/>
                  <a:gd name="T3" fmla="*/ 63 h 66"/>
                  <a:gd name="T4" fmla="*/ 3 w 45"/>
                  <a:gd name="T5" fmla="*/ 57 h 66"/>
                  <a:gd name="T6" fmla="*/ 36 w 45"/>
                  <a:gd name="T7" fmla="*/ 39 h 66"/>
                  <a:gd name="T8" fmla="*/ 36 w 45"/>
                  <a:gd name="T9" fmla="*/ 4 h 66"/>
                  <a:gd name="T10" fmla="*/ 41 w 45"/>
                  <a:gd name="T11" fmla="*/ 0 h 66"/>
                  <a:gd name="T12" fmla="*/ 45 w 45"/>
                  <a:gd name="T13" fmla="*/ 4 h 66"/>
                  <a:gd name="T14" fmla="*/ 45 w 45"/>
                  <a:gd name="T15" fmla="*/ 41 h 66"/>
                  <a:gd name="T16" fmla="*/ 43 w 45"/>
                  <a:gd name="T17" fmla="*/ 45 h 66"/>
                  <a:gd name="T18" fmla="*/ 7 w 45"/>
                  <a:gd name="T19" fmla="*/ 65 h 66"/>
                  <a:gd name="T20" fmla="*/ 5 w 45"/>
                  <a:gd name="T21"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66">
                    <a:moveTo>
                      <a:pt x="5" y="66"/>
                    </a:moveTo>
                    <a:cubicBezTo>
                      <a:pt x="4" y="66"/>
                      <a:pt x="2" y="65"/>
                      <a:pt x="1" y="63"/>
                    </a:cubicBezTo>
                    <a:cubicBezTo>
                      <a:pt x="0" y="61"/>
                      <a:pt x="1" y="58"/>
                      <a:pt x="3" y="57"/>
                    </a:cubicBezTo>
                    <a:cubicBezTo>
                      <a:pt x="36" y="39"/>
                      <a:pt x="36" y="39"/>
                      <a:pt x="36" y="39"/>
                    </a:cubicBezTo>
                    <a:cubicBezTo>
                      <a:pt x="36" y="4"/>
                      <a:pt x="36" y="4"/>
                      <a:pt x="36" y="4"/>
                    </a:cubicBezTo>
                    <a:cubicBezTo>
                      <a:pt x="36" y="2"/>
                      <a:pt x="38" y="0"/>
                      <a:pt x="41" y="0"/>
                    </a:cubicBezTo>
                    <a:cubicBezTo>
                      <a:pt x="43" y="0"/>
                      <a:pt x="45" y="2"/>
                      <a:pt x="45" y="4"/>
                    </a:cubicBezTo>
                    <a:cubicBezTo>
                      <a:pt x="45" y="41"/>
                      <a:pt x="45" y="41"/>
                      <a:pt x="45" y="41"/>
                    </a:cubicBezTo>
                    <a:cubicBezTo>
                      <a:pt x="45" y="43"/>
                      <a:pt x="44" y="44"/>
                      <a:pt x="43" y="45"/>
                    </a:cubicBezTo>
                    <a:cubicBezTo>
                      <a:pt x="7" y="65"/>
                      <a:pt x="7" y="65"/>
                      <a:pt x="7" y="65"/>
                    </a:cubicBezTo>
                    <a:cubicBezTo>
                      <a:pt x="7" y="65"/>
                      <a:pt x="6" y="66"/>
                      <a:pt x="5" y="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96" name="Freeform 242">
                <a:extLst>
                  <a:ext uri="{FF2B5EF4-FFF2-40B4-BE49-F238E27FC236}">
                    <a16:creationId xmlns:a16="http://schemas.microsoft.com/office/drawing/2014/main" id="{373CF033-3919-4A95-8FC5-A4267B2404A2}"/>
                  </a:ext>
                </a:extLst>
              </p:cNvPr>
              <p:cNvSpPr>
                <a:spLocks/>
              </p:cNvSpPr>
              <p:nvPr/>
            </p:nvSpPr>
            <p:spPr bwMode="auto">
              <a:xfrm>
                <a:off x="3265" y="2979"/>
                <a:ext cx="64" cy="42"/>
              </a:xfrm>
              <a:custGeom>
                <a:avLst/>
                <a:gdLst>
                  <a:gd name="T0" fmla="*/ 38 w 43"/>
                  <a:gd name="T1" fmla="*/ 28 h 28"/>
                  <a:gd name="T2" fmla="*/ 36 w 43"/>
                  <a:gd name="T3" fmla="*/ 27 h 28"/>
                  <a:gd name="T4" fmla="*/ 3 w 43"/>
                  <a:gd name="T5" fmla="*/ 9 h 28"/>
                  <a:gd name="T6" fmla="*/ 2 w 43"/>
                  <a:gd name="T7" fmla="*/ 3 h 28"/>
                  <a:gd name="T8" fmla="*/ 8 w 43"/>
                  <a:gd name="T9" fmla="*/ 1 h 28"/>
                  <a:gd name="T10" fmla="*/ 40 w 43"/>
                  <a:gd name="T11" fmla="*/ 19 h 28"/>
                  <a:gd name="T12" fmla="*/ 42 w 43"/>
                  <a:gd name="T13" fmla="*/ 25 h 28"/>
                  <a:gd name="T14" fmla="*/ 38 w 43"/>
                  <a:gd name="T15" fmla="*/ 28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28">
                    <a:moveTo>
                      <a:pt x="38" y="28"/>
                    </a:moveTo>
                    <a:cubicBezTo>
                      <a:pt x="37" y="28"/>
                      <a:pt x="37" y="27"/>
                      <a:pt x="36" y="27"/>
                    </a:cubicBezTo>
                    <a:cubicBezTo>
                      <a:pt x="3" y="9"/>
                      <a:pt x="3" y="9"/>
                      <a:pt x="3" y="9"/>
                    </a:cubicBezTo>
                    <a:cubicBezTo>
                      <a:pt x="1" y="7"/>
                      <a:pt x="0" y="5"/>
                      <a:pt x="2" y="3"/>
                    </a:cubicBezTo>
                    <a:cubicBezTo>
                      <a:pt x="3" y="1"/>
                      <a:pt x="6" y="0"/>
                      <a:pt x="8" y="1"/>
                    </a:cubicBezTo>
                    <a:cubicBezTo>
                      <a:pt x="40" y="19"/>
                      <a:pt x="40" y="19"/>
                      <a:pt x="40" y="19"/>
                    </a:cubicBezTo>
                    <a:cubicBezTo>
                      <a:pt x="42" y="20"/>
                      <a:pt x="43" y="23"/>
                      <a:pt x="42" y="25"/>
                    </a:cubicBezTo>
                    <a:cubicBezTo>
                      <a:pt x="41" y="27"/>
                      <a:pt x="40" y="28"/>
                      <a:pt x="38"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97" name="Freeform 243">
                <a:extLst>
                  <a:ext uri="{FF2B5EF4-FFF2-40B4-BE49-F238E27FC236}">
                    <a16:creationId xmlns:a16="http://schemas.microsoft.com/office/drawing/2014/main" id="{2354D6B6-5A22-4009-87C6-E010BC94915C}"/>
                  </a:ext>
                </a:extLst>
              </p:cNvPr>
              <p:cNvSpPr>
                <a:spLocks/>
              </p:cNvSpPr>
              <p:nvPr/>
            </p:nvSpPr>
            <p:spPr bwMode="auto">
              <a:xfrm>
                <a:off x="3319" y="2846"/>
                <a:ext cx="13" cy="53"/>
              </a:xfrm>
              <a:custGeom>
                <a:avLst/>
                <a:gdLst>
                  <a:gd name="T0" fmla="*/ 5 w 9"/>
                  <a:gd name="T1" fmla="*/ 35 h 35"/>
                  <a:gd name="T2" fmla="*/ 0 w 9"/>
                  <a:gd name="T3" fmla="*/ 31 h 35"/>
                  <a:gd name="T4" fmla="*/ 0 w 9"/>
                  <a:gd name="T5" fmla="*/ 5 h 35"/>
                  <a:gd name="T6" fmla="*/ 5 w 9"/>
                  <a:gd name="T7" fmla="*/ 0 h 35"/>
                  <a:gd name="T8" fmla="*/ 9 w 9"/>
                  <a:gd name="T9" fmla="*/ 5 h 35"/>
                  <a:gd name="T10" fmla="*/ 9 w 9"/>
                  <a:gd name="T11" fmla="*/ 31 h 35"/>
                  <a:gd name="T12" fmla="*/ 5 w 9"/>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9" h="35">
                    <a:moveTo>
                      <a:pt x="5" y="35"/>
                    </a:moveTo>
                    <a:cubicBezTo>
                      <a:pt x="2" y="35"/>
                      <a:pt x="0" y="33"/>
                      <a:pt x="0" y="31"/>
                    </a:cubicBezTo>
                    <a:cubicBezTo>
                      <a:pt x="0" y="5"/>
                      <a:pt x="0" y="5"/>
                      <a:pt x="0" y="5"/>
                    </a:cubicBezTo>
                    <a:cubicBezTo>
                      <a:pt x="0" y="2"/>
                      <a:pt x="2" y="0"/>
                      <a:pt x="5" y="0"/>
                    </a:cubicBezTo>
                    <a:cubicBezTo>
                      <a:pt x="7" y="0"/>
                      <a:pt x="9" y="2"/>
                      <a:pt x="9" y="5"/>
                    </a:cubicBezTo>
                    <a:cubicBezTo>
                      <a:pt x="9" y="31"/>
                      <a:pt x="9" y="31"/>
                      <a:pt x="9" y="31"/>
                    </a:cubicBezTo>
                    <a:cubicBezTo>
                      <a:pt x="9" y="33"/>
                      <a:pt x="7" y="35"/>
                      <a:pt x="5"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grpSp>
          <p:nvGrpSpPr>
            <p:cNvPr id="398" name="Group 246">
              <a:extLst>
                <a:ext uri="{FF2B5EF4-FFF2-40B4-BE49-F238E27FC236}">
                  <a16:creationId xmlns:a16="http://schemas.microsoft.com/office/drawing/2014/main" id="{EE927555-F4B3-487B-91A8-B0BB45B559C4}"/>
                </a:ext>
              </a:extLst>
            </p:cNvPr>
            <p:cNvGrpSpPr>
              <a:grpSpLocks noChangeAspect="1"/>
            </p:cNvGrpSpPr>
            <p:nvPr/>
          </p:nvGrpSpPr>
          <p:grpSpPr bwMode="auto">
            <a:xfrm>
              <a:off x="4011556" y="3254216"/>
              <a:ext cx="606002" cy="528234"/>
              <a:chOff x="2798" y="2070"/>
              <a:chExt cx="413" cy="360"/>
            </a:xfrm>
            <a:solidFill>
              <a:schemeClr val="bg1"/>
            </a:solidFill>
          </p:grpSpPr>
          <p:sp>
            <p:nvSpPr>
              <p:cNvPr id="400" name="Freeform 247">
                <a:extLst>
                  <a:ext uri="{FF2B5EF4-FFF2-40B4-BE49-F238E27FC236}">
                    <a16:creationId xmlns:a16="http://schemas.microsoft.com/office/drawing/2014/main" id="{B832A4C4-D201-4D1E-8ED7-B45B8D938161}"/>
                  </a:ext>
                </a:extLst>
              </p:cNvPr>
              <p:cNvSpPr>
                <a:spLocks/>
              </p:cNvSpPr>
              <p:nvPr/>
            </p:nvSpPr>
            <p:spPr bwMode="auto">
              <a:xfrm>
                <a:off x="2798" y="2070"/>
                <a:ext cx="413" cy="360"/>
              </a:xfrm>
              <a:custGeom>
                <a:avLst/>
                <a:gdLst>
                  <a:gd name="T0" fmla="*/ 227 w 227"/>
                  <a:gd name="T1" fmla="*/ 109 h 197"/>
                  <a:gd name="T2" fmla="*/ 223 w 227"/>
                  <a:gd name="T3" fmla="*/ 92 h 197"/>
                  <a:gd name="T4" fmla="*/ 226 w 227"/>
                  <a:gd name="T5" fmla="*/ 75 h 197"/>
                  <a:gd name="T6" fmla="*/ 181 w 227"/>
                  <a:gd name="T7" fmla="*/ 29 h 197"/>
                  <a:gd name="T8" fmla="*/ 132 w 227"/>
                  <a:gd name="T9" fmla="*/ 0 h 197"/>
                  <a:gd name="T10" fmla="*/ 92 w 227"/>
                  <a:gd name="T11" fmla="*/ 16 h 197"/>
                  <a:gd name="T12" fmla="*/ 82 w 227"/>
                  <a:gd name="T13" fmla="*/ 15 h 197"/>
                  <a:gd name="T14" fmla="*/ 37 w 227"/>
                  <a:gd name="T15" fmla="*/ 45 h 197"/>
                  <a:gd name="T16" fmla="*/ 0 w 227"/>
                  <a:gd name="T17" fmla="*/ 90 h 197"/>
                  <a:gd name="T18" fmla="*/ 45 w 227"/>
                  <a:gd name="T19" fmla="*/ 135 h 197"/>
                  <a:gd name="T20" fmla="*/ 61 w 227"/>
                  <a:gd name="T21" fmla="*/ 132 h 197"/>
                  <a:gd name="T22" fmla="*/ 92 w 227"/>
                  <a:gd name="T23" fmla="*/ 157 h 197"/>
                  <a:gd name="T24" fmla="*/ 112 w 227"/>
                  <a:gd name="T25" fmla="*/ 150 h 197"/>
                  <a:gd name="T26" fmla="*/ 131 w 227"/>
                  <a:gd name="T27" fmla="*/ 158 h 197"/>
                  <a:gd name="T28" fmla="*/ 146 w 227"/>
                  <a:gd name="T29" fmla="*/ 153 h 197"/>
                  <a:gd name="T30" fmla="*/ 161 w 227"/>
                  <a:gd name="T31" fmla="*/ 162 h 197"/>
                  <a:gd name="T32" fmla="*/ 168 w 227"/>
                  <a:gd name="T33" fmla="*/ 160 h 197"/>
                  <a:gd name="T34" fmla="*/ 168 w 227"/>
                  <a:gd name="T35" fmla="*/ 197 h 197"/>
                  <a:gd name="T36" fmla="*/ 196 w 227"/>
                  <a:gd name="T37" fmla="*/ 197 h 197"/>
                  <a:gd name="T38" fmla="*/ 201 w 227"/>
                  <a:gd name="T39" fmla="*/ 147 h 197"/>
                  <a:gd name="T40" fmla="*/ 227 w 227"/>
                  <a:gd name="T41" fmla="*/ 109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7" h="197">
                    <a:moveTo>
                      <a:pt x="227" y="109"/>
                    </a:moveTo>
                    <a:cubicBezTo>
                      <a:pt x="227" y="103"/>
                      <a:pt x="225" y="97"/>
                      <a:pt x="223" y="92"/>
                    </a:cubicBezTo>
                    <a:cubicBezTo>
                      <a:pt x="225" y="86"/>
                      <a:pt x="226" y="81"/>
                      <a:pt x="226" y="75"/>
                    </a:cubicBezTo>
                    <a:cubicBezTo>
                      <a:pt x="226" y="50"/>
                      <a:pt x="206" y="30"/>
                      <a:pt x="181" y="29"/>
                    </a:cubicBezTo>
                    <a:cubicBezTo>
                      <a:pt x="171" y="12"/>
                      <a:pt x="153" y="0"/>
                      <a:pt x="132" y="0"/>
                    </a:cubicBezTo>
                    <a:cubicBezTo>
                      <a:pt x="116" y="0"/>
                      <a:pt x="102" y="6"/>
                      <a:pt x="92" y="16"/>
                    </a:cubicBezTo>
                    <a:cubicBezTo>
                      <a:pt x="89" y="15"/>
                      <a:pt x="85" y="15"/>
                      <a:pt x="82" y="15"/>
                    </a:cubicBezTo>
                    <a:cubicBezTo>
                      <a:pt x="61" y="15"/>
                      <a:pt x="44" y="27"/>
                      <a:pt x="37" y="45"/>
                    </a:cubicBezTo>
                    <a:cubicBezTo>
                      <a:pt x="16" y="49"/>
                      <a:pt x="0" y="68"/>
                      <a:pt x="0" y="90"/>
                    </a:cubicBezTo>
                    <a:cubicBezTo>
                      <a:pt x="0" y="115"/>
                      <a:pt x="20" y="135"/>
                      <a:pt x="45" y="135"/>
                    </a:cubicBezTo>
                    <a:cubicBezTo>
                      <a:pt x="51" y="135"/>
                      <a:pt x="56" y="134"/>
                      <a:pt x="61" y="132"/>
                    </a:cubicBezTo>
                    <a:cubicBezTo>
                      <a:pt x="64" y="146"/>
                      <a:pt x="77" y="157"/>
                      <a:pt x="92" y="157"/>
                    </a:cubicBezTo>
                    <a:cubicBezTo>
                      <a:pt x="100" y="157"/>
                      <a:pt x="107" y="154"/>
                      <a:pt x="112" y="150"/>
                    </a:cubicBezTo>
                    <a:cubicBezTo>
                      <a:pt x="117" y="155"/>
                      <a:pt x="124" y="158"/>
                      <a:pt x="131" y="158"/>
                    </a:cubicBezTo>
                    <a:cubicBezTo>
                      <a:pt x="137" y="158"/>
                      <a:pt x="142" y="156"/>
                      <a:pt x="146" y="153"/>
                    </a:cubicBezTo>
                    <a:cubicBezTo>
                      <a:pt x="149" y="158"/>
                      <a:pt x="155" y="162"/>
                      <a:pt x="161" y="162"/>
                    </a:cubicBezTo>
                    <a:cubicBezTo>
                      <a:pt x="163" y="162"/>
                      <a:pt x="166" y="161"/>
                      <a:pt x="168" y="160"/>
                    </a:cubicBezTo>
                    <a:cubicBezTo>
                      <a:pt x="171" y="170"/>
                      <a:pt x="174" y="184"/>
                      <a:pt x="168" y="197"/>
                    </a:cubicBezTo>
                    <a:cubicBezTo>
                      <a:pt x="196" y="197"/>
                      <a:pt x="196" y="197"/>
                      <a:pt x="196" y="197"/>
                    </a:cubicBezTo>
                    <a:cubicBezTo>
                      <a:pt x="201" y="147"/>
                      <a:pt x="201" y="147"/>
                      <a:pt x="201" y="147"/>
                    </a:cubicBezTo>
                    <a:cubicBezTo>
                      <a:pt x="216" y="140"/>
                      <a:pt x="227" y="126"/>
                      <a:pt x="227" y="109"/>
                    </a:cubicBezTo>
                    <a:close/>
                  </a:path>
                </a:pathLst>
              </a:custGeom>
              <a:grpFill/>
              <a:ln w="17463"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02" name="Freeform 249">
                <a:extLst>
                  <a:ext uri="{FF2B5EF4-FFF2-40B4-BE49-F238E27FC236}">
                    <a16:creationId xmlns:a16="http://schemas.microsoft.com/office/drawing/2014/main" id="{115FEC3D-0FC0-4922-9A5C-31D329431AE6}"/>
                  </a:ext>
                </a:extLst>
              </p:cNvPr>
              <p:cNvSpPr>
                <a:spLocks/>
              </p:cNvSpPr>
              <p:nvPr/>
            </p:nvSpPr>
            <p:spPr bwMode="auto">
              <a:xfrm>
                <a:off x="2923" y="2129"/>
                <a:ext cx="183" cy="184"/>
              </a:xfrm>
              <a:custGeom>
                <a:avLst/>
                <a:gdLst>
                  <a:gd name="T0" fmla="*/ 100 w 100"/>
                  <a:gd name="T1" fmla="*/ 59 h 101"/>
                  <a:gd name="T2" fmla="*/ 100 w 100"/>
                  <a:gd name="T3" fmla="*/ 42 h 101"/>
                  <a:gd name="T4" fmla="*/ 88 w 100"/>
                  <a:gd name="T5" fmla="*/ 41 h 101"/>
                  <a:gd name="T6" fmla="*/ 86 w 100"/>
                  <a:gd name="T7" fmla="*/ 39 h 101"/>
                  <a:gd name="T8" fmla="*/ 83 w 100"/>
                  <a:gd name="T9" fmla="*/ 34 h 101"/>
                  <a:gd name="T10" fmla="*/ 84 w 100"/>
                  <a:gd name="T11" fmla="*/ 30 h 101"/>
                  <a:gd name="T12" fmla="*/ 91 w 100"/>
                  <a:gd name="T13" fmla="*/ 21 h 101"/>
                  <a:gd name="T14" fmla="*/ 80 w 100"/>
                  <a:gd name="T15" fmla="*/ 9 h 101"/>
                  <a:gd name="T16" fmla="*/ 70 w 100"/>
                  <a:gd name="T17" fmla="*/ 17 h 101"/>
                  <a:gd name="T18" fmla="*/ 67 w 100"/>
                  <a:gd name="T19" fmla="*/ 17 h 101"/>
                  <a:gd name="T20" fmla="*/ 62 w 100"/>
                  <a:gd name="T21" fmla="*/ 15 h 101"/>
                  <a:gd name="T22" fmla="*/ 60 w 100"/>
                  <a:gd name="T23" fmla="*/ 13 h 101"/>
                  <a:gd name="T24" fmla="*/ 58 w 100"/>
                  <a:gd name="T25" fmla="*/ 0 h 101"/>
                  <a:gd name="T26" fmla="*/ 42 w 100"/>
                  <a:gd name="T27" fmla="*/ 0 h 101"/>
                  <a:gd name="T28" fmla="*/ 40 w 100"/>
                  <a:gd name="T29" fmla="*/ 13 h 101"/>
                  <a:gd name="T30" fmla="*/ 38 w 100"/>
                  <a:gd name="T31" fmla="*/ 15 h 101"/>
                  <a:gd name="T32" fmla="*/ 33 w 100"/>
                  <a:gd name="T33" fmla="*/ 17 h 101"/>
                  <a:gd name="T34" fmla="*/ 30 w 100"/>
                  <a:gd name="T35" fmla="*/ 17 h 101"/>
                  <a:gd name="T36" fmla="*/ 20 w 100"/>
                  <a:gd name="T37" fmla="*/ 9 h 101"/>
                  <a:gd name="T38" fmla="*/ 9 w 100"/>
                  <a:gd name="T39" fmla="*/ 21 h 101"/>
                  <a:gd name="T40" fmla="*/ 16 w 100"/>
                  <a:gd name="T41" fmla="*/ 30 h 101"/>
                  <a:gd name="T42" fmla="*/ 17 w 100"/>
                  <a:gd name="T43" fmla="*/ 34 h 101"/>
                  <a:gd name="T44" fmla="*/ 14 w 100"/>
                  <a:gd name="T45" fmla="*/ 39 h 101"/>
                  <a:gd name="T46" fmla="*/ 12 w 100"/>
                  <a:gd name="T47" fmla="*/ 41 h 101"/>
                  <a:gd name="T48" fmla="*/ 0 w 100"/>
                  <a:gd name="T49" fmla="*/ 42 h 101"/>
                  <a:gd name="T50" fmla="*/ 0 w 100"/>
                  <a:gd name="T51" fmla="*/ 59 h 101"/>
                  <a:gd name="T52" fmla="*/ 12 w 100"/>
                  <a:gd name="T53" fmla="*/ 60 h 101"/>
                  <a:gd name="T54" fmla="*/ 14 w 100"/>
                  <a:gd name="T55" fmla="*/ 62 h 101"/>
                  <a:gd name="T56" fmla="*/ 16 w 100"/>
                  <a:gd name="T57" fmla="*/ 68 h 101"/>
                  <a:gd name="T58" fmla="*/ 16 w 100"/>
                  <a:gd name="T59" fmla="*/ 71 h 101"/>
                  <a:gd name="T60" fmla="*/ 9 w 100"/>
                  <a:gd name="T61" fmla="*/ 80 h 101"/>
                  <a:gd name="T62" fmla="*/ 20 w 100"/>
                  <a:gd name="T63" fmla="*/ 92 h 101"/>
                  <a:gd name="T64" fmla="*/ 30 w 100"/>
                  <a:gd name="T65" fmla="*/ 84 h 101"/>
                  <a:gd name="T66" fmla="*/ 33 w 100"/>
                  <a:gd name="T67" fmla="*/ 84 h 101"/>
                  <a:gd name="T68" fmla="*/ 38 w 100"/>
                  <a:gd name="T69" fmla="*/ 87 h 101"/>
                  <a:gd name="T70" fmla="*/ 40 w 100"/>
                  <a:gd name="T71" fmla="*/ 89 h 101"/>
                  <a:gd name="T72" fmla="*/ 42 w 100"/>
                  <a:gd name="T73" fmla="*/ 101 h 101"/>
                  <a:gd name="T74" fmla="*/ 58 w 100"/>
                  <a:gd name="T75" fmla="*/ 101 h 101"/>
                  <a:gd name="T76" fmla="*/ 60 w 100"/>
                  <a:gd name="T77" fmla="*/ 89 h 101"/>
                  <a:gd name="T78" fmla="*/ 62 w 100"/>
                  <a:gd name="T79" fmla="*/ 87 h 101"/>
                  <a:gd name="T80" fmla="*/ 67 w 100"/>
                  <a:gd name="T81" fmla="*/ 84 h 101"/>
                  <a:gd name="T82" fmla="*/ 70 w 100"/>
                  <a:gd name="T83" fmla="*/ 84 h 101"/>
                  <a:gd name="T84" fmla="*/ 80 w 100"/>
                  <a:gd name="T85" fmla="*/ 92 h 101"/>
                  <a:gd name="T86" fmla="*/ 91 w 100"/>
                  <a:gd name="T87" fmla="*/ 80 h 101"/>
                  <a:gd name="T88" fmla="*/ 84 w 100"/>
                  <a:gd name="T89" fmla="*/ 71 h 101"/>
                  <a:gd name="T90" fmla="*/ 84 w 100"/>
                  <a:gd name="T91" fmla="*/ 68 h 101"/>
                  <a:gd name="T92" fmla="*/ 86 w 100"/>
                  <a:gd name="T93" fmla="*/ 62 h 101"/>
                  <a:gd name="T94" fmla="*/ 88 w 100"/>
                  <a:gd name="T95" fmla="*/ 60 h 101"/>
                  <a:gd name="T96" fmla="*/ 100 w 100"/>
                  <a:gd name="T97" fmla="*/ 59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00" h="101">
                    <a:moveTo>
                      <a:pt x="100" y="59"/>
                    </a:moveTo>
                    <a:cubicBezTo>
                      <a:pt x="100" y="42"/>
                      <a:pt x="100" y="42"/>
                      <a:pt x="100" y="42"/>
                    </a:cubicBezTo>
                    <a:cubicBezTo>
                      <a:pt x="88" y="41"/>
                      <a:pt x="88" y="41"/>
                      <a:pt x="88" y="41"/>
                    </a:cubicBezTo>
                    <a:cubicBezTo>
                      <a:pt x="87" y="41"/>
                      <a:pt x="86" y="40"/>
                      <a:pt x="86" y="39"/>
                    </a:cubicBezTo>
                    <a:cubicBezTo>
                      <a:pt x="85" y="37"/>
                      <a:pt x="84" y="35"/>
                      <a:pt x="83" y="34"/>
                    </a:cubicBezTo>
                    <a:cubicBezTo>
                      <a:pt x="83" y="33"/>
                      <a:pt x="83" y="31"/>
                      <a:pt x="84" y="30"/>
                    </a:cubicBezTo>
                    <a:cubicBezTo>
                      <a:pt x="91" y="21"/>
                      <a:pt x="91" y="21"/>
                      <a:pt x="91" y="21"/>
                    </a:cubicBezTo>
                    <a:cubicBezTo>
                      <a:pt x="80" y="9"/>
                      <a:pt x="80" y="9"/>
                      <a:pt x="80" y="9"/>
                    </a:cubicBezTo>
                    <a:cubicBezTo>
                      <a:pt x="70" y="17"/>
                      <a:pt x="70" y="17"/>
                      <a:pt x="70" y="17"/>
                    </a:cubicBezTo>
                    <a:cubicBezTo>
                      <a:pt x="69" y="18"/>
                      <a:pt x="68" y="18"/>
                      <a:pt x="67" y="17"/>
                    </a:cubicBezTo>
                    <a:cubicBezTo>
                      <a:pt x="65" y="16"/>
                      <a:pt x="63" y="16"/>
                      <a:pt x="62" y="15"/>
                    </a:cubicBezTo>
                    <a:cubicBezTo>
                      <a:pt x="61" y="15"/>
                      <a:pt x="60" y="14"/>
                      <a:pt x="60" y="13"/>
                    </a:cubicBezTo>
                    <a:cubicBezTo>
                      <a:pt x="58" y="0"/>
                      <a:pt x="58" y="0"/>
                      <a:pt x="58" y="0"/>
                    </a:cubicBezTo>
                    <a:cubicBezTo>
                      <a:pt x="42" y="0"/>
                      <a:pt x="42" y="0"/>
                      <a:pt x="42" y="0"/>
                    </a:cubicBezTo>
                    <a:cubicBezTo>
                      <a:pt x="40" y="13"/>
                      <a:pt x="40" y="13"/>
                      <a:pt x="40" y="13"/>
                    </a:cubicBezTo>
                    <a:cubicBezTo>
                      <a:pt x="40" y="14"/>
                      <a:pt x="39" y="15"/>
                      <a:pt x="38" y="15"/>
                    </a:cubicBezTo>
                    <a:cubicBezTo>
                      <a:pt x="37" y="16"/>
                      <a:pt x="35" y="16"/>
                      <a:pt x="33" y="17"/>
                    </a:cubicBezTo>
                    <a:cubicBezTo>
                      <a:pt x="32" y="18"/>
                      <a:pt x="31" y="18"/>
                      <a:pt x="30" y="17"/>
                    </a:cubicBezTo>
                    <a:cubicBezTo>
                      <a:pt x="20" y="9"/>
                      <a:pt x="20" y="9"/>
                      <a:pt x="20" y="9"/>
                    </a:cubicBezTo>
                    <a:cubicBezTo>
                      <a:pt x="9" y="21"/>
                      <a:pt x="9" y="21"/>
                      <a:pt x="9" y="21"/>
                    </a:cubicBezTo>
                    <a:cubicBezTo>
                      <a:pt x="16" y="30"/>
                      <a:pt x="16" y="30"/>
                      <a:pt x="16" y="30"/>
                    </a:cubicBezTo>
                    <a:cubicBezTo>
                      <a:pt x="17" y="31"/>
                      <a:pt x="17" y="33"/>
                      <a:pt x="17" y="34"/>
                    </a:cubicBezTo>
                    <a:cubicBezTo>
                      <a:pt x="16" y="35"/>
                      <a:pt x="15" y="37"/>
                      <a:pt x="14" y="39"/>
                    </a:cubicBezTo>
                    <a:cubicBezTo>
                      <a:pt x="14" y="40"/>
                      <a:pt x="13" y="41"/>
                      <a:pt x="12" y="41"/>
                    </a:cubicBezTo>
                    <a:cubicBezTo>
                      <a:pt x="0" y="42"/>
                      <a:pt x="0" y="42"/>
                      <a:pt x="0" y="42"/>
                    </a:cubicBezTo>
                    <a:cubicBezTo>
                      <a:pt x="0" y="59"/>
                      <a:pt x="0" y="59"/>
                      <a:pt x="0" y="59"/>
                    </a:cubicBezTo>
                    <a:cubicBezTo>
                      <a:pt x="12" y="60"/>
                      <a:pt x="12" y="60"/>
                      <a:pt x="12" y="60"/>
                    </a:cubicBezTo>
                    <a:cubicBezTo>
                      <a:pt x="13" y="60"/>
                      <a:pt x="14" y="61"/>
                      <a:pt x="14" y="62"/>
                    </a:cubicBezTo>
                    <a:cubicBezTo>
                      <a:pt x="15" y="64"/>
                      <a:pt x="16" y="66"/>
                      <a:pt x="16" y="68"/>
                    </a:cubicBezTo>
                    <a:cubicBezTo>
                      <a:pt x="17" y="69"/>
                      <a:pt x="17" y="70"/>
                      <a:pt x="16" y="71"/>
                    </a:cubicBezTo>
                    <a:cubicBezTo>
                      <a:pt x="9" y="80"/>
                      <a:pt x="9" y="80"/>
                      <a:pt x="9" y="80"/>
                    </a:cubicBezTo>
                    <a:cubicBezTo>
                      <a:pt x="20" y="92"/>
                      <a:pt x="20" y="92"/>
                      <a:pt x="20" y="92"/>
                    </a:cubicBezTo>
                    <a:cubicBezTo>
                      <a:pt x="30" y="84"/>
                      <a:pt x="30" y="84"/>
                      <a:pt x="30" y="84"/>
                    </a:cubicBezTo>
                    <a:cubicBezTo>
                      <a:pt x="30" y="84"/>
                      <a:pt x="32" y="84"/>
                      <a:pt x="33" y="84"/>
                    </a:cubicBezTo>
                    <a:cubicBezTo>
                      <a:pt x="35" y="85"/>
                      <a:pt x="36" y="86"/>
                      <a:pt x="38" y="87"/>
                    </a:cubicBezTo>
                    <a:cubicBezTo>
                      <a:pt x="39" y="87"/>
                      <a:pt x="40" y="88"/>
                      <a:pt x="40" y="89"/>
                    </a:cubicBezTo>
                    <a:cubicBezTo>
                      <a:pt x="42" y="101"/>
                      <a:pt x="42" y="101"/>
                      <a:pt x="42" y="101"/>
                    </a:cubicBezTo>
                    <a:cubicBezTo>
                      <a:pt x="58" y="101"/>
                      <a:pt x="58" y="101"/>
                      <a:pt x="58" y="101"/>
                    </a:cubicBezTo>
                    <a:cubicBezTo>
                      <a:pt x="60" y="89"/>
                      <a:pt x="60" y="89"/>
                      <a:pt x="60" y="89"/>
                    </a:cubicBezTo>
                    <a:cubicBezTo>
                      <a:pt x="60" y="88"/>
                      <a:pt x="61" y="87"/>
                      <a:pt x="62" y="87"/>
                    </a:cubicBezTo>
                    <a:cubicBezTo>
                      <a:pt x="64" y="86"/>
                      <a:pt x="65" y="85"/>
                      <a:pt x="67" y="84"/>
                    </a:cubicBezTo>
                    <a:cubicBezTo>
                      <a:pt x="68" y="84"/>
                      <a:pt x="70" y="84"/>
                      <a:pt x="70" y="84"/>
                    </a:cubicBezTo>
                    <a:cubicBezTo>
                      <a:pt x="80" y="92"/>
                      <a:pt x="80" y="92"/>
                      <a:pt x="80" y="92"/>
                    </a:cubicBezTo>
                    <a:cubicBezTo>
                      <a:pt x="91" y="80"/>
                      <a:pt x="91" y="80"/>
                      <a:pt x="91" y="80"/>
                    </a:cubicBezTo>
                    <a:cubicBezTo>
                      <a:pt x="84" y="71"/>
                      <a:pt x="84" y="71"/>
                      <a:pt x="84" y="71"/>
                    </a:cubicBezTo>
                    <a:cubicBezTo>
                      <a:pt x="83" y="70"/>
                      <a:pt x="83" y="69"/>
                      <a:pt x="84" y="68"/>
                    </a:cubicBezTo>
                    <a:cubicBezTo>
                      <a:pt x="84" y="66"/>
                      <a:pt x="85" y="64"/>
                      <a:pt x="86" y="62"/>
                    </a:cubicBezTo>
                    <a:cubicBezTo>
                      <a:pt x="86" y="61"/>
                      <a:pt x="87" y="60"/>
                      <a:pt x="88" y="60"/>
                    </a:cubicBezTo>
                    <a:lnTo>
                      <a:pt x="100" y="59"/>
                    </a:lnTo>
                    <a:close/>
                  </a:path>
                </a:pathLst>
              </a:custGeom>
              <a:grpFill/>
              <a:ln w="17463"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01" name="Oval 248">
                <a:extLst>
                  <a:ext uri="{FF2B5EF4-FFF2-40B4-BE49-F238E27FC236}">
                    <a16:creationId xmlns:a16="http://schemas.microsoft.com/office/drawing/2014/main" id="{F5C481DA-DAFC-4612-A340-F709566BA2EC}"/>
                  </a:ext>
                </a:extLst>
              </p:cNvPr>
              <p:cNvSpPr>
                <a:spLocks noChangeArrowheads="1"/>
              </p:cNvSpPr>
              <p:nvPr/>
            </p:nvSpPr>
            <p:spPr bwMode="auto">
              <a:xfrm>
                <a:off x="2985" y="2191"/>
                <a:ext cx="59" cy="60"/>
              </a:xfrm>
              <a:prstGeom prst="ellipse">
                <a:avLst/>
              </a:prstGeom>
              <a:grpFill/>
              <a:ln w="17463"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grpSp>
          <p:nvGrpSpPr>
            <p:cNvPr id="403" name="Group 252">
              <a:extLst>
                <a:ext uri="{FF2B5EF4-FFF2-40B4-BE49-F238E27FC236}">
                  <a16:creationId xmlns:a16="http://schemas.microsoft.com/office/drawing/2014/main" id="{D1BB1D7E-BAE4-495F-86B2-525D486D4C5C}"/>
                </a:ext>
              </a:extLst>
            </p:cNvPr>
            <p:cNvGrpSpPr>
              <a:grpSpLocks noChangeAspect="1"/>
            </p:cNvGrpSpPr>
            <p:nvPr/>
          </p:nvGrpSpPr>
          <p:grpSpPr bwMode="auto">
            <a:xfrm>
              <a:off x="4596577" y="2133408"/>
              <a:ext cx="622300" cy="404813"/>
              <a:chOff x="3151" y="1374"/>
              <a:chExt cx="392" cy="255"/>
            </a:xfrm>
            <a:solidFill>
              <a:schemeClr val="tx2"/>
            </a:solidFill>
          </p:grpSpPr>
          <p:sp>
            <p:nvSpPr>
              <p:cNvPr id="405" name="Freeform 253">
                <a:extLst>
                  <a:ext uri="{FF2B5EF4-FFF2-40B4-BE49-F238E27FC236}">
                    <a16:creationId xmlns:a16="http://schemas.microsoft.com/office/drawing/2014/main" id="{8E54402A-3A1F-4451-891B-798668A962BA}"/>
                  </a:ext>
                </a:extLst>
              </p:cNvPr>
              <p:cNvSpPr>
                <a:spLocks/>
              </p:cNvSpPr>
              <p:nvPr/>
            </p:nvSpPr>
            <p:spPr bwMode="auto">
              <a:xfrm>
                <a:off x="3151" y="1374"/>
                <a:ext cx="392" cy="40"/>
              </a:xfrm>
              <a:custGeom>
                <a:avLst/>
                <a:gdLst>
                  <a:gd name="T0" fmla="*/ 180 w 215"/>
                  <a:gd name="T1" fmla="*/ 22 h 22"/>
                  <a:gd name="T2" fmla="*/ 160 w 215"/>
                  <a:gd name="T3" fmla="*/ 13 h 22"/>
                  <a:gd name="T4" fmla="*/ 144 w 215"/>
                  <a:gd name="T5" fmla="*/ 6 h 22"/>
                  <a:gd name="T6" fmla="*/ 128 w 215"/>
                  <a:gd name="T7" fmla="*/ 13 h 22"/>
                  <a:gd name="T8" fmla="*/ 108 w 215"/>
                  <a:gd name="T9" fmla="*/ 22 h 22"/>
                  <a:gd name="T10" fmla="*/ 88 w 215"/>
                  <a:gd name="T11" fmla="*/ 13 h 22"/>
                  <a:gd name="T12" fmla="*/ 72 w 215"/>
                  <a:gd name="T13" fmla="*/ 6 h 22"/>
                  <a:gd name="T14" fmla="*/ 56 w 215"/>
                  <a:gd name="T15" fmla="*/ 13 h 22"/>
                  <a:gd name="T16" fmla="*/ 36 w 215"/>
                  <a:gd name="T17" fmla="*/ 22 h 22"/>
                  <a:gd name="T18" fmla="*/ 16 w 215"/>
                  <a:gd name="T19" fmla="*/ 13 h 22"/>
                  <a:gd name="T20" fmla="*/ 0 w 215"/>
                  <a:gd name="T21" fmla="*/ 6 h 22"/>
                  <a:gd name="T22" fmla="*/ 0 w 215"/>
                  <a:gd name="T23" fmla="*/ 0 h 22"/>
                  <a:gd name="T24" fmla="*/ 20 w 215"/>
                  <a:gd name="T25" fmla="*/ 8 h 22"/>
                  <a:gd name="T26" fmla="*/ 36 w 215"/>
                  <a:gd name="T27" fmla="*/ 16 h 22"/>
                  <a:gd name="T28" fmla="*/ 52 w 215"/>
                  <a:gd name="T29" fmla="*/ 8 h 22"/>
                  <a:gd name="T30" fmla="*/ 72 w 215"/>
                  <a:gd name="T31" fmla="*/ 0 h 22"/>
                  <a:gd name="T32" fmla="*/ 92 w 215"/>
                  <a:gd name="T33" fmla="*/ 8 h 22"/>
                  <a:gd name="T34" fmla="*/ 108 w 215"/>
                  <a:gd name="T35" fmla="*/ 16 h 22"/>
                  <a:gd name="T36" fmla="*/ 124 w 215"/>
                  <a:gd name="T37" fmla="*/ 8 h 22"/>
                  <a:gd name="T38" fmla="*/ 144 w 215"/>
                  <a:gd name="T39" fmla="*/ 0 h 22"/>
                  <a:gd name="T40" fmla="*/ 164 w 215"/>
                  <a:gd name="T41" fmla="*/ 8 h 22"/>
                  <a:gd name="T42" fmla="*/ 180 w 215"/>
                  <a:gd name="T43" fmla="*/ 16 h 22"/>
                  <a:gd name="T44" fmla="*/ 195 w 215"/>
                  <a:gd name="T45" fmla="*/ 8 h 22"/>
                  <a:gd name="T46" fmla="*/ 215 w 215"/>
                  <a:gd name="T47" fmla="*/ 0 h 22"/>
                  <a:gd name="T48" fmla="*/ 215 w 215"/>
                  <a:gd name="T49" fmla="*/ 6 h 22"/>
                  <a:gd name="T50" fmla="*/ 199 w 215"/>
                  <a:gd name="T51" fmla="*/ 13 h 22"/>
                  <a:gd name="T52" fmla="*/ 180 w 215"/>
                  <a:gd name="T53"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15" h="22">
                    <a:moveTo>
                      <a:pt x="180" y="22"/>
                    </a:moveTo>
                    <a:cubicBezTo>
                      <a:pt x="169" y="22"/>
                      <a:pt x="164" y="17"/>
                      <a:pt x="160" y="13"/>
                    </a:cubicBezTo>
                    <a:cubicBezTo>
                      <a:pt x="155" y="9"/>
                      <a:pt x="151" y="6"/>
                      <a:pt x="144" y="6"/>
                    </a:cubicBezTo>
                    <a:cubicBezTo>
                      <a:pt x="136" y="6"/>
                      <a:pt x="132" y="9"/>
                      <a:pt x="128" y="13"/>
                    </a:cubicBezTo>
                    <a:cubicBezTo>
                      <a:pt x="123" y="17"/>
                      <a:pt x="118" y="22"/>
                      <a:pt x="108" y="22"/>
                    </a:cubicBezTo>
                    <a:cubicBezTo>
                      <a:pt x="98" y="22"/>
                      <a:pt x="92" y="17"/>
                      <a:pt x="88" y="13"/>
                    </a:cubicBezTo>
                    <a:cubicBezTo>
                      <a:pt x="83" y="9"/>
                      <a:pt x="80" y="6"/>
                      <a:pt x="72" y="6"/>
                    </a:cubicBezTo>
                    <a:cubicBezTo>
                      <a:pt x="64" y="6"/>
                      <a:pt x="60" y="9"/>
                      <a:pt x="56" y="13"/>
                    </a:cubicBezTo>
                    <a:cubicBezTo>
                      <a:pt x="51" y="17"/>
                      <a:pt x="46" y="22"/>
                      <a:pt x="36" y="22"/>
                    </a:cubicBezTo>
                    <a:cubicBezTo>
                      <a:pt x="26" y="22"/>
                      <a:pt x="21" y="17"/>
                      <a:pt x="16" y="13"/>
                    </a:cubicBezTo>
                    <a:cubicBezTo>
                      <a:pt x="12" y="9"/>
                      <a:pt x="8" y="6"/>
                      <a:pt x="0" y="6"/>
                    </a:cubicBezTo>
                    <a:cubicBezTo>
                      <a:pt x="0" y="0"/>
                      <a:pt x="0" y="0"/>
                      <a:pt x="0" y="0"/>
                    </a:cubicBezTo>
                    <a:cubicBezTo>
                      <a:pt x="10" y="0"/>
                      <a:pt x="15" y="4"/>
                      <a:pt x="20" y="8"/>
                    </a:cubicBezTo>
                    <a:cubicBezTo>
                      <a:pt x="24" y="12"/>
                      <a:pt x="28" y="16"/>
                      <a:pt x="36" y="16"/>
                    </a:cubicBezTo>
                    <a:cubicBezTo>
                      <a:pt x="44" y="16"/>
                      <a:pt x="47" y="12"/>
                      <a:pt x="52" y="8"/>
                    </a:cubicBezTo>
                    <a:cubicBezTo>
                      <a:pt x="56" y="4"/>
                      <a:pt x="62" y="0"/>
                      <a:pt x="72" y="0"/>
                    </a:cubicBezTo>
                    <a:cubicBezTo>
                      <a:pt x="82" y="0"/>
                      <a:pt x="87" y="4"/>
                      <a:pt x="92" y="8"/>
                    </a:cubicBezTo>
                    <a:cubicBezTo>
                      <a:pt x="96" y="12"/>
                      <a:pt x="100" y="16"/>
                      <a:pt x="108" y="16"/>
                    </a:cubicBezTo>
                    <a:cubicBezTo>
                      <a:pt x="116" y="16"/>
                      <a:pt x="119" y="12"/>
                      <a:pt x="124" y="8"/>
                    </a:cubicBezTo>
                    <a:cubicBezTo>
                      <a:pt x="128" y="4"/>
                      <a:pt x="133" y="0"/>
                      <a:pt x="144" y="0"/>
                    </a:cubicBezTo>
                    <a:cubicBezTo>
                      <a:pt x="154" y="0"/>
                      <a:pt x="159" y="4"/>
                      <a:pt x="164" y="8"/>
                    </a:cubicBezTo>
                    <a:cubicBezTo>
                      <a:pt x="168" y="12"/>
                      <a:pt x="172" y="16"/>
                      <a:pt x="180" y="16"/>
                    </a:cubicBezTo>
                    <a:cubicBezTo>
                      <a:pt x="187" y="16"/>
                      <a:pt x="191" y="12"/>
                      <a:pt x="195" y="8"/>
                    </a:cubicBezTo>
                    <a:cubicBezTo>
                      <a:pt x="200" y="4"/>
                      <a:pt x="205" y="0"/>
                      <a:pt x="215" y="0"/>
                    </a:cubicBezTo>
                    <a:cubicBezTo>
                      <a:pt x="215" y="6"/>
                      <a:pt x="215" y="6"/>
                      <a:pt x="215" y="6"/>
                    </a:cubicBezTo>
                    <a:cubicBezTo>
                      <a:pt x="208" y="6"/>
                      <a:pt x="204" y="9"/>
                      <a:pt x="199" y="13"/>
                    </a:cubicBezTo>
                    <a:cubicBezTo>
                      <a:pt x="195" y="17"/>
                      <a:pt x="190" y="22"/>
                      <a:pt x="180"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06" name="Freeform 254">
                <a:extLst>
                  <a:ext uri="{FF2B5EF4-FFF2-40B4-BE49-F238E27FC236}">
                    <a16:creationId xmlns:a16="http://schemas.microsoft.com/office/drawing/2014/main" id="{15D0B383-F828-4F74-8533-92C6EDBF9260}"/>
                  </a:ext>
                </a:extLst>
              </p:cNvPr>
              <p:cNvSpPr>
                <a:spLocks/>
              </p:cNvSpPr>
              <p:nvPr/>
            </p:nvSpPr>
            <p:spPr bwMode="auto">
              <a:xfrm>
                <a:off x="3151" y="1445"/>
                <a:ext cx="31" cy="19"/>
              </a:xfrm>
              <a:custGeom>
                <a:avLst/>
                <a:gdLst>
                  <a:gd name="T0" fmla="*/ 13 w 17"/>
                  <a:gd name="T1" fmla="*/ 10 h 10"/>
                  <a:gd name="T2" fmla="*/ 0 w 17"/>
                  <a:gd name="T3" fmla="*/ 6 h 10"/>
                  <a:gd name="T4" fmla="*/ 0 w 17"/>
                  <a:gd name="T5" fmla="*/ 0 h 10"/>
                  <a:gd name="T6" fmla="*/ 17 w 17"/>
                  <a:gd name="T7" fmla="*/ 6 h 10"/>
                  <a:gd name="T8" fmla="*/ 13 w 17"/>
                  <a:gd name="T9" fmla="*/ 10 h 10"/>
                </a:gdLst>
                <a:ahLst/>
                <a:cxnLst>
                  <a:cxn ang="0">
                    <a:pos x="T0" y="T1"/>
                  </a:cxn>
                  <a:cxn ang="0">
                    <a:pos x="T2" y="T3"/>
                  </a:cxn>
                  <a:cxn ang="0">
                    <a:pos x="T4" y="T5"/>
                  </a:cxn>
                  <a:cxn ang="0">
                    <a:pos x="T6" y="T7"/>
                  </a:cxn>
                  <a:cxn ang="0">
                    <a:pos x="T8" y="T9"/>
                  </a:cxn>
                </a:cxnLst>
                <a:rect l="0" t="0" r="r" b="b"/>
                <a:pathLst>
                  <a:path w="17" h="10">
                    <a:moveTo>
                      <a:pt x="13" y="10"/>
                    </a:moveTo>
                    <a:cubicBezTo>
                      <a:pt x="10" y="8"/>
                      <a:pt x="6" y="6"/>
                      <a:pt x="0" y="6"/>
                    </a:cubicBezTo>
                    <a:cubicBezTo>
                      <a:pt x="0" y="0"/>
                      <a:pt x="0" y="0"/>
                      <a:pt x="0" y="0"/>
                    </a:cubicBezTo>
                    <a:cubicBezTo>
                      <a:pt x="8" y="0"/>
                      <a:pt x="13" y="3"/>
                      <a:pt x="17" y="6"/>
                    </a:cubicBezTo>
                    <a:lnTo>
                      <a:pt x="13"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07" name="Freeform 255">
                <a:extLst>
                  <a:ext uri="{FF2B5EF4-FFF2-40B4-BE49-F238E27FC236}">
                    <a16:creationId xmlns:a16="http://schemas.microsoft.com/office/drawing/2014/main" id="{9BCDED94-5415-461C-BA8E-750ADF47205B}"/>
                  </a:ext>
                </a:extLst>
              </p:cNvPr>
              <p:cNvSpPr>
                <a:spLocks noEditPoints="1"/>
              </p:cNvSpPr>
              <p:nvPr/>
            </p:nvSpPr>
            <p:spPr bwMode="auto">
              <a:xfrm>
                <a:off x="3226" y="1445"/>
                <a:ext cx="242" cy="41"/>
              </a:xfrm>
              <a:custGeom>
                <a:avLst/>
                <a:gdLst>
                  <a:gd name="T0" fmla="*/ 67 w 133"/>
                  <a:gd name="T1" fmla="*/ 22 h 22"/>
                  <a:gd name="T2" fmla="*/ 51 w 133"/>
                  <a:gd name="T3" fmla="*/ 17 h 22"/>
                  <a:gd name="T4" fmla="*/ 54 w 133"/>
                  <a:gd name="T5" fmla="*/ 12 h 22"/>
                  <a:gd name="T6" fmla="*/ 67 w 133"/>
                  <a:gd name="T7" fmla="*/ 16 h 22"/>
                  <a:gd name="T8" fmla="*/ 67 w 133"/>
                  <a:gd name="T9" fmla="*/ 16 h 22"/>
                  <a:gd name="T10" fmla="*/ 79 w 133"/>
                  <a:gd name="T11" fmla="*/ 12 h 22"/>
                  <a:gd name="T12" fmla="*/ 82 w 133"/>
                  <a:gd name="T13" fmla="*/ 17 h 22"/>
                  <a:gd name="T14" fmla="*/ 67 w 133"/>
                  <a:gd name="T15" fmla="*/ 22 h 22"/>
                  <a:gd name="T16" fmla="*/ 67 w 133"/>
                  <a:gd name="T17" fmla="*/ 22 h 22"/>
                  <a:gd name="T18" fmla="*/ 1 w 133"/>
                  <a:gd name="T19" fmla="*/ 21 h 22"/>
                  <a:gd name="T20" fmla="*/ 0 w 133"/>
                  <a:gd name="T21" fmla="*/ 15 h 22"/>
                  <a:gd name="T22" fmla="*/ 11 w 133"/>
                  <a:gd name="T23" fmla="*/ 9 h 22"/>
                  <a:gd name="T24" fmla="*/ 26 w 133"/>
                  <a:gd name="T25" fmla="*/ 0 h 22"/>
                  <a:gd name="T26" fmla="*/ 27 w 133"/>
                  <a:gd name="T27" fmla="*/ 6 h 22"/>
                  <a:gd name="T28" fmla="*/ 15 w 133"/>
                  <a:gd name="T29" fmla="*/ 13 h 22"/>
                  <a:gd name="T30" fmla="*/ 1 w 133"/>
                  <a:gd name="T31" fmla="*/ 21 h 22"/>
                  <a:gd name="T32" fmla="*/ 132 w 133"/>
                  <a:gd name="T33" fmla="*/ 21 h 22"/>
                  <a:gd name="T34" fmla="*/ 119 w 133"/>
                  <a:gd name="T35" fmla="*/ 13 h 22"/>
                  <a:gd name="T36" fmla="*/ 107 w 133"/>
                  <a:gd name="T37" fmla="*/ 6 h 22"/>
                  <a:gd name="T38" fmla="*/ 108 w 133"/>
                  <a:gd name="T39" fmla="*/ 0 h 22"/>
                  <a:gd name="T40" fmla="*/ 123 w 133"/>
                  <a:gd name="T41" fmla="*/ 9 h 22"/>
                  <a:gd name="T42" fmla="*/ 133 w 133"/>
                  <a:gd name="T43" fmla="*/ 15 h 22"/>
                  <a:gd name="T44" fmla="*/ 132 w 133"/>
                  <a:gd name="T45" fmla="*/ 2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33" h="22">
                    <a:moveTo>
                      <a:pt x="67" y="22"/>
                    </a:moveTo>
                    <a:cubicBezTo>
                      <a:pt x="59" y="22"/>
                      <a:pt x="54" y="19"/>
                      <a:pt x="51" y="17"/>
                    </a:cubicBezTo>
                    <a:cubicBezTo>
                      <a:pt x="54" y="12"/>
                      <a:pt x="54" y="12"/>
                      <a:pt x="54" y="12"/>
                    </a:cubicBezTo>
                    <a:cubicBezTo>
                      <a:pt x="57" y="14"/>
                      <a:pt x="61" y="16"/>
                      <a:pt x="67" y="16"/>
                    </a:cubicBezTo>
                    <a:cubicBezTo>
                      <a:pt x="67" y="16"/>
                      <a:pt x="67" y="16"/>
                      <a:pt x="67" y="16"/>
                    </a:cubicBezTo>
                    <a:cubicBezTo>
                      <a:pt x="73" y="16"/>
                      <a:pt x="76" y="14"/>
                      <a:pt x="79" y="12"/>
                    </a:cubicBezTo>
                    <a:cubicBezTo>
                      <a:pt x="82" y="17"/>
                      <a:pt x="82" y="17"/>
                      <a:pt x="82" y="17"/>
                    </a:cubicBezTo>
                    <a:cubicBezTo>
                      <a:pt x="79" y="19"/>
                      <a:pt x="74" y="22"/>
                      <a:pt x="67" y="22"/>
                    </a:cubicBezTo>
                    <a:cubicBezTo>
                      <a:pt x="67" y="22"/>
                      <a:pt x="67" y="22"/>
                      <a:pt x="67" y="22"/>
                    </a:cubicBezTo>
                    <a:close/>
                    <a:moveTo>
                      <a:pt x="1" y="21"/>
                    </a:moveTo>
                    <a:cubicBezTo>
                      <a:pt x="0" y="15"/>
                      <a:pt x="0" y="15"/>
                      <a:pt x="0" y="15"/>
                    </a:cubicBezTo>
                    <a:cubicBezTo>
                      <a:pt x="5" y="14"/>
                      <a:pt x="8" y="11"/>
                      <a:pt x="11" y="9"/>
                    </a:cubicBezTo>
                    <a:cubicBezTo>
                      <a:pt x="15" y="5"/>
                      <a:pt x="19" y="2"/>
                      <a:pt x="26" y="0"/>
                    </a:cubicBezTo>
                    <a:cubicBezTo>
                      <a:pt x="27" y="6"/>
                      <a:pt x="27" y="6"/>
                      <a:pt x="27" y="6"/>
                    </a:cubicBezTo>
                    <a:cubicBezTo>
                      <a:pt x="21" y="7"/>
                      <a:pt x="18" y="10"/>
                      <a:pt x="15" y="13"/>
                    </a:cubicBezTo>
                    <a:cubicBezTo>
                      <a:pt x="11" y="16"/>
                      <a:pt x="7" y="20"/>
                      <a:pt x="1" y="21"/>
                    </a:cubicBezTo>
                    <a:close/>
                    <a:moveTo>
                      <a:pt x="132" y="21"/>
                    </a:moveTo>
                    <a:cubicBezTo>
                      <a:pt x="126" y="20"/>
                      <a:pt x="122" y="16"/>
                      <a:pt x="119" y="13"/>
                    </a:cubicBezTo>
                    <a:cubicBezTo>
                      <a:pt x="115" y="10"/>
                      <a:pt x="112" y="7"/>
                      <a:pt x="107" y="6"/>
                    </a:cubicBezTo>
                    <a:cubicBezTo>
                      <a:pt x="108" y="0"/>
                      <a:pt x="108" y="0"/>
                      <a:pt x="108" y="0"/>
                    </a:cubicBezTo>
                    <a:cubicBezTo>
                      <a:pt x="115" y="1"/>
                      <a:pt x="119" y="5"/>
                      <a:pt x="123" y="9"/>
                    </a:cubicBezTo>
                    <a:cubicBezTo>
                      <a:pt x="126" y="11"/>
                      <a:pt x="129" y="14"/>
                      <a:pt x="133" y="15"/>
                    </a:cubicBezTo>
                    <a:lnTo>
                      <a:pt x="132" y="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08" name="Freeform 256">
                <a:extLst>
                  <a:ext uri="{FF2B5EF4-FFF2-40B4-BE49-F238E27FC236}">
                    <a16:creationId xmlns:a16="http://schemas.microsoft.com/office/drawing/2014/main" id="{E1F822F0-04F9-49D9-BDB9-8B272597F0A3}"/>
                  </a:ext>
                </a:extLst>
              </p:cNvPr>
              <p:cNvSpPr>
                <a:spLocks/>
              </p:cNvSpPr>
              <p:nvPr/>
            </p:nvSpPr>
            <p:spPr bwMode="auto">
              <a:xfrm>
                <a:off x="3514" y="1445"/>
                <a:ext cx="29" cy="19"/>
              </a:xfrm>
              <a:custGeom>
                <a:avLst/>
                <a:gdLst>
                  <a:gd name="T0" fmla="*/ 4 w 16"/>
                  <a:gd name="T1" fmla="*/ 10 h 10"/>
                  <a:gd name="T2" fmla="*/ 0 w 16"/>
                  <a:gd name="T3" fmla="*/ 6 h 10"/>
                  <a:gd name="T4" fmla="*/ 16 w 16"/>
                  <a:gd name="T5" fmla="*/ 0 h 10"/>
                  <a:gd name="T6" fmla="*/ 16 w 16"/>
                  <a:gd name="T7" fmla="*/ 6 h 10"/>
                  <a:gd name="T8" fmla="*/ 4 w 16"/>
                  <a:gd name="T9" fmla="*/ 10 h 10"/>
                </a:gdLst>
                <a:ahLst/>
                <a:cxnLst>
                  <a:cxn ang="0">
                    <a:pos x="T0" y="T1"/>
                  </a:cxn>
                  <a:cxn ang="0">
                    <a:pos x="T2" y="T3"/>
                  </a:cxn>
                  <a:cxn ang="0">
                    <a:pos x="T4" y="T5"/>
                  </a:cxn>
                  <a:cxn ang="0">
                    <a:pos x="T6" y="T7"/>
                  </a:cxn>
                  <a:cxn ang="0">
                    <a:pos x="T8" y="T9"/>
                  </a:cxn>
                </a:cxnLst>
                <a:rect l="0" t="0" r="r" b="b"/>
                <a:pathLst>
                  <a:path w="16" h="10">
                    <a:moveTo>
                      <a:pt x="4" y="10"/>
                    </a:moveTo>
                    <a:cubicBezTo>
                      <a:pt x="0" y="6"/>
                      <a:pt x="0" y="6"/>
                      <a:pt x="0" y="6"/>
                    </a:cubicBezTo>
                    <a:cubicBezTo>
                      <a:pt x="3" y="3"/>
                      <a:pt x="8" y="0"/>
                      <a:pt x="16" y="0"/>
                    </a:cubicBezTo>
                    <a:cubicBezTo>
                      <a:pt x="16" y="6"/>
                      <a:pt x="16" y="6"/>
                      <a:pt x="16" y="6"/>
                    </a:cubicBezTo>
                    <a:cubicBezTo>
                      <a:pt x="10" y="6"/>
                      <a:pt x="7" y="8"/>
                      <a:pt x="4"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09" name="Freeform 257">
                <a:extLst>
                  <a:ext uri="{FF2B5EF4-FFF2-40B4-BE49-F238E27FC236}">
                    <a16:creationId xmlns:a16="http://schemas.microsoft.com/office/drawing/2014/main" id="{6502835A-FB6C-4C04-AC3E-5341E205107C}"/>
                  </a:ext>
                </a:extLst>
              </p:cNvPr>
              <p:cNvSpPr>
                <a:spLocks/>
              </p:cNvSpPr>
              <p:nvPr/>
            </p:nvSpPr>
            <p:spPr bwMode="auto">
              <a:xfrm>
                <a:off x="3151" y="1517"/>
                <a:ext cx="31" cy="20"/>
              </a:xfrm>
              <a:custGeom>
                <a:avLst/>
                <a:gdLst>
                  <a:gd name="T0" fmla="*/ 13 w 17"/>
                  <a:gd name="T1" fmla="*/ 11 h 11"/>
                  <a:gd name="T2" fmla="*/ 0 w 17"/>
                  <a:gd name="T3" fmla="*/ 6 h 11"/>
                  <a:gd name="T4" fmla="*/ 0 w 17"/>
                  <a:gd name="T5" fmla="*/ 0 h 11"/>
                  <a:gd name="T6" fmla="*/ 17 w 17"/>
                  <a:gd name="T7" fmla="*/ 6 h 11"/>
                  <a:gd name="T8" fmla="*/ 13 w 17"/>
                  <a:gd name="T9" fmla="*/ 11 h 11"/>
                </a:gdLst>
                <a:ahLst/>
                <a:cxnLst>
                  <a:cxn ang="0">
                    <a:pos x="T0" y="T1"/>
                  </a:cxn>
                  <a:cxn ang="0">
                    <a:pos x="T2" y="T3"/>
                  </a:cxn>
                  <a:cxn ang="0">
                    <a:pos x="T4" y="T5"/>
                  </a:cxn>
                  <a:cxn ang="0">
                    <a:pos x="T6" y="T7"/>
                  </a:cxn>
                  <a:cxn ang="0">
                    <a:pos x="T8" y="T9"/>
                  </a:cxn>
                </a:cxnLst>
                <a:rect l="0" t="0" r="r" b="b"/>
                <a:pathLst>
                  <a:path w="17" h="11">
                    <a:moveTo>
                      <a:pt x="13" y="11"/>
                    </a:moveTo>
                    <a:cubicBezTo>
                      <a:pt x="10" y="8"/>
                      <a:pt x="6" y="6"/>
                      <a:pt x="0" y="6"/>
                    </a:cubicBezTo>
                    <a:cubicBezTo>
                      <a:pt x="0" y="0"/>
                      <a:pt x="0" y="0"/>
                      <a:pt x="0" y="0"/>
                    </a:cubicBezTo>
                    <a:cubicBezTo>
                      <a:pt x="8" y="0"/>
                      <a:pt x="13" y="3"/>
                      <a:pt x="17" y="6"/>
                    </a:cubicBezTo>
                    <a:lnTo>
                      <a:pt x="13" y="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10" name="Freeform 258">
                <a:extLst>
                  <a:ext uri="{FF2B5EF4-FFF2-40B4-BE49-F238E27FC236}">
                    <a16:creationId xmlns:a16="http://schemas.microsoft.com/office/drawing/2014/main" id="{336AC51C-A5D5-432D-A9F5-54EA97DA997A}"/>
                  </a:ext>
                </a:extLst>
              </p:cNvPr>
              <p:cNvSpPr>
                <a:spLocks noEditPoints="1"/>
              </p:cNvSpPr>
              <p:nvPr/>
            </p:nvSpPr>
            <p:spPr bwMode="auto">
              <a:xfrm>
                <a:off x="3226" y="1517"/>
                <a:ext cx="242" cy="41"/>
              </a:xfrm>
              <a:custGeom>
                <a:avLst/>
                <a:gdLst>
                  <a:gd name="T0" fmla="*/ 67 w 133"/>
                  <a:gd name="T1" fmla="*/ 22 h 22"/>
                  <a:gd name="T2" fmla="*/ 51 w 133"/>
                  <a:gd name="T3" fmla="*/ 17 h 22"/>
                  <a:gd name="T4" fmla="*/ 54 w 133"/>
                  <a:gd name="T5" fmla="*/ 12 h 22"/>
                  <a:gd name="T6" fmla="*/ 67 w 133"/>
                  <a:gd name="T7" fmla="*/ 16 h 22"/>
                  <a:gd name="T8" fmla="*/ 79 w 133"/>
                  <a:gd name="T9" fmla="*/ 12 h 22"/>
                  <a:gd name="T10" fmla="*/ 82 w 133"/>
                  <a:gd name="T11" fmla="*/ 17 h 22"/>
                  <a:gd name="T12" fmla="*/ 67 w 133"/>
                  <a:gd name="T13" fmla="*/ 22 h 22"/>
                  <a:gd name="T14" fmla="*/ 1 w 133"/>
                  <a:gd name="T15" fmla="*/ 21 h 22"/>
                  <a:gd name="T16" fmla="*/ 0 w 133"/>
                  <a:gd name="T17" fmla="*/ 15 h 22"/>
                  <a:gd name="T18" fmla="*/ 11 w 133"/>
                  <a:gd name="T19" fmla="*/ 9 h 22"/>
                  <a:gd name="T20" fmla="*/ 26 w 133"/>
                  <a:gd name="T21" fmla="*/ 0 h 22"/>
                  <a:gd name="T22" fmla="*/ 27 w 133"/>
                  <a:gd name="T23" fmla="*/ 6 h 22"/>
                  <a:gd name="T24" fmla="*/ 15 w 133"/>
                  <a:gd name="T25" fmla="*/ 13 h 22"/>
                  <a:gd name="T26" fmla="*/ 1 w 133"/>
                  <a:gd name="T27" fmla="*/ 21 h 22"/>
                  <a:gd name="T28" fmla="*/ 132 w 133"/>
                  <a:gd name="T29" fmla="*/ 21 h 22"/>
                  <a:gd name="T30" fmla="*/ 119 w 133"/>
                  <a:gd name="T31" fmla="*/ 13 h 22"/>
                  <a:gd name="T32" fmla="*/ 107 w 133"/>
                  <a:gd name="T33" fmla="*/ 6 h 22"/>
                  <a:gd name="T34" fmla="*/ 108 w 133"/>
                  <a:gd name="T35" fmla="*/ 0 h 22"/>
                  <a:gd name="T36" fmla="*/ 123 w 133"/>
                  <a:gd name="T37" fmla="*/ 9 h 22"/>
                  <a:gd name="T38" fmla="*/ 133 w 133"/>
                  <a:gd name="T39" fmla="*/ 15 h 22"/>
                  <a:gd name="T40" fmla="*/ 132 w 133"/>
                  <a:gd name="T41" fmla="*/ 2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3" h="22">
                    <a:moveTo>
                      <a:pt x="67" y="22"/>
                    </a:moveTo>
                    <a:cubicBezTo>
                      <a:pt x="59" y="22"/>
                      <a:pt x="54" y="19"/>
                      <a:pt x="51" y="17"/>
                    </a:cubicBezTo>
                    <a:cubicBezTo>
                      <a:pt x="54" y="12"/>
                      <a:pt x="54" y="12"/>
                      <a:pt x="54" y="12"/>
                    </a:cubicBezTo>
                    <a:cubicBezTo>
                      <a:pt x="57" y="14"/>
                      <a:pt x="61" y="16"/>
                      <a:pt x="67" y="16"/>
                    </a:cubicBezTo>
                    <a:cubicBezTo>
                      <a:pt x="73" y="16"/>
                      <a:pt x="76" y="14"/>
                      <a:pt x="79" y="12"/>
                    </a:cubicBezTo>
                    <a:cubicBezTo>
                      <a:pt x="82" y="17"/>
                      <a:pt x="82" y="17"/>
                      <a:pt x="82" y="17"/>
                    </a:cubicBezTo>
                    <a:cubicBezTo>
                      <a:pt x="79" y="19"/>
                      <a:pt x="74" y="22"/>
                      <a:pt x="67" y="22"/>
                    </a:cubicBezTo>
                    <a:close/>
                    <a:moveTo>
                      <a:pt x="1" y="21"/>
                    </a:moveTo>
                    <a:cubicBezTo>
                      <a:pt x="0" y="15"/>
                      <a:pt x="0" y="15"/>
                      <a:pt x="0" y="15"/>
                    </a:cubicBezTo>
                    <a:cubicBezTo>
                      <a:pt x="5" y="14"/>
                      <a:pt x="8" y="12"/>
                      <a:pt x="11" y="9"/>
                    </a:cubicBezTo>
                    <a:cubicBezTo>
                      <a:pt x="15" y="5"/>
                      <a:pt x="19" y="2"/>
                      <a:pt x="26" y="0"/>
                    </a:cubicBezTo>
                    <a:cubicBezTo>
                      <a:pt x="27" y="6"/>
                      <a:pt x="27" y="6"/>
                      <a:pt x="27" y="6"/>
                    </a:cubicBezTo>
                    <a:cubicBezTo>
                      <a:pt x="21" y="7"/>
                      <a:pt x="18" y="10"/>
                      <a:pt x="15" y="13"/>
                    </a:cubicBezTo>
                    <a:cubicBezTo>
                      <a:pt x="11" y="16"/>
                      <a:pt x="7" y="20"/>
                      <a:pt x="1" y="21"/>
                    </a:cubicBezTo>
                    <a:close/>
                    <a:moveTo>
                      <a:pt x="132" y="21"/>
                    </a:moveTo>
                    <a:cubicBezTo>
                      <a:pt x="126" y="20"/>
                      <a:pt x="122" y="16"/>
                      <a:pt x="119" y="13"/>
                    </a:cubicBezTo>
                    <a:cubicBezTo>
                      <a:pt x="115" y="10"/>
                      <a:pt x="112" y="7"/>
                      <a:pt x="107" y="6"/>
                    </a:cubicBezTo>
                    <a:cubicBezTo>
                      <a:pt x="108" y="0"/>
                      <a:pt x="108" y="0"/>
                      <a:pt x="108" y="0"/>
                    </a:cubicBezTo>
                    <a:cubicBezTo>
                      <a:pt x="115" y="2"/>
                      <a:pt x="119" y="5"/>
                      <a:pt x="123" y="9"/>
                    </a:cubicBezTo>
                    <a:cubicBezTo>
                      <a:pt x="126" y="12"/>
                      <a:pt x="129" y="14"/>
                      <a:pt x="133" y="15"/>
                    </a:cubicBezTo>
                    <a:lnTo>
                      <a:pt x="132" y="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11" name="Freeform 259">
                <a:extLst>
                  <a:ext uri="{FF2B5EF4-FFF2-40B4-BE49-F238E27FC236}">
                    <a16:creationId xmlns:a16="http://schemas.microsoft.com/office/drawing/2014/main" id="{35522CC9-3DEE-4425-91A1-5C57C62D7883}"/>
                  </a:ext>
                </a:extLst>
              </p:cNvPr>
              <p:cNvSpPr>
                <a:spLocks/>
              </p:cNvSpPr>
              <p:nvPr/>
            </p:nvSpPr>
            <p:spPr bwMode="auto">
              <a:xfrm>
                <a:off x="3514" y="1517"/>
                <a:ext cx="29" cy="20"/>
              </a:xfrm>
              <a:custGeom>
                <a:avLst/>
                <a:gdLst>
                  <a:gd name="T0" fmla="*/ 4 w 16"/>
                  <a:gd name="T1" fmla="*/ 11 h 11"/>
                  <a:gd name="T2" fmla="*/ 0 w 16"/>
                  <a:gd name="T3" fmla="*/ 6 h 11"/>
                  <a:gd name="T4" fmla="*/ 16 w 16"/>
                  <a:gd name="T5" fmla="*/ 0 h 11"/>
                  <a:gd name="T6" fmla="*/ 16 w 16"/>
                  <a:gd name="T7" fmla="*/ 6 h 11"/>
                  <a:gd name="T8" fmla="*/ 4 w 16"/>
                  <a:gd name="T9" fmla="*/ 11 h 11"/>
                </a:gdLst>
                <a:ahLst/>
                <a:cxnLst>
                  <a:cxn ang="0">
                    <a:pos x="T0" y="T1"/>
                  </a:cxn>
                  <a:cxn ang="0">
                    <a:pos x="T2" y="T3"/>
                  </a:cxn>
                  <a:cxn ang="0">
                    <a:pos x="T4" y="T5"/>
                  </a:cxn>
                  <a:cxn ang="0">
                    <a:pos x="T6" y="T7"/>
                  </a:cxn>
                  <a:cxn ang="0">
                    <a:pos x="T8" y="T9"/>
                  </a:cxn>
                </a:cxnLst>
                <a:rect l="0" t="0" r="r" b="b"/>
                <a:pathLst>
                  <a:path w="16" h="11">
                    <a:moveTo>
                      <a:pt x="4" y="11"/>
                    </a:moveTo>
                    <a:cubicBezTo>
                      <a:pt x="0" y="6"/>
                      <a:pt x="0" y="6"/>
                      <a:pt x="0" y="6"/>
                    </a:cubicBezTo>
                    <a:cubicBezTo>
                      <a:pt x="3" y="3"/>
                      <a:pt x="8" y="0"/>
                      <a:pt x="16" y="0"/>
                    </a:cubicBezTo>
                    <a:cubicBezTo>
                      <a:pt x="16" y="6"/>
                      <a:pt x="16" y="6"/>
                      <a:pt x="16" y="6"/>
                    </a:cubicBezTo>
                    <a:cubicBezTo>
                      <a:pt x="10" y="6"/>
                      <a:pt x="7" y="8"/>
                      <a:pt x="4"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12" name="Freeform 260">
                <a:extLst>
                  <a:ext uri="{FF2B5EF4-FFF2-40B4-BE49-F238E27FC236}">
                    <a16:creationId xmlns:a16="http://schemas.microsoft.com/office/drawing/2014/main" id="{8D5AF8EA-CF86-49C1-B6E9-D770249BC879}"/>
                  </a:ext>
                </a:extLst>
              </p:cNvPr>
              <p:cNvSpPr>
                <a:spLocks/>
              </p:cNvSpPr>
              <p:nvPr/>
            </p:nvSpPr>
            <p:spPr bwMode="auto">
              <a:xfrm>
                <a:off x="3151" y="1589"/>
                <a:ext cx="392" cy="40"/>
              </a:xfrm>
              <a:custGeom>
                <a:avLst/>
                <a:gdLst>
                  <a:gd name="T0" fmla="*/ 180 w 215"/>
                  <a:gd name="T1" fmla="*/ 22 h 22"/>
                  <a:gd name="T2" fmla="*/ 160 w 215"/>
                  <a:gd name="T3" fmla="*/ 13 h 22"/>
                  <a:gd name="T4" fmla="*/ 144 w 215"/>
                  <a:gd name="T5" fmla="*/ 6 h 22"/>
                  <a:gd name="T6" fmla="*/ 128 w 215"/>
                  <a:gd name="T7" fmla="*/ 13 h 22"/>
                  <a:gd name="T8" fmla="*/ 108 w 215"/>
                  <a:gd name="T9" fmla="*/ 22 h 22"/>
                  <a:gd name="T10" fmla="*/ 88 w 215"/>
                  <a:gd name="T11" fmla="*/ 13 h 22"/>
                  <a:gd name="T12" fmla="*/ 72 w 215"/>
                  <a:gd name="T13" fmla="*/ 6 h 22"/>
                  <a:gd name="T14" fmla="*/ 56 w 215"/>
                  <a:gd name="T15" fmla="*/ 13 h 22"/>
                  <a:gd name="T16" fmla="*/ 36 w 215"/>
                  <a:gd name="T17" fmla="*/ 22 h 22"/>
                  <a:gd name="T18" fmla="*/ 16 w 215"/>
                  <a:gd name="T19" fmla="*/ 13 h 22"/>
                  <a:gd name="T20" fmla="*/ 0 w 215"/>
                  <a:gd name="T21" fmla="*/ 6 h 22"/>
                  <a:gd name="T22" fmla="*/ 0 w 215"/>
                  <a:gd name="T23" fmla="*/ 0 h 22"/>
                  <a:gd name="T24" fmla="*/ 20 w 215"/>
                  <a:gd name="T25" fmla="*/ 9 h 22"/>
                  <a:gd name="T26" fmla="*/ 36 w 215"/>
                  <a:gd name="T27" fmla="*/ 16 h 22"/>
                  <a:gd name="T28" fmla="*/ 52 w 215"/>
                  <a:gd name="T29" fmla="*/ 9 h 22"/>
                  <a:gd name="T30" fmla="*/ 72 w 215"/>
                  <a:gd name="T31" fmla="*/ 0 h 22"/>
                  <a:gd name="T32" fmla="*/ 92 w 215"/>
                  <a:gd name="T33" fmla="*/ 9 h 22"/>
                  <a:gd name="T34" fmla="*/ 108 w 215"/>
                  <a:gd name="T35" fmla="*/ 16 h 22"/>
                  <a:gd name="T36" fmla="*/ 124 w 215"/>
                  <a:gd name="T37" fmla="*/ 9 h 22"/>
                  <a:gd name="T38" fmla="*/ 144 w 215"/>
                  <a:gd name="T39" fmla="*/ 0 h 22"/>
                  <a:gd name="T40" fmla="*/ 164 w 215"/>
                  <a:gd name="T41" fmla="*/ 9 h 22"/>
                  <a:gd name="T42" fmla="*/ 180 w 215"/>
                  <a:gd name="T43" fmla="*/ 16 h 22"/>
                  <a:gd name="T44" fmla="*/ 195 w 215"/>
                  <a:gd name="T45" fmla="*/ 9 h 22"/>
                  <a:gd name="T46" fmla="*/ 215 w 215"/>
                  <a:gd name="T47" fmla="*/ 0 h 22"/>
                  <a:gd name="T48" fmla="*/ 215 w 215"/>
                  <a:gd name="T49" fmla="*/ 6 h 22"/>
                  <a:gd name="T50" fmla="*/ 199 w 215"/>
                  <a:gd name="T51" fmla="*/ 13 h 22"/>
                  <a:gd name="T52" fmla="*/ 180 w 215"/>
                  <a:gd name="T53"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15" h="22">
                    <a:moveTo>
                      <a:pt x="180" y="22"/>
                    </a:moveTo>
                    <a:cubicBezTo>
                      <a:pt x="169" y="22"/>
                      <a:pt x="164" y="17"/>
                      <a:pt x="160" y="13"/>
                    </a:cubicBezTo>
                    <a:cubicBezTo>
                      <a:pt x="155" y="9"/>
                      <a:pt x="151" y="6"/>
                      <a:pt x="144" y="6"/>
                    </a:cubicBezTo>
                    <a:cubicBezTo>
                      <a:pt x="136" y="6"/>
                      <a:pt x="132" y="9"/>
                      <a:pt x="128" y="13"/>
                    </a:cubicBezTo>
                    <a:cubicBezTo>
                      <a:pt x="123" y="17"/>
                      <a:pt x="118" y="22"/>
                      <a:pt x="108" y="22"/>
                    </a:cubicBezTo>
                    <a:cubicBezTo>
                      <a:pt x="98" y="22"/>
                      <a:pt x="92" y="17"/>
                      <a:pt x="88" y="13"/>
                    </a:cubicBezTo>
                    <a:cubicBezTo>
                      <a:pt x="83" y="9"/>
                      <a:pt x="80" y="6"/>
                      <a:pt x="72" y="6"/>
                    </a:cubicBezTo>
                    <a:cubicBezTo>
                      <a:pt x="64" y="6"/>
                      <a:pt x="60" y="9"/>
                      <a:pt x="56" y="13"/>
                    </a:cubicBezTo>
                    <a:cubicBezTo>
                      <a:pt x="51" y="17"/>
                      <a:pt x="46" y="22"/>
                      <a:pt x="36" y="22"/>
                    </a:cubicBezTo>
                    <a:cubicBezTo>
                      <a:pt x="26" y="22"/>
                      <a:pt x="21" y="17"/>
                      <a:pt x="16" y="13"/>
                    </a:cubicBezTo>
                    <a:cubicBezTo>
                      <a:pt x="12" y="9"/>
                      <a:pt x="8" y="6"/>
                      <a:pt x="0" y="6"/>
                    </a:cubicBezTo>
                    <a:cubicBezTo>
                      <a:pt x="0" y="0"/>
                      <a:pt x="0" y="0"/>
                      <a:pt x="0" y="0"/>
                    </a:cubicBezTo>
                    <a:cubicBezTo>
                      <a:pt x="10" y="0"/>
                      <a:pt x="15" y="5"/>
                      <a:pt x="20" y="9"/>
                    </a:cubicBezTo>
                    <a:cubicBezTo>
                      <a:pt x="24" y="13"/>
                      <a:pt x="28" y="16"/>
                      <a:pt x="36" y="16"/>
                    </a:cubicBezTo>
                    <a:cubicBezTo>
                      <a:pt x="44" y="16"/>
                      <a:pt x="47" y="13"/>
                      <a:pt x="52" y="9"/>
                    </a:cubicBezTo>
                    <a:cubicBezTo>
                      <a:pt x="56" y="5"/>
                      <a:pt x="62" y="0"/>
                      <a:pt x="72" y="0"/>
                    </a:cubicBezTo>
                    <a:cubicBezTo>
                      <a:pt x="82" y="0"/>
                      <a:pt x="87" y="5"/>
                      <a:pt x="92" y="9"/>
                    </a:cubicBezTo>
                    <a:cubicBezTo>
                      <a:pt x="96" y="13"/>
                      <a:pt x="100" y="16"/>
                      <a:pt x="108" y="16"/>
                    </a:cubicBezTo>
                    <a:cubicBezTo>
                      <a:pt x="116" y="16"/>
                      <a:pt x="119" y="13"/>
                      <a:pt x="124" y="9"/>
                    </a:cubicBezTo>
                    <a:cubicBezTo>
                      <a:pt x="128" y="5"/>
                      <a:pt x="133" y="0"/>
                      <a:pt x="144" y="0"/>
                    </a:cubicBezTo>
                    <a:cubicBezTo>
                      <a:pt x="154" y="0"/>
                      <a:pt x="159" y="5"/>
                      <a:pt x="164" y="9"/>
                    </a:cubicBezTo>
                    <a:cubicBezTo>
                      <a:pt x="168" y="13"/>
                      <a:pt x="172" y="16"/>
                      <a:pt x="180" y="16"/>
                    </a:cubicBezTo>
                    <a:cubicBezTo>
                      <a:pt x="187" y="16"/>
                      <a:pt x="191" y="13"/>
                      <a:pt x="195" y="9"/>
                    </a:cubicBezTo>
                    <a:cubicBezTo>
                      <a:pt x="200" y="5"/>
                      <a:pt x="205" y="0"/>
                      <a:pt x="215" y="0"/>
                    </a:cubicBezTo>
                    <a:cubicBezTo>
                      <a:pt x="215" y="6"/>
                      <a:pt x="215" y="6"/>
                      <a:pt x="215" y="6"/>
                    </a:cubicBezTo>
                    <a:cubicBezTo>
                      <a:pt x="208" y="6"/>
                      <a:pt x="204" y="9"/>
                      <a:pt x="199" y="13"/>
                    </a:cubicBezTo>
                    <a:cubicBezTo>
                      <a:pt x="195" y="17"/>
                      <a:pt x="190" y="22"/>
                      <a:pt x="180"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sp>
          <p:nvSpPr>
            <p:cNvPr id="221" name="Rectangle 220"/>
            <p:cNvSpPr/>
            <p:nvPr/>
          </p:nvSpPr>
          <p:spPr>
            <a:xfrm>
              <a:off x="5730418" y="1965048"/>
              <a:ext cx="914400" cy="339064"/>
            </a:xfrm>
            <a:prstGeom prst="rect">
              <a:avLst/>
            </a:prstGeom>
          </p:spPr>
          <p:txBody>
            <a:bodyPr vert="horz" wrap="square" lIns="0" tIns="0" rIns="0" bIns="0" anchor="ctr" anchorCtr="0">
              <a:spAutoFit/>
            </a:bodyPr>
            <a:lstStyle/>
            <a:p>
              <a:pPr marL="0" marR="0" lvl="0" indent="0" algn="ctr" defTabSz="895958" rtl="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1250">
                        <a:srgbClr val="002050"/>
                      </a:gs>
                      <a:gs pos="100000">
                        <a:srgbClr val="002050"/>
                      </a:gs>
                    </a:gsLst>
                    <a:lin ang="5400000" scaled="0"/>
                  </a:gradFill>
                  <a:effectLst/>
                  <a:uLnTx/>
                  <a:uFillTx/>
                  <a:latin typeface="Segoe UI Semilight"/>
                  <a:ea typeface="+mn-ea"/>
                  <a:cs typeface="Segoe UI Light" panose="020B0502040204020203" pitchFamily="34" charset="0"/>
                </a:rPr>
                <a:t>Risk Simulations</a:t>
              </a:r>
            </a:p>
          </p:txBody>
        </p:sp>
        <p:sp>
          <p:nvSpPr>
            <p:cNvPr id="211" name="Rectangle 210"/>
            <p:cNvSpPr/>
            <p:nvPr/>
          </p:nvSpPr>
          <p:spPr>
            <a:xfrm>
              <a:off x="5761037" y="5983404"/>
              <a:ext cx="914400" cy="169532"/>
            </a:xfrm>
            <a:prstGeom prst="rect">
              <a:avLst/>
            </a:prstGeom>
          </p:spPr>
          <p:txBody>
            <a:bodyPr vert="horz" wrap="square" lIns="0" tIns="0" rIns="0" bIns="0" anchor="ctr" anchorCtr="0">
              <a:spAutoFit/>
            </a:bodyPr>
            <a:lstStyle/>
            <a:p>
              <a:pPr marL="0" marR="0" lvl="0" indent="0" algn="ctr" defTabSz="895958" rtl="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1250">
                        <a:srgbClr val="002050"/>
                      </a:gs>
                      <a:gs pos="100000">
                        <a:srgbClr val="002050"/>
                      </a:gs>
                    </a:gsLst>
                    <a:lin ang="5400000" scaled="0"/>
                  </a:gradFill>
                  <a:effectLst/>
                  <a:uLnTx/>
                  <a:uFillTx/>
                  <a:latin typeface="Segoe UI Semilight"/>
                  <a:ea typeface="+mn-ea"/>
                  <a:cs typeface="Segoe UI Light" panose="020B0502040204020203" pitchFamily="34" charset="0"/>
                </a:rPr>
                <a:t>Genomics</a:t>
              </a:r>
            </a:p>
          </p:txBody>
        </p:sp>
        <p:grpSp>
          <p:nvGrpSpPr>
            <p:cNvPr id="383" name="Group 229">
              <a:extLst>
                <a:ext uri="{FF2B5EF4-FFF2-40B4-BE49-F238E27FC236}">
                  <a16:creationId xmlns:a16="http://schemas.microsoft.com/office/drawing/2014/main" id="{6AFDC564-FD73-4EED-90A7-6D923DC07A19}"/>
                </a:ext>
              </a:extLst>
            </p:cNvPr>
            <p:cNvGrpSpPr>
              <a:grpSpLocks noChangeAspect="1"/>
            </p:cNvGrpSpPr>
            <p:nvPr/>
          </p:nvGrpSpPr>
          <p:grpSpPr bwMode="auto">
            <a:xfrm>
              <a:off x="6054725" y="5361330"/>
              <a:ext cx="327025" cy="514350"/>
              <a:chOff x="4015" y="3262"/>
              <a:chExt cx="206" cy="324"/>
            </a:xfrm>
            <a:solidFill>
              <a:schemeClr val="bg1"/>
            </a:solidFill>
          </p:grpSpPr>
          <p:sp>
            <p:nvSpPr>
              <p:cNvPr id="385" name="Freeform 230">
                <a:extLst>
                  <a:ext uri="{FF2B5EF4-FFF2-40B4-BE49-F238E27FC236}">
                    <a16:creationId xmlns:a16="http://schemas.microsoft.com/office/drawing/2014/main" id="{B1A93408-2AAA-4E42-8BEF-F1A4A78575F2}"/>
                  </a:ext>
                </a:extLst>
              </p:cNvPr>
              <p:cNvSpPr>
                <a:spLocks/>
              </p:cNvSpPr>
              <p:nvPr/>
            </p:nvSpPr>
            <p:spPr bwMode="auto">
              <a:xfrm>
                <a:off x="4015" y="3262"/>
                <a:ext cx="206" cy="324"/>
              </a:xfrm>
              <a:custGeom>
                <a:avLst/>
                <a:gdLst>
                  <a:gd name="T0" fmla="*/ 0 w 123"/>
                  <a:gd name="T1" fmla="*/ 195 h 195"/>
                  <a:gd name="T2" fmla="*/ 0 w 123"/>
                  <a:gd name="T3" fmla="*/ 162 h 195"/>
                  <a:gd name="T4" fmla="*/ 61 w 123"/>
                  <a:gd name="T5" fmla="*/ 93 h 195"/>
                  <a:gd name="T6" fmla="*/ 123 w 123"/>
                  <a:gd name="T7" fmla="*/ 32 h 195"/>
                  <a:gd name="T8" fmla="*/ 123 w 123"/>
                  <a:gd name="T9" fmla="*/ 0 h 195"/>
                </a:gdLst>
                <a:ahLst/>
                <a:cxnLst>
                  <a:cxn ang="0">
                    <a:pos x="T0" y="T1"/>
                  </a:cxn>
                  <a:cxn ang="0">
                    <a:pos x="T2" y="T3"/>
                  </a:cxn>
                  <a:cxn ang="0">
                    <a:pos x="T4" y="T5"/>
                  </a:cxn>
                  <a:cxn ang="0">
                    <a:pos x="T6" y="T7"/>
                  </a:cxn>
                  <a:cxn ang="0">
                    <a:pos x="T8" y="T9"/>
                  </a:cxn>
                </a:cxnLst>
                <a:rect l="0" t="0" r="r" b="b"/>
                <a:pathLst>
                  <a:path w="123" h="195">
                    <a:moveTo>
                      <a:pt x="0" y="195"/>
                    </a:moveTo>
                    <a:cubicBezTo>
                      <a:pt x="0" y="195"/>
                      <a:pt x="0" y="188"/>
                      <a:pt x="0" y="162"/>
                    </a:cubicBezTo>
                    <a:cubicBezTo>
                      <a:pt x="0" y="129"/>
                      <a:pt x="35" y="108"/>
                      <a:pt x="61" y="93"/>
                    </a:cubicBezTo>
                    <a:cubicBezTo>
                      <a:pt x="94" y="75"/>
                      <a:pt x="123" y="53"/>
                      <a:pt x="123" y="32"/>
                    </a:cubicBezTo>
                    <a:cubicBezTo>
                      <a:pt x="123" y="0"/>
                      <a:pt x="123" y="0"/>
                      <a:pt x="123" y="0"/>
                    </a:cubicBez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86" name="Freeform 231">
                <a:extLst>
                  <a:ext uri="{FF2B5EF4-FFF2-40B4-BE49-F238E27FC236}">
                    <a16:creationId xmlns:a16="http://schemas.microsoft.com/office/drawing/2014/main" id="{BE3053CE-908C-45F3-851F-A8D3AA6BC974}"/>
                  </a:ext>
                </a:extLst>
              </p:cNvPr>
              <p:cNvSpPr>
                <a:spLocks/>
              </p:cNvSpPr>
              <p:nvPr/>
            </p:nvSpPr>
            <p:spPr bwMode="auto">
              <a:xfrm>
                <a:off x="4157" y="3443"/>
                <a:ext cx="59" cy="143"/>
              </a:xfrm>
              <a:custGeom>
                <a:avLst/>
                <a:gdLst>
                  <a:gd name="T0" fmla="*/ 0 w 35"/>
                  <a:gd name="T1" fmla="*/ 0 h 86"/>
                  <a:gd name="T2" fmla="*/ 35 w 35"/>
                  <a:gd name="T3" fmla="*/ 53 h 86"/>
                  <a:gd name="T4" fmla="*/ 35 w 35"/>
                  <a:gd name="T5" fmla="*/ 86 h 86"/>
                </a:gdLst>
                <a:ahLst/>
                <a:cxnLst>
                  <a:cxn ang="0">
                    <a:pos x="T0" y="T1"/>
                  </a:cxn>
                  <a:cxn ang="0">
                    <a:pos x="T2" y="T3"/>
                  </a:cxn>
                  <a:cxn ang="0">
                    <a:pos x="T4" y="T5"/>
                  </a:cxn>
                </a:cxnLst>
                <a:rect l="0" t="0" r="r" b="b"/>
                <a:pathLst>
                  <a:path w="35" h="86">
                    <a:moveTo>
                      <a:pt x="0" y="0"/>
                    </a:moveTo>
                    <a:cubicBezTo>
                      <a:pt x="18" y="13"/>
                      <a:pt x="35" y="30"/>
                      <a:pt x="35" y="53"/>
                    </a:cubicBezTo>
                    <a:cubicBezTo>
                      <a:pt x="35" y="79"/>
                      <a:pt x="35" y="86"/>
                      <a:pt x="35" y="86"/>
                    </a:cubicBez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87" name="Freeform 232">
                <a:extLst>
                  <a:ext uri="{FF2B5EF4-FFF2-40B4-BE49-F238E27FC236}">
                    <a16:creationId xmlns:a16="http://schemas.microsoft.com/office/drawing/2014/main" id="{BD74C0A8-1B4C-495B-B4A0-F88C85AC1BE1}"/>
                  </a:ext>
                </a:extLst>
              </p:cNvPr>
              <p:cNvSpPr>
                <a:spLocks/>
              </p:cNvSpPr>
              <p:nvPr/>
            </p:nvSpPr>
            <p:spPr bwMode="auto">
              <a:xfrm>
                <a:off x="4015" y="3262"/>
                <a:ext cx="60" cy="129"/>
              </a:xfrm>
              <a:custGeom>
                <a:avLst/>
                <a:gdLst>
                  <a:gd name="T0" fmla="*/ 0 w 36"/>
                  <a:gd name="T1" fmla="*/ 0 h 78"/>
                  <a:gd name="T2" fmla="*/ 0 w 36"/>
                  <a:gd name="T3" fmla="*/ 32 h 78"/>
                  <a:gd name="T4" fmla="*/ 36 w 36"/>
                  <a:gd name="T5" fmla="*/ 78 h 78"/>
                </a:gdLst>
                <a:ahLst/>
                <a:cxnLst>
                  <a:cxn ang="0">
                    <a:pos x="T0" y="T1"/>
                  </a:cxn>
                  <a:cxn ang="0">
                    <a:pos x="T2" y="T3"/>
                  </a:cxn>
                  <a:cxn ang="0">
                    <a:pos x="T4" y="T5"/>
                  </a:cxn>
                </a:cxnLst>
                <a:rect l="0" t="0" r="r" b="b"/>
                <a:pathLst>
                  <a:path w="36" h="78">
                    <a:moveTo>
                      <a:pt x="0" y="0"/>
                    </a:moveTo>
                    <a:cubicBezTo>
                      <a:pt x="0" y="0"/>
                      <a:pt x="0" y="0"/>
                      <a:pt x="0" y="32"/>
                    </a:cubicBezTo>
                    <a:cubicBezTo>
                      <a:pt x="0" y="48"/>
                      <a:pt x="15" y="64"/>
                      <a:pt x="36" y="78"/>
                    </a:cubicBez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88" name="Line 233">
                <a:extLst>
                  <a:ext uri="{FF2B5EF4-FFF2-40B4-BE49-F238E27FC236}">
                    <a16:creationId xmlns:a16="http://schemas.microsoft.com/office/drawing/2014/main" id="{266147F8-60B4-4652-983A-0BEA1D4BCB46}"/>
                  </a:ext>
                </a:extLst>
              </p:cNvPr>
              <p:cNvSpPr>
                <a:spLocks noChangeShapeType="1"/>
              </p:cNvSpPr>
              <p:nvPr/>
            </p:nvSpPr>
            <p:spPr bwMode="auto">
              <a:xfrm>
                <a:off x="4075" y="3498"/>
                <a:ext cx="85" cy="0"/>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89" name="Line 234">
                <a:extLst>
                  <a:ext uri="{FF2B5EF4-FFF2-40B4-BE49-F238E27FC236}">
                    <a16:creationId xmlns:a16="http://schemas.microsoft.com/office/drawing/2014/main" id="{372EA14E-4CE3-4053-9619-5F3ACD890181}"/>
                  </a:ext>
                </a:extLst>
              </p:cNvPr>
              <p:cNvSpPr>
                <a:spLocks noChangeShapeType="1"/>
              </p:cNvSpPr>
              <p:nvPr/>
            </p:nvSpPr>
            <p:spPr bwMode="auto">
              <a:xfrm>
                <a:off x="4063" y="3546"/>
                <a:ext cx="108" cy="0"/>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90" name="Line 235">
                <a:extLst>
                  <a:ext uri="{FF2B5EF4-FFF2-40B4-BE49-F238E27FC236}">
                    <a16:creationId xmlns:a16="http://schemas.microsoft.com/office/drawing/2014/main" id="{8B2AEFDA-E2A3-4BF5-B1E4-8AD3FBE09B44}"/>
                  </a:ext>
                </a:extLst>
              </p:cNvPr>
              <p:cNvSpPr>
                <a:spLocks noChangeShapeType="1"/>
              </p:cNvSpPr>
              <p:nvPr/>
            </p:nvSpPr>
            <p:spPr bwMode="auto">
              <a:xfrm flipH="1">
                <a:off x="4067" y="3280"/>
                <a:ext cx="105" cy="0"/>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91" name="Line 236">
                <a:extLst>
                  <a:ext uri="{FF2B5EF4-FFF2-40B4-BE49-F238E27FC236}">
                    <a16:creationId xmlns:a16="http://schemas.microsoft.com/office/drawing/2014/main" id="{B83B1529-991F-4569-A3AE-17363A22046F}"/>
                  </a:ext>
                </a:extLst>
              </p:cNvPr>
              <p:cNvSpPr>
                <a:spLocks noChangeShapeType="1"/>
              </p:cNvSpPr>
              <p:nvPr/>
            </p:nvSpPr>
            <p:spPr bwMode="auto">
              <a:xfrm>
                <a:off x="4075" y="3328"/>
                <a:ext cx="85" cy="0"/>
              </a:xfrm>
              <a:prstGeom prst="line">
                <a:avLst/>
              </a:pr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grpSp>
          <p:nvGrpSpPr>
            <p:cNvPr id="413" name="Group 263">
              <a:extLst>
                <a:ext uri="{FF2B5EF4-FFF2-40B4-BE49-F238E27FC236}">
                  <a16:creationId xmlns:a16="http://schemas.microsoft.com/office/drawing/2014/main" id="{14364B91-33B1-4777-80F0-76370A599435}"/>
                </a:ext>
              </a:extLst>
            </p:cNvPr>
            <p:cNvGrpSpPr>
              <a:grpSpLocks noChangeAspect="1"/>
            </p:cNvGrpSpPr>
            <p:nvPr/>
          </p:nvGrpSpPr>
          <p:grpSpPr bwMode="auto">
            <a:xfrm>
              <a:off x="5954712" y="1416449"/>
              <a:ext cx="527050" cy="447675"/>
              <a:chOff x="3917" y="1058"/>
              <a:chExt cx="332" cy="282"/>
            </a:xfrm>
            <a:solidFill>
              <a:schemeClr val="tx2"/>
            </a:solidFill>
          </p:grpSpPr>
          <p:sp>
            <p:nvSpPr>
              <p:cNvPr id="415" name="Freeform 264">
                <a:extLst>
                  <a:ext uri="{FF2B5EF4-FFF2-40B4-BE49-F238E27FC236}">
                    <a16:creationId xmlns:a16="http://schemas.microsoft.com/office/drawing/2014/main" id="{D524B8B6-768B-4FBE-8DFD-DEF34BFAC96F}"/>
                  </a:ext>
                </a:extLst>
              </p:cNvPr>
              <p:cNvSpPr>
                <a:spLocks noEditPoints="1"/>
              </p:cNvSpPr>
              <p:nvPr/>
            </p:nvSpPr>
            <p:spPr bwMode="auto">
              <a:xfrm>
                <a:off x="3917" y="1058"/>
                <a:ext cx="332" cy="282"/>
              </a:xfrm>
              <a:custGeom>
                <a:avLst/>
                <a:gdLst>
                  <a:gd name="T0" fmla="*/ 199 w 200"/>
                  <a:gd name="T1" fmla="*/ 163 h 169"/>
                  <a:gd name="T2" fmla="*/ 103 w 200"/>
                  <a:gd name="T3" fmla="*/ 3 h 169"/>
                  <a:gd name="T4" fmla="*/ 96 w 200"/>
                  <a:gd name="T5" fmla="*/ 3 h 169"/>
                  <a:gd name="T6" fmla="*/ 0 w 200"/>
                  <a:gd name="T7" fmla="*/ 163 h 169"/>
                  <a:gd name="T8" fmla="*/ 0 w 200"/>
                  <a:gd name="T9" fmla="*/ 167 h 169"/>
                  <a:gd name="T10" fmla="*/ 4 w 200"/>
                  <a:gd name="T11" fmla="*/ 169 h 169"/>
                  <a:gd name="T12" fmla="*/ 196 w 200"/>
                  <a:gd name="T13" fmla="*/ 169 h 169"/>
                  <a:gd name="T14" fmla="*/ 199 w 200"/>
                  <a:gd name="T15" fmla="*/ 167 h 169"/>
                  <a:gd name="T16" fmla="*/ 199 w 200"/>
                  <a:gd name="T17" fmla="*/ 163 h 169"/>
                  <a:gd name="T18" fmla="*/ 11 w 200"/>
                  <a:gd name="T19" fmla="*/ 161 h 169"/>
                  <a:gd name="T20" fmla="*/ 100 w 200"/>
                  <a:gd name="T21" fmla="*/ 13 h 169"/>
                  <a:gd name="T22" fmla="*/ 189 w 200"/>
                  <a:gd name="T23" fmla="*/ 161 h 169"/>
                  <a:gd name="T24" fmla="*/ 11 w 200"/>
                  <a:gd name="T25" fmla="*/ 161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0" h="169">
                    <a:moveTo>
                      <a:pt x="199" y="163"/>
                    </a:moveTo>
                    <a:cubicBezTo>
                      <a:pt x="103" y="3"/>
                      <a:pt x="103" y="3"/>
                      <a:pt x="103" y="3"/>
                    </a:cubicBezTo>
                    <a:cubicBezTo>
                      <a:pt x="102" y="0"/>
                      <a:pt x="98" y="0"/>
                      <a:pt x="96" y="3"/>
                    </a:cubicBezTo>
                    <a:cubicBezTo>
                      <a:pt x="0" y="163"/>
                      <a:pt x="0" y="163"/>
                      <a:pt x="0" y="163"/>
                    </a:cubicBezTo>
                    <a:cubicBezTo>
                      <a:pt x="0" y="164"/>
                      <a:pt x="0" y="165"/>
                      <a:pt x="0" y="167"/>
                    </a:cubicBezTo>
                    <a:cubicBezTo>
                      <a:pt x="1" y="168"/>
                      <a:pt x="2" y="169"/>
                      <a:pt x="4" y="169"/>
                    </a:cubicBezTo>
                    <a:cubicBezTo>
                      <a:pt x="196" y="169"/>
                      <a:pt x="196" y="169"/>
                      <a:pt x="196" y="169"/>
                    </a:cubicBezTo>
                    <a:cubicBezTo>
                      <a:pt x="197" y="169"/>
                      <a:pt x="198" y="168"/>
                      <a:pt x="199" y="167"/>
                    </a:cubicBezTo>
                    <a:cubicBezTo>
                      <a:pt x="200" y="165"/>
                      <a:pt x="200" y="164"/>
                      <a:pt x="199" y="163"/>
                    </a:cubicBezTo>
                    <a:close/>
                    <a:moveTo>
                      <a:pt x="11" y="161"/>
                    </a:moveTo>
                    <a:cubicBezTo>
                      <a:pt x="100" y="13"/>
                      <a:pt x="100" y="13"/>
                      <a:pt x="100" y="13"/>
                    </a:cubicBezTo>
                    <a:cubicBezTo>
                      <a:pt x="189" y="161"/>
                      <a:pt x="189" y="161"/>
                      <a:pt x="189" y="161"/>
                    </a:cubicBezTo>
                    <a:lnTo>
                      <a:pt x="11" y="1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16" name="Freeform 265">
                <a:extLst>
                  <a:ext uri="{FF2B5EF4-FFF2-40B4-BE49-F238E27FC236}">
                    <a16:creationId xmlns:a16="http://schemas.microsoft.com/office/drawing/2014/main" id="{96865AEC-1733-4728-8DD4-890549D4FD35}"/>
                  </a:ext>
                </a:extLst>
              </p:cNvPr>
              <p:cNvSpPr>
                <a:spLocks/>
              </p:cNvSpPr>
              <p:nvPr/>
            </p:nvSpPr>
            <p:spPr bwMode="auto">
              <a:xfrm>
                <a:off x="4076" y="1153"/>
                <a:ext cx="14" cy="80"/>
              </a:xfrm>
              <a:custGeom>
                <a:avLst/>
                <a:gdLst>
                  <a:gd name="T0" fmla="*/ 0 w 8"/>
                  <a:gd name="T1" fmla="*/ 4 h 48"/>
                  <a:gd name="T2" fmla="*/ 0 w 8"/>
                  <a:gd name="T3" fmla="*/ 44 h 48"/>
                  <a:gd name="T4" fmla="*/ 4 w 8"/>
                  <a:gd name="T5" fmla="*/ 48 h 48"/>
                  <a:gd name="T6" fmla="*/ 8 w 8"/>
                  <a:gd name="T7" fmla="*/ 44 h 48"/>
                  <a:gd name="T8" fmla="*/ 8 w 8"/>
                  <a:gd name="T9" fmla="*/ 4 h 48"/>
                  <a:gd name="T10" fmla="*/ 4 w 8"/>
                  <a:gd name="T11" fmla="*/ 0 h 48"/>
                  <a:gd name="T12" fmla="*/ 0 w 8"/>
                  <a:gd name="T13" fmla="*/ 4 h 48"/>
                </a:gdLst>
                <a:ahLst/>
                <a:cxnLst>
                  <a:cxn ang="0">
                    <a:pos x="T0" y="T1"/>
                  </a:cxn>
                  <a:cxn ang="0">
                    <a:pos x="T2" y="T3"/>
                  </a:cxn>
                  <a:cxn ang="0">
                    <a:pos x="T4" y="T5"/>
                  </a:cxn>
                  <a:cxn ang="0">
                    <a:pos x="T6" y="T7"/>
                  </a:cxn>
                  <a:cxn ang="0">
                    <a:pos x="T8" y="T9"/>
                  </a:cxn>
                  <a:cxn ang="0">
                    <a:pos x="T10" y="T11"/>
                  </a:cxn>
                  <a:cxn ang="0">
                    <a:pos x="T12" y="T13"/>
                  </a:cxn>
                </a:cxnLst>
                <a:rect l="0" t="0" r="r" b="b"/>
                <a:pathLst>
                  <a:path w="8" h="48">
                    <a:moveTo>
                      <a:pt x="0" y="4"/>
                    </a:moveTo>
                    <a:cubicBezTo>
                      <a:pt x="0" y="44"/>
                      <a:pt x="0" y="44"/>
                      <a:pt x="0" y="44"/>
                    </a:cubicBezTo>
                    <a:cubicBezTo>
                      <a:pt x="0" y="46"/>
                      <a:pt x="1" y="48"/>
                      <a:pt x="4" y="48"/>
                    </a:cubicBezTo>
                    <a:cubicBezTo>
                      <a:pt x="6" y="48"/>
                      <a:pt x="8" y="46"/>
                      <a:pt x="8" y="44"/>
                    </a:cubicBezTo>
                    <a:cubicBezTo>
                      <a:pt x="8" y="4"/>
                      <a:pt x="8" y="4"/>
                      <a:pt x="8" y="4"/>
                    </a:cubicBezTo>
                    <a:cubicBezTo>
                      <a:pt x="8" y="2"/>
                      <a:pt x="6" y="0"/>
                      <a:pt x="4" y="0"/>
                    </a:cubicBezTo>
                    <a:cubicBezTo>
                      <a:pt x="1" y="0"/>
                      <a:pt x="0" y="2"/>
                      <a:pt x="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17" name="Freeform 266">
                <a:extLst>
                  <a:ext uri="{FF2B5EF4-FFF2-40B4-BE49-F238E27FC236}">
                    <a16:creationId xmlns:a16="http://schemas.microsoft.com/office/drawing/2014/main" id="{266686B3-7B58-4027-86B1-3C9E9B0F01FD}"/>
                  </a:ext>
                </a:extLst>
              </p:cNvPr>
              <p:cNvSpPr>
                <a:spLocks/>
              </p:cNvSpPr>
              <p:nvPr/>
            </p:nvSpPr>
            <p:spPr bwMode="auto">
              <a:xfrm>
                <a:off x="4076" y="1260"/>
                <a:ext cx="14" cy="26"/>
              </a:xfrm>
              <a:custGeom>
                <a:avLst/>
                <a:gdLst>
                  <a:gd name="T0" fmla="*/ 4 w 8"/>
                  <a:gd name="T1" fmla="*/ 0 h 16"/>
                  <a:gd name="T2" fmla="*/ 0 w 8"/>
                  <a:gd name="T3" fmla="*/ 4 h 16"/>
                  <a:gd name="T4" fmla="*/ 0 w 8"/>
                  <a:gd name="T5" fmla="*/ 12 h 16"/>
                  <a:gd name="T6" fmla="*/ 4 w 8"/>
                  <a:gd name="T7" fmla="*/ 16 h 16"/>
                  <a:gd name="T8" fmla="*/ 8 w 8"/>
                  <a:gd name="T9" fmla="*/ 12 h 16"/>
                  <a:gd name="T10" fmla="*/ 8 w 8"/>
                  <a:gd name="T11" fmla="*/ 4 h 16"/>
                  <a:gd name="T12" fmla="*/ 4 w 8"/>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8" h="16">
                    <a:moveTo>
                      <a:pt x="4" y="0"/>
                    </a:moveTo>
                    <a:cubicBezTo>
                      <a:pt x="1" y="0"/>
                      <a:pt x="0" y="2"/>
                      <a:pt x="0" y="4"/>
                    </a:cubicBezTo>
                    <a:cubicBezTo>
                      <a:pt x="0" y="12"/>
                      <a:pt x="0" y="12"/>
                      <a:pt x="0" y="12"/>
                    </a:cubicBezTo>
                    <a:cubicBezTo>
                      <a:pt x="0" y="14"/>
                      <a:pt x="1" y="16"/>
                      <a:pt x="4" y="16"/>
                    </a:cubicBezTo>
                    <a:cubicBezTo>
                      <a:pt x="6" y="16"/>
                      <a:pt x="8" y="14"/>
                      <a:pt x="8" y="12"/>
                    </a:cubicBezTo>
                    <a:cubicBezTo>
                      <a:pt x="8" y="4"/>
                      <a:pt x="8" y="4"/>
                      <a:pt x="8" y="4"/>
                    </a:cubicBezTo>
                    <a:cubicBezTo>
                      <a:pt x="8" y="2"/>
                      <a:pt x="6"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281"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grpSp>
    </p:spTree>
    <p:extLst>
      <p:ext uri="{BB962C8B-B14F-4D97-AF65-F5344CB8AC3E}">
        <p14:creationId xmlns:p14="http://schemas.microsoft.com/office/powerpoint/2010/main" val="19600347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500"/>
                                  </p:stCondLst>
                                  <p:childTnLst>
                                    <p:set>
                                      <p:cBhvr>
                                        <p:cTn id="6" dur="1" fill="hold">
                                          <p:stCondLst>
                                            <p:cond delay="0"/>
                                          </p:stCondLst>
                                        </p:cTn>
                                        <p:tgtEl>
                                          <p:spTgt spid="96"/>
                                        </p:tgtEl>
                                        <p:attrNameLst>
                                          <p:attrName>style.visibility</p:attrName>
                                        </p:attrNameLst>
                                      </p:cBhvr>
                                      <p:to>
                                        <p:strVal val="visible"/>
                                      </p:to>
                                    </p:set>
                                  </p:childTnLst>
                                </p:cTn>
                              </p:par>
                              <p:par>
                                <p:cTn id="7" presetID="6" presetClass="emph" presetSubtype="0" accel="100000" autoRev="1" fill="hold" grpId="1" nodeType="withEffect">
                                  <p:stCondLst>
                                    <p:cond delay="0"/>
                                  </p:stCondLst>
                                  <p:childTnLst>
                                    <p:animScale>
                                      <p:cBhvr>
                                        <p:cTn id="8" dur="500" fill="hold"/>
                                        <p:tgtEl>
                                          <p:spTgt spid="96"/>
                                        </p:tgtEl>
                                      </p:cBhvr>
                                      <p:by x="0" y="0"/>
                                    </p:animScale>
                                  </p:childTnLst>
                                </p:cTn>
                              </p:par>
                              <p:par>
                                <p:cTn id="9" presetID="6" presetClass="emph" presetSubtype="0" decel="100000" fill="hold" grpId="2" nodeType="withEffect">
                                  <p:stCondLst>
                                    <p:cond delay="900"/>
                                  </p:stCondLst>
                                  <p:childTnLst>
                                    <p:animScale>
                                      <p:cBhvr>
                                        <p:cTn id="10" dur="500" fill="hold"/>
                                        <p:tgtEl>
                                          <p:spTgt spid="96"/>
                                        </p:tgtEl>
                                      </p:cBhvr>
                                      <p:by x="100000" y="100000"/>
                                    </p:animScale>
                                  </p:childTnLst>
                                </p:cTn>
                              </p:par>
                            </p:childTnLst>
                          </p:cTn>
                        </p:par>
                        <p:par>
                          <p:cTn id="11" fill="hold">
                            <p:stCondLst>
                              <p:cond delay="1400"/>
                            </p:stCondLst>
                            <p:childTnLst>
                              <p:par>
                                <p:cTn id="12" presetID="10" presetClass="entr" presetSubtype="0" fill="hold" nodeType="afterEffect">
                                  <p:stCondLst>
                                    <p:cond delay="0"/>
                                  </p:stCondLst>
                                  <p:childTnLst>
                                    <p:set>
                                      <p:cBhvr>
                                        <p:cTn id="13" dur="1" fill="hold">
                                          <p:stCondLst>
                                            <p:cond delay="0"/>
                                          </p:stCondLst>
                                        </p:cTn>
                                        <p:tgtEl>
                                          <p:spTgt spid="451"/>
                                        </p:tgtEl>
                                        <p:attrNameLst>
                                          <p:attrName>style.visibility</p:attrName>
                                        </p:attrNameLst>
                                      </p:cBhvr>
                                      <p:to>
                                        <p:strVal val="visible"/>
                                      </p:to>
                                    </p:set>
                                    <p:animEffect transition="in" filter="fade">
                                      <p:cBhvr>
                                        <p:cTn id="14" dur="500"/>
                                        <p:tgtEl>
                                          <p:spTgt spid="451"/>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430"/>
                                        </p:tgtEl>
                                        <p:attrNameLst>
                                          <p:attrName>style.visibility</p:attrName>
                                        </p:attrNameLst>
                                      </p:cBhvr>
                                      <p:to>
                                        <p:strVal val="visible"/>
                                      </p:to>
                                    </p:set>
                                    <p:anim calcmode="lin" valueType="num">
                                      <p:cBhvr>
                                        <p:cTn id="19" dur="200" fill="hold"/>
                                        <p:tgtEl>
                                          <p:spTgt spid="430"/>
                                        </p:tgtEl>
                                        <p:attrNameLst>
                                          <p:attrName>ppt_w</p:attrName>
                                        </p:attrNameLst>
                                      </p:cBhvr>
                                      <p:tavLst>
                                        <p:tav tm="0">
                                          <p:val>
                                            <p:fltVal val="0"/>
                                          </p:val>
                                        </p:tav>
                                        <p:tav tm="100000">
                                          <p:val>
                                            <p:strVal val="#ppt_w"/>
                                          </p:val>
                                        </p:tav>
                                      </p:tavLst>
                                    </p:anim>
                                    <p:anim calcmode="lin" valueType="num">
                                      <p:cBhvr>
                                        <p:cTn id="20" dur="200" fill="hold"/>
                                        <p:tgtEl>
                                          <p:spTgt spid="430"/>
                                        </p:tgtEl>
                                        <p:attrNameLst>
                                          <p:attrName>ppt_h</p:attrName>
                                        </p:attrNameLst>
                                      </p:cBhvr>
                                      <p:tavLst>
                                        <p:tav tm="0">
                                          <p:val>
                                            <p:fltVal val="0"/>
                                          </p:val>
                                        </p:tav>
                                        <p:tav tm="100000">
                                          <p:val>
                                            <p:strVal val="#ppt_h"/>
                                          </p:val>
                                        </p:tav>
                                      </p:tavLst>
                                    </p:anim>
                                    <p:animEffect transition="in" filter="fade">
                                      <p:cBhvr>
                                        <p:cTn id="21" dur="200"/>
                                        <p:tgtEl>
                                          <p:spTgt spid="430"/>
                                        </p:tgtEl>
                                      </p:cBhvr>
                                    </p:animEffect>
                                  </p:childTnLst>
                                </p:cTn>
                              </p:par>
                            </p:childTnLst>
                          </p:cTn>
                        </p:par>
                        <p:par>
                          <p:cTn id="22" fill="hold">
                            <p:stCondLst>
                              <p:cond delay="200"/>
                            </p:stCondLst>
                            <p:childTnLst>
                              <p:par>
                                <p:cTn id="23" presetID="53" presetClass="entr" presetSubtype="16" fill="hold" nodeType="afterEffect">
                                  <p:stCondLst>
                                    <p:cond delay="0"/>
                                  </p:stCondLst>
                                  <p:childTnLst>
                                    <p:set>
                                      <p:cBhvr>
                                        <p:cTn id="24" dur="1" fill="hold">
                                          <p:stCondLst>
                                            <p:cond delay="0"/>
                                          </p:stCondLst>
                                        </p:cTn>
                                        <p:tgtEl>
                                          <p:spTgt spid="432"/>
                                        </p:tgtEl>
                                        <p:attrNameLst>
                                          <p:attrName>style.visibility</p:attrName>
                                        </p:attrNameLst>
                                      </p:cBhvr>
                                      <p:to>
                                        <p:strVal val="visible"/>
                                      </p:to>
                                    </p:set>
                                    <p:anim calcmode="lin" valueType="num">
                                      <p:cBhvr>
                                        <p:cTn id="25" dur="200" fill="hold"/>
                                        <p:tgtEl>
                                          <p:spTgt spid="432"/>
                                        </p:tgtEl>
                                        <p:attrNameLst>
                                          <p:attrName>ppt_w</p:attrName>
                                        </p:attrNameLst>
                                      </p:cBhvr>
                                      <p:tavLst>
                                        <p:tav tm="0">
                                          <p:val>
                                            <p:fltVal val="0"/>
                                          </p:val>
                                        </p:tav>
                                        <p:tav tm="100000">
                                          <p:val>
                                            <p:strVal val="#ppt_w"/>
                                          </p:val>
                                        </p:tav>
                                      </p:tavLst>
                                    </p:anim>
                                    <p:anim calcmode="lin" valueType="num">
                                      <p:cBhvr>
                                        <p:cTn id="26" dur="200" fill="hold"/>
                                        <p:tgtEl>
                                          <p:spTgt spid="432"/>
                                        </p:tgtEl>
                                        <p:attrNameLst>
                                          <p:attrName>ppt_h</p:attrName>
                                        </p:attrNameLst>
                                      </p:cBhvr>
                                      <p:tavLst>
                                        <p:tav tm="0">
                                          <p:val>
                                            <p:fltVal val="0"/>
                                          </p:val>
                                        </p:tav>
                                        <p:tav tm="100000">
                                          <p:val>
                                            <p:strVal val="#ppt_h"/>
                                          </p:val>
                                        </p:tav>
                                      </p:tavLst>
                                    </p:anim>
                                    <p:animEffect transition="in" filter="fade">
                                      <p:cBhvr>
                                        <p:cTn id="27" dur="200"/>
                                        <p:tgtEl>
                                          <p:spTgt spid="432"/>
                                        </p:tgtEl>
                                      </p:cBhvr>
                                    </p:animEffect>
                                  </p:childTnLst>
                                </p:cTn>
                              </p:par>
                            </p:childTnLst>
                          </p:cTn>
                        </p:par>
                        <p:par>
                          <p:cTn id="28" fill="hold">
                            <p:stCondLst>
                              <p:cond delay="400"/>
                            </p:stCondLst>
                            <p:childTnLst>
                              <p:par>
                                <p:cTn id="29" presetID="53" presetClass="entr" presetSubtype="16" fill="hold" nodeType="afterEffect">
                                  <p:stCondLst>
                                    <p:cond delay="0"/>
                                  </p:stCondLst>
                                  <p:childTnLst>
                                    <p:set>
                                      <p:cBhvr>
                                        <p:cTn id="30" dur="1" fill="hold">
                                          <p:stCondLst>
                                            <p:cond delay="0"/>
                                          </p:stCondLst>
                                        </p:cTn>
                                        <p:tgtEl>
                                          <p:spTgt spid="444"/>
                                        </p:tgtEl>
                                        <p:attrNameLst>
                                          <p:attrName>style.visibility</p:attrName>
                                        </p:attrNameLst>
                                      </p:cBhvr>
                                      <p:to>
                                        <p:strVal val="visible"/>
                                      </p:to>
                                    </p:set>
                                    <p:anim calcmode="lin" valueType="num">
                                      <p:cBhvr>
                                        <p:cTn id="31" dur="200" fill="hold"/>
                                        <p:tgtEl>
                                          <p:spTgt spid="444"/>
                                        </p:tgtEl>
                                        <p:attrNameLst>
                                          <p:attrName>ppt_w</p:attrName>
                                        </p:attrNameLst>
                                      </p:cBhvr>
                                      <p:tavLst>
                                        <p:tav tm="0">
                                          <p:val>
                                            <p:fltVal val="0"/>
                                          </p:val>
                                        </p:tav>
                                        <p:tav tm="100000">
                                          <p:val>
                                            <p:strVal val="#ppt_w"/>
                                          </p:val>
                                        </p:tav>
                                      </p:tavLst>
                                    </p:anim>
                                    <p:anim calcmode="lin" valueType="num">
                                      <p:cBhvr>
                                        <p:cTn id="32" dur="200" fill="hold"/>
                                        <p:tgtEl>
                                          <p:spTgt spid="444"/>
                                        </p:tgtEl>
                                        <p:attrNameLst>
                                          <p:attrName>ppt_h</p:attrName>
                                        </p:attrNameLst>
                                      </p:cBhvr>
                                      <p:tavLst>
                                        <p:tav tm="0">
                                          <p:val>
                                            <p:fltVal val="0"/>
                                          </p:val>
                                        </p:tav>
                                        <p:tav tm="100000">
                                          <p:val>
                                            <p:strVal val="#ppt_h"/>
                                          </p:val>
                                        </p:tav>
                                      </p:tavLst>
                                    </p:anim>
                                    <p:animEffect transition="in" filter="fade">
                                      <p:cBhvr>
                                        <p:cTn id="33" dur="200"/>
                                        <p:tgtEl>
                                          <p:spTgt spid="444"/>
                                        </p:tgtEl>
                                      </p:cBhvr>
                                    </p:animEffect>
                                  </p:childTnLst>
                                </p:cTn>
                              </p:par>
                            </p:childTnLst>
                          </p:cTn>
                        </p:par>
                        <p:par>
                          <p:cTn id="34" fill="hold">
                            <p:stCondLst>
                              <p:cond delay="600"/>
                            </p:stCondLst>
                            <p:childTnLst>
                              <p:par>
                                <p:cTn id="35" presetID="53" presetClass="entr" presetSubtype="16" fill="hold" nodeType="afterEffect">
                                  <p:stCondLst>
                                    <p:cond delay="0"/>
                                  </p:stCondLst>
                                  <p:childTnLst>
                                    <p:set>
                                      <p:cBhvr>
                                        <p:cTn id="36" dur="1" fill="hold">
                                          <p:stCondLst>
                                            <p:cond delay="0"/>
                                          </p:stCondLst>
                                        </p:cTn>
                                        <p:tgtEl>
                                          <p:spTgt spid="434"/>
                                        </p:tgtEl>
                                        <p:attrNameLst>
                                          <p:attrName>style.visibility</p:attrName>
                                        </p:attrNameLst>
                                      </p:cBhvr>
                                      <p:to>
                                        <p:strVal val="visible"/>
                                      </p:to>
                                    </p:set>
                                    <p:anim calcmode="lin" valueType="num">
                                      <p:cBhvr>
                                        <p:cTn id="37" dur="200" fill="hold"/>
                                        <p:tgtEl>
                                          <p:spTgt spid="434"/>
                                        </p:tgtEl>
                                        <p:attrNameLst>
                                          <p:attrName>ppt_w</p:attrName>
                                        </p:attrNameLst>
                                      </p:cBhvr>
                                      <p:tavLst>
                                        <p:tav tm="0">
                                          <p:val>
                                            <p:fltVal val="0"/>
                                          </p:val>
                                        </p:tav>
                                        <p:tav tm="100000">
                                          <p:val>
                                            <p:strVal val="#ppt_w"/>
                                          </p:val>
                                        </p:tav>
                                      </p:tavLst>
                                    </p:anim>
                                    <p:anim calcmode="lin" valueType="num">
                                      <p:cBhvr>
                                        <p:cTn id="38" dur="200" fill="hold"/>
                                        <p:tgtEl>
                                          <p:spTgt spid="434"/>
                                        </p:tgtEl>
                                        <p:attrNameLst>
                                          <p:attrName>ppt_h</p:attrName>
                                        </p:attrNameLst>
                                      </p:cBhvr>
                                      <p:tavLst>
                                        <p:tav tm="0">
                                          <p:val>
                                            <p:fltVal val="0"/>
                                          </p:val>
                                        </p:tav>
                                        <p:tav tm="100000">
                                          <p:val>
                                            <p:strVal val="#ppt_h"/>
                                          </p:val>
                                        </p:tav>
                                      </p:tavLst>
                                    </p:anim>
                                    <p:animEffect transition="in" filter="fade">
                                      <p:cBhvr>
                                        <p:cTn id="39" dur="200"/>
                                        <p:tgtEl>
                                          <p:spTgt spid="434"/>
                                        </p:tgtEl>
                                      </p:cBhvr>
                                    </p:animEffect>
                                  </p:childTnLst>
                                </p:cTn>
                              </p:par>
                            </p:childTnLst>
                          </p:cTn>
                        </p:par>
                        <p:par>
                          <p:cTn id="40" fill="hold">
                            <p:stCondLst>
                              <p:cond delay="800"/>
                            </p:stCondLst>
                            <p:childTnLst>
                              <p:par>
                                <p:cTn id="41" presetID="53" presetClass="entr" presetSubtype="16" fill="hold" nodeType="afterEffect">
                                  <p:stCondLst>
                                    <p:cond delay="0"/>
                                  </p:stCondLst>
                                  <p:childTnLst>
                                    <p:set>
                                      <p:cBhvr>
                                        <p:cTn id="42" dur="1" fill="hold">
                                          <p:stCondLst>
                                            <p:cond delay="0"/>
                                          </p:stCondLst>
                                        </p:cTn>
                                        <p:tgtEl>
                                          <p:spTgt spid="433"/>
                                        </p:tgtEl>
                                        <p:attrNameLst>
                                          <p:attrName>style.visibility</p:attrName>
                                        </p:attrNameLst>
                                      </p:cBhvr>
                                      <p:to>
                                        <p:strVal val="visible"/>
                                      </p:to>
                                    </p:set>
                                    <p:anim calcmode="lin" valueType="num">
                                      <p:cBhvr>
                                        <p:cTn id="43" dur="200" fill="hold"/>
                                        <p:tgtEl>
                                          <p:spTgt spid="433"/>
                                        </p:tgtEl>
                                        <p:attrNameLst>
                                          <p:attrName>ppt_w</p:attrName>
                                        </p:attrNameLst>
                                      </p:cBhvr>
                                      <p:tavLst>
                                        <p:tav tm="0">
                                          <p:val>
                                            <p:fltVal val="0"/>
                                          </p:val>
                                        </p:tav>
                                        <p:tav tm="100000">
                                          <p:val>
                                            <p:strVal val="#ppt_w"/>
                                          </p:val>
                                        </p:tav>
                                      </p:tavLst>
                                    </p:anim>
                                    <p:anim calcmode="lin" valueType="num">
                                      <p:cBhvr>
                                        <p:cTn id="44" dur="200" fill="hold"/>
                                        <p:tgtEl>
                                          <p:spTgt spid="433"/>
                                        </p:tgtEl>
                                        <p:attrNameLst>
                                          <p:attrName>ppt_h</p:attrName>
                                        </p:attrNameLst>
                                      </p:cBhvr>
                                      <p:tavLst>
                                        <p:tav tm="0">
                                          <p:val>
                                            <p:fltVal val="0"/>
                                          </p:val>
                                        </p:tav>
                                        <p:tav tm="100000">
                                          <p:val>
                                            <p:strVal val="#ppt_h"/>
                                          </p:val>
                                        </p:tav>
                                      </p:tavLst>
                                    </p:anim>
                                    <p:animEffect transition="in" filter="fade">
                                      <p:cBhvr>
                                        <p:cTn id="45" dur="200"/>
                                        <p:tgtEl>
                                          <p:spTgt spid="433"/>
                                        </p:tgtEl>
                                      </p:cBhvr>
                                    </p:animEffect>
                                  </p:childTnLst>
                                </p:cTn>
                              </p:par>
                            </p:childTnLst>
                          </p:cTn>
                        </p:par>
                        <p:par>
                          <p:cTn id="46" fill="hold">
                            <p:stCondLst>
                              <p:cond delay="1000"/>
                            </p:stCondLst>
                            <p:childTnLst>
                              <p:par>
                                <p:cTn id="47" presetID="53" presetClass="entr" presetSubtype="16" fill="hold" nodeType="afterEffect">
                                  <p:stCondLst>
                                    <p:cond delay="0"/>
                                  </p:stCondLst>
                                  <p:childTnLst>
                                    <p:set>
                                      <p:cBhvr>
                                        <p:cTn id="48" dur="1" fill="hold">
                                          <p:stCondLst>
                                            <p:cond delay="0"/>
                                          </p:stCondLst>
                                        </p:cTn>
                                        <p:tgtEl>
                                          <p:spTgt spid="435"/>
                                        </p:tgtEl>
                                        <p:attrNameLst>
                                          <p:attrName>style.visibility</p:attrName>
                                        </p:attrNameLst>
                                      </p:cBhvr>
                                      <p:to>
                                        <p:strVal val="visible"/>
                                      </p:to>
                                    </p:set>
                                    <p:anim calcmode="lin" valueType="num">
                                      <p:cBhvr>
                                        <p:cTn id="49" dur="200" fill="hold"/>
                                        <p:tgtEl>
                                          <p:spTgt spid="435"/>
                                        </p:tgtEl>
                                        <p:attrNameLst>
                                          <p:attrName>ppt_w</p:attrName>
                                        </p:attrNameLst>
                                      </p:cBhvr>
                                      <p:tavLst>
                                        <p:tav tm="0">
                                          <p:val>
                                            <p:fltVal val="0"/>
                                          </p:val>
                                        </p:tav>
                                        <p:tav tm="100000">
                                          <p:val>
                                            <p:strVal val="#ppt_w"/>
                                          </p:val>
                                        </p:tav>
                                      </p:tavLst>
                                    </p:anim>
                                    <p:anim calcmode="lin" valueType="num">
                                      <p:cBhvr>
                                        <p:cTn id="50" dur="200" fill="hold"/>
                                        <p:tgtEl>
                                          <p:spTgt spid="435"/>
                                        </p:tgtEl>
                                        <p:attrNameLst>
                                          <p:attrName>ppt_h</p:attrName>
                                        </p:attrNameLst>
                                      </p:cBhvr>
                                      <p:tavLst>
                                        <p:tav tm="0">
                                          <p:val>
                                            <p:fltVal val="0"/>
                                          </p:val>
                                        </p:tav>
                                        <p:tav tm="100000">
                                          <p:val>
                                            <p:strVal val="#ppt_h"/>
                                          </p:val>
                                        </p:tav>
                                      </p:tavLst>
                                    </p:anim>
                                    <p:animEffect transition="in" filter="fade">
                                      <p:cBhvr>
                                        <p:cTn id="51" dur="200"/>
                                        <p:tgtEl>
                                          <p:spTgt spid="435"/>
                                        </p:tgtEl>
                                      </p:cBhvr>
                                    </p:animEffect>
                                  </p:childTnLst>
                                </p:cTn>
                              </p:par>
                            </p:childTnLst>
                          </p:cTn>
                        </p:par>
                        <p:par>
                          <p:cTn id="52" fill="hold">
                            <p:stCondLst>
                              <p:cond delay="1200"/>
                            </p:stCondLst>
                            <p:childTnLst>
                              <p:par>
                                <p:cTn id="53" presetID="53" presetClass="entr" presetSubtype="16" fill="hold" nodeType="afterEffect">
                                  <p:stCondLst>
                                    <p:cond delay="0"/>
                                  </p:stCondLst>
                                  <p:childTnLst>
                                    <p:set>
                                      <p:cBhvr>
                                        <p:cTn id="54" dur="1" fill="hold">
                                          <p:stCondLst>
                                            <p:cond delay="0"/>
                                          </p:stCondLst>
                                        </p:cTn>
                                        <p:tgtEl>
                                          <p:spTgt spid="436"/>
                                        </p:tgtEl>
                                        <p:attrNameLst>
                                          <p:attrName>style.visibility</p:attrName>
                                        </p:attrNameLst>
                                      </p:cBhvr>
                                      <p:to>
                                        <p:strVal val="visible"/>
                                      </p:to>
                                    </p:set>
                                    <p:anim calcmode="lin" valueType="num">
                                      <p:cBhvr>
                                        <p:cTn id="55" dur="200" fill="hold"/>
                                        <p:tgtEl>
                                          <p:spTgt spid="436"/>
                                        </p:tgtEl>
                                        <p:attrNameLst>
                                          <p:attrName>ppt_w</p:attrName>
                                        </p:attrNameLst>
                                      </p:cBhvr>
                                      <p:tavLst>
                                        <p:tav tm="0">
                                          <p:val>
                                            <p:fltVal val="0"/>
                                          </p:val>
                                        </p:tav>
                                        <p:tav tm="100000">
                                          <p:val>
                                            <p:strVal val="#ppt_w"/>
                                          </p:val>
                                        </p:tav>
                                      </p:tavLst>
                                    </p:anim>
                                    <p:anim calcmode="lin" valueType="num">
                                      <p:cBhvr>
                                        <p:cTn id="56" dur="200" fill="hold"/>
                                        <p:tgtEl>
                                          <p:spTgt spid="436"/>
                                        </p:tgtEl>
                                        <p:attrNameLst>
                                          <p:attrName>ppt_h</p:attrName>
                                        </p:attrNameLst>
                                      </p:cBhvr>
                                      <p:tavLst>
                                        <p:tav tm="0">
                                          <p:val>
                                            <p:fltVal val="0"/>
                                          </p:val>
                                        </p:tav>
                                        <p:tav tm="100000">
                                          <p:val>
                                            <p:strVal val="#ppt_h"/>
                                          </p:val>
                                        </p:tav>
                                      </p:tavLst>
                                    </p:anim>
                                    <p:animEffect transition="in" filter="fade">
                                      <p:cBhvr>
                                        <p:cTn id="57" dur="200"/>
                                        <p:tgtEl>
                                          <p:spTgt spid="436"/>
                                        </p:tgtEl>
                                      </p:cBhvr>
                                    </p:animEffect>
                                  </p:childTnLst>
                                </p:cTn>
                              </p:par>
                            </p:childTnLst>
                          </p:cTn>
                        </p:par>
                        <p:par>
                          <p:cTn id="58" fill="hold">
                            <p:stCondLst>
                              <p:cond delay="1400"/>
                            </p:stCondLst>
                            <p:childTnLst>
                              <p:par>
                                <p:cTn id="59" presetID="53" presetClass="entr" presetSubtype="16" fill="hold" nodeType="afterEffect">
                                  <p:stCondLst>
                                    <p:cond delay="0"/>
                                  </p:stCondLst>
                                  <p:childTnLst>
                                    <p:set>
                                      <p:cBhvr>
                                        <p:cTn id="60" dur="1" fill="hold">
                                          <p:stCondLst>
                                            <p:cond delay="0"/>
                                          </p:stCondLst>
                                        </p:cTn>
                                        <p:tgtEl>
                                          <p:spTgt spid="441"/>
                                        </p:tgtEl>
                                        <p:attrNameLst>
                                          <p:attrName>style.visibility</p:attrName>
                                        </p:attrNameLst>
                                      </p:cBhvr>
                                      <p:to>
                                        <p:strVal val="visible"/>
                                      </p:to>
                                    </p:set>
                                    <p:anim calcmode="lin" valueType="num">
                                      <p:cBhvr>
                                        <p:cTn id="61" dur="200" fill="hold"/>
                                        <p:tgtEl>
                                          <p:spTgt spid="441"/>
                                        </p:tgtEl>
                                        <p:attrNameLst>
                                          <p:attrName>ppt_w</p:attrName>
                                        </p:attrNameLst>
                                      </p:cBhvr>
                                      <p:tavLst>
                                        <p:tav tm="0">
                                          <p:val>
                                            <p:fltVal val="0"/>
                                          </p:val>
                                        </p:tav>
                                        <p:tav tm="100000">
                                          <p:val>
                                            <p:strVal val="#ppt_w"/>
                                          </p:val>
                                        </p:tav>
                                      </p:tavLst>
                                    </p:anim>
                                    <p:anim calcmode="lin" valueType="num">
                                      <p:cBhvr>
                                        <p:cTn id="62" dur="200" fill="hold"/>
                                        <p:tgtEl>
                                          <p:spTgt spid="441"/>
                                        </p:tgtEl>
                                        <p:attrNameLst>
                                          <p:attrName>ppt_h</p:attrName>
                                        </p:attrNameLst>
                                      </p:cBhvr>
                                      <p:tavLst>
                                        <p:tav tm="0">
                                          <p:val>
                                            <p:fltVal val="0"/>
                                          </p:val>
                                        </p:tav>
                                        <p:tav tm="100000">
                                          <p:val>
                                            <p:strVal val="#ppt_h"/>
                                          </p:val>
                                        </p:tav>
                                      </p:tavLst>
                                    </p:anim>
                                    <p:animEffect transition="in" filter="fade">
                                      <p:cBhvr>
                                        <p:cTn id="63" dur="200"/>
                                        <p:tgtEl>
                                          <p:spTgt spid="441"/>
                                        </p:tgtEl>
                                      </p:cBhvr>
                                    </p:animEffect>
                                  </p:childTnLst>
                                </p:cTn>
                              </p:par>
                            </p:childTnLst>
                          </p:cTn>
                        </p:par>
                        <p:par>
                          <p:cTn id="64" fill="hold">
                            <p:stCondLst>
                              <p:cond delay="1600"/>
                            </p:stCondLst>
                            <p:childTnLst>
                              <p:par>
                                <p:cTn id="65" presetID="53" presetClass="entr" presetSubtype="16" fill="hold" nodeType="afterEffect">
                                  <p:stCondLst>
                                    <p:cond delay="0"/>
                                  </p:stCondLst>
                                  <p:childTnLst>
                                    <p:set>
                                      <p:cBhvr>
                                        <p:cTn id="66" dur="1" fill="hold">
                                          <p:stCondLst>
                                            <p:cond delay="0"/>
                                          </p:stCondLst>
                                        </p:cTn>
                                        <p:tgtEl>
                                          <p:spTgt spid="437"/>
                                        </p:tgtEl>
                                        <p:attrNameLst>
                                          <p:attrName>style.visibility</p:attrName>
                                        </p:attrNameLst>
                                      </p:cBhvr>
                                      <p:to>
                                        <p:strVal val="visible"/>
                                      </p:to>
                                    </p:set>
                                    <p:anim calcmode="lin" valueType="num">
                                      <p:cBhvr>
                                        <p:cTn id="67" dur="200" fill="hold"/>
                                        <p:tgtEl>
                                          <p:spTgt spid="437"/>
                                        </p:tgtEl>
                                        <p:attrNameLst>
                                          <p:attrName>ppt_w</p:attrName>
                                        </p:attrNameLst>
                                      </p:cBhvr>
                                      <p:tavLst>
                                        <p:tav tm="0">
                                          <p:val>
                                            <p:fltVal val="0"/>
                                          </p:val>
                                        </p:tav>
                                        <p:tav tm="100000">
                                          <p:val>
                                            <p:strVal val="#ppt_w"/>
                                          </p:val>
                                        </p:tav>
                                      </p:tavLst>
                                    </p:anim>
                                    <p:anim calcmode="lin" valueType="num">
                                      <p:cBhvr>
                                        <p:cTn id="68" dur="200" fill="hold"/>
                                        <p:tgtEl>
                                          <p:spTgt spid="437"/>
                                        </p:tgtEl>
                                        <p:attrNameLst>
                                          <p:attrName>ppt_h</p:attrName>
                                        </p:attrNameLst>
                                      </p:cBhvr>
                                      <p:tavLst>
                                        <p:tav tm="0">
                                          <p:val>
                                            <p:fltVal val="0"/>
                                          </p:val>
                                        </p:tav>
                                        <p:tav tm="100000">
                                          <p:val>
                                            <p:strVal val="#ppt_h"/>
                                          </p:val>
                                        </p:tav>
                                      </p:tavLst>
                                    </p:anim>
                                    <p:animEffect transition="in" filter="fade">
                                      <p:cBhvr>
                                        <p:cTn id="69" dur="200"/>
                                        <p:tgtEl>
                                          <p:spTgt spid="437"/>
                                        </p:tgtEl>
                                      </p:cBhvr>
                                    </p:animEffect>
                                  </p:childTnLst>
                                </p:cTn>
                              </p:par>
                            </p:childTnLst>
                          </p:cTn>
                        </p:par>
                        <p:par>
                          <p:cTn id="70" fill="hold">
                            <p:stCondLst>
                              <p:cond delay="1800"/>
                            </p:stCondLst>
                            <p:childTnLst>
                              <p:par>
                                <p:cTn id="71" presetID="53" presetClass="entr" presetSubtype="16" fill="hold" nodeType="afterEffect">
                                  <p:stCondLst>
                                    <p:cond delay="0"/>
                                  </p:stCondLst>
                                  <p:childTnLst>
                                    <p:set>
                                      <p:cBhvr>
                                        <p:cTn id="72" dur="1" fill="hold">
                                          <p:stCondLst>
                                            <p:cond delay="0"/>
                                          </p:stCondLst>
                                        </p:cTn>
                                        <p:tgtEl>
                                          <p:spTgt spid="438"/>
                                        </p:tgtEl>
                                        <p:attrNameLst>
                                          <p:attrName>style.visibility</p:attrName>
                                        </p:attrNameLst>
                                      </p:cBhvr>
                                      <p:to>
                                        <p:strVal val="visible"/>
                                      </p:to>
                                    </p:set>
                                    <p:anim calcmode="lin" valueType="num">
                                      <p:cBhvr>
                                        <p:cTn id="73" dur="200" fill="hold"/>
                                        <p:tgtEl>
                                          <p:spTgt spid="438"/>
                                        </p:tgtEl>
                                        <p:attrNameLst>
                                          <p:attrName>ppt_w</p:attrName>
                                        </p:attrNameLst>
                                      </p:cBhvr>
                                      <p:tavLst>
                                        <p:tav tm="0">
                                          <p:val>
                                            <p:fltVal val="0"/>
                                          </p:val>
                                        </p:tav>
                                        <p:tav tm="100000">
                                          <p:val>
                                            <p:strVal val="#ppt_w"/>
                                          </p:val>
                                        </p:tav>
                                      </p:tavLst>
                                    </p:anim>
                                    <p:anim calcmode="lin" valueType="num">
                                      <p:cBhvr>
                                        <p:cTn id="74" dur="200" fill="hold"/>
                                        <p:tgtEl>
                                          <p:spTgt spid="438"/>
                                        </p:tgtEl>
                                        <p:attrNameLst>
                                          <p:attrName>ppt_h</p:attrName>
                                        </p:attrNameLst>
                                      </p:cBhvr>
                                      <p:tavLst>
                                        <p:tav tm="0">
                                          <p:val>
                                            <p:fltVal val="0"/>
                                          </p:val>
                                        </p:tav>
                                        <p:tav tm="100000">
                                          <p:val>
                                            <p:strVal val="#ppt_h"/>
                                          </p:val>
                                        </p:tav>
                                      </p:tavLst>
                                    </p:anim>
                                    <p:animEffect transition="in" filter="fade">
                                      <p:cBhvr>
                                        <p:cTn id="75" dur="200"/>
                                        <p:tgtEl>
                                          <p:spTgt spid="438"/>
                                        </p:tgtEl>
                                      </p:cBhvr>
                                    </p:animEffect>
                                  </p:childTnLst>
                                </p:cTn>
                              </p:par>
                            </p:childTnLst>
                          </p:cTn>
                        </p:par>
                        <p:par>
                          <p:cTn id="76" fill="hold">
                            <p:stCondLst>
                              <p:cond delay="2000"/>
                            </p:stCondLst>
                            <p:childTnLst>
                              <p:par>
                                <p:cTn id="77" presetID="53" presetClass="entr" presetSubtype="16" fill="hold" nodeType="afterEffect">
                                  <p:stCondLst>
                                    <p:cond delay="0"/>
                                  </p:stCondLst>
                                  <p:childTnLst>
                                    <p:set>
                                      <p:cBhvr>
                                        <p:cTn id="78" dur="1" fill="hold">
                                          <p:stCondLst>
                                            <p:cond delay="0"/>
                                          </p:stCondLst>
                                        </p:cTn>
                                        <p:tgtEl>
                                          <p:spTgt spid="439"/>
                                        </p:tgtEl>
                                        <p:attrNameLst>
                                          <p:attrName>style.visibility</p:attrName>
                                        </p:attrNameLst>
                                      </p:cBhvr>
                                      <p:to>
                                        <p:strVal val="visible"/>
                                      </p:to>
                                    </p:set>
                                    <p:anim calcmode="lin" valueType="num">
                                      <p:cBhvr>
                                        <p:cTn id="79" dur="200" fill="hold"/>
                                        <p:tgtEl>
                                          <p:spTgt spid="439"/>
                                        </p:tgtEl>
                                        <p:attrNameLst>
                                          <p:attrName>ppt_w</p:attrName>
                                        </p:attrNameLst>
                                      </p:cBhvr>
                                      <p:tavLst>
                                        <p:tav tm="0">
                                          <p:val>
                                            <p:fltVal val="0"/>
                                          </p:val>
                                        </p:tav>
                                        <p:tav tm="100000">
                                          <p:val>
                                            <p:strVal val="#ppt_w"/>
                                          </p:val>
                                        </p:tav>
                                      </p:tavLst>
                                    </p:anim>
                                    <p:anim calcmode="lin" valueType="num">
                                      <p:cBhvr>
                                        <p:cTn id="80" dur="200" fill="hold"/>
                                        <p:tgtEl>
                                          <p:spTgt spid="439"/>
                                        </p:tgtEl>
                                        <p:attrNameLst>
                                          <p:attrName>ppt_h</p:attrName>
                                        </p:attrNameLst>
                                      </p:cBhvr>
                                      <p:tavLst>
                                        <p:tav tm="0">
                                          <p:val>
                                            <p:fltVal val="0"/>
                                          </p:val>
                                        </p:tav>
                                        <p:tav tm="100000">
                                          <p:val>
                                            <p:strVal val="#ppt_h"/>
                                          </p:val>
                                        </p:tav>
                                      </p:tavLst>
                                    </p:anim>
                                    <p:animEffect transition="in" filter="fade">
                                      <p:cBhvr>
                                        <p:cTn id="81" dur="200"/>
                                        <p:tgtEl>
                                          <p:spTgt spid="439"/>
                                        </p:tgtEl>
                                      </p:cBhvr>
                                    </p:animEffect>
                                  </p:childTnLst>
                                </p:cTn>
                              </p:par>
                            </p:childTnLst>
                          </p:cTn>
                        </p:par>
                        <p:par>
                          <p:cTn id="82" fill="hold">
                            <p:stCondLst>
                              <p:cond delay="2200"/>
                            </p:stCondLst>
                            <p:childTnLst>
                              <p:par>
                                <p:cTn id="83" presetID="53" presetClass="entr" presetSubtype="16" fill="hold" nodeType="afterEffect">
                                  <p:stCondLst>
                                    <p:cond delay="0"/>
                                  </p:stCondLst>
                                  <p:childTnLst>
                                    <p:set>
                                      <p:cBhvr>
                                        <p:cTn id="84" dur="1" fill="hold">
                                          <p:stCondLst>
                                            <p:cond delay="0"/>
                                          </p:stCondLst>
                                        </p:cTn>
                                        <p:tgtEl>
                                          <p:spTgt spid="440"/>
                                        </p:tgtEl>
                                        <p:attrNameLst>
                                          <p:attrName>style.visibility</p:attrName>
                                        </p:attrNameLst>
                                      </p:cBhvr>
                                      <p:to>
                                        <p:strVal val="visible"/>
                                      </p:to>
                                    </p:set>
                                    <p:anim calcmode="lin" valueType="num">
                                      <p:cBhvr>
                                        <p:cTn id="85" dur="200" fill="hold"/>
                                        <p:tgtEl>
                                          <p:spTgt spid="440"/>
                                        </p:tgtEl>
                                        <p:attrNameLst>
                                          <p:attrName>ppt_w</p:attrName>
                                        </p:attrNameLst>
                                      </p:cBhvr>
                                      <p:tavLst>
                                        <p:tav tm="0">
                                          <p:val>
                                            <p:fltVal val="0"/>
                                          </p:val>
                                        </p:tav>
                                        <p:tav tm="100000">
                                          <p:val>
                                            <p:strVal val="#ppt_w"/>
                                          </p:val>
                                        </p:tav>
                                      </p:tavLst>
                                    </p:anim>
                                    <p:anim calcmode="lin" valueType="num">
                                      <p:cBhvr>
                                        <p:cTn id="86" dur="200" fill="hold"/>
                                        <p:tgtEl>
                                          <p:spTgt spid="440"/>
                                        </p:tgtEl>
                                        <p:attrNameLst>
                                          <p:attrName>ppt_h</p:attrName>
                                        </p:attrNameLst>
                                      </p:cBhvr>
                                      <p:tavLst>
                                        <p:tav tm="0">
                                          <p:val>
                                            <p:fltVal val="0"/>
                                          </p:val>
                                        </p:tav>
                                        <p:tav tm="100000">
                                          <p:val>
                                            <p:strVal val="#ppt_h"/>
                                          </p:val>
                                        </p:tav>
                                      </p:tavLst>
                                    </p:anim>
                                    <p:animEffect transition="in" filter="fade">
                                      <p:cBhvr>
                                        <p:cTn id="87" dur="200"/>
                                        <p:tgtEl>
                                          <p:spTgt spid="440"/>
                                        </p:tgtEl>
                                      </p:cBhvr>
                                    </p:animEffect>
                                  </p:childTnLst>
                                </p:cTn>
                              </p:par>
                            </p:childTnLst>
                          </p:cTn>
                        </p:par>
                        <p:par>
                          <p:cTn id="88" fill="hold">
                            <p:stCondLst>
                              <p:cond delay="2400"/>
                            </p:stCondLst>
                            <p:childTnLst>
                              <p:par>
                                <p:cTn id="89" presetID="53" presetClass="entr" presetSubtype="16" fill="hold" nodeType="afterEffect">
                                  <p:stCondLst>
                                    <p:cond delay="0"/>
                                  </p:stCondLst>
                                  <p:childTnLst>
                                    <p:set>
                                      <p:cBhvr>
                                        <p:cTn id="90" dur="1" fill="hold">
                                          <p:stCondLst>
                                            <p:cond delay="0"/>
                                          </p:stCondLst>
                                        </p:cTn>
                                        <p:tgtEl>
                                          <p:spTgt spid="429"/>
                                        </p:tgtEl>
                                        <p:attrNameLst>
                                          <p:attrName>style.visibility</p:attrName>
                                        </p:attrNameLst>
                                      </p:cBhvr>
                                      <p:to>
                                        <p:strVal val="visible"/>
                                      </p:to>
                                    </p:set>
                                    <p:anim calcmode="lin" valueType="num">
                                      <p:cBhvr>
                                        <p:cTn id="91" dur="200" fill="hold"/>
                                        <p:tgtEl>
                                          <p:spTgt spid="429"/>
                                        </p:tgtEl>
                                        <p:attrNameLst>
                                          <p:attrName>ppt_w</p:attrName>
                                        </p:attrNameLst>
                                      </p:cBhvr>
                                      <p:tavLst>
                                        <p:tav tm="0">
                                          <p:val>
                                            <p:fltVal val="0"/>
                                          </p:val>
                                        </p:tav>
                                        <p:tav tm="100000">
                                          <p:val>
                                            <p:strVal val="#ppt_w"/>
                                          </p:val>
                                        </p:tav>
                                      </p:tavLst>
                                    </p:anim>
                                    <p:anim calcmode="lin" valueType="num">
                                      <p:cBhvr>
                                        <p:cTn id="92" dur="200" fill="hold"/>
                                        <p:tgtEl>
                                          <p:spTgt spid="429"/>
                                        </p:tgtEl>
                                        <p:attrNameLst>
                                          <p:attrName>ppt_h</p:attrName>
                                        </p:attrNameLst>
                                      </p:cBhvr>
                                      <p:tavLst>
                                        <p:tav tm="0">
                                          <p:val>
                                            <p:fltVal val="0"/>
                                          </p:val>
                                        </p:tav>
                                        <p:tav tm="100000">
                                          <p:val>
                                            <p:strVal val="#ppt_h"/>
                                          </p:val>
                                        </p:tav>
                                      </p:tavLst>
                                    </p:anim>
                                    <p:animEffect transition="in" filter="fade">
                                      <p:cBhvr>
                                        <p:cTn id="93" dur="200"/>
                                        <p:tgtEl>
                                          <p:spTgt spid="429"/>
                                        </p:tgtEl>
                                      </p:cBhvr>
                                    </p:animEffect>
                                  </p:childTnLst>
                                </p:cTn>
                              </p:par>
                            </p:childTnLst>
                          </p:cTn>
                        </p:par>
                        <p:par>
                          <p:cTn id="94" fill="hold">
                            <p:stCondLst>
                              <p:cond delay="2600"/>
                            </p:stCondLst>
                            <p:childTnLst>
                              <p:par>
                                <p:cTn id="95" presetID="53" presetClass="entr" presetSubtype="16" fill="hold" nodeType="afterEffect">
                                  <p:stCondLst>
                                    <p:cond delay="0"/>
                                  </p:stCondLst>
                                  <p:childTnLst>
                                    <p:set>
                                      <p:cBhvr>
                                        <p:cTn id="96" dur="1" fill="hold">
                                          <p:stCondLst>
                                            <p:cond delay="0"/>
                                          </p:stCondLst>
                                        </p:cTn>
                                        <p:tgtEl>
                                          <p:spTgt spid="442"/>
                                        </p:tgtEl>
                                        <p:attrNameLst>
                                          <p:attrName>style.visibility</p:attrName>
                                        </p:attrNameLst>
                                      </p:cBhvr>
                                      <p:to>
                                        <p:strVal val="visible"/>
                                      </p:to>
                                    </p:set>
                                    <p:anim calcmode="lin" valueType="num">
                                      <p:cBhvr>
                                        <p:cTn id="97" dur="200" fill="hold"/>
                                        <p:tgtEl>
                                          <p:spTgt spid="442"/>
                                        </p:tgtEl>
                                        <p:attrNameLst>
                                          <p:attrName>ppt_w</p:attrName>
                                        </p:attrNameLst>
                                      </p:cBhvr>
                                      <p:tavLst>
                                        <p:tav tm="0">
                                          <p:val>
                                            <p:fltVal val="0"/>
                                          </p:val>
                                        </p:tav>
                                        <p:tav tm="100000">
                                          <p:val>
                                            <p:strVal val="#ppt_w"/>
                                          </p:val>
                                        </p:tav>
                                      </p:tavLst>
                                    </p:anim>
                                    <p:anim calcmode="lin" valueType="num">
                                      <p:cBhvr>
                                        <p:cTn id="98" dur="200" fill="hold"/>
                                        <p:tgtEl>
                                          <p:spTgt spid="442"/>
                                        </p:tgtEl>
                                        <p:attrNameLst>
                                          <p:attrName>ppt_h</p:attrName>
                                        </p:attrNameLst>
                                      </p:cBhvr>
                                      <p:tavLst>
                                        <p:tav tm="0">
                                          <p:val>
                                            <p:fltVal val="0"/>
                                          </p:val>
                                        </p:tav>
                                        <p:tav tm="100000">
                                          <p:val>
                                            <p:strVal val="#ppt_h"/>
                                          </p:val>
                                        </p:tav>
                                      </p:tavLst>
                                    </p:anim>
                                    <p:animEffect transition="in" filter="fade">
                                      <p:cBhvr>
                                        <p:cTn id="99" dur="200"/>
                                        <p:tgtEl>
                                          <p:spTgt spid="442"/>
                                        </p:tgtEl>
                                      </p:cBhvr>
                                    </p:animEffect>
                                  </p:childTnLst>
                                </p:cTn>
                              </p:par>
                            </p:childTnLst>
                          </p:cTn>
                        </p:par>
                        <p:par>
                          <p:cTn id="100" fill="hold">
                            <p:stCondLst>
                              <p:cond delay="2800"/>
                            </p:stCondLst>
                            <p:childTnLst>
                              <p:par>
                                <p:cTn id="101" presetID="53" presetClass="entr" presetSubtype="16" fill="hold" nodeType="afterEffect">
                                  <p:stCondLst>
                                    <p:cond delay="0"/>
                                  </p:stCondLst>
                                  <p:childTnLst>
                                    <p:set>
                                      <p:cBhvr>
                                        <p:cTn id="102" dur="1" fill="hold">
                                          <p:stCondLst>
                                            <p:cond delay="0"/>
                                          </p:stCondLst>
                                        </p:cTn>
                                        <p:tgtEl>
                                          <p:spTgt spid="443"/>
                                        </p:tgtEl>
                                        <p:attrNameLst>
                                          <p:attrName>style.visibility</p:attrName>
                                        </p:attrNameLst>
                                      </p:cBhvr>
                                      <p:to>
                                        <p:strVal val="visible"/>
                                      </p:to>
                                    </p:set>
                                    <p:anim calcmode="lin" valueType="num">
                                      <p:cBhvr>
                                        <p:cTn id="103" dur="200" fill="hold"/>
                                        <p:tgtEl>
                                          <p:spTgt spid="443"/>
                                        </p:tgtEl>
                                        <p:attrNameLst>
                                          <p:attrName>ppt_w</p:attrName>
                                        </p:attrNameLst>
                                      </p:cBhvr>
                                      <p:tavLst>
                                        <p:tav tm="0">
                                          <p:val>
                                            <p:fltVal val="0"/>
                                          </p:val>
                                        </p:tav>
                                        <p:tav tm="100000">
                                          <p:val>
                                            <p:strVal val="#ppt_w"/>
                                          </p:val>
                                        </p:tav>
                                      </p:tavLst>
                                    </p:anim>
                                    <p:anim calcmode="lin" valueType="num">
                                      <p:cBhvr>
                                        <p:cTn id="104" dur="200" fill="hold"/>
                                        <p:tgtEl>
                                          <p:spTgt spid="443"/>
                                        </p:tgtEl>
                                        <p:attrNameLst>
                                          <p:attrName>ppt_h</p:attrName>
                                        </p:attrNameLst>
                                      </p:cBhvr>
                                      <p:tavLst>
                                        <p:tav tm="0">
                                          <p:val>
                                            <p:fltVal val="0"/>
                                          </p:val>
                                        </p:tav>
                                        <p:tav tm="100000">
                                          <p:val>
                                            <p:strVal val="#ppt_h"/>
                                          </p:val>
                                        </p:tav>
                                      </p:tavLst>
                                    </p:anim>
                                    <p:animEffect transition="in" filter="fade">
                                      <p:cBhvr>
                                        <p:cTn id="105" dur="200"/>
                                        <p:tgtEl>
                                          <p:spTgt spid="443"/>
                                        </p:tgtEl>
                                      </p:cBhvr>
                                    </p:animEffect>
                                  </p:childTnLst>
                                </p:cTn>
                              </p:par>
                            </p:childTnLst>
                          </p:cTn>
                        </p:par>
                        <p:par>
                          <p:cTn id="106" fill="hold">
                            <p:stCondLst>
                              <p:cond delay="3000"/>
                            </p:stCondLst>
                            <p:childTnLst>
                              <p:par>
                                <p:cTn id="107" presetID="53" presetClass="entr" presetSubtype="16" fill="hold" nodeType="afterEffect">
                                  <p:stCondLst>
                                    <p:cond delay="0"/>
                                  </p:stCondLst>
                                  <p:childTnLst>
                                    <p:set>
                                      <p:cBhvr>
                                        <p:cTn id="108" dur="1" fill="hold">
                                          <p:stCondLst>
                                            <p:cond delay="0"/>
                                          </p:stCondLst>
                                        </p:cTn>
                                        <p:tgtEl>
                                          <p:spTgt spid="431"/>
                                        </p:tgtEl>
                                        <p:attrNameLst>
                                          <p:attrName>style.visibility</p:attrName>
                                        </p:attrNameLst>
                                      </p:cBhvr>
                                      <p:to>
                                        <p:strVal val="visible"/>
                                      </p:to>
                                    </p:set>
                                    <p:anim calcmode="lin" valueType="num">
                                      <p:cBhvr>
                                        <p:cTn id="109" dur="200" fill="hold"/>
                                        <p:tgtEl>
                                          <p:spTgt spid="431"/>
                                        </p:tgtEl>
                                        <p:attrNameLst>
                                          <p:attrName>ppt_w</p:attrName>
                                        </p:attrNameLst>
                                      </p:cBhvr>
                                      <p:tavLst>
                                        <p:tav tm="0">
                                          <p:val>
                                            <p:fltVal val="0"/>
                                          </p:val>
                                        </p:tav>
                                        <p:tav tm="100000">
                                          <p:val>
                                            <p:strVal val="#ppt_w"/>
                                          </p:val>
                                        </p:tav>
                                      </p:tavLst>
                                    </p:anim>
                                    <p:anim calcmode="lin" valueType="num">
                                      <p:cBhvr>
                                        <p:cTn id="110" dur="200" fill="hold"/>
                                        <p:tgtEl>
                                          <p:spTgt spid="431"/>
                                        </p:tgtEl>
                                        <p:attrNameLst>
                                          <p:attrName>ppt_h</p:attrName>
                                        </p:attrNameLst>
                                      </p:cBhvr>
                                      <p:tavLst>
                                        <p:tav tm="0">
                                          <p:val>
                                            <p:fltVal val="0"/>
                                          </p:val>
                                        </p:tav>
                                        <p:tav tm="100000">
                                          <p:val>
                                            <p:strVal val="#ppt_h"/>
                                          </p:val>
                                        </p:tav>
                                      </p:tavLst>
                                    </p:anim>
                                    <p:animEffect transition="in" filter="fade">
                                      <p:cBhvr>
                                        <p:cTn id="111" dur="200"/>
                                        <p:tgtEl>
                                          <p:spTgt spid="4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 grpId="0" animBg="1"/>
      <p:bldP spid="96" grpId="1" animBg="1"/>
      <p:bldP spid="96" grpId="2"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own Arrow 3"/>
          <p:cNvSpPr/>
          <p:nvPr/>
        </p:nvSpPr>
        <p:spPr bwMode="auto">
          <a:xfrm>
            <a:off x="6372591" y="1284776"/>
            <a:ext cx="282229" cy="1807372"/>
          </a:xfrm>
          <a:prstGeom prst="down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5" rIns="0" bIns="45715" numCol="1" rtlCol="0" anchor="ctr" anchorCtr="0" compatLnSpc="1">
            <a:prstTxWarp prst="textNoShape">
              <a:avLst/>
            </a:prstTxWarp>
          </a:bodyPr>
          <a:lstStyle/>
          <a:p>
            <a:pPr marL="0" marR="0" lvl="0" indent="0" algn="ctr" defTabSz="914016"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a:ea typeface="+mn-ea"/>
              <a:cs typeface="+mn-cs"/>
            </a:endParaRPr>
          </a:p>
        </p:txBody>
      </p:sp>
      <p:grpSp>
        <p:nvGrpSpPr>
          <p:cNvPr id="127" name="Group 126"/>
          <p:cNvGrpSpPr/>
          <p:nvPr/>
        </p:nvGrpSpPr>
        <p:grpSpPr>
          <a:xfrm>
            <a:off x="4143175" y="4739739"/>
            <a:ext cx="3276939" cy="1669194"/>
            <a:chOff x="5442654" y="4275734"/>
            <a:chExt cx="3342649" cy="1702664"/>
          </a:xfrm>
        </p:grpSpPr>
        <p:sp>
          <p:nvSpPr>
            <p:cNvPr id="125" name="Freeform 124"/>
            <p:cNvSpPr/>
            <p:nvPr/>
          </p:nvSpPr>
          <p:spPr bwMode="auto">
            <a:xfrm>
              <a:off x="5905500" y="4295007"/>
              <a:ext cx="1085900" cy="705618"/>
            </a:xfrm>
            <a:custGeom>
              <a:avLst/>
              <a:gdLst>
                <a:gd name="connsiteX0" fmla="*/ 923925 w 923925"/>
                <a:gd name="connsiteY0" fmla="*/ 0 h 552450"/>
                <a:gd name="connsiteX1" fmla="*/ 0 w 923925"/>
                <a:gd name="connsiteY1" fmla="*/ 552450 h 552450"/>
              </a:gdLst>
              <a:ahLst/>
              <a:cxnLst>
                <a:cxn ang="0">
                  <a:pos x="connsiteX0" y="connsiteY0"/>
                </a:cxn>
                <a:cxn ang="0">
                  <a:pos x="connsiteX1" y="connsiteY1"/>
                </a:cxn>
              </a:cxnLst>
              <a:rect l="l" t="t" r="r" b="b"/>
              <a:pathLst>
                <a:path w="923925" h="552450">
                  <a:moveTo>
                    <a:pt x="923925" y="0"/>
                  </a:moveTo>
                  <a:lnTo>
                    <a:pt x="0" y="552450"/>
                  </a:lnTo>
                </a:path>
              </a:pathLst>
            </a:custGeom>
            <a:noFill/>
            <a:ln w="28575"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6" name="Freeform 125"/>
            <p:cNvSpPr/>
            <p:nvPr/>
          </p:nvSpPr>
          <p:spPr bwMode="auto">
            <a:xfrm flipH="1">
              <a:off x="7134225" y="4275734"/>
              <a:ext cx="1125344" cy="724891"/>
            </a:xfrm>
            <a:custGeom>
              <a:avLst/>
              <a:gdLst>
                <a:gd name="connsiteX0" fmla="*/ 923925 w 923925"/>
                <a:gd name="connsiteY0" fmla="*/ 0 h 552450"/>
                <a:gd name="connsiteX1" fmla="*/ 0 w 923925"/>
                <a:gd name="connsiteY1" fmla="*/ 552450 h 552450"/>
              </a:gdLst>
              <a:ahLst/>
              <a:cxnLst>
                <a:cxn ang="0">
                  <a:pos x="connsiteX0" y="connsiteY0"/>
                </a:cxn>
                <a:cxn ang="0">
                  <a:pos x="connsiteX1" y="connsiteY1"/>
                </a:cxn>
              </a:cxnLst>
              <a:rect l="l" t="t" r="r" b="b"/>
              <a:pathLst>
                <a:path w="923925" h="552450">
                  <a:moveTo>
                    <a:pt x="923925" y="0"/>
                  </a:moveTo>
                  <a:lnTo>
                    <a:pt x="0" y="552450"/>
                  </a:lnTo>
                </a:path>
              </a:pathLst>
            </a:custGeom>
            <a:noFill/>
            <a:ln w="28575"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24" name="Group 123"/>
            <p:cNvGrpSpPr/>
            <p:nvPr/>
          </p:nvGrpSpPr>
          <p:grpSpPr>
            <a:xfrm>
              <a:off x="5442654" y="5035088"/>
              <a:ext cx="3342649" cy="943310"/>
              <a:chOff x="6332961" y="5035088"/>
              <a:chExt cx="3342649" cy="943310"/>
            </a:xfrm>
          </p:grpSpPr>
          <p:sp>
            <p:nvSpPr>
              <p:cNvPr id="78" name="Freeform 17"/>
              <p:cNvSpPr>
                <a:spLocks noEditPoints="1"/>
              </p:cNvSpPr>
              <p:nvPr/>
            </p:nvSpPr>
            <p:spPr bwMode="auto">
              <a:xfrm>
                <a:off x="8947294" y="5035088"/>
                <a:ext cx="479225" cy="529549"/>
              </a:xfrm>
              <a:custGeom>
                <a:avLst/>
                <a:gdLst>
                  <a:gd name="T0" fmla="*/ 1460 w 1460"/>
                  <a:gd name="T1" fmla="*/ 384 h 1615"/>
                  <a:gd name="T2" fmla="*/ 1460 w 1460"/>
                  <a:gd name="T3" fmla="*/ 1359 h 1615"/>
                  <a:gd name="T4" fmla="*/ 1460 w 1460"/>
                  <a:gd name="T5" fmla="*/ 1359 h 1615"/>
                  <a:gd name="T6" fmla="*/ 730 w 1460"/>
                  <a:gd name="T7" fmla="*/ 1615 h 1615"/>
                  <a:gd name="T8" fmla="*/ 0 w 1460"/>
                  <a:gd name="T9" fmla="*/ 1359 h 1615"/>
                  <a:gd name="T10" fmla="*/ 0 w 1460"/>
                  <a:gd name="T11" fmla="*/ 1359 h 1615"/>
                  <a:gd name="T12" fmla="*/ 0 w 1460"/>
                  <a:gd name="T13" fmla="*/ 1359 h 1615"/>
                  <a:gd name="T14" fmla="*/ 0 w 1460"/>
                  <a:gd name="T15" fmla="*/ 1339 h 1615"/>
                  <a:gd name="T16" fmla="*/ 0 w 1460"/>
                  <a:gd name="T17" fmla="*/ 1329 h 1615"/>
                  <a:gd name="T18" fmla="*/ 0 w 1460"/>
                  <a:gd name="T19" fmla="*/ 394 h 1615"/>
                  <a:gd name="T20" fmla="*/ 730 w 1460"/>
                  <a:gd name="T21" fmla="*/ 591 h 1615"/>
                  <a:gd name="T22" fmla="*/ 1460 w 1460"/>
                  <a:gd name="T23" fmla="*/ 384 h 1615"/>
                  <a:gd name="T24" fmla="*/ 730 w 1460"/>
                  <a:gd name="T25" fmla="*/ 541 h 1615"/>
                  <a:gd name="T26" fmla="*/ 1460 w 1460"/>
                  <a:gd name="T27" fmla="*/ 275 h 1615"/>
                  <a:gd name="T28" fmla="*/ 730 w 1460"/>
                  <a:gd name="T29" fmla="*/ 0 h 1615"/>
                  <a:gd name="T30" fmla="*/ 0 w 1460"/>
                  <a:gd name="T31" fmla="*/ 275 h 1615"/>
                  <a:gd name="T32" fmla="*/ 730 w 1460"/>
                  <a:gd name="T33" fmla="*/ 541 h 1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60" h="1615">
                    <a:moveTo>
                      <a:pt x="1460" y="384"/>
                    </a:moveTo>
                    <a:cubicBezTo>
                      <a:pt x="1460" y="1359"/>
                      <a:pt x="1460" y="1359"/>
                      <a:pt x="1460" y="1359"/>
                    </a:cubicBezTo>
                    <a:cubicBezTo>
                      <a:pt x="1460" y="1359"/>
                      <a:pt x="1460" y="1359"/>
                      <a:pt x="1460" y="1359"/>
                    </a:cubicBezTo>
                    <a:cubicBezTo>
                      <a:pt x="1431" y="1507"/>
                      <a:pt x="1115" y="1615"/>
                      <a:pt x="730" y="1615"/>
                    </a:cubicBezTo>
                    <a:cubicBezTo>
                      <a:pt x="346" y="1615"/>
                      <a:pt x="30" y="1507"/>
                      <a:pt x="0" y="1359"/>
                    </a:cubicBezTo>
                    <a:cubicBezTo>
                      <a:pt x="0" y="1359"/>
                      <a:pt x="0" y="1359"/>
                      <a:pt x="0" y="1359"/>
                    </a:cubicBezTo>
                    <a:cubicBezTo>
                      <a:pt x="0" y="1359"/>
                      <a:pt x="0" y="1359"/>
                      <a:pt x="0" y="1359"/>
                    </a:cubicBezTo>
                    <a:cubicBezTo>
                      <a:pt x="0" y="1349"/>
                      <a:pt x="0" y="1349"/>
                      <a:pt x="0" y="1339"/>
                    </a:cubicBezTo>
                    <a:cubicBezTo>
                      <a:pt x="0" y="1339"/>
                      <a:pt x="0" y="1339"/>
                      <a:pt x="0" y="1329"/>
                    </a:cubicBezTo>
                    <a:cubicBezTo>
                      <a:pt x="0" y="394"/>
                      <a:pt x="0" y="394"/>
                      <a:pt x="0" y="394"/>
                    </a:cubicBezTo>
                    <a:cubicBezTo>
                      <a:pt x="119" y="522"/>
                      <a:pt x="434" y="591"/>
                      <a:pt x="730" y="591"/>
                    </a:cubicBezTo>
                    <a:cubicBezTo>
                      <a:pt x="1026" y="591"/>
                      <a:pt x="1342" y="522"/>
                      <a:pt x="1460" y="384"/>
                    </a:cubicBezTo>
                    <a:close/>
                    <a:moveTo>
                      <a:pt x="730" y="541"/>
                    </a:moveTo>
                    <a:cubicBezTo>
                      <a:pt x="1135" y="541"/>
                      <a:pt x="1460" y="423"/>
                      <a:pt x="1460" y="275"/>
                    </a:cubicBezTo>
                    <a:cubicBezTo>
                      <a:pt x="1460" y="128"/>
                      <a:pt x="1135" y="0"/>
                      <a:pt x="730" y="0"/>
                    </a:cubicBezTo>
                    <a:cubicBezTo>
                      <a:pt x="326" y="0"/>
                      <a:pt x="0" y="128"/>
                      <a:pt x="0" y="275"/>
                    </a:cubicBezTo>
                    <a:cubicBezTo>
                      <a:pt x="0" y="423"/>
                      <a:pt x="326" y="541"/>
                      <a:pt x="730" y="541"/>
                    </a:cubicBezTo>
                    <a:close/>
                  </a:path>
                </a:pathLst>
              </a:custGeom>
              <a:ln/>
            </p:spPr>
            <p:style>
              <a:lnRef idx="3">
                <a:schemeClr val="lt1"/>
              </a:lnRef>
              <a:fillRef idx="1">
                <a:schemeClr val="accent1"/>
              </a:fillRef>
              <a:effectRef idx="1">
                <a:schemeClr val="accent1"/>
              </a:effectRef>
              <a:fontRef idx="minor">
                <a:schemeClr val="lt1"/>
              </a:fontRef>
            </p:style>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7" name="Freeform 106"/>
              <p:cNvSpPr/>
              <p:nvPr/>
            </p:nvSpPr>
            <p:spPr bwMode="auto">
              <a:xfrm>
                <a:off x="6833903" y="5314557"/>
                <a:ext cx="500153" cy="45719"/>
              </a:xfrm>
              <a:custGeom>
                <a:avLst/>
                <a:gdLst>
                  <a:gd name="connsiteX0" fmla="*/ 0 w 142875"/>
                  <a:gd name="connsiteY0" fmla="*/ 0 h 0"/>
                  <a:gd name="connsiteX1" fmla="*/ 142875 w 142875"/>
                  <a:gd name="connsiteY1" fmla="*/ 0 h 0"/>
                </a:gdLst>
                <a:ahLst/>
                <a:cxnLst>
                  <a:cxn ang="0">
                    <a:pos x="connsiteX0" y="connsiteY0"/>
                  </a:cxn>
                  <a:cxn ang="0">
                    <a:pos x="connsiteX1" y="connsiteY1"/>
                  </a:cxn>
                </a:cxnLst>
                <a:rect l="l" t="t" r="r" b="b"/>
                <a:pathLst>
                  <a:path w="142875">
                    <a:moveTo>
                      <a:pt x="0" y="0"/>
                    </a:moveTo>
                    <a:lnTo>
                      <a:pt x="142875" y="0"/>
                    </a:lnTo>
                  </a:path>
                </a:pathLst>
              </a:custGeom>
              <a:noFill/>
              <a:ln w="25400" cap="rnd">
                <a:solidFill>
                  <a:schemeClr val="tx1"/>
                </a:solidFill>
                <a:prstDash val="sysDot"/>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8" name="Freeform 17"/>
              <p:cNvSpPr>
                <a:spLocks noEditPoints="1"/>
              </p:cNvSpPr>
              <p:nvPr/>
            </p:nvSpPr>
            <p:spPr bwMode="auto">
              <a:xfrm>
                <a:off x="6525341" y="5035088"/>
                <a:ext cx="479225" cy="529549"/>
              </a:xfrm>
              <a:custGeom>
                <a:avLst/>
                <a:gdLst>
                  <a:gd name="T0" fmla="*/ 1460 w 1460"/>
                  <a:gd name="T1" fmla="*/ 384 h 1615"/>
                  <a:gd name="T2" fmla="*/ 1460 w 1460"/>
                  <a:gd name="T3" fmla="*/ 1359 h 1615"/>
                  <a:gd name="T4" fmla="*/ 1460 w 1460"/>
                  <a:gd name="T5" fmla="*/ 1359 h 1615"/>
                  <a:gd name="T6" fmla="*/ 730 w 1460"/>
                  <a:gd name="T7" fmla="*/ 1615 h 1615"/>
                  <a:gd name="T8" fmla="*/ 0 w 1460"/>
                  <a:gd name="T9" fmla="*/ 1359 h 1615"/>
                  <a:gd name="T10" fmla="*/ 0 w 1460"/>
                  <a:gd name="T11" fmla="*/ 1359 h 1615"/>
                  <a:gd name="T12" fmla="*/ 0 w 1460"/>
                  <a:gd name="T13" fmla="*/ 1359 h 1615"/>
                  <a:gd name="T14" fmla="*/ 0 w 1460"/>
                  <a:gd name="T15" fmla="*/ 1339 h 1615"/>
                  <a:gd name="T16" fmla="*/ 0 w 1460"/>
                  <a:gd name="T17" fmla="*/ 1329 h 1615"/>
                  <a:gd name="T18" fmla="*/ 0 w 1460"/>
                  <a:gd name="T19" fmla="*/ 394 h 1615"/>
                  <a:gd name="T20" fmla="*/ 730 w 1460"/>
                  <a:gd name="T21" fmla="*/ 591 h 1615"/>
                  <a:gd name="T22" fmla="*/ 1460 w 1460"/>
                  <a:gd name="T23" fmla="*/ 384 h 1615"/>
                  <a:gd name="T24" fmla="*/ 730 w 1460"/>
                  <a:gd name="T25" fmla="*/ 541 h 1615"/>
                  <a:gd name="T26" fmla="*/ 1460 w 1460"/>
                  <a:gd name="T27" fmla="*/ 275 h 1615"/>
                  <a:gd name="T28" fmla="*/ 730 w 1460"/>
                  <a:gd name="T29" fmla="*/ 0 h 1615"/>
                  <a:gd name="T30" fmla="*/ 0 w 1460"/>
                  <a:gd name="T31" fmla="*/ 275 h 1615"/>
                  <a:gd name="T32" fmla="*/ 730 w 1460"/>
                  <a:gd name="T33" fmla="*/ 541 h 1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60" h="1615">
                    <a:moveTo>
                      <a:pt x="1460" y="384"/>
                    </a:moveTo>
                    <a:cubicBezTo>
                      <a:pt x="1460" y="1359"/>
                      <a:pt x="1460" y="1359"/>
                      <a:pt x="1460" y="1359"/>
                    </a:cubicBezTo>
                    <a:cubicBezTo>
                      <a:pt x="1460" y="1359"/>
                      <a:pt x="1460" y="1359"/>
                      <a:pt x="1460" y="1359"/>
                    </a:cubicBezTo>
                    <a:cubicBezTo>
                      <a:pt x="1431" y="1507"/>
                      <a:pt x="1115" y="1615"/>
                      <a:pt x="730" y="1615"/>
                    </a:cubicBezTo>
                    <a:cubicBezTo>
                      <a:pt x="346" y="1615"/>
                      <a:pt x="30" y="1507"/>
                      <a:pt x="0" y="1359"/>
                    </a:cubicBezTo>
                    <a:cubicBezTo>
                      <a:pt x="0" y="1359"/>
                      <a:pt x="0" y="1359"/>
                      <a:pt x="0" y="1359"/>
                    </a:cubicBezTo>
                    <a:cubicBezTo>
                      <a:pt x="0" y="1359"/>
                      <a:pt x="0" y="1359"/>
                      <a:pt x="0" y="1359"/>
                    </a:cubicBezTo>
                    <a:cubicBezTo>
                      <a:pt x="0" y="1349"/>
                      <a:pt x="0" y="1349"/>
                      <a:pt x="0" y="1339"/>
                    </a:cubicBezTo>
                    <a:cubicBezTo>
                      <a:pt x="0" y="1339"/>
                      <a:pt x="0" y="1339"/>
                      <a:pt x="0" y="1329"/>
                    </a:cubicBezTo>
                    <a:cubicBezTo>
                      <a:pt x="0" y="394"/>
                      <a:pt x="0" y="394"/>
                      <a:pt x="0" y="394"/>
                    </a:cubicBezTo>
                    <a:cubicBezTo>
                      <a:pt x="119" y="522"/>
                      <a:pt x="434" y="591"/>
                      <a:pt x="730" y="591"/>
                    </a:cubicBezTo>
                    <a:cubicBezTo>
                      <a:pt x="1026" y="591"/>
                      <a:pt x="1342" y="522"/>
                      <a:pt x="1460" y="384"/>
                    </a:cubicBezTo>
                    <a:close/>
                    <a:moveTo>
                      <a:pt x="730" y="541"/>
                    </a:moveTo>
                    <a:cubicBezTo>
                      <a:pt x="1135" y="541"/>
                      <a:pt x="1460" y="423"/>
                      <a:pt x="1460" y="275"/>
                    </a:cubicBezTo>
                    <a:cubicBezTo>
                      <a:pt x="1460" y="128"/>
                      <a:pt x="1135" y="0"/>
                      <a:pt x="730" y="0"/>
                    </a:cubicBezTo>
                    <a:cubicBezTo>
                      <a:pt x="326" y="0"/>
                      <a:pt x="0" y="128"/>
                      <a:pt x="0" y="275"/>
                    </a:cubicBezTo>
                    <a:cubicBezTo>
                      <a:pt x="0" y="423"/>
                      <a:pt x="326" y="541"/>
                      <a:pt x="730" y="541"/>
                    </a:cubicBezTo>
                    <a:close/>
                  </a:path>
                </a:pathLst>
              </a:custGeom>
              <a:ln/>
            </p:spPr>
            <p:style>
              <a:lnRef idx="3">
                <a:schemeClr val="lt1"/>
              </a:lnRef>
              <a:fillRef idx="1">
                <a:schemeClr val="accent1"/>
              </a:fillRef>
              <a:effectRef idx="1">
                <a:schemeClr val="accent1"/>
              </a:effectRef>
              <a:fontRef idx="minor">
                <a:schemeClr val="lt1"/>
              </a:fontRef>
            </p:style>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8" name="Freeform 107"/>
              <p:cNvSpPr/>
              <p:nvPr/>
            </p:nvSpPr>
            <p:spPr bwMode="auto">
              <a:xfrm>
                <a:off x="8570966" y="5314557"/>
                <a:ext cx="365760" cy="45719"/>
              </a:xfrm>
              <a:custGeom>
                <a:avLst/>
                <a:gdLst>
                  <a:gd name="connsiteX0" fmla="*/ 0 w 142875"/>
                  <a:gd name="connsiteY0" fmla="*/ 0 h 0"/>
                  <a:gd name="connsiteX1" fmla="*/ 142875 w 142875"/>
                  <a:gd name="connsiteY1" fmla="*/ 0 h 0"/>
                </a:gdLst>
                <a:ahLst/>
                <a:cxnLst>
                  <a:cxn ang="0">
                    <a:pos x="connsiteX0" y="connsiteY0"/>
                  </a:cxn>
                  <a:cxn ang="0">
                    <a:pos x="connsiteX1" y="connsiteY1"/>
                  </a:cxn>
                </a:cxnLst>
                <a:rect l="l" t="t" r="r" b="b"/>
                <a:pathLst>
                  <a:path w="142875">
                    <a:moveTo>
                      <a:pt x="0" y="0"/>
                    </a:moveTo>
                    <a:lnTo>
                      <a:pt x="142875" y="0"/>
                    </a:lnTo>
                  </a:path>
                </a:pathLst>
              </a:custGeom>
              <a:noFill/>
              <a:ln w="25400" cap="rnd">
                <a:solidFill>
                  <a:schemeClr val="tx1"/>
                </a:solidFill>
                <a:prstDash val="sysDot"/>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00" name="Group 99"/>
              <p:cNvGrpSpPr/>
              <p:nvPr/>
            </p:nvGrpSpPr>
            <p:grpSpPr>
              <a:xfrm>
                <a:off x="7345682" y="5205437"/>
                <a:ext cx="1232507" cy="226619"/>
                <a:chOff x="7974942" y="1629143"/>
                <a:chExt cx="781050" cy="226619"/>
              </a:xfrm>
            </p:grpSpPr>
            <p:sp>
              <p:nvSpPr>
                <p:cNvPr id="101" name="Rectangle 100"/>
                <p:cNvSpPr/>
                <p:nvPr/>
              </p:nvSpPr>
              <p:spPr bwMode="auto">
                <a:xfrm>
                  <a:off x="7974942" y="1629143"/>
                  <a:ext cx="781050" cy="226619"/>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16"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02" name="Rectangle 101"/>
                <p:cNvSpPr/>
                <p:nvPr/>
              </p:nvSpPr>
              <p:spPr bwMode="auto">
                <a:xfrm>
                  <a:off x="8045429" y="1713877"/>
                  <a:ext cx="640080" cy="5715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16"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sp>
            <p:nvSpPr>
              <p:cNvPr id="109" name="TextBox 108"/>
              <p:cNvSpPr txBox="1"/>
              <p:nvPr/>
            </p:nvSpPr>
            <p:spPr>
              <a:xfrm>
                <a:off x="6332961" y="5485145"/>
                <a:ext cx="835349" cy="493253"/>
              </a:xfrm>
              <a:prstGeom prst="rect">
                <a:avLst/>
              </a:prstGeom>
              <a:noFill/>
            </p:spPr>
            <p:txBody>
              <a:bodyPr wrap="none" lIns="179285" tIns="143428" rIns="179285" bIns="143428" rtlCol="0">
                <a:spAutoFit/>
              </a:bodyPr>
              <a:lstStyle/>
              <a:p>
                <a:pPr marL="0" marR="0" lvl="0" indent="0" algn="l" defTabSz="914314" rtl="0" eaLnBrk="1" fontAlgn="auto" latinLnBrk="0" hangingPunct="1">
                  <a:lnSpc>
                    <a:spcPct val="90000"/>
                  </a:lnSpc>
                  <a:spcBef>
                    <a:spcPts val="0"/>
                  </a:spcBef>
                  <a:spcAft>
                    <a:spcPts val="588"/>
                  </a:spcAft>
                  <a:buClrTx/>
                  <a:buSzTx/>
                  <a:buFontTx/>
                  <a:buNone/>
                  <a:tabLst/>
                  <a:defRPr/>
                </a:pPr>
                <a:r>
                  <a:rPr kumimoji="0" lang="en-US" sz="1400" b="0" i="0" u="none" strike="noStrike" kern="1200" cap="none" spc="0" normalizeH="0" baseline="0" noProof="0">
                    <a:ln>
                      <a:noFill/>
                    </a:ln>
                    <a:gradFill>
                      <a:gsLst>
                        <a:gs pos="2917">
                          <a:prstClr val="black"/>
                        </a:gs>
                        <a:gs pos="30000">
                          <a:prstClr val="black"/>
                        </a:gs>
                      </a:gsLst>
                      <a:lin ang="5400000" scaled="0"/>
                    </a:gradFill>
                    <a:effectLst/>
                    <a:uLnTx/>
                    <a:uFillTx/>
                    <a:latin typeface="Calibri" panose="020F0502020204030204"/>
                    <a:ea typeface="+mn-ea"/>
                    <a:cs typeface="+mn-cs"/>
                  </a:rPr>
                  <a:t>INPUT</a:t>
                </a:r>
              </a:p>
            </p:txBody>
          </p:sp>
          <p:sp>
            <p:nvSpPr>
              <p:cNvPr id="110" name="TextBox 109"/>
              <p:cNvSpPr txBox="1"/>
              <p:nvPr/>
            </p:nvSpPr>
            <p:spPr>
              <a:xfrm>
                <a:off x="8675111" y="5485145"/>
                <a:ext cx="1000499" cy="493253"/>
              </a:xfrm>
              <a:prstGeom prst="rect">
                <a:avLst/>
              </a:prstGeom>
              <a:noFill/>
            </p:spPr>
            <p:txBody>
              <a:bodyPr wrap="none" lIns="179285" tIns="143428" rIns="179285" bIns="143428" rtlCol="0">
                <a:spAutoFit/>
              </a:bodyPr>
              <a:lstStyle/>
              <a:p>
                <a:pPr marL="0" marR="0" lvl="0" indent="0" algn="l" defTabSz="914314" rtl="0" eaLnBrk="1" fontAlgn="auto" latinLnBrk="0" hangingPunct="1">
                  <a:lnSpc>
                    <a:spcPct val="90000"/>
                  </a:lnSpc>
                  <a:spcBef>
                    <a:spcPts val="0"/>
                  </a:spcBef>
                  <a:spcAft>
                    <a:spcPts val="588"/>
                  </a:spcAft>
                  <a:buClrTx/>
                  <a:buSzTx/>
                  <a:buFontTx/>
                  <a:buNone/>
                  <a:tabLst/>
                  <a:defRPr/>
                </a:pPr>
                <a:r>
                  <a:rPr kumimoji="0" lang="en-US" sz="1400" b="0" i="0" u="none" strike="noStrike" kern="1200" cap="none" spc="0" normalizeH="0" baseline="0" noProof="0">
                    <a:ln>
                      <a:noFill/>
                    </a:ln>
                    <a:gradFill>
                      <a:gsLst>
                        <a:gs pos="2917">
                          <a:prstClr val="black"/>
                        </a:gs>
                        <a:gs pos="30000">
                          <a:prstClr val="black"/>
                        </a:gs>
                      </a:gsLst>
                      <a:lin ang="5400000" scaled="0"/>
                    </a:gradFill>
                    <a:effectLst/>
                    <a:uLnTx/>
                    <a:uFillTx/>
                    <a:latin typeface="Calibri" panose="020F0502020204030204"/>
                    <a:ea typeface="+mn-ea"/>
                    <a:cs typeface="+mn-cs"/>
                  </a:rPr>
                  <a:t>OUTPUT</a:t>
                </a:r>
              </a:p>
            </p:txBody>
          </p:sp>
        </p:grpSp>
      </p:grpSp>
      <p:sp>
        <p:nvSpPr>
          <p:cNvPr id="2" name="Title 1"/>
          <p:cNvSpPr>
            <a:spLocks noGrp="1"/>
          </p:cNvSpPr>
          <p:nvPr>
            <p:ph type="title"/>
          </p:nvPr>
        </p:nvSpPr>
        <p:spPr>
          <a:xfrm>
            <a:off x="269241" y="289957"/>
            <a:ext cx="4855632" cy="899537"/>
          </a:xfrm>
        </p:spPr>
        <p:txBody>
          <a:bodyPr>
            <a:normAutofit fontScale="90000"/>
          </a:bodyPr>
          <a:lstStyle/>
          <a:p>
            <a:r>
              <a:rPr lang="en-US"/>
              <a:t>Azure Batch Concepts</a:t>
            </a:r>
          </a:p>
        </p:txBody>
      </p:sp>
      <p:sp>
        <p:nvSpPr>
          <p:cNvPr id="27" name="Freeform 9"/>
          <p:cNvSpPr>
            <a:spLocks noEditPoints="1"/>
          </p:cNvSpPr>
          <p:nvPr/>
        </p:nvSpPr>
        <p:spPr bwMode="auto">
          <a:xfrm>
            <a:off x="5315292" y="3487216"/>
            <a:ext cx="780141" cy="578941"/>
          </a:xfrm>
          <a:custGeom>
            <a:avLst/>
            <a:gdLst>
              <a:gd name="T0" fmla="*/ 2283 w 2309"/>
              <a:gd name="T1" fmla="*/ 589 h 1714"/>
              <a:gd name="T2" fmla="*/ 1285 w 2309"/>
              <a:gd name="T3" fmla="*/ 8 h 1714"/>
              <a:gd name="T4" fmla="*/ 1213 w 2309"/>
              <a:gd name="T5" fmla="*/ 8 h 1714"/>
              <a:gd name="T6" fmla="*/ 1242 w 2309"/>
              <a:gd name="T7" fmla="*/ 1200 h 1714"/>
              <a:gd name="T8" fmla="*/ 289 w 2309"/>
              <a:gd name="T9" fmla="*/ 1097 h 1714"/>
              <a:gd name="T10" fmla="*/ 860 w 2309"/>
              <a:gd name="T11" fmla="*/ 1513 h 1714"/>
              <a:gd name="T12" fmla="*/ 271 w 2309"/>
              <a:gd name="T13" fmla="*/ 1112 h 1714"/>
              <a:gd name="T14" fmla="*/ 1278 w 2309"/>
              <a:gd name="T15" fmla="*/ 1291 h 1714"/>
              <a:gd name="T16" fmla="*/ 1255 w 2309"/>
              <a:gd name="T17" fmla="*/ 1708 h 1714"/>
              <a:gd name="T18" fmla="*/ 1203 w 2309"/>
              <a:gd name="T19" fmla="*/ 1707 h 1714"/>
              <a:gd name="T20" fmla="*/ 1035 w 2309"/>
              <a:gd name="T21" fmla="*/ 1544 h 1714"/>
              <a:gd name="T22" fmla="*/ 1198 w 2309"/>
              <a:gd name="T23" fmla="*/ 1612 h 1714"/>
              <a:gd name="T24" fmla="*/ 81 w 2309"/>
              <a:gd name="T25" fmla="*/ 695 h 1714"/>
              <a:gd name="T26" fmla="*/ 82 w 2309"/>
              <a:gd name="T27" fmla="*/ 980 h 1714"/>
              <a:gd name="T28" fmla="*/ 95 w 2309"/>
              <a:gd name="T29" fmla="*/ 1079 h 1714"/>
              <a:gd name="T30" fmla="*/ 6 w 2309"/>
              <a:gd name="T31" fmla="*/ 1022 h 1714"/>
              <a:gd name="T32" fmla="*/ 0 w 2309"/>
              <a:gd name="T33" fmla="*/ 645 h 1714"/>
              <a:gd name="T34" fmla="*/ 77 w 2309"/>
              <a:gd name="T35" fmla="*/ 600 h 1714"/>
              <a:gd name="T36" fmla="*/ 140 w 2309"/>
              <a:gd name="T37" fmla="*/ 635 h 1714"/>
              <a:gd name="T38" fmla="*/ 1278 w 2309"/>
              <a:gd name="T39" fmla="*/ 1291 h 1714"/>
              <a:gd name="T40" fmla="*/ 2309 w 2309"/>
              <a:gd name="T41" fmla="*/ 645 h 1714"/>
              <a:gd name="T42" fmla="*/ 2273 w 2309"/>
              <a:gd name="T43" fmla="*/ 1025 h 1714"/>
              <a:gd name="T44" fmla="*/ 1325 w 2309"/>
              <a:gd name="T45" fmla="*/ 1291 h 1714"/>
              <a:gd name="T46" fmla="*/ 2307 w 2309"/>
              <a:gd name="T47" fmla="*/ 630 h 1714"/>
              <a:gd name="T48" fmla="*/ 757 w 2309"/>
              <a:gd name="T49" fmla="*/ 1275 h 1714"/>
              <a:gd name="T50" fmla="*/ 456 w 2309"/>
              <a:gd name="T51" fmla="*/ 1108 h 1714"/>
              <a:gd name="T52" fmla="*/ 433 w 2309"/>
              <a:gd name="T53" fmla="*/ 1038 h 1714"/>
              <a:gd name="T54" fmla="*/ 754 w 2309"/>
              <a:gd name="T55" fmla="*/ 1183 h 1714"/>
              <a:gd name="T56" fmla="*/ 777 w 2309"/>
              <a:gd name="T57" fmla="*/ 1252 h 1714"/>
              <a:gd name="T58" fmla="*/ 1027 w 2309"/>
              <a:gd name="T59" fmla="*/ 1487 h 1714"/>
              <a:gd name="T60" fmla="*/ 934 w 2309"/>
              <a:gd name="T61" fmla="*/ 1570 h 1714"/>
              <a:gd name="T62" fmla="*/ 890 w 2309"/>
              <a:gd name="T63" fmla="*/ 1540 h 1714"/>
              <a:gd name="T64" fmla="*/ 901 w 2309"/>
              <a:gd name="T65" fmla="*/ 1315 h 1714"/>
              <a:gd name="T66" fmla="*/ 1027 w 2309"/>
              <a:gd name="T67" fmla="*/ 1274 h 1714"/>
              <a:gd name="T68" fmla="*/ 1021 w 2309"/>
              <a:gd name="T69" fmla="*/ 1308 h 1714"/>
              <a:gd name="T70" fmla="*/ 950 w 2309"/>
              <a:gd name="T71" fmla="*/ 1503 h 1714"/>
              <a:gd name="T72" fmla="*/ 1027 w 2309"/>
              <a:gd name="T73" fmla="*/ 1487 h 1714"/>
              <a:gd name="T74" fmla="*/ 255 w 2309"/>
              <a:gd name="T75" fmla="*/ 1088 h 1714"/>
              <a:gd name="T76" fmla="*/ 133 w 2309"/>
              <a:gd name="T77" fmla="*/ 1131 h 1714"/>
              <a:gd name="T78" fmla="*/ 124 w 2309"/>
              <a:gd name="T79" fmla="*/ 910 h 1714"/>
              <a:gd name="T80" fmla="*/ 222 w 2309"/>
              <a:gd name="T81" fmla="*/ 835 h 1714"/>
              <a:gd name="T82" fmla="*/ 261 w 2309"/>
              <a:gd name="T83" fmla="*/ 842 h 1714"/>
              <a:gd name="T84" fmla="*/ 186 w 2309"/>
              <a:gd name="T85" fmla="*/ 917 h 1714"/>
              <a:gd name="T86" fmla="*/ 222 w 2309"/>
              <a:gd name="T87" fmla="*/ 1049 h 1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09" h="1714">
                <a:moveTo>
                  <a:pt x="1242" y="1200"/>
                </a:moveTo>
                <a:cubicBezTo>
                  <a:pt x="2283" y="589"/>
                  <a:pt x="2283" y="589"/>
                  <a:pt x="2283" y="589"/>
                </a:cubicBezTo>
                <a:cubicBezTo>
                  <a:pt x="2280" y="586"/>
                  <a:pt x="2277" y="584"/>
                  <a:pt x="2273" y="581"/>
                </a:cubicBezTo>
                <a:cubicBezTo>
                  <a:pt x="1285" y="8"/>
                  <a:pt x="1285" y="8"/>
                  <a:pt x="1285" y="8"/>
                </a:cubicBezTo>
                <a:cubicBezTo>
                  <a:pt x="1275" y="3"/>
                  <a:pt x="1262" y="0"/>
                  <a:pt x="1249" y="0"/>
                </a:cubicBezTo>
                <a:cubicBezTo>
                  <a:pt x="1236" y="0"/>
                  <a:pt x="1223" y="3"/>
                  <a:pt x="1213" y="8"/>
                </a:cubicBezTo>
                <a:cubicBezTo>
                  <a:pt x="188" y="607"/>
                  <a:pt x="188" y="607"/>
                  <a:pt x="188" y="607"/>
                </a:cubicBezTo>
                <a:cubicBezTo>
                  <a:pt x="1242" y="1200"/>
                  <a:pt x="1242" y="1200"/>
                  <a:pt x="1242" y="1200"/>
                </a:cubicBezTo>
                <a:cubicBezTo>
                  <a:pt x="1242" y="1200"/>
                  <a:pt x="1242" y="1200"/>
                  <a:pt x="1242" y="1200"/>
                </a:cubicBezTo>
                <a:close/>
                <a:moveTo>
                  <a:pt x="289" y="1097"/>
                </a:moveTo>
                <a:cubicBezTo>
                  <a:pt x="860" y="1421"/>
                  <a:pt x="860" y="1421"/>
                  <a:pt x="860" y="1421"/>
                </a:cubicBezTo>
                <a:cubicBezTo>
                  <a:pt x="860" y="1513"/>
                  <a:pt x="860" y="1513"/>
                  <a:pt x="860" y="1513"/>
                </a:cubicBezTo>
                <a:cubicBezTo>
                  <a:pt x="214" y="1147"/>
                  <a:pt x="214" y="1147"/>
                  <a:pt x="214" y="1147"/>
                </a:cubicBezTo>
                <a:cubicBezTo>
                  <a:pt x="271" y="1112"/>
                  <a:pt x="271" y="1112"/>
                  <a:pt x="271" y="1112"/>
                </a:cubicBezTo>
                <a:cubicBezTo>
                  <a:pt x="277" y="1110"/>
                  <a:pt x="284" y="1104"/>
                  <a:pt x="289" y="1097"/>
                </a:cubicBezTo>
                <a:close/>
                <a:moveTo>
                  <a:pt x="1278" y="1291"/>
                </a:moveTo>
                <a:cubicBezTo>
                  <a:pt x="1278" y="1674"/>
                  <a:pt x="1278" y="1674"/>
                  <a:pt x="1278" y="1674"/>
                </a:cubicBezTo>
                <a:cubicBezTo>
                  <a:pt x="1275" y="1688"/>
                  <a:pt x="1266" y="1701"/>
                  <a:pt x="1255" y="1708"/>
                </a:cubicBezTo>
                <a:cubicBezTo>
                  <a:pt x="1247" y="1713"/>
                  <a:pt x="1239" y="1714"/>
                  <a:pt x="1230" y="1714"/>
                </a:cubicBezTo>
                <a:cubicBezTo>
                  <a:pt x="1221" y="1714"/>
                  <a:pt x="1211" y="1713"/>
                  <a:pt x="1203" y="1707"/>
                </a:cubicBezTo>
                <a:cubicBezTo>
                  <a:pt x="976" y="1579"/>
                  <a:pt x="976" y="1579"/>
                  <a:pt x="976" y="1579"/>
                </a:cubicBezTo>
                <a:cubicBezTo>
                  <a:pt x="1035" y="1544"/>
                  <a:pt x="1035" y="1544"/>
                  <a:pt x="1035" y="1544"/>
                </a:cubicBezTo>
                <a:cubicBezTo>
                  <a:pt x="1043" y="1541"/>
                  <a:pt x="1048" y="1536"/>
                  <a:pt x="1053" y="1528"/>
                </a:cubicBezTo>
                <a:cubicBezTo>
                  <a:pt x="1198" y="1612"/>
                  <a:pt x="1198" y="1612"/>
                  <a:pt x="1198" y="1612"/>
                </a:cubicBezTo>
                <a:cubicBezTo>
                  <a:pt x="1198" y="1333"/>
                  <a:pt x="1198" y="1333"/>
                  <a:pt x="1198" y="1333"/>
                </a:cubicBezTo>
                <a:cubicBezTo>
                  <a:pt x="81" y="695"/>
                  <a:pt x="81" y="695"/>
                  <a:pt x="81" y="695"/>
                </a:cubicBezTo>
                <a:cubicBezTo>
                  <a:pt x="81" y="977"/>
                  <a:pt x="81" y="977"/>
                  <a:pt x="81" y="977"/>
                </a:cubicBezTo>
                <a:cubicBezTo>
                  <a:pt x="82" y="980"/>
                  <a:pt x="82" y="980"/>
                  <a:pt x="82" y="980"/>
                </a:cubicBezTo>
                <a:cubicBezTo>
                  <a:pt x="95" y="989"/>
                  <a:pt x="95" y="989"/>
                  <a:pt x="95" y="989"/>
                </a:cubicBezTo>
                <a:cubicBezTo>
                  <a:pt x="95" y="1079"/>
                  <a:pt x="95" y="1079"/>
                  <a:pt x="95" y="1079"/>
                </a:cubicBezTo>
                <a:cubicBezTo>
                  <a:pt x="39" y="1048"/>
                  <a:pt x="39" y="1048"/>
                  <a:pt x="39" y="1048"/>
                </a:cubicBezTo>
                <a:cubicBezTo>
                  <a:pt x="6" y="1022"/>
                  <a:pt x="6" y="1022"/>
                  <a:pt x="6" y="1022"/>
                </a:cubicBezTo>
                <a:cubicBezTo>
                  <a:pt x="0" y="994"/>
                  <a:pt x="0" y="994"/>
                  <a:pt x="0" y="994"/>
                </a:cubicBezTo>
                <a:cubicBezTo>
                  <a:pt x="0" y="645"/>
                  <a:pt x="0" y="645"/>
                  <a:pt x="0" y="645"/>
                </a:cubicBezTo>
                <a:cubicBezTo>
                  <a:pt x="0" y="625"/>
                  <a:pt x="9" y="609"/>
                  <a:pt x="25" y="599"/>
                </a:cubicBezTo>
                <a:cubicBezTo>
                  <a:pt x="41" y="590"/>
                  <a:pt x="59" y="590"/>
                  <a:pt x="77" y="600"/>
                </a:cubicBezTo>
                <a:cubicBezTo>
                  <a:pt x="139" y="636"/>
                  <a:pt x="139" y="636"/>
                  <a:pt x="139" y="636"/>
                </a:cubicBezTo>
                <a:cubicBezTo>
                  <a:pt x="140" y="635"/>
                  <a:pt x="140" y="635"/>
                  <a:pt x="140" y="635"/>
                </a:cubicBezTo>
                <a:cubicBezTo>
                  <a:pt x="1265" y="1268"/>
                  <a:pt x="1265" y="1268"/>
                  <a:pt x="1265" y="1268"/>
                </a:cubicBezTo>
                <a:cubicBezTo>
                  <a:pt x="1270" y="1271"/>
                  <a:pt x="1278" y="1284"/>
                  <a:pt x="1278" y="1291"/>
                </a:cubicBezTo>
                <a:close/>
                <a:moveTo>
                  <a:pt x="2307" y="630"/>
                </a:moveTo>
                <a:cubicBezTo>
                  <a:pt x="2309" y="635"/>
                  <a:pt x="2309" y="639"/>
                  <a:pt x="2309" y="645"/>
                </a:cubicBezTo>
                <a:cubicBezTo>
                  <a:pt x="2309" y="963"/>
                  <a:pt x="2309" y="963"/>
                  <a:pt x="2309" y="963"/>
                </a:cubicBezTo>
                <a:cubicBezTo>
                  <a:pt x="2309" y="987"/>
                  <a:pt x="2294" y="1013"/>
                  <a:pt x="2273" y="1025"/>
                </a:cubicBezTo>
                <a:cubicBezTo>
                  <a:pt x="1325" y="1564"/>
                  <a:pt x="1325" y="1564"/>
                  <a:pt x="1325" y="1564"/>
                </a:cubicBezTo>
                <a:cubicBezTo>
                  <a:pt x="1325" y="1291"/>
                  <a:pt x="1325" y="1291"/>
                  <a:pt x="1325" y="1291"/>
                </a:cubicBezTo>
                <a:cubicBezTo>
                  <a:pt x="1325" y="1266"/>
                  <a:pt x="1311" y="1241"/>
                  <a:pt x="1289" y="1228"/>
                </a:cubicBezTo>
                <a:cubicBezTo>
                  <a:pt x="2307" y="630"/>
                  <a:pt x="2307" y="630"/>
                  <a:pt x="2307" y="630"/>
                </a:cubicBezTo>
                <a:cubicBezTo>
                  <a:pt x="2307" y="630"/>
                  <a:pt x="2307" y="630"/>
                  <a:pt x="2307" y="630"/>
                </a:cubicBezTo>
                <a:close/>
                <a:moveTo>
                  <a:pt x="757" y="1275"/>
                </a:moveTo>
                <a:cubicBezTo>
                  <a:pt x="753" y="1275"/>
                  <a:pt x="749" y="1274"/>
                  <a:pt x="744" y="1272"/>
                </a:cubicBezTo>
                <a:cubicBezTo>
                  <a:pt x="456" y="1108"/>
                  <a:pt x="456" y="1108"/>
                  <a:pt x="456" y="1108"/>
                </a:cubicBezTo>
                <a:cubicBezTo>
                  <a:pt x="443" y="1101"/>
                  <a:pt x="433" y="1084"/>
                  <a:pt x="433" y="1068"/>
                </a:cubicBezTo>
                <a:cubicBezTo>
                  <a:pt x="433" y="1038"/>
                  <a:pt x="433" y="1038"/>
                  <a:pt x="433" y="1038"/>
                </a:cubicBezTo>
                <a:cubicBezTo>
                  <a:pt x="433" y="1019"/>
                  <a:pt x="449" y="1009"/>
                  <a:pt x="466" y="1019"/>
                </a:cubicBezTo>
                <a:cubicBezTo>
                  <a:pt x="754" y="1183"/>
                  <a:pt x="754" y="1183"/>
                  <a:pt x="754" y="1183"/>
                </a:cubicBezTo>
                <a:cubicBezTo>
                  <a:pt x="767" y="1190"/>
                  <a:pt x="777" y="1208"/>
                  <a:pt x="777" y="1222"/>
                </a:cubicBezTo>
                <a:cubicBezTo>
                  <a:pt x="777" y="1252"/>
                  <a:pt x="777" y="1252"/>
                  <a:pt x="777" y="1252"/>
                </a:cubicBezTo>
                <a:cubicBezTo>
                  <a:pt x="777" y="1266"/>
                  <a:pt x="769" y="1275"/>
                  <a:pt x="757" y="1275"/>
                </a:cubicBezTo>
                <a:close/>
                <a:moveTo>
                  <a:pt x="1027" y="1487"/>
                </a:moveTo>
                <a:cubicBezTo>
                  <a:pt x="1035" y="1497"/>
                  <a:pt x="1033" y="1513"/>
                  <a:pt x="1021" y="1520"/>
                </a:cubicBezTo>
                <a:cubicBezTo>
                  <a:pt x="934" y="1570"/>
                  <a:pt x="934" y="1570"/>
                  <a:pt x="934" y="1570"/>
                </a:cubicBezTo>
                <a:cubicBezTo>
                  <a:pt x="923" y="1577"/>
                  <a:pt x="903" y="1569"/>
                  <a:pt x="897" y="1563"/>
                </a:cubicBezTo>
                <a:cubicBezTo>
                  <a:pt x="891" y="1557"/>
                  <a:pt x="890" y="1540"/>
                  <a:pt x="890" y="1540"/>
                </a:cubicBezTo>
                <a:cubicBezTo>
                  <a:pt x="890" y="1341"/>
                  <a:pt x="890" y="1341"/>
                  <a:pt x="890" y="1341"/>
                </a:cubicBezTo>
                <a:cubicBezTo>
                  <a:pt x="890" y="1341"/>
                  <a:pt x="891" y="1321"/>
                  <a:pt x="901" y="1315"/>
                </a:cubicBezTo>
                <a:cubicBezTo>
                  <a:pt x="986" y="1266"/>
                  <a:pt x="986" y="1266"/>
                  <a:pt x="986" y="1266"/>
                </a:cubicBezTo>
                <a:cubicBezTo>
                  <a:pt x="999" y="1259"/>
                  <a:pt x="1018" y="1264"/>
                  <a:pt x="1027" y="1274"/>
                </a:cubicBezTo>
                <a:cubicBezTo>
                  <a:pt x="1027" y="1274"/>
                  <a:pt x="1027" y="1274"/>
                  <a:pt x="1027" y="1274"/>
                </a:cubicBezTo>
                <a:cubicBezTo>
                  <a:pt x="1034" y="1285"/>
                  <a:pt x="1033" y="1301"/>
                  <a:pt x="1021" y="1308"/>
                </a:cubicBezTo>
                <a:cubicBezTo>
                  <a:pt x="950" y="1349"/>
                  <a:pt x="950" y="1349"/>
                  <a:pt x="950" y="1349"/>
                </a:cubicBezTo>
                <a:cubicBezTo>
                  <a:pt x="950" y="1503"/>
                  <a:pt x="950" y="1503"/>
                  <a:pt x="950" y="1503"/>
                </a:cubicBezTo>
                <a:cubicBezTo>
                  <a:pt x="986" y="1481"/>
                  <a:pt x="986" y="1481"/>
                  <a:pt x="986" y="1481"/>
                </a:cubicBezTo>
                <a:cubicBezTo>
                  <a:pt x="999" y="1474"/>
                  <a:pt x="1018" y="1475"/>
                  <a:pt x="1027" y="1487"/>
                </a:cubicBezTo>
                <a:close/>
                <a:moveTo>
                  <a:pt x="263" y="1055"/>
                </a:moveTo>
                <a:cubicBezTo>
                  <a:pt x="271" y="1065"/>
                  <a:pt x="268" y="1081"/>
                  <a:pt x="255" y="1088"/>
                </a:cubicBezTo>
                <a:cubicBezTo>
                  <a:pt x="170" y="1138"/>
                  <a:pt x="170" y="1138"/>
                  <a:pt x="170" y="1138"/>
                </a:cubicBezTo>
                <a:cubicBezTo>
                  <a:pt x="157" y="1146"/>
                  <a:pt x="139" y="1137"/>
                  <a:pt x="133" y="1131"/>
                </a:cubicBezTo>
                <a:cubicBezTo>
                  <a:pt x="127" y="1125"/>
                  <a:pt x="124" y="1108"/>
                  <a:pt x="124" y="1108"/>
                </a:cubicBezTo>
                <a:cubicBezTo>
                  <a:pt x="124" y="910"/>
                  <a:pt x="124" y="910"/>
                  <a:pt x="124" y="910"/>
                </a:cubicBezTo>
                <a:cubicBezTo>
                  <a:pt x="124" y="910"/>
                  <a:pt x="127" y="889"/>
                  <a:pt x="137" y="884"/>
                </a:cubicBezTo>
                <a:cubicBezTo>
                  <a:pt x="222" y="835"/>
                  <a:pt x="222" y="835"/>
                  <a:pt x="222" y="835"/>
                </a:cubicBezTo>
                <a:cubicBezTo>
                  <a:pt x="235" y="828"/>
                  <a:pt x="254" y="832"/>
                  <a:pt x="261" y="842"/>
                </a:cubicBezTo>
                <a:cubicBezTo>
                  <a:pt x="261" y="842"/>
                  <a:pt x="261" y="842"/>
                  <a:pt x="261" y="842"/>
                </a:cubicBezTo>
                <a:cubicBezTo>
                  <a:pt x="270" y="853"/>
                  <a:pt x="268" y="869"/>
                  <a:pt x="255" y="876"/>
                </a:cubicBezTo>
                <a:cubicBezTo>
                  <a:pt x="186" y="917"/>
                  <a:pt x="186" y="917"/>
                  <a:pt x="186" y="917"/>
                </a:cubicBezTo>
                <a:cubicBezTo>
                  <a:pt x="186" y="1071"/>
                  <a:pt x="186" y="1071"/>
                  <a:pt x="186" y="1071"/>
                </a:cubicBezTo>
                <a:cubicBezTo>
                  <a:pt x="222" y="1049"/>
                  <a:pt x="222" y="1049"/>
                  <a:pt x="222" y="1049"/>
                </a:cubicBezTo>
                <a:cubicBezTo>
                  <a:pt x="235" y="1042"/>
                  <a:pt x="254" y="1043"/>
                  <a:pt x="263" y="1055"/>
                </a:cubicBezTo>
                <a:close/>
              </a:path>
            </a:pathLst>
          </a:custGeom>
          <a:ln/>
        </p:spPr>
        <p:style>
          <a:lnRef idx="2">
            <a:schemeClr val="dk1"/>
          </a:lnRef>
          <a:fillRef idx="1">
            <a:schemeClr val="lt1"/>
          </a:fillRef>
          <a:effectRef idx="0">
            <a:schemeClr val="dk1"/>
          </a:effectRef>
          <a:fontRef idx="minor">
            <a:schemeClr val="dk1"/>
          </a:fontRef>
        </p:style>
        <p:txBody>
          <a:bodyPr vert="horz" wrap="square" lIns="89634" tIns="44816" rIns="89634" bIns="44816"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4" name="Freeform 9"/>
          <p:cNvSpPr>
            <a:spLocks noEditPoints="1"/>
          </p:cNvSpPr>
          <p:nvPr/>
        </p:nvSpPr>
        <p:spPr bwMode="auto">
          <a:xfrm>
            <a:off x="7141697" y="3480105"/>
            <a:ext cx="780141" cy="578941"/>
          </a:xfrm>
          <a:custGeom>
            <a:avLst/>
            <a:gdLst>
              <a:gd name="T0" fmla="*/ 2283 w 2309"/>
              <a:gd name="T1" fmla="*/ 589 h 1714"/>
              <a:gd name="T2" fmla="*/ 1285 w 2309"/>
              <a:gd name="T3" fmla="*/ 8 h 1714"/>
              <a:gd name="T4" fmla="*/ 1213 w 2309"/>
              <a:gd name="T5" fmla="*/ 8 h 1714"/>
              <a:gd name="T6" fmla="*/ 1242 w 2309"/>
              <a:gd name="T7" fmla="*/ 1200 h 1714"/>
              <a:gd name="T8" fmla="*/ 289 w 2309"/>
              <a:gd name="T9" fmla="*/ 1097 h 1714"/>
              <a:gd name="T10" fmla="*/ 860 w 2309"/>
              <a:gd name="T11" fmla="*/ 1513 h 1714"/>
              <a:gd name="T12" fmla="*/ 271 w 2309"/>
              <a:gd name="T13" fmla="*/ 1112 h 1714"/>
              <a:gd name="T14" fmla="*/ 1278 w 2309"/>
              <a:gd name="T15" fmla="*/ 1291 h 1714"/>
              <a:gd name="T16" fmla="*/ 1255 w 2309"/>
              <a:gd name="T17" fmla="*/ 1708 h 1714"/>
              <a:gd name="T18" fmla="*/ 1203 w 2309"/>
              <a:gd name="T19" fmla="*/ 1707 h 1714"/>
              <a:gd name="T20" fmla="*/ 1035 w 2309"/>
              <a:gd name="T21" fmla="*/ 1544 h 1714"/>
              <a:gd name="T22" fmla="*/ 1198 w 2309"/>
              <a:gd name="T23" fmla="*/ 1612 h 1714"/>
              <a:gd name="T24" fmla="*/ 81 w 2309"/>
              <a:gd name="T25" fmla="*/ 695 h 1714"/>
              <a:gd name="T26" fmla="*/ 82 w 2309"/>
              <a:gd name="T27" fmla="*/ 980 h 1714"/>
              <a:gd name="T28" fmla="*/ 95 w 2309"/>
              <a:gd name="T29" fmla="*/ 1079 h 1714"/>
              <a:gd name="T30" fmla="*/ 6 w 2309"/>
              <a:gd name="T31" fmla="*/ 1022 h 1714"/>
              <a:gd name="T32" fmla="*/ 0 w 2309"/>
              <a:gd name="T33" fmla="*/ 645 h 1714"/>
              <a:gd name="T34" fmla="*/ 77 w 2309"/>
              <a:gd name="T35" fmla="*/ 600 h 1714"/>
              <a:gd name="T36" fmla="*/ 140 w 2309"/>
              <a:gd name="T37" fmla="*/ 635 h 1714"/>
              <a:gd name="T38" fmla="*/ 1278 w 2309"/>
              <a:gd name="T39" fmla="*/ 1291 h 1714"/>
              <a:gd name="T40" fmla="*/ 2309 w 2309"/>
              <a:gd name="T41" fmla="*/ 645 h 1714"/>
              <a:gd name="T42" fmla="*/ 2273 w 2309"/>
              <a:gd name="T43" fmla="*/ 1025 h 1714"/>
              <a:gd name="T44" fmla="*/ 1325 w 2309"/>
              <a:gd name="T45" fmla="*/ 1291 h 1714"/>
              <a:gd name="T46" fmla="*/ 2307 w 2309"/>
              <a:gd name="T47" fmla="*/ 630 h 1714"/>
              <a:gd name="T48" fmla="*/ 757 w 2309"/>
              <a:gd name="T49" fmla="*/ 1275 h 1714"/>
              <a:gd name="T50" fmla="*/ 456 w 2309"/>
              <a:gd name="T51" fmla="*/ 1108 h 1714"/>
              <a:gd name="T52" fmla="*/ 433 w 2309"/>
              <a:gd name="T53" fmla="*/ 1038 h 1714"/>
              <a:gd name="T54" fmla="*/ 754 w 2309"/>
              <a:gd name="T55" fmla="*/ 1183 h 1714"/>
              <a:gd name="T56" fmla="*/ 777 w 2309"/>
              <a:gd name="T57" fmla="*/ 1252 h 1714"/>
              <a:gd name="T58" fmla="*/ 1027 w 2309"/>
              <a:gd name="T59" fmla="*/ 1487 h 1714"/>
              <a:gd name="T60" fmla="*/ 934 w 2309"/>
              <a:gd name="T61" fmla="*/ 1570 h 1714"/>
              <a:gd name="T62" fmla="*/ 890 w 2309"/>
              <a:gd name="T63" fmla="*/ 1540 h 1714"/>
              <a:gd name="T64" fmla="*/ 901 w 2309"/>
              <a:gd name="T65" fmla="*/ 1315 h 1714"/>
              <a:gd name="T66" fmla="*/ 1027 w 2309"/>
              <a:gd name="T67" fmla="*/ 1274 h 1714"/>
              <a:gd name="T68" fmla="*/ 1021 w 2309"/>
              <a:gd name="T69" fmla="*/ 1308 h 1714"/>
              <a:gd name="T70" fmla="*/ 950 w 2309"/>
              <a:gd name="T71" fmla="*/ 1503 h 1714"/>
              <a:gd name="T72" fmla="*/ 1027 w 2309"/>
              <a:gd name="T73" fmla="*/ 1487 h 1714"/>
              <a:gd name="T74" fmla="*/ 255 w 2309"/>
              <a:gd name="T75" fmla="*/ 1088 h 1714"/>
              <a:gd name="T76" fmla="*/ 133 w 2309"/>
              <a:gd name="T77" fmla="*/ 1131 h 1714"/>
              <a:gd name="T78" fmla="*/ 124 w 2309"/>
              <a:gd name="T79" fmla="*/ 910 h 1714"/>
              <a:gd name="T80" fmla="*/ 222 w 2309"/>
              <a:gd name="T81" fmla="*/ 835 h 1714"/>
              <a:gd name="T82" fmla="*/ 261 w 2309"/>
              <a:gd name="T83" fmla="*/ 842 h 1714"/>
              <a:gd name="T84" fmla="*/ 186 w 2309"/>
              <a:gd name="T85" fmla="*/ 917 h 1714"/>
              <a:gd name="T86" fmla="*/ 222 w 2309"/>
              <a:gd name="T87" fmla="*/ 1049 h 1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09" h="1714">
                <a:moveTo>
                  <a:pt x="1242" y="1200"/>
                </a:moveTo>
                <a:cubicBezTo>
                  <a:pt x="2283" y="589"/>
                  <a:pt x="2283" y="589"/>
                  <a:pt x="2283" y="589"/>
                </a:cubicBezTo>
                <a:cubicBezTo>
                  <a:pt x="2280" y="586"/>
                  <a:pt x="2277" y="584"/>
                  <a:pt x="2273" y="581"/>
                </a:cubicBezTo>
                <a:cubicBezTo>
                  <a:pt x="1285" y="8"/>
                  <a:pt x="1285" y="8"/>
                  <a:pt x="1285" y="8"/>
                </a:cubicBezTo>
                <a:cubicBezTo>
                  <a:pt x="1275" y="3"/>
                  <a:pt x="1262" y="0"/>
                  <a:pt x="1249" y="0"/>
                </a:cubicBezTo>
                <a:cubicBezTo>
                  <a:pt x="1236" y="0"/>
                  <a:pt x="1223" y="3"/>
                  <a:pt x="1213" y="8"/>
                </a:cubicBezTo>
                <a:cubicBezTo>
                  <a:pt x="188" y="607"/>
                  <a:pt x="188" y="607"/>
                  <a:pt x="188" y="607"/>
                </a:cubicBezTo>
                <a:cubicBezTo>
                  <a:pt x="1242" y="1200"/>
                  <a:pt x="1242" y="1200"/>
                  <a:pt x="1242" y="1200"/>
                </a:cubicBezTo>
                <a:cubicBezTo>
                  <a:pt x="1242" y="1200"/>
                  <a:pt x="1242" y="1200"/>
                  <a:pt x="1242" y="1200"/>
                </a:cubicBezTo>
                <a:close/>
                <a:moveTo>
                  <a:pt x="289" y="1097"/>
                </a:moveTo>
                <a:cubicBezTo>
                  <a:pt x="860" y="1421"/>
                  <a:pt x="860" y="1421"/>
                  <a:pt x="860" y="1421"/>
                </a:cubicBezTo>
                <a:cubicBezTo>
                  <a:pt x="860" y="1513"/>
                  <a:pt x="860" y="1513"/>
                  <a:pt x="860" y="1513"/>
                </a:cubicBezTo>
                <a:cubicBezTo>
                  <a:pt x="214" y="1147"/>
                  <a:pt x="214" y="1147"/>
                  <a:pt x="214" y="1147"/>
                </a:cubicBezTo>
                <a:cubicBezTo>
                  <a:pt x="271" y="1112"/>
                  <a:pt x="271" y="1112"/>
                  <a:pt x="271" y="1112"/>
                </a:cubicBezTo>
                <a:cubicBezTo>
                  <a:pt x="277" y="1110"/>
                  <a:pt x="284" y="1104"/>
                  <a:pt x="289" y="1097"/>
                </a:cubicBezTo>
                <a:close/>
                <a:moveTo>
                  <a:pt x="1278" y="1291"/>
                </a:moveTo>
                <a:cubicBezTo>
                  <a:pt x="1278" y="1674"/>
                  <a:pt x="1278" y="1674"/>
                  <a:pt x="1278" y="1674"/>
                </a:cubicBezTo>
                <a:cubicBezTo>
                  <a:pt x="1275" y="1688"/>
                  <a:pt x="1266" y="1701"/>
                  <a:pt x="1255" y="1708"/>
                </a:cubicBezTo>
                <a:cubicBezTo>
                  <a:pt x="1247" y="1713"/>
                  <a:pt x="1239" y="1714"/>
                  <a:pt x="1230" y="1714"/>
                </a:cubicBezTo>
                <a:cubicBezTo>
                  <a:pt x="1221" y="1714"/>
                  <a:pt x="1211" y="1713"/>
                  <a:pt x="1203" y="1707"/>
                </a:cubicBezTo>
                <a:cubicBezTo>
                  <a:pt x="976" y="1579"/>
                  <a:pt x="976" y="1579"/>
                  <a:pt x="976" y="1579"/>
                </a:cubicBezTo>
                <a:cubicBezTo>
                  <a:pt x="1035" y="1544"/>
                  <a:pt x="1035" y="1544"/>
                  <a:pt x="1035" y="1544"/>
                </a:cubicBezTo>
                <a:cubicBezTo>
                  <a:pt x="1043" y="1541"/>
                  <a:pt x="1048" y="1536"/>
                  <a:pt x="1053" y="1528"/>
                </a:cubicBezTo>
                <a:cubicBezTo>
                  <a:pt x="1198" y="1612"/>
                  <a:pt x="1198" y="1612"/>
                  <a:pt x="1198" y="1612"/>
                </a:cubicBezTo>
                <a:cubicBezTo>
                  <a:pt x="1198" y="1333"/>
                  <a:pt x="1198" y="1333"/>
                  <a:pt x="1198" y="1333"/>
                </a:cubicBezTo>
                <a:cubicBezTo>
                  <a:pt x="81" y="695"/>
                  <a:pt x="81" y="695"/>
                  <a:pt x="81" y="695"/>
                </a:cubicBezTo>
                <a:cubicBezTo>
                  <a:pt x="81" y="977"/>
                  <a:pt x="81" y="977"/>
                  <a:pt x="81" y="977"/>
                </a:cubicBezTo>
                <a:cubicBezTo>
                  <a:pt x="82" y="980"/>
                  <a:pt x="82" y="980"/>
                  <a:pt x="82" y="980"/>
                </a:cubicBezTo>
                <a:cubicBezTo>
                  <a:pt x="95" y="989"/>
                  <a:pt x="95" y="989"/>
                  <a:pt x="95" y="989"/>
                </a:cubicBezTo>
                <a:cubicBezTo>
                  <a:pt x="95" y="1079"/>
                  <a:pt x="95" y="1079"/>
                  <a:pt x="95" y="1079"/>
                </a:cubicBezTo>
                <a:cubicBezTo>
                  <a:pt x="39" y="1048"/>
                  <a:pt x="39" y="1048"/>
                  <a:pt x="39" y="1048"/>
                </a:cubicBezTo>
                <a:cubicBezTo>
                  <a:pt x="6" y="1022"/>
                  <a:pt x="6" y="1022"/>
                  <a:pt x="6" y="1022"/>
                </a:cubicBezTo>
                <a:cubicBezTo>
                  <a:pt x="0" y="994"/>
                  <a:pt x="0" y="994"/>
                  <a:pt x="0" y="994"/>
                </a:cubicBezTo>
                <a:cubicBezTo>
                  <a:pt x="0" y="645"/>
                  <a:pt x="0" y="645"/>
                  <a:pt x="0" y="645"/>
                </a:cubicBezTo>
                <a:cubicBezTo>
                  <a:pt x="0" y="625"/>
                  <a:pt x="9" y="609"/>
                  <a:pt x="25" y="599"/>
                </a:cubicBezTo>
                <a:cubicBezTo>
                  <a:pt x="41" y="590"/>
                  <a:pt x="59" y="590"/>
                  <a:pt x="77" y="600"/>
                </a:cubicBezTo>
                <a:cubicBezTo>
                  <a:pt x="139" y="636"/>
                  <a:pt x="139" y="636"/>
                  <a:pt x="139" y="636"/>
                </a:cubicBezTo>
                <a:cubicBezTo>
                  <a:pt x="140" y="635"/>
                  <a:pt x="140" y="635"/>
                  <a:pt x="140" y="635"/>
                </a:cubicBezTo>
                <a:cubicBezTo>
                  <a:pt x="1265" y="1268"/>
                  <a:pt x="1265" y="1268"/>
                  <a:pt x="1265" y="1268"/>
                </a:cubicBezTo>
                <a:cubicBezTo>
                  <a:pt x="1270" y="1271"/>
                  <a:pt x="1278" y="1284"/>
                  <a:pt x="1278" y="1291"/>
                </a:cubicBezTo>
                <a:close/>
                <a:moveTo>
                  <a:pt x="2307" y="630"/>
                </a:moveTo>
                <a:cubicBezTo>
                  <a:pt x="2309" y="635"/>
                  <a:pt x="2309" y="639"/>
                  <a:pt x="2309" y="645"/>
                </a:cubicBezTo>
                <a:cubicBezTo>
                  <a:pt x="2309" y="963"/>
                  <a:pt x="2309" y="963"/>
                  <a:pt x="2309" y="963"/>
                </a:cubicBezTo>
                <a:cubicBezTo>
                  <a:pt x="2309" y="987"/>
                  <a:pt x="2294" y="1013"/>
                  <a:pt x="2273" y="1025"/>
                </a:cubicBezTo>
                <a:cubicBezTo>
                  <a:pt x="1325" y="1564"/>
                  <a:pt x="1325" y="1564"/>
                  <a:pt x="1325" y="1564"/>
                </a:cubicBezTo>
                <a:cubicBezTo>
                  <a:pt x="1325" y="1291"/>
                  <a:pt x="1325" y="1291"/>
                  <a:pt x="1325" y="1291"/>
                </a:cubicBezTo>
                <a:cubicBezTo>
                  <a:pt x="1325" y="1266"/>
                  <a:pt x="1311" y="1241"/>
                  <a:pt x="1289" y="1228"/>
                </a:cubicBezTo>
                <a:cubicBezTo>
                  <a:pt x="2307" y="630"/>
                  <a:pt x="2307" y="630"/>
                  <a:pt x="2307" y="630"/>
                </a:cubicBezTo>
                <a:cubicBezTo>
                  <a:pt x="2307" y="630"/>
                  <a:pt x="2307" y="630"/>
                  <a:pt x="2307" y="630"/>
                </a:cubicBezTo>
                <a:close/>
                <a:moveTo>
                  <a:pt x="757" y="1275"/>
                </a:moveTo>
                <a:cubicBezTo>
                  <a:pt x="753" y="1275"/>
                  <a:pt x="749" y="1274"/>
                  <a:pt x="744" y="1272"/>
                </a:cubicBezTo>
                <a:cubicBezTo>
                  <a:pt x="456" y="1108"/>
                  <a:pt x="456" y="1108"/>
                  <a:pt x="456" y="1108"/>
                </a:cubicBezTo>
                <a:cubicBezTo>
                  <a:pt x="443" y="1101"/>
                  <a:pt x="433" y="1084"/>
                  <a:pt x="433" y="1068"/>
                </a:cubicBezTo>
                <a:cubicBezTo>
                  <a:pt x="433" y="1038"/>
                  <a:pt x="433" y="1038"/>
                  <a:pt x="433" y="1038"/>
                </a:cubicBezTo>
                <a:cubicBezTo>
                  <a:pt x="433" y="1019"/>
                  <a:pt x="449" y="1009"/>
                  <a:pt x="466" y="1019"/>
                </a:cubicBezTo>
                <a:cubicBezTo>
                  <a:pt x="754" y="1183"/>
                  <a:pt x="754" y="1183"/>
                  <a:pt x="754" y="1183"/>
                </a:cubicBezTo>
                <a:cubicBezTo>
                  <a:pt x="767" y="1190"/>
                  <a:pt x="777" y="1208"/>
                  <a:pt x="777" y="1222"/>
                </a:cubicBezTo>
                <a:cubicBezTo>
                  <a:pt x="777" y="1252"/>
                  <a:pt x="777" y="1252"/>
                  <a:pt x="777" y="1252"/>
                </a:cubicBezTo>
                <a:cubicBezTo>
                  <a:pt x="777" y="1266"/>
                  <a:pt x="769" y="1275"/>
                  <a:pt x="757" y="1275"/>
                </a:cubicBezTo>
                <a:close/>
                <a:moveTo>
                  <a:pt x="1027" y="1487"/>
                </a:moveTo>
                <a:cubicBezTo>
                  <a:pt x="1035" y="1497"/>
                  <a:pt x="1033" y="1513"/>
                  <a:pt x="1021" y="1520"/>
                </a:cubicBezTo>
                <a:cubicBezTo>
                  <a:pt x="934" y="1570"/>
                  <a:pt x="934" y="1570"/>
                  <a:pt x="934" y="1570"/>
                </a:cubicBezTo>
                <a:cubicBezTo>
                  <a:pt x="923" y="1577"/>
                  <a:pt x="903" y="1569"/>
                  <a:pt x="897" y="1563"/>
                </a:cubicBezTo>
                <a:cubicBezTo>
                  <a:pt x="891" y="1557"/>
                  <a:pt x="890" y="1540"/>
                  <a:pt x="890" y="1540"/>
                </a:cubicBezTo>
                <a:cubicBezTo>
                  <a:pt x="890" y="1341"/>
                  <a:pt x="890" y="1341"/>
                  <a:pt x="890" y="1341"/>
                </a:cubicBezTo>
                <a:cubicBezTo>
                  <a:pt x="890" y="1341"/>
                  <a:pt x="891" y="1321"/>
                  <a:pt x="901" y="1315"/>
                </a:cubicBezTo>
                <a:cubicBezTo>
                  <a:pt x="986" y="1266"/>
                  <a:pt x="986" y="1266"/>
                  <a:pt x="986" y="1266"/>
                </a:cubicBezTo>
                <a:cubicBezTo>
                  <a:pt x="999" y="1259"/>
                  <a:pt x="1018" y="1264"/>
                  <a:pt x="1027" y="1274"/>
                </a:cubicBezTo>
                <a:cubicBezTo>
                  <a:pt x="1027" y="1274"/>
                  <a:pt x="1027" y="1274"/>
                  <a:pt x="1027" y="1274"/>
                </a:cubicBezTo>
                <a:cubicBezTo>
                  <a:pt x="1034" y="1285"/>
                  <a:pt x="1033" y="1301"/>
                  <a:pt x="1021" y="1308"/>
                </a:cubicBezTo>
                <a:cubicBezTo>
                  <a:pt x="950" y="1349"/>
                  <a:pt x="950" y="1349"/>
                  <a:pt x="950" y="1349"/>
                </a:cubicBezTo>
                <a:cubicBezTo>
                  <a:pt x="950" y="1503"/>
                  <a:pt x="950" y="1503"/>
                  <a:pt x="950" y="1503"/>
                </a:cubicBezTo>
                <a:cubicBezTo>
                  <a:pt x="986" y="1481"/>
                  <a:pt x="986" y="1481"/>
                  <a:pt x="986" y="1481"/>
                </a:cubicBezTo>
                <a:cubicBezTo>
                  <a:pt x="999" y="1474"/>
                  <a:pt x="1018" y="1475"/>
                  <a:pt x="1027" y="1487"/>
                </a:cubicBezTo>
                <a:close/>
                <a:moveTo>
                  <a:pt x="263" y="1055"/>
                </a:moveTo>
                <a:cubicBezTo>
                  <a:pt x="271" y="1065"/>
                  <a:pt x="268" y="1081"/>
                  <a:pt x="255" y="1088"/>
                </a:cubicBezTo>
                <a:cubicBezTo>
                  <a:pt x="170" y="1138"/>
                  <a:pt x="170" y="1138"/>
                  <a:pt x="170" y="1138"/>
                </a:cubicBezTo>
                <a:cubicBezTo>
                  <a:pt x="157" y="1146"/>
                  <a:pt x="139" y="1137"/>
                  <a:pt x="133" y="1131"/>
                </a:cubicBezTo>
                <a:cubicBezTo>
                  <a:pt x="127" y="1125"/>
                  <a:pt x="124" y="1108"/>
                  <a:pt x="124" y="1108"/>
                </a:cubicBezTo>
                <a:cubicBezTo>
                  <a:pt x="124" y="910"/>
                  <a:pt x="124" y="910"/>
                  <a:pt x="124" y="910"/>
                </a:cubicBezTo>
                <a:cubicBezTo>
                  <a:pt x="124" y="910"/>
                  <a:pt x="127" y="889"/>
                  <a:pt x="137" y="884"/>
                </a:cubicBezTo>
                <a:cubicBezTo>
                  <a:pt x="222" y="835"/>
                  <a:pt x="222" y="835"/>
                  <a:pt x="222" y="835"/>
                </a:cubicBezTo>
                <a:cubicBezTo>
                  <a:pt x="235" y="828"/>
                  <a:pt x="254" y="832"/>
                  <a:pt x="261" y="842"/>
                </a:cubicBezTo>
                <a:cubicBezTo>
                  <a:pt x="261" y="842"/>
                  <a:pt x="261" y="842"/>
                  <a:pt x="261" y="842"/>
                </a:cubicBezTo>
                <a:cubicBezTo>
                  <a:pt x="270" y="853"/>
                  <a:pt x="268" y="869"/>
                  <a:pt x="255" y="876"/>
                </a:cubicBezTo>
                <a:cubicBezTo>
                  <a:pt x="186" y="917"/>
                  <a:pt x="186" y="917"/>
                  <a:pt x="186" y="917"/>
                </a:cubicBezTo>
                <a:cubicBezTo>
                  <a:pt x="186" y="1071"/>
                  <a:pt x="186" y="1071"/>
                  <a:pt x="186" y="1071"/>
                </a:cubicBezTo>
                <a:cubicBezTo>
                  <a:pt x="222" y="1049"/>
                  <a:pt x="222" y="1049"/>
                  <a:pt x="222" y="1049"/>
                </a:cubicBezTo>
                <a:cubicBezTo>
                  <a:pt x="235" y="1042"/>
                  <a:pt x="254" y="1043"/>
                  <a:pt x="263" y="1055"/>
                </a:cubicBezTo>
                <a:close/>
              </a:path>
            </a:pathLst>
          </a:custGeom>
          <a:ln/>
        </p:spPr>
        <p:style>
          <a:lnRef idx="2">
            <a:schemeClr val="dk1"/>
          </a:lnRef>
          <a:fillRef idx="1">
            <a:schemeClr val="lt1"/>
          </a:fillRef>
          <a:effectRef idx="0">
            <a:schemeClr val="dk1"/>
          </a:effectRef>
          <a:fontRef idx="minor">
            <a:schemeClr val="dk1"/>
          </a:fontRef>
        </p:style>
        <p:txBody>
          <a:bodyPr vert="horz" wrap="square" lIns="89634" tIns="44816" rIns="89634" bIns="44816"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7" name="Freeform 9"/>
          <p:cNvSpPr>
            <a:spLocks noEditPoints="1"/>
          </p:cNvSpPr>
          <p:nvPr/>
        </p:nvSpPr>
        <p:spPr bwMode="auto">
          <a:xfrm>
            <a:off x="5311549" y="4487995"/>
            <a:ext cx="780141" cy="578941"/>
          </a:xfrm>
          <a:custGeom>
            <a:avLst/>
            <a:gdLst>
              <a:gd name="T0" fmla="*/ 2283 w 2309"/>
              <a:gd name="T1" fmla="*/ 589 h 1714"/>
              <a:gd name="T2" fmla="*/ 1285 w 2309"/>
              <a:gd name="T3" fmla="*/ 8 h 1714"/>
              <a:gd name="T4" fmla="*/ 1213 w 2309"/>
              <a:gd name="T5" fmla="*/ 8 h 1714"/>
              <a:gd name="T6" fmla="*/ 1242 w 2309"/>
              <a:gd name="T7" fmla="*/ 1200 h 1714"/>
              <a:gd name="T8" fmla="*/ 289 w 2309"/>
              <a:gd name="T9" fmla="*/ 1097 h 1714"/>
              <a:gd name="T10" fmla="*/ 860 w 2309"/>
              <a:gd name="T11" fmla="*/ 1513 h 1714"/>
              <a:gd name="T12" fmla="*/ 271 w 2309"/>
              <a:gd name="T13" fmla="*/ 1112 h 1714"/>
              <a:gd name="T14" fmla="*/ 1278 w 2309"/>
              <a:gd name="T15" fmla="*/ 1291 h 1714"/>
              <a:gd name="T16" fmla="*/ 1255 w 2309"/>
              <a:gd name="T17" fmla="*/ 1708 h 1714"/>
              <a:gd name="T18" fmla="*/ 1203 w 2309"/>
              <a:gd name="T19" fmla="*/ 1707 h 1714"/>
              <a:gd name="T20" fmla="*/ 1035 w 2309"/>
              <a:gd name="T21" fmla="*/ 1544 h 1714"/>
              <a:gd name="T22" fmla="*/ 1198 w 2309"/>
              <a:gd name="T23" fmla="*/ 1612 h 1714"/>
              <a:gd name="T24" fmla="*/ 81 w 2309"/>
              <a:gd name="T25" fmla="*/ 695 h 1714"/>
              <a:gd name="T26" fmla="*/ 82 w 2309"/>
              <a:gd name="T27" fmla="*/ 980 h 1714"/>
              <a:gd name="T28" fmla="*/ 95 w 2309"/>
              <a:gd name="T29" fmla="*/ 1079 h 1714"/>
              <a:gd name="T30" fmla="*/ 6 w 2309"/>
              <a:gd name="T31" fmla="*/ 1022 h 1714"/>
              <a:gd name="T32" fmla="*/ 0 w 2309"/>
              <a:gd name="T33" fmla="*/ 645 h 1714"/>
              <a:gd name="T34" fmla="*/ 77 w 2309"/>
              <a:gd name="T35" fmla="*/ 600 h 1714"/>
              <a:gd name="T36" fmla="*/ 140 w 2309"/>
              <a:gd name="T37" fmla="*/ 635 h 1714"/>
              <a:gd name="T38" fmla="*/ 1278 w 2309"/>
              <a:gd name="T39" fmla="*/ 1291 h 1714"/>
              <a:gd name="T40" fmla="*/ 2309 w 2309"/>
              <a:gd name="T41" fmla="*/ 645 h 1714"/>
              <a:gd name="T42" fmla="*/ 2273 w 2309"/>
              <a:gd name="T43" fmla="*/ 1025 h 1714"/>
              <a:gd name="T44" fmla="*/ 1325 w 2309"/>
              <a:gd name="T45" fmla="*/ 1291 h 1714"/>
              <a:gd name="T46" fmla="*/ 2307 w 2309"/>
              <a:gd name="T47" fmla="*/ 630 h 1714"/>
              <a:gd name="T48" fmla="*/ 757 w 2309"/>
              <a:gd name="T49" fmla="*/ 1275 h 1714"/>
              <a:gd name="T50" fmla="*/ 456 w 2309"/>
              <a:gd name="T51" fmla="*/ 1108 h 1714"/>
              <a:gd name="T52" fmla="*/ 433 w 2309"/>
              <a:gd name="T53" fmla="*/ 1038 h 1714"/>
              <a:gd name="T54" fmla="*/ 754 w 2309"/>
              <a:gd name="T55" fmla="*/ 1183 h 1714"/>
              <a:gd name="T56" fmla="*/ 777 w 2309"/>
              <a:gd name="T57" fmla="*/ 1252 h 1714"/>
              <a:gd name="T58" fmla="*/ 1027 w 2309"/>
              <a:gd name="T59" fmla="*/ 1487 h 1714"/>
              <a:gd name="T60" fmla="*/ 934 w 2309"/>
              <a:gd name="T61" fmla="*/ 1570 h 1714"/>
              <a:gd name="T62" fmla="*/ 890 w 2309"/>
              <a:gd name="T63" fmla="*/ 1540 h 1714"/>
              <a:gd name="T64" fmla="*/ 901 w 2309"/>
              <a:gd name="T65" fmla="*/ 1315 h 1714"/>
              <a:gd name="T66" fmla="*/ 1027 w 2309"/>
              <a:gd name="T67" fmla="*/ 1274 h 1714"/>
              <a:gd name="T68" fmla="*/ 1021 w 2309"/>
              <a:gd name="T69" fmla="*/ 1308 h 1714"/>
              <a:gd name="T70" fmla="*/ 950 w 2309"/>
              <a:gd name="T71" fmla="*/ 1503 h 1714"/>
              <a:gd name="T72" fmla="*/ 1027 w 2309"/>
              <a:gd name="T73" fmla="*/ 1487 h 1714"/>
              <a:gd name="T74" fmla="*/ 255 w 2309"/>
              <a:gd name="T75" fmla="*/ 1088 h 1714"/>
              <a:gd name="T76" fmla="*/ 133 w 2309"/>
              <a:gd name="T77" fmla="*/ 1131 h 1714"/>
              <a:gd name="T78" fmla="*/ 124 w 2309"/>
              <a:gd name="T79" fmla="*/ 910 h 1714"/>
              <a:gd name="T80" fmla="*/ 222 w 2309"/>
              <a:gd name="T81" fmla="*/ 835 h 1714"/>
              <a:gd name="T82" fmla="*/ 261 w 2309"/>
              <a:gd name="T83" fmla="*/ 842 h 1714"/>
              <a:gd name="T84" fmla="*/ 186 w 2309"/>
              <a:gd name="T85" fmla="*/ 917 h 1714"/>
              <a:gd name="T86" fmla="*/ 222 w 2309"/>
              <a:gd name="T87" fmla="*/ 1049 h 1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09" h="1714">
                <a:moveTo>
                  <a:pt x="1242" y="1200"/>
                </a:moveTo>
                <a:cubicBezTo>
                  <a:pt x="2283" y="589"/>
                  <a:pt x="2283" y="589"/>
                  <a:pt x="2283" y="589"/>
                </a:cubicBezTo>
                <a:cubicBezTo>
                  <a:pt x="2280" y="586"/>
                  <a:pt x="2277" y="584"/>
                  <a:pt x="2273" y="581"/>
                </a:cubicBezTo>
                <a:cubicBezTo>
                  <a:pt x="1285" y="8"/>
                  <a:pt x="1285" y="8"/>
                  <a:pt x="1285" y="8"/>
                </a:cubicBezTo>
                <a:cubicBezTo>
                  <a:pt x="1275" y="3"/>
                  <a:pt x="1262" y="0"/>
                  <a:pt x="1249" y="0"/>
                </a:cubicBezTo>
                <a:cubicBezTo>
                  <a:pt x="1236" y="0"/>
                  <a:pt x="1223" y="3"/>
                  <a:pt x="1213" y="8"/>
                </a:cubicBezTo>
                <a:cubicBezTo>
                  <a:pt x="188" y="607"/>
                  <a:pt x="188" y="607"/>
                  <a:pt x="188" y="607"/>
                </a:cubicBezTo>
                <a:cubicBezTo>
                  <a:pt x="1242" y="1200"/>
                  <a:pt x="1242" y="1200"/>
                  <a:pt x="1242" y="1200"/>
                </a:cubicBezTo>
                <a:cubicBezTo>
                  <a:pt x="1242" y="1200"/>
                  <a:pt x="1242" y="1200"/>
                  <a:pt x="1242" y="1200"/>
                </a:cubicBezTo>
                <a:close/>
                <a:moveTo>
                  <a:pt x="289" y="1097"/>
                </a:moveTo>
                <a:cubicBezTo>
                  <a:pt x="860" y="1421"/>
                  <a:pt x="860" y="1421"/>
                  <a:pt x="860" y="1421"/>
                </a:cubicBezTo>
                <a:cubicBezTo>
                  <a:pt x="860" y="1513"/>
                  <a:pt x="860" y="1513"/>
                  <a:pt x="860" y="1513"/>
                </a:cubicBezTo>
                <a:cubicBezTo>
                  <a:pt x="214" y="1147"/>
                  <a:pt x="214" y="1147"/>
                  <a:pt x="214" y="1147"/>
                </a:cubicBezTo>
                <a:cubicBezTo>
                  <a:pt x="271" y="1112"/>
                  <a:pt x="271" y="1112"/>
                  <a:pt x="271" y="1112"/>
                </a:cubicBezTo>
                <a:cubicBezTo>
                  <a:pt x="277" y="1110"/>
                  <a:pt x="284" y="1104"/>
                  <a:pt x="289" y="1097"/>
                </a:cubicBezTo>
                <a:close/>
                <a:moveTo>
                  <a:pt x="1278" y="1291"/>
                </a:moveTo>
                <a:cubicBezTo>
                  <a:pt x="1278" y="1674"/>
                  <a:pt x="1278" y="1674"/>
                  <a:pt x="1278" y="1674"/>
                </a:cubicBezTo>
                <a:cubicBezTo>
                  <a:pt x="1275" y="1688"/>
                  <a:pt x="1266" y="1701"/>
                  <a:pt x="1255" y="1708"/>
                </a:cubicBezTo>
                <a:cubicBezTo>
                  <a:pt x="1247" y="1713"/>
                  <a:pt x="1239" y="1714"/>
                  <a:pt x="1230" y="1714"/>
                </a:cubicBezTo>
                <a:cubicBezTo>
                  <a:pt x="1221" y="1714"/>
                  <a:pt x="1211" y="1713"/>
                  <a:pt x="1203" y="1707"/>
                </a:cubicBezTo>
                <a:cubicBezTo>
                  <a:pt x="976" y="1579"/>
                  <a:pt x="976" y="1579"/>
                  <a:pt x="976" y="1579"/>
                </a:cubicBezTo>
                <a:cubicBezTo>
                  <a:pt x="1035" y="1544"/>
                  <a:pt x="1035" y="1544"/>
                  <a:pt x="1035" y="1544"/>
                </a:cubicBezTo>
                <a:cubicBezTo>
                  <a:pt x="1043" y="1541"/>
                  <a:pt x="1048" y="1536"/>
                  <a:pt x="1053" y="1528"/>
                </a:cubicBezTo>
                <a:cubicBezTo>
                  <a:pt x="1198" y="1612"/>
                  <a:pt x="1198" y="1612"/>
                  <a:pt x="1198" y="1612"/>
                </a:cubicBezTo>
                <a:cubicBezTo>
                  <a:pt x="1198" y="1333"/>
                  <a:pt x="1198" y="1333"/>
                  <a:pt x="1198" y="1333"/>
                </a:cubicBezTo>
                <a:cubicBezTo>
                  <a:pt x="81" y="695"/>
                  <a:pt x="81" y="695"/>
                  <a:pt x="81" y="695"/>
                </a:cubicBezTo>
                <a:cubicBezTo>
                  <a:pt x="81" y="977"/>
                  <a:pt x="81" y="977"/>
                  <a:pt x="81" y="977"/>
                </a:cubicBezTo>
                <a:cubicBezTo>
                  <a:pt x="82" y="980"/>
                  <a:pt x="82" y="980"/>
                  <a:pt x="82" y="980"/>
                </a:cubicBezTo>
                <a:cubicBezTo>
                  <a:pt x="95" y="989"/>
                  <a:pt x="95" y="989"/>
                  <a:pt x="95" y="989"/>
                </a:cubicBezTo>
                <a:cubicBezTo>
                  <a:pt x="95" y="1079"/>
                  <a:pt x="95" y="1079"/>
                  <a:pt x="95" y="1079"/>
                </a:cubicBezTo>
                <a:cubicBezTo>
                  <a:pt x="39" y="1048"/>
                  <a:pt x="39" y="1048"/>
                  <a:pt x="39" y="1048"/>
                </a:cubicBezTo>
                <a:cubicBezTo>
                  <a:pt x="6" y="1022"/>
                  <a:pt x="6" y="1022"/>
                  <a:pt x="6" y="1022"/>
                </a:cubicBezTo>
                <a:cubicBezTo>
                  <a:pt x="0" y="994"/>
                  <a:pt x="0" y="994"/>
                  <a:pt x="0" y="994"/>
                </a:cubicBezTo>
                <a:cubicBezTo>
                  <a:pt x="0" y="645"/>
                  <a:pt x="0" y="645"/>
                  <a:pt x="0" y="645"/>
                </a:cubicBezTo>
                <a:cubicBezTo>
                  <a:pt x="0" y="625"/>
                  <a:pt x="9" y="609"/>
                  <a:pt x="25" y="599"/>
                </a:cubicBezTo>
                <a:cubicBezTo>
                  <a:pt x="41" y="590"/>
                  <a:pt x="59" y="590"/>
                  <a:pt x="77" y="600"/>
                </a:cubicBezTo>
                <a:cubicBezTo>
                  <a:pt x="139" y="636"/>
                  <a:pt x="139" y="636"/>
                  <a:pt x="139" y="636"/>
                </a:cubicBezTo>
                <a:cubicBezTo>
                  <a:pt x="140" y="635"/>
                  <a:pt x="140" y="635"/>
                  <a:pt x="140" y="635"/>
                </a:cubicBezTo>
                <a:cubicBezTo>
                  <a:pt x="1265" y="1268"/>
                  <a:pt x="1265" y="1268"/>
                  <a:pt x="1265" y="1268"/>
                </a:cubicBezTo>
                <a:cubicBezTo>
                  <a:pt x="1270" y="1271"/>
                  <a:pt x="1278" y="1284"/>
                  <a:pt x="1278" y="1291"/>
                </a:cubicBezTo>
                <a:close/>
                <a:moveTo>
                  <a:pt x="2307" y="630"/>
                </a:moveTo>
                <a:cubicBezTo>
                  <a:pt x="2309" y="635"/>
                  <a:pt x="2309" y="639"/>
                  <a:pt x="2309" y="645"/>
                </a:cubicBezTo>
                <a:cubicBezTo>
                  <a:pt x="2309" y="963"/>
                  <a:pt x="2309" y="963"/>
                  <a:pt x="2309" y="963"/>
                </a:cubicBezTo>
                <a:cubicBezTo>
                  <a:pt x="2309" y="987"/>
                  <a:pt x="2294" y="1013"/>
                  <a:pt x="2273" y="1025"/>
                </a:cubicBezTo>
                <a:cubicBezTo>
                  <a:pt x="1325" y="1564"/>
                  <a:pt x="1325" y="1564"/>
                  <a:pt x="1325" y="1564"/>
                </a:cubicBezTo>
                <a:cubicBezTo>
                  <a:pt x="1325" y="1291"/>
                  <a:pt x="1325" y="1291"/>
                  <a:pt x="1325" y="1291"/>
                </a:cubicBezTo>
                <a:cubicBezTo>
                  <a:pt x="1325" y="1266"/>
                  <a:pt x="1311" y="1241"/>
                  <a:pt x="1289" y="1228"/>
                </a:cubicBezTo>
                <a:cubicBezTo>
                  <a:pt x="2307" y="630"/>
                  <a:pt x="2307" y="630"/>
                  <a:pt x="2307" y="630"/>
                </a:cubicBezTo>
                <a:cubicBezTo>
                  <a:pt x="2307" y="630"/>
                  <a:pt x="2307" y="630"/>
                  <a:pt x="2307" y="630"/>
                </a:cubicBezTo>
                <a:close/>
                <a:moveTo>
                  <a:pt x="757" y="1275"/>
                </a:moveTo>
                <a:cubicBezTo>
                  <a:pt x="753" y="1275"/>
                  <a:pt x="749" y="1274"/>
                  <a:pt x="744" y="1272"/>
                </a:cubicBezTo>
                <a:cubicBezTo>
                  <a:pt x="456" y="1108"/>
                  <a:pt x="456" y="1108"/>
                  <a:pt x="456" y="1108"/>
                </a:cubicBezTo>
                <a:cubicBezTo>
                  <a:pt x="443" y="1101"/>
                  <a:pt x="433" y="1084"/>
                  <a:pt x="433" y="1068"/>
                </a:cubicBezTo>
                <a:cubicBezTo>
                  <a:pt x="433" y="1038"/>
                  <a:pt x="433" y="1038"/>
                  <a:pt x="433" y="1038"/>
                </a:cubicBezTo>
                <a:cubicBezTo>
                  <a:pt x="433" y="1019"/>
                  <a:pt x="449" y="1009"/>
                  <a:pt x="466" y="1019"/>
                </a:cubicBezTo>
                <a:cubicBezTo>
                  <a:pt x="754" y="1183"/>
                  <a:pt x="754" y="1183"/>
                  <a:pt x="754" y="1183"/>
                </a:cubicBezTo>
                <a:cubicBezTo>
                  <a:pt x="767" y="1190"/>
                  <a:pt x="777" y="1208"/>
                  <a:pt x="777" y="1222"/>
                </a:cubicBezTo>
                <a:cubicBezTo>
                  <a:pt x="777" y="1252"/>
                  <a:pt x="777" y="1252"/>
                  <a:pt x="777" y="1252"/>
                </a:cubicBezTo>
                <a:cubicBezTo>
                  <a:pt x="777" y="1266"/>
                  <a:pt x="769" y="1275"/>
                  <a:pt x="757" y="1275"/>
                </a:cubicBezTo>
                <a:close/>
                <a:moveTo>
                  <a:pt x="1027" y="1487"/>
                </a:moveTo>
                <a:cubicBezTo>
                  <a:pt x="1035" y="1497"/>
                  <a:pt x="1033" y="1513"/>
                  <a:pt x="1021" y="1520"/>
                </a:cubicBezTo>
                <a:cubicBezTo>
                  <a:pt x="934" y="1570"/>
                  <a:pt x="934" y="1570"/>
                  <a:pt x="934" y="1570"/>
                </a:cubicBezTo>
                <a:cubicBezTo>
                  <a:pt x="923" y="1577"/>
                  <a:pt x="903" y="1569"/>
                  <a:pt x="897" y="1563"/>
                </a:cubicBezTo>
                <a:cubicBezTo>
                  <a:pt x="891" y="1557"/>
                  <a:pt x="890" y="1540"/>
                  <a:pt x="890" y="1540"/>
                </a:cubicBezTo>
                <a:cubicBezTo>
                  <a:pt x="890" y="1341"/>
                  <a:pt x="890" y="1341"/>
                  <a:pt x="890" y="1341"/>
                </a:cubicBezTo>
                <a:cubicBezTo>
                  <a:pt x="890" y="1341"/>
                  <a:pt x="891" y="1321"/>
                  <a:pt x="901" y="1315"/>
                </a:cubicBezTo>
                <a:cubicBezTo>
                  <a:pt x="986" y="1266"/>
                  <a:pt x="986" y="1266"/>
                  <a:pt x="986" y="1266"/>
                </a:cubicBezTo>
                <a:cubicBezTo>
                  <a:pt x="999" y="1259"/>
                  <a:pt x="1018" y="1264"/>
                  <a:pt x="1027" y="1274"/>
                </a:cubicBezTo>
                <a:cubicBezTo>
                  <a:pt x="1027" y="1274"/>
                  <a:pt x="1027" y="1274"/>
                  <a:pt x="1027" y="1274"/>
                </a:cubicBezTo>
                <a:cubicBezTo>
                  <a:pt x="1034" y="1285"/>
                  <a:pt x="1033" y="1301"/>
                  <a:pt x="1021" y="1308"/>
                </a:cubicBezTo>
                <a:cubicBezTo>
                  <a:pt x="950" y="1349"/>
                  <a:pt x="950" y="1349"/>
                  <a:pt x="950" y="1349"/>
                </a:cubicBezTo>
                <a:cubicBezTo>
                  <a:pt x="950" y="1503"/>
                  <a:pt x="950" y="1503"/>
                  <a:pt x="950" y="1503"/>
                </a:cubicBezTo>
                <a:cubicBezTo>
                  <a:pt x="986" y="1481"/>
                  <a:pt x="986" y="1481"/>
                  <a:pt x="986" y="1481"/>
                </a:cubicBezTo>
                <a:cubicBezTo>
                  <a:pt x="999" y="1474"/>
                  <a:pt x="1018" y="1475"/>
                  <a:pt x="1027" y="1487"/>
                </a:cubicBezTo>
                <a:close/>
                <a:moveTo>
                  <a:pt x="263" y="1055"/>
                </a:moveTo>
                <a:cubicBezTo>
                  <a:pt x="271" y="1065"/>
                  <a:pt x="268" y="1081"/>
                  <a:pt x="255" y="1088"/>
                </a:cubicBezTo>
                <a:cubicBezTo>
                  <a:pt x="170" y="1138"/>
                  <a:pt x="170" y="1138"/>
                  <a:pt x="170" y="1138"/>
                </a:cubicBezTo>
                <a:cubicBezTo>
                  <a:pt x="157" y="1146"/>
                  <a:pt x="139" y="1137"/>
                  <a:pt x="133" y="1131"/>
                </a:cubicBezTo>
                <a:cubicBezTo>
                  <a:pt x="127" y="1125"/>
                  <a:pt x="124" y="1108"/>
                  <a:pt x="124" y="1108"/>
                </a:cubicBezTo>
                <a:cubicBezTo>
                  <a:pt x="124" y="910"/>
                  <a:pt x="124" y="910"/>
                  <a:pt x="124" y="910"/>
                </a:cubicBezTo>
                <a:cubicBezTo>
                  <a:pt x="124" y="910"/>
                  <a:pt x="127" y="889"/>
                  <a:pt x="137" y="884"/>
                </a:cubicBezTo>
                <a:cubicBezTo>
                  <a:pt x="222" y="835"/>
                  <a:pt x="222" y="835"/>
                  <a:pt x="222" y="835"/>
                </a:cubicBezTo>
                <a:cubicBezTo>
                  <a:pt x="235" y="828"/>
                  <a:pt x="254" y="832"/>
                  <a:pt x="261" y="842"/>
                </a:cubicBezTo>
                <a:cubicBezTo>
                  <a:pt x="261" y="842"/>
                  <a:pt x="261" y="842"/>
                  <a:pt x="261" y="842"/>
                </a:cubicBezTo>
                <a:cubicBezTo>
                  <a:pt x="270" y="853"/>
                  <a:pt x="268" y="869"/>
                  <a:pt x="255" y="876"/>
                </a:cubicBezTo>
                <a:cubicBezTo>
                  <a:pt x="186" y="917"/>
                  <a:pt x="186" y="917"/>
                  <a:pt x="186" y="917"/>
                </a:cubicBezTo>
                <a:cubicBezTo>
                  <a:pt x="186" y="1071"/>
                  <a:pt x="186" y="1071"/>
                  <a:pt x="186" y="1071"/>
                </a:cubicBezTo>
                <a:cubicBezTo>
                  <a:pt x="222" y="1049"/>
                  <a:pt x="222" y="1049"/>
                  <a:pt x="222" y="1049"/>
                </a:cubicBezTo>
                <a:cubicBezTo>
                  <a:pt x="235" y="1042"/>
                  <a:pt x="254" y="1043"/>
                  <a:pt x="263" y="1055"/>
                </a:cubicBezTo>
                <a:close/>
              </a:path>
            </a:pathLst>
          </a:custGeom>
          <a:ln/>
        </p:spPr>
        <p:style>
          <a:lnRef idx="2">
            <a:schemeClr val="dk1"/>
          </a:lnRef>
          <a:fillRef idx="1">
            <a:schemeClr val="lt1"/>
          </a:fillRef>
          <a:effectRef idx="0">
            <a:schemeClr val="dk1"/>
          </a:effectRef>
          <a:fontRef idx="minor">
            <a:schemeClr val="dk1"/>
          </a:fontRef>
        </p:style>
        <p:txBody>
          <a:bodyPr vert="horz" wrap="square" lIns="89634" tIns="44816" rIns="89634" bIns="44816"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0" name="Freeform 9"/>
          <p:cNvSpPr>
            <a:spLocks noEditPoints="1"/>
          </p:cNvSpPr>
          <p:nvPr/>
        </p:nvSpPr>
        <p:spPr bwMode="auto">
          <a:xfrm>
            <a:off x="7125743" y="4490947"/>
            <a:ext cx="780141" cy="578941"/>
          </a:xfrm>
          <a:custGeom>
            <a:avLst/>
            <a:gdLst>
              <a:gd name="T0" fmla="*/ 2283 w 2309"/>
              <a:gd name="T1" fmla="*/ 589 h 1714"/>
              <a:gd name="T2" fmla="*/ 1285 w 2309"/>
              <a:gd name="T3" fmla="*/ 8 h 1714"/>
              <a:gd name="T4" fmla="*/ 1213 w 2309"/>
              <a:gd name="T5" fmla="*/ 8 h 1714"/>
              <a:gd name="T6" fmla="*/ 1242 w 2309"/>
              <a:gd name="T7" fmla="*/ 1200 h 1714"/>
              <a:gd name="T8" fmla="*/ 289 w 2309"/>
              <a:gd name="T9" fmla="*/ 1097 h 1714"/>
              <a:gd name="T10" fmla="*/ 860 w 2309"/>
              <a:gd name="T11" fmla="*/ 1513 h 1714"/>
              <a:gd name="T12" fmla="*/ 271 w 2309"/>
              <a:gd name="T13" fmla="*/ 1112 h 1714"/>
              <a:gd name="T14" fmla="*/ 1278 w 2309"/>
              <a:gd name="T15" fmla="*/ 1291 h 1714"/>
              <a:gd name="T16" fmla="*/ 1255 w 2309"/>
              <a:gd name="T17" fmla="*/ 1708 h 1714"/>
              <a:gd name="T18" fmla="*/ 1203 w 2309"/>
              <a:gd name="T19" fmla="*/ 1707 h 1714"/>
              <a:gd name="T20" fmla="*/ 1035 w 2309"/>
              <a:gd name="T21" fmla="*/ 1544 h 1714"/>
              <a:gd name="T22" fmla="*/ 1198 w 2309"/>
              <a:gd name="T23" fmla="*/ 1612 h 1714"/>
              <a:gd name="T24" fmla="*/ 81 w 2309"/>
              <a:gd name="T25" fmla="*/ 695 h 1714"/>
              <a:gd name="T26" fmla="*/ 82 w 2309"/>
              <a:gd name="T27" fmla="*/ 980 h 1714"/>
              <a:gd name="T28" fmla="*/ 95 w 2309"/>
              <a:gd name="T29" fmla="*/ 1079 h 1714"/>
              <a:gd name="T30" fmla="*/ 6 w 2309"/>
              <a:gd name="T31" fmla="*/ 1022 h 1714"/>
              <a:gd name="T32" fmla="*/ 0 w 2309"/>
              <a:gd name="T33" fmla="*/ 645 h 1714"/>
              <a:gd name="T34" fmla="*/ 77 w 2309"/>
              <a:gd name="T35" fmla="*/ 600 h 1714"/>
              <a:gd name="T36" fmla="*/ 140 w 2309"/>
              <a:gd name="T37" fmla="*/ 635 h 1714"/>
              <a:gd name="T38" fmla="*/ 1278 w 2309"/>
              <a:gd name="T39" fmla="*/ 1291 h 1714"/>
              <a:gd name="T40" fmla="*/ 2309 w 2309"/>
              <a:gd name="T41" fmla="*/ 645 h 1714"/>
              <a:gd name="T42" fmla="*/ 2273 w 2309"/>
              <a:gd name="T43" fmla="*/ 1025 h 1714"/>
              <a:gd name="T44" fmla="*/ 1325 w 2309"/>
              <a:gd name="T45" fmla="*/ 1291 h 1714"/>
              <a:gd name="T46" fmla="*/ 2307 w 2309"/>
              <a:gd name="T47" fmla="*/ 630 h 1714"/>
              <a:gd name="T48" fmla="*/ 757 w 2309"/>
              <a:gd name="T49" fmla="*/ 1275 h 1714"/>
              <a:gd name="T50" fmla="*/ 456 w 2309"/>
              <a:gd name="T51" fmla="*/ 1108 h 1714"/>
              <a:gd name="T52" fmla="*/ 433 w 2309"/>
              <a:gd name="T53" fmla="*/ 1038 h 1714"/>
              <a:gd name="T54" fmla="*/ 754 w 2309"/>
              <a:gd name="T55" fmla="*/ 1183 h 1714"/>
              <a:gd name="T56" fmla="*/ 777 w 2309"/>
              <a:gd name="T57" fmla="*/ 1252 h 1714"/>
              <a:gd name="T58" fmla="*/ 1027 w 2309"/>
              <a:gd name="T59" fmla="*/ 1487 h 1714"/>
              <a:gd name="T60" fmla="*/ 934 w 2309"/>
              <a:gd name="T61" fmla="*/ 1570 h 1714"/>
              <a:gd name="T62" fmla="*/ 890 w 2309"/>
              <a:gd name="T63" fmla="*/ 1540 h 1714"/>
              <a:gd name="T64" fmla="*/ 901 w 2309"/>
              <a:gd name="T65" fmla="*/ 1315 h 1714"/>
              <a:gd name="T66" fmla="*/ 1027 w 2309"/>
              <a:gd name="T67" fmla="*/ 1274 h 1714"/>
              <a:gd name="T68" fmla="*/ 1021 w 2309"/>
              <a:gd name="T69" fmla="*/ 1308 h 1714"/>
              <a:gd name="T70" fmla="*/ 950 w 2309"/>
              <a:gd name="T71" fmla="*/ 1503 h 1714"/>
              <a:gd name="T72" fmla="*/ 1027 w 2309"/>
              <a:gd name="T73" fmla="*/ 1487 h 1714"/>
              <a:gd name="T74" fmla="*/ 255 w 2309"/>
              <a:gd name="T75" fmla="*/ 1088 h 1714"/>
              <a:gd name="T76" fmla="*/ 133 w 2309"/>
              <a:gd name="T77" fmla="*/ 1131 h 1714"/>
              <a:gd name="T78" fmla="*/ 124 w 2309"/>
              <a:gd name="T79" fmla="*/ 910 h 1714"/>
              <a:gd name="T80" fmla="*/ 222 w 2309"/>
              <a:gd name="T81" fmla="*/ 835 h 1714"/>
              <a:gd name="T82" fmla="*/ 261 w 2309"/>
              <a:gd name="T83" fmla="*/ 842 h 1714"/>
              <a:gd name="T84" fmla="*/ 186 w 2309"/>
              <a:gd name="T85" fmla="*/ 917 h 1714"/>
              <a:gd name="T86" fmla="*/ 222 w 2309"/>
              <a:gd name="T87" fmla="*/ 1049 h 1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09" h="1714">
                <a:moveTo>
                  <a:pt x="1242" y="1200"/>
                </a:moveTo>
                <a:cubicBezTo>
                  <a:pt x="2283" y="589"/>
                  <a:pt x="2283" y="589"/>
                  <a:pt x="2283" y="589"/>
                </a:cubicBezTo>
                <a:cubicBezTo>
                  <a:pt x="2280" y="586"/>
                  <a:pt x="2277" y="584"/>
                  <a:pt x="2273" y="581"/>
                </a:cubicBezTo>
                <a:cubicBezTo>
                  <a:pt x="1285" y="8"/>
                  <a:pt x="1285" y="8"/>
                  <a:pt x="1285" y="8"/>
                </a:cubicBezTo>
                <a:cubicBezTo>
                  <a:pt x="1275" y="3"/>
                  <a:pt x="1262" y="0"/>
                  <a:pt x="1249" y="0"/>
                </a:cubicBezTo>
                <a:cubicBezTo>
                  <a:pt x="1236" y="0"/>
                  <a:pt x="1223" y="3"/>
                  <a:pt x="1213" y="8"/>
                </a:cubicBezTo>
                <a:cubicBezTo>
                  <a:pt x="188" y="607"/>
                  <a:pt x="188" y="607"/>
                  <a:pt x="188" y="607"/>
                </a:cubicBezTo>
                <a:cubicBezTo>
                  <a:pt x="1242" y="1200"/>
                  <a:pt x="1242" y="1200"/>
                  <a:pt x="1242" y="1200"/>
                </a:cubicBezTo>
                <a:cubicBezTo>
                  <a:pt x="1242" y="1200"/>
                  <a:pt x="1242" y="1200"/>
                  <a:pt x="1242" y="1200"/>
                </a:cubicBezTo>
                <a:close/>
                <a:moveTo>
                  <a:pt x="289" y="1097"/>
                </a:moveTo>
                <a:cubicBezTo>
                  <a:pt x="860" y="1421"/>
                  <a:pt x="860" y="1421"/>
                  <a:pt x="860" y="1421"/>
                </a:cubicBezTo>
                <a:cubicBezTo>
                  <a:pt x="860" y="1513"/>
                  <a:pt x="860" y="1513"/>
                  <a:pt x="860" y="1513"/>
                </a:cubicBezTo>
                <a:cubicBezTo>
                  <a:pt x="214" y="1147"/>
                  <a:pt x="214" y="1147"/>
                  <a:pt x="214" y="1147"/>
                </a:cubicBezTo>
                <a:cubicBezTo>
                  <a:pt x="271" y="1112"/>
                  <a:pt x="271" y="1112"/>
                  <a:pt x="271" y="1112"/>
                </a:cubicBezTo>
                <a:cubicBezTo>
                  <a:pt x="277" y="1110"/>
                  <a:pt x="284" y="1104"/>
                  <a:pt x="289" y="1097"/>
                </a:cubicBezTo>
                <a:close/>
                <a:moveTo>
                  <a:pt x="1278" y="1291"/>
                </a:moveTo>
                <a:cubicBezTo>
                  <a:pt x="1278" y="1674"/>
                  <a:pt x="1278" y="1674"/>
                  <a:pt x="1278" y="1674"/>
                </a:cubicBezTo>
                <a:cubicBezTo>
                  <a:pt x="1275" y="1688"/>
                  <a:pt x="1266" y="1701"/>
                  <a:pt x="1255" y="1708"/>
                </a:cubicBezTo>
                <a:cubicBezTo>
                  <a:pt x="1247" y="1713"/>
                  <a:pt x="1239" y="1714"/>
                  <a:pt x="1230" y="1714"/>
                </a:cubicBezTo>
                <a:cubicBezTo>
                  <a:pt x="1221" y="1714"/>
                  <a:pt x="1211" y="1713"/>
                  <a:pt x="1203" y="1707"/>
                </a:cubicBezTo>
                <a:cubicBezTo>
                  <a:pt x="976" y="1579"/>
                  <a:pt x="976" y="1579"/>
                  <a:pt x="976" y="1579"/>
                </a:cubicBezTo>
                <a:cubicBezTo>
                  <a:pt x="1035" y="1544"/>
                  <a:pt x="1035" y="1544"/>
                  <a:pt x="1035" y="1544"/>
                </a:cubicBezTo>
                <a:cubicBezTo>
                  <a:pt x="1043" y="1541"/>
                  <a:pt x="1048" y="1536"/>
                  <a:pt x="1053" y="1528"/>
                </a:cubicBezTo>
                <a:cubicBezTo>
                  <a:pt x="1198" y="1612"/>
                  <a:pt x="1198" y="1612"/>
                  <a:pt x="1198" y="1612"/>
                </a:cubicBezTo>
                <a:cubicBezTo>
                  <a:pt x="1198" y="1333"/>
                  <a:pt x="1198" y="1333"/>
                  <a:pt x="1198" y="1333"/>
                </a:cubicBezTo>
                <a:cubicBezTo>
                  <a:pt x="81" y="695"/>
                  <a:pt x="81" y="695"/>
                  <a:pt x="81" y="695"/>
                </a:cubicBezTo>
                <a:cubicBezTo>
                  <a:pt x="81" y="977"/>
                  <a:pt x="81" y="977"/>
                  <a:pt x="81" y="977"/>
                </a:cubicBezTo>
                <a:cubicBezTo>
                  <a:pt x="82" y="980"/>
                  <a:pt x="82" y="980"/>
                  <a:pt x="82" y="980"/>
                </a:cubicBezTo>
                <a:cubicBezTo>
                  <a:pt x="95" y="989"/>
                  <a:pt x="95" y="989"/>
                  <a:pt x="95" y="989"/>
                </a:cubicBezTo>
                <a:cubicBezTo>
                  <a:pt x="95" y="1079"/>
                  <a:pt x="95" y="1079"/>
                  <a:pt x="95" y="1079"/>
                </a:cubicBezTo>
                <a:cubicBezTo>
                  <a:pt x="39" y="1048"/>
                  <a:pt x="39" y="1048"/>
                  <a:pt x="39" y="1048"/>
                </a:cubicBezTo>
                <a:cubicBezTo>
                  <a:pt x="6" y="1022"/>
                  <a:pt x="6" y="1022"/>
                  <a:pt x="6" y="1022"/>
                </a:cubicBezTo>
                <a:cubicBezTo>
                  <a:pt x="0" y="994"/>
                  <a:pt x="0" y="994"/>
                  <a:pt x="0" y="994"/>
                </a:cubicBezTo>
                <a:cubicBezTo>
                  <a:pt x="0" y="645"/>
                  <a:pt x="0" y="645"/>
                  <a:pt x="0" y="645"/>
                </a:cubicBezTo>
                <a:cubicBezTo>
                  <a:pt x="0" y="625"/>
                  <a:pt x="9" y="609"/>
                  <a:pt x="25" y="599"/>
                </a:cubicBezTo>
                <a:cubicBezTo>
                  <a:pt x="41" y="590"/>
                  <a:pt x="59" y="590"/>
                  <a:pt x="77" y="600"/>
                </a:cubicBezTo>
                <a:cubicBezTo>
                  <a:pt x="139" y="636"/>
                  <a:pt x="139" y="636"/>
                  <a:pt x="139" y="636"/>
                </a:cubicBezTo>
                <a:cubicBezTo>
                  <a:pt x="140" y="635"/>
                  <a:pt x="140" y="635"/>
                  <a:pt x="140" y="635"/>
                </a:cubicBezTo>
                <a:cubicBezTo>
                  <a:pt x="1265" y="1268"/>
                  <a:pt x="1265" y="1268"/>
                  <a:pt x="1265" y="1268"/>
                </a:cubicBezTo>
                <a:cubicBezTo>
                  <a:pt x="1270" y="1271"/>
                  <a:pt x="1278" y="1284"/>
                  <a:pt x="1278" y="1291"/>
                </a:cubicBezTo>
                <a:close/>
                <a:moveTo>
                  <a:pt x="2307" y="630"/>
                </a:moveTo>
                <a:cubicBezTo>
                  <a:pt x="2309" y="635"/>
                  <a:pt x="2309" y="639"/>
                  <a:pt x="2309" y="645"/>
                </a:cubicBezTo>
                <a:cubicBezTo>
                  <a:pt x="2309" y="963"/>
                  <a:pt x="2309" y="963"/>
                  <a:pt x="2309" y="963"/>
                </a:cubicBezTo>
                <a:cubicBezTo>
                  <a:pt x="2309" y="987"/>
                  <a:pt x="2294" y="1013"/>
                  <a:pt x="2273" y="1025"/>
                </a:cubicBezTo>
                <a:cubicBezTo>
                  <a:pt x="1325" y="1564"/>
                  <a:pt x="1325" y="1564"/>
                  <a:pt x="1325" y="1564"/>
                </a:cubicBezTo>
                <a:cubicBezTo>
                  <a:pt x="1325" y="1291"/>
                  <a:pt x="1325" y="1291"/>
                  <a:pt x="1325" y="1291"/>
                </a:cubicBezTo>
                <a:cubicBezTo>
                  <a:pt x="1325" y="1266"/>
                  <a:pt x="1311" y="1241"/>
                  <a:pt x="1289" y="1228"/>
                </a:cubicBezTo>
                <a:cubicBezTo>
                  <a:pt x="2307" y="630"/>
                  <a:pt x="2307" y="630"/>
                  <a:pt x="2307" y="630"/>
                </a:cubicBezTo>
                <a:cubicBezTo>
                  <a:pt x="2307" y="630"/>
                  <a:pt x="2307" y="630"/>
                  <a:pt x="2307" y="630"/>
                </a:cubicBezTo>
                <a:close/>
                <a:moveTo>
                  <a:pt x="757" y="1275"/>
                </a:moveTo>
                <a:cubicBezTo>
                  <a:pt x="753" y="1275"/>
                  <a:pt x="749" y="1274"/>
                  <a:pt x="744" y="1272"/>
                </a:cubicBezTo>
                <a:cubicBezTo>
                  <a:pt x="456" y="1108"/>
                  <a:pt x="456" y="1108"/>
                  <a:pt x="456" y="1108"/>
                </a:cubicBezTo>
                <a:cubicBezTo>
                  <a:pt x="443" y="1101"/>
                  <a:pt x="433" y="1084"/>
                  <a:pt x="433" y="1068"/>
                </a:cubicBezTo>
                <a:cubicBezTo>
                  <a:pt x="433" y="1038"/>
                  <a:pt x="433" y="1038"/>
                  <a:pt x="433" y="1038"/>
                </a:cubicBezTo>
                <a:cubicBezTo>
                  <a:pt x="433" y="1019"/>
                  <a:pt x="449" y="1009"/>
                  <a:pt x="466" y="1019"/>
                </a:cubicBezTo>
                <a:cubicBezTo>
                  <a:pt x="754" y="1183"/>
                  <a:pt x="754" y="1183"/>
                  <a:pt x="754" y="1183"/>
                </a:cubicBezTo>
                <a:cubicBezTo>
                  <a:pt x="767" y="1190"/>
                  <a:pt x="777" y="1208"/>
                  <a:pt x="777" y="1222"/>
                </a:cubicBezTo>
                <a:cubicBezTo>
                  <a:pt x="777" y="1252"/>
                  <a:pt x="777" y="1252"/>
                  <a:pt x="777" y="1252"/>
                </a:cubicBezTo>
                <a:cubicBezTo>
                  <a:pt x="777" y="1266"/>
                  <a:pt x="769" y="1275"/>
                  <a:pt x="757" y="1275"/>
                </a:cubicBezTo>
                <a:close/>
                <a:moveTo>
                  <a:pt x="1027" y="1487"/>
                </a:moveTo>
                <a:cubicBezTo>
                  <a:pt x="1035" y="1497"/>
                  <a:pt x="1033" y="1513"/>
                  <a:pt x="1021" y="1520"/>
                </a:cubicBezTo>
                <a:cubicBezTo>
                  <a:pt x="934" y="1570"/>
                  <a:pt x="934" y="1570"/>
                  <a:pt x="934" y="1570"/>
                </a:cubicBezTo>
                <a:cubicBezTo>
                  <a:pt x="923" y="1577"/>
                  <a:pt x="903" y="1569"/>
                  <a:pt x="897" y="1563"/>
                </a:cubicBezTo>
                <a:cubicBezTo>
                  <a:pt x="891" y="1557"/>
                  <a:pt x="890" y="1540"/>
                  <a:pt x="890" y="1540"/>
                </a:cubicBezTo>
                <a:cubicBezTo>
                  <a:pt x="890" y="1341"/>
                  <a:pt x="890" y="1341"/>
                  <a:pt x="890" y="1341"/>
                </a:cubicBezTo>
                <a:cubicBezTo>
                  <a:pt x="890" y="1341"/>
                  <a:pt x="891" y="1321"/>
                  <a:pt x="901" y="1315"/>
                </a:cubicBezTo>
                <a:cubicBezTo>
                  <a:pt x="986" y="1266"/>
                  <a:pt x="986" y="1266"/>
                  <a:pt x="986" y="1266"/>
                </a:cubicBezTo>
                <a:cubicBezTo>
                  <a:pt x="999" y="1259"/>
                  <a:pt x="1018" y="1264"/>
                  <a:pt x="1027" y="1274"/>
                </a:cubicBezTo>
                <a:cubicBezTo>
                  <a:pt x="1027" y="1274"/>
                  <a:pt x="1027" y="1274"/>
                  <a:pt x="1027" y="1274"/>
                </a:cubicBezTo>
                <a:cubicBezTo>
                  <a:pt x="1034" y="1285"/>
                  <a:pt x="1033" y="1301"/>
                  <a:pt x="1021" y="1308"/>
                </a:cubicBezTo>
                <a:cubicBezTo>
                  <a:pt x="950" y="1349"/>
                  <a:pt x="950" y="1349"/>
                  <a:pt x="950" y="1349"/>
                </a:cubicBezTo>
                <a:cubicBezTo>
                  <a:pt x="950" y="1503"/>
                  <a:pt x="950" y="1503"/>
                  <a:pt x="950" y="1503"/>
                </a:cubicBezTo>
                <a:cubicBezTo>
                  <a:pt x="986" y="1481"/>
                  <a:pt x="986" y="1481"/>
                  <a:pt x="986" y="1481"/>
                </a:cubicBezTo>
                <a:cubicBezTo>
                  <a:pt x="999" y="1474"/>
                  <a:pt x="1018" y="1475"/>
                  <a:pt x="1027" y="1487"/>
                </a:cubicBezTo>
                <a:close/>
                <a:moveTo>
                  <a:pt x="263" y="1055"/>
                </a:moveTo>
                <a:cubicBezTo>
                  <a:pt x="271" y="1065"/>
                  <a:pt x="268" y="1081"/>
                  <a:pt x="255" y="1088"/>
                </a:cubicBezTo>
                <a:cubicBezTo>
                  <a:pt x="170" y="1138"/>
                  <a:pt x="170" y="1138"/>
                  <a:pt x="170" y="1138"/>
                </a:cubicBezTo>
                <a:cubicBezTo>
                  <a:pt x="157" y="1146"/>
                  <a:pt x="139" y="1137"/>
                  <a:pt x="133" y="1131"/>
                </a:cubicBezTo>
                <a:cubicBezTo>
                  <a:pt x="127" y="1125"/>
                  <a:pt x="124" y="1108"/>
                  <a:pt x="124" y="1108"/>
                </a:cubicBezTo>
                <a:cubicBezTo>
                  <a:pt x="124" y="910"/>
                  <a:pt x="124" y="910"/>
                  <a:pt x="124" y="910"/>
                </a:cubicBezTo>
                <a:cubicBezTo>
                  <a:pt x="124" y="910"/>
                  <a:pt x="127" y="889"/>
                  <a:pt x="137" y="884"/>
                </a:cubicBezTo>
                <a:cubicBezTo>
                  <a:pt x="222" y="835"/>
                  <a:pt x="222" y="835"/>
                  <a:pt x="222" y="835"/>
                </a:cubicBezTo>
                <a:cubicBezTo>
                  <a:pt x="235" y="828"/>
                  <a:pt x="254" y="832"/>
                  <a:pt x="261" y="842"/>
                </a:cubicBezTo>
                <a:cubicBezTo>
                  <a:pt x="261" y="842"/>
                  <a:pt x="261" y="842"/>
                  <a:pt x="261" y="842"/>
                </a:cubicBezTo>
                <a:cubicBezTo>
                  <a:pt x="270" y="853"/>
                  <a:pt x="268" y="869"/>
                  <a:pt x="255" y="876"/>
                </a:cubicBezTo>
                <a:cubicBezTo>
                  <a:pt x="186" y="917"/>
                  <a:pt x="186" y="917"/>
                  <a:pt x="186" y="917"/>
                </a:cubicBezTo>
                <a:cubicBezTo>
                  <a:pt x="186" y="1071"/>
                  <a:pt x="186" y="1071"/>
                  <a:pt x="186" y="1071"/>
                </a:cubicBezTo>
                <a:cubicBezTo>
                  <a:pt x="222" y="1049"/>
                  <a:pt x="222" y="1049"/>
                  <a:pt x="222" y="1049"/>
                </a:cubicBezTo>
                <a:cubicBezTo>
                  <a:pt x="235" y="1042"/>
                  <a:pt x="254" y="1043"/>
                  <a:pt x="263" y="1055"/>
                </a:cubicBezTo>
                <a:close/>
              </a:path>
            </a:pathLst>
          </a:custGeom>
          <a:ln/>
        </p:spPr>
        <p:style>
          <a:lnRef idx="2">
            <a:schemeClr val="dk1"/>
          </a:lnRef>
          <a:fillRef idx="1">
            <a:schemeClr val="lt1"/>
          </a:fillRef>
          <a:effectRef idx="0">
            <a:schemeClr val="dk1"/>
          </a:effectRef>
          <a:fontRef idx="minor">
            <a:schemeClr val="dk1"/>
          </a:fontRef>
        </p:style>
        <p:txBody>
          <a:bodyPr vert="horz" wrap="square" lIns="89634" tIns="44816" rIns="89634" bIns="44816"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0" name="Rectangle 89"/>
          <p:cNvSpPr/>
          <p:nvPr/>
        </p:nvSpPr>
        <p:spPr bwMode="auto">
          <a:xfrm>
            <a:off x="8331388" y="2461051"/>
            <a:ext cx="1249639" cy="426788"/>
          </a:xfrm>
          <a:prstGeom prst="rect">
            <a:avLst/>
          </a:prstGeom>
          <a:solidFill>
            <a:schemeClr val="accent2"/>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016" rtl="0" eaLnBrk="1" fontAlgn="base" latinLnBrk="0" hangingPunct="1">
              <a:lnSpc>
                <a:spcPct val="90000"/>
              </a:lnSpc>
              <a:spcBef>
                <a:spcPct val="0"/>
              </a:spcBef>
              <a:spcAft>
                <a:spcPct val="0"/>
              </a:spcAft>
              <a:buClrTx/>
              <a:buSzTx/>
              <a:buFontTx/>
              <a:buNone/>
              <a:tabLst/>
              <a:defRPr/>
            </a:pPr>
            <a:r>
              <a:rPr kumimoji="0" lang="en-US" sz="1400" b="1"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rPr>
              <a:t>Applications / Algorithms</a:t>
            </a:r>
          </a:p>
        </p:txBody>
      </p:sp>
      <p:grpSp>
        <p:nvGrpSpPr>
          <p:cNvPr id="93" name="Group 92"/>
          <p:cNvGrpSpPr/>
          <p:nvPr/>
        </p:nvGrpSpPr>
        <p:grpSpPr>
          <a:xfrm>
            <a:off x="6113740" y="2303421"/>
            <a:ext cx="765696" cy="222164"/>
            <a:chOff x="7969031" y="1629143"/>
            <a:chExt cx="781050" cy="226619"/>
          </a:xfrm>
          <a:solidFill>
            <a:srgbClr val="92D050"/>
          </a:solidFill>
        </p:grpSpPr>
        <p:sp>
          <p:nvSpPr>
            <p:cNvPr id="91" name="Rectangle 90"/>
            <p:cNvSpPr/>
            <p:nvPr/>
          </p:nvSpPr>
          <p:spPr bwMode="auto">
            <a:xfrm>
              <a:off x="7969031" y="1629143"/>
              <a:ext cx="781050" cy="22661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16"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92" name="Rectangle 91"/>
            <p:cNvSpPr/>
            <p:nvPr/>
          </p:nvSpPr>
          <p:spPr bwMode="auto">
            <a:xfrm>
              <a:off x="8039516" y="1713877"/>
              <a:ext cx="640080" cy="5715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16"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grpSp>
        <p:nvGrpSpPr>
          <p:cNvPr id="94" name="Group 93"/>
          <p:cNvGrpSpPr/>
          <p:nvPr/>
        </p:nvGrpSpPr>
        <p:grpSpPr>
          <a:xfrm>
            <a:off x="6113740" y="2031389"/>
            <a:ext cx="765696" cy="222164"/>
            <a:chOff x="7969031" y="1629143"/>
            <a:chExt cx="781050" cy="226619"/>
          </a:xfrm>
          <a:solidFill>
            <a:srgbClr val="92D050"/>
          </a:solidFill>
        </p:grpSpPr>
        <p:sp>
          <p:nvSpPr>
            <p:cNvPr id="95" name="Rectangle 94"/>
            <p:cNvSpPr/>
            <p:nvPr/>
          </p:nvSpPr>
          <p:spPr bwMode="auto">
            <a:xfrm>
              <a:off x="7969031" y="1629143"/>
              <a:ext cx="781050" cy="22661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16"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96" name="Rectangle 95"/>
            <p:cNvSpPr/>
            <p:nvPr/>
          </p:nvSpPr>
          <p:spPr bwMode="auto">
            <a:xfrm>
              <a:off x="8039516" y="1713877"/>
              <a:ext cx="640080" cy="5715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16"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grpSp>
        <p:nvGrpSpPr>
          <p:cNvPr id="97" name="Group 96"/>
          <p:cNvGrpSpPr/>
          <p:nvPr/>
        </p:nvGrpSpPr>
        <p:grpSpPr>
          <a:xfrm>
            <a:off x="6113740" y="1552099"/>
            <a:ext cx="765696" cy="222164"/>
            <a:chOff x="7969031" y="1629143"/>
            <a:chExt cx="781050" cy="226619"/>
          </a:xfrm>
          <a:solidFill>
            <a:srgbClr val="92D050"/>
          </a:solidFill>
        </p:grpSpPr>
        <p:sp>
          <p:nvSpPr>
            <p:cNvPr id="98" name="Rectangle 97"/>
            <p:cNvSpPr/>
            <p:nvPr/>
          </p:nvSpPr>
          <p:spPr bwMode="auto">
            <a:xfrm>
              <a:off x="7969031" y="1629143"/>
              <a:ext cx="781050" cy="22661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16"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99" name="Rectangle 98"/>
            <p:cNvSpPr/>
            <p:nvPr/>
          </p:nvSpPr>
          <p:spPr bwMode="auto">
            <a:xfrm>
              <a:off x="8039516" y="1713877"/>
              <a:ext cx="640080" cy="5715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16"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grpSp>
        <p:nvGrpSpPr>
          <p:cNvPr id="73" name="Group 72"/>
          <p:cNvGrpSpPr/>
          <p:nvPr/>
        </p:nvGrpSpPr>
        <p:grpSpPr>
          <a:xfrm>
            <a:off x="6113740" y="2589240"/>
            <a:ext cx="765696" cy="211042"/>
            <a:chOff x="7969031" y="1621957"/>
            <a:chExt cx="781050" cy="226619"/>
          </a:xfrm>
          <a:solidFill>
            <a:srgbClr val="FFFF00"/>
          </a:solidFill>
        </p:grpSpPr>
        <p:sp>
          <p:nvSpPr>
            <p:cNvPr id="74" name="Rectangle 73"/>
            <p:cNvSpPr/>
            <p:nvPr/>
          </p:nvSpPr>
          <p:spPr bwMode="auto">
            <a:xfrm>
              <a:off x="7969031" y="1621957"/>
              <a:ext cx="781050" cy="226619"/>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16"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75" name="Rectangle 74"/>
            <p:cNvSpPr/>
            <p:nvPr/>
          </p:nvSpPr>
          <p:spPr bwMode="auto">
            <a:xfrm>
              <a:off x="8039516" y="1713877"/>
              <a:ext cx="640080" cy="5715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16"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sp>
        <p:nvSpPr>
          <p:cNvPr id="72" name="TextBox 71"/>
          <p:cNvSpPr txBox="1"/>
          <p:nvPr/>
        </p:nvSpPr>
        <p:spPr>
          <a:xfrm>
            <a:off x="5596788" y="897976"/>
            <a:ext cx="1833834" cy="402618"/>
          </a:xfrm>
          <a:prstGeom prst="rect">
            <a:avLst/>
          </a:prstGeom>
          <a:noFill/>
        </p:spPr>
        <p:txBody>
          <a:bodyPr wrap="square" lIns="89634" tIns="89634" rIns="89634" bIns="89634" rtlCol="0" anchor="ctr" anchorCtr="0">
            <a:spAutoFit/>
          </a:bodyPr>
          <a:lstStyle/>
          <a:p>
            <a:pPr marL="0" marR="0" lvl="0" indent="0" algn="ctr" defTabSz="914016"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Calibri" panose="020F0502020204030204"/>
                <a:ea typeface="Segoe UI" pitchFamily="34" charset="0"/>
                <a:cs typeface="Segoe UI" pitchFamily="34" charset="0"/>
              </a:rPr>
              <a:t>Queue</a:t>
            </a:r>
          </a:p>
        </p:txBody>
      </p:sp>
      <p:sp>
        <p:nvSpPr>
          <p:cNvPr id="50" name="Rectangle 49"/>
          <p:cNvSpPr/>
          <p:nvPr/>
        </p:nvSpPr>
        <p:spPr bwMode="auto">
          <a:xfrm>
            <a:off x="7044415" y="4484119"/>
            <a:ext cx="373510" cy="166836"/>
          </a:xfrm>
          <a:prstGeom prst="rect">
            <a:avLst/>
          </a:prstGeom>
          <a:solidFill>
            <a:schemeClr val="accent2"/>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016" rtl="0" eaLnBrk="1" fontAlgn="base" latinLnBrk="0" hangingPunct="1">
              <a:lnSpc>
                <a:spcPct val="90000"/>
              </a:lnSpc>
              <a:spcBef>
                <a:spcPct val="0"/>
              </a:spcBef>
              <a:spcAft>
                <a:spcPct val="0"/>
              </a:spcAft>
              <a:buClrTx/>
              <a:buSzTx/>
              <a:buFontTx/>
              <a:buNone/>
              <a:tabLst/>
              <a:defRPr/>
            </a:pPr>
            <a:endParaRPr kumimoji="0" lang="en-US" sz="1600" b="1"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51" name="Rectangle 50"/>
          <p:cNvSpPr/>
          <p:nvPr/>
        </p:nvSpPr>
        <p:spPr bwMode="auto">
          <a:xfrm>
            <a:off x="7043052" y="3479943"/>
            <a:ext cx="373510" cy="166836"/>
          </a:xfrm>
          <a:prstGeom prst="rect">
            <a:avLst/>
          </a:prstGeom>
          <a:solidFill>
            <a:schemeClr val="accent2"/>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016" rtl="0" eaLnBrk="1" fontAlgn="base" latinLnBrk="0" hangingPunct="1">
              <a:lnSpc>
                <a:spcPct val="90000"/>
              </a:lnSpc>
              <a:spcBef>
                <a:spcPct val="0"/>
              </a:spcBef>
              <a:spcAft>
                <a:spcPct val="0"/>
              </a:spcAft>
              <a:buClrTx/>
              <a:buSzTx/>
              <a:buFontTx/>
              <a:buNone/>
              <a:tabLst/>
              <a:defRPr/>
            </a:pPr>
            <a:endParaRPr kumimoji="0" lang="en-US" sz="1600" b="1"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62" name="Rectangle 61"/>
          <p:cNvSpPr/>
          <p:nvPr/>
        </p:nvSpPr>
        <p:spPr bwMode="auto">
          <a:xfrm>
            <a:off x="5111436" y="4482896"/>
            <a:ext cx="373510" cy="166836"/>
          </a:xfrm>
          <a:prstGeom prst="rect">
            <a:avLst/>
          </a:prstGeom>
          <a:solidFill>
            <a:schemeClr val="accent2"/>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016" rtl="0" eaLnBrk="1" fontAlgn="base" latinLnBrk="0" hangingPunct="1">
              <a:lnSpc>
                <a:spcPct val="90000"/>
              </a:lnSpc>
              <a:spcBef>
                <a:spcPct val="0"/>
              </a:spcBef>
              <a:spcAft>
                <a:spcPct val="0"/>
              </a:spcAft>
              <a:buClrTx/>
              <a:buSzTx/>
              <a:buFontTx/>
              <a:buNone/>
              <a:tabLst/>
              <a:defRPr/>
            </a:pPr>
            <a:endParaRPr kumimoji="0" lang="en-US" sz="1600" b="1"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63" name="Rectangle 62"/>
          <p:cNvSpPr/>
          <p:nvPr/>
        </p:nvSpPr>
        <p:spPr bwMode="auto">
          <a:xfrm>
            <a:off x="5111436" y="3479942"/>
            <a:ext cx="373510" cy="166836"/>
          </a:xfrm>
          <a:prstGeom prst="rect">
            <a:avLst/>
          </a:prstGeom>
          <a:solidFill>
            <a:schemeClr val="accent2"/>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016" rtl="0" eaLnBrk="1" fontAlgn="base" latinLnBrk="0" hangingPunct="1">
              <a:lnSpc>
                <a:spcPct val="90000"/>
              </a:lnSpc>
              <a:spcBef>
                <a:spcPct val="0"/>
              </a:spcBef>
              <a:spcAft>
                <a:spcPct val="0"/>
              </a:spcAft>
              <a:buClrTx/>
              <a:buSzTx/>
              <a:buFontTx/>
              <a:buNone/>
              <a:tabLst/>
              <a:defRPr/>
            </a:pPr>
            <a:endParaRPr kumimoji="0" lang="en-US" sz="1600" b="1"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3" name="Rectangle: Rounded Corners 2"/>
          <p:cNvSpPr/>
          <p:nvPr/>
        </p:nvSpPr>
        <p:spPr bwMode="auto">
          <a:xfrm>
            <a:off x="4676661" y="3204894"/>
            <a:ext cx="3585699" cy="2038356"/>
          </a:xfrm>
          <a:prstGeom prst="roundRect">
            <a:avLst/>
          </a:prstGeom>
          <a:noFill/>
          <a:ln w="38100">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8" tIns="143415" rIns="179268" bIns="143415" numCol="1" spcCol="0" rtlCol="0" fromWordArt="0" anchor="t" anchorCtr="0" forceAA="0" compatLnSpc="1">
            <a:prstTxWarp prst="textNoShape">
              <a:avLst/>
            </a:prstTxWarp>
            <a:noAutofit/>
          </a:bodyPr>
          <a:lstStyle/>
          <a:p>
            <a:pPr marL="0" marR="0" lvl="0" indent="0" algn="ctr" defTabSz="914016"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6" name="TextBox 5"/>
          <p:cNvSpPr txBox="1"/>
          <p:nvPr/>
        </p:nvSpPr>
        <p:spPr>
          <a:xfrm>
            <a:off x="2637394" y="3950790"/>
            <a:ext cx="1861102" cy="622030"/>
          </a:xfrm>
          <a:prstGeom prst="rect">
            <a:avLst/>
          </a:prstGeom>
          <a:noFill/>
        </p:spPr>
        <p:txBody>
          <a:bodyPr wrap="none" lIns="179268" tIns="143415" rIns="179268" bIns="143415" rtlCol="0">
            <a:spAutoFit/>
          </a:bodyPr>
          <a:lstStyle/>
          <a:p>
            <a:pPr marL="0" marR="0" lvl="0" indent="0" algn="l" defTabSz="914314" rtl="0" eaLnBrk="1" fontAlgn="auto" latinLnBrk="0" hangingPunct="1">
              <a:lnSpc>
                <a:spcPct val="90000"/>
              </a:lnSpc>
              <a:spcBef>
                <a:spcPts val="0"/>
              </a:spcBef>
              <a:spcAft>
                <a:spcPts val="588"/>
              </a:spcAft>
              <a:buClrTx/>
              <a:buSzTx/>
              <a:buFontTx/>
              <a:buNone/>
              <a:tabLst/>
              <a:defRPr/>
            </a:pPr>
            <a:r>
              <a:rPr kumimoji="0" lang="en-US" sz="2400" b="0" i="0" u="none" strike="noStrike" kern="1200" cap="none" spc="0" normalizeH="0" baseline="0" noProof="0">
                <a:ln>
                  <a:noFill/>
                </a:ln>
                <a:gradFill>
                  <a:gsLst>
                    <a:gs pos="2917">
                      <a:prstClr val="black"/>
                    </a:gs>
                    <a:gs pos="30000">
                      <a:prstClr val="black"/>
                    </a:gs>
                  </a:gsLst>
                  <a:lin ang="5400000" scaled="0"/>
                </a:gradFill>
                <a:effectLst/>
                <a:uLnTx/>
                <a:uFillTx/>
                <a:latin typeface="Calibri" panose="020F0502020204030204"/>
                <a:ea typeface="+mn-ea"/>
                <a:cs typeface="+mn-cs"/>
              </a:rPr>
              <a:t>Pool of VMs</a:t>
            </a:r>
          </a:p>
        </p:txBody>
      </p:sp>
      <p:sp>
        <p:nvSpPr>
          <p:cNvPr id="55" name="Rectangle: Rounded Corners 54"/>
          <p:cNvSpPr/>
          <p:nvPr/>
        </p:nvSpPr>
        <p:spPr bwMode="auto">
          <a:xfrm>
            <a:off x="5950125" y="1942937"/>
            <a:ext cx="1092927" cy="944709"/>
          </a:xfrm>
          <a:prstGeom prst="roundRect">
            <a:avLst/>
          </a:prstGeom>
          <a:noFill/>
          <a:ln w="25400">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8" tIns="143415" rIns="179268" bIns="143415" numCol="1" spcCol="0" rtlCol="0" fromWordArt="0" anchor="t" anchorCtr="0" forceAA="0" compatLnSpc="1">
            <a:prstTxWarp prst="textNoShape">
              <a:avLst/>
            </a:prstTxWarp>
            <a:noAutofit/>
          </a:bodyPr>
          <a:lstStyle/>
          <a:p>
            <a:pPr marL="0" marR="0" lvl="0" indent="0" algn="ctr" defTabSz="914016"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56" name="Rectangle: Rounded Corners 55"/>
          <p:cNvSpPr/>
          <p:nvPr/>
        </p:nvSpPr>
        <p:spPr bwMode="auto">
          <a:xfrm>
            <a:off x="5950125" y="1466079"/>
            <a:ext cx="1092927" cy="385247"/>
          </a:xfrm>
          <a:prstGeom prst="roundRect">
            <a:avLst/>
          </a:prstGeom>
          <a:noFill/>
          <a:ln w="25400">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8" tIns="143415" rIns="179268" bIns="143415" numCol="1" spcCol="0" rtlCol="0" fromWordArt="0" anchor="t" anchorCtr="0" forceAA="0" compatLnSpc="1">
            <a:prstTxWarp prst="textNoShape">
              <a:avLst/>
            </a:prstTxWarp>
            <a:noAutofit/>
          </a:bodyPr>
          <a:lstStyle/>
          <a:p>
            <a:pPr marL="0" marR="0" lvl="0" indent="0" algn="ctr" defTabSz="914016"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58" name="TextBox 57"/>
          <p:cNvSpPr txBox="1"/>
          <p:nvPr/>
        </p:nvSpPr>
        <p:spPr>
          <a:xfrm>
            <a:off x="4607569" y="1671777"/>
            <a:ext cx="1322274" cy="954428"/>
          </a:xfrm>
          <a:prstGeom prst="rect">
            <a:avLst/>
          </a:prstGeom>
          <a:noFill/>
        </p:spPr>
        <p:txBody>
          <a:bodyPr wrap="square" lIns="179268" tIns="143415" rIns="179268" bIns="143415" rtlCol="0">
            <a:spAutoFit/>
          </a:bodyPr>
          <a:lstStyle/>
          <a:p>
            <a:pPr marL="0" marR="0" lvl="0" indent="0" algn="l" defTabSz="914314" rtl="0" eaLnBrk="1" fontAlgn="auto" latinLnBrk="0" hangingPunct="1">
              <a:lnSpc>
                <a:spcPct val="90000"/>
              </a:lnSpc>
              <a:spcBef>
                <a:spcPts val="0"/>
              </a:spcBef>
              <a:spcAft>
                <a:spcPts val="588"/>
              </a:spcAft>
              <a:buClrTx/>
              <a:buSzTx/>
              <a:buFontTx/>
              <a:buNone/>
              <a:tabLst/>
              <a:defRPr/>
            </a:pPr>
            <a:r>
              <a:rPr kumimoji="0" lang="en-US" sz="2400" b="0" i="0" u="none" strike="noStrike" kern="1200" cap="none" spc="0" normalizeH="0" baseline="0" noProof="0">
                <a:ln>
                  <a:noFill/>
                </a:ln>
                <a:gradFill>
                  <a:gsLst>
                    <a:gs pos="2917">
                      <a:prstClr val="black"/>
                    </a:gs>
                    <a:gs pos="30000">
                      <a:prstClr val="black"/>
                    </a:gs>
                  </a:gsLst>
                  <a:lin ang="5400000" scaled="0"/>
                </a:gradFill>
                <a:effectLst/>
                <a:uLnTx/>
                <a:uFillTx/>
                <a:latin typeface="Calibri" panose="020F0502020204030204"/>
                <a:ea typeface="+mn-ea"/>
                <a:cs typeface="+mn-cs"/>
              </a:rPr>
              <a:t>Jobs &amp; Tasks</a:t>
            </a:r>
          </a:p>
        </p:txBody>
      </p:sp>
    </p:spTree>
    <p:extLst>
      <p:ext uri="{BB962C8B-B14F-4D97-AF65-F5344CB8AC3E}">
        <p14:creationId xmlns:p14="http://schemas.microsoft.com/office/powerpoint/2010/main" val="1849150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0"/>
                                        </p:tgtEl>
                                        <p:attrNameLst>
                                          <p:attrName>style.visibility</p:attrName>
                                        </p:attrNameLst>
                                      </p:cBhvr>
                                      <p:to>
                                        <p:strVal val="visible"/>
                                      </p:to>
                                    </p:set>
                                    <p:animEffect transition="in" filter="fade">
                                      <p:cBhvr>
                                        <p:cTn id="7" dur="500"/>
                                        <p:tgtEl>
                                          <p:spTgt spid="9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fade">
                                      <p:cBhvr>
                                        <p:cTn id="12" dur="500"/>
                                        <p:tgtEl>
                                          <p:spTgt spid="27"/>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4"/>
                                        </p:tgtEl>
                                        <p:attrNameLst>
                                          <p:attrName>style.visibility</p:attrName>
                                        </p:attrNameLst>
                                      </p:cBhvr>
                                      <p:to>
                                        <p:strVal val="visible"/>
                                      </p:to>
                                    </p:set>
                                    <p:animEffect transition="in" filter="fade">
                                      <p:cBhvr>
                                        <p:cTn id="15" dur="500"/>
                                        <p:tgtEl>
                                          <p:spTgt spid="5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7"/>
                                        </p:tgtEl>
                                        <p:attrNameLst>
                                          <p:attrName>style.visibility</p:attrName>
                                        </p:attrNameLst>
                                      </p:cBhvr>
                                      <p:to>
                                        <p:strVal val="visible"/>
                                      </p:to>
                                    </p:set>
                                    <p:animEffect transition="in" filter="fade">
                                      <p:cBhvr>
                                        <p:cTn id="18" dur="500"/>
                                        <p:tgtEl>
                                          <p:spTgt spid="57"/>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60"/>
                                        </p:tgtEl>
                                        <p:attrNameLst>
                                          <p:attrName>style.visibility</p:attrName>
                                        </p:attrNameLst>
                                      </p:cBhvr>
                                      <p:to>
                                        <p:strVal val="visible"/>
                                      </p:to>
                                    </p:set>
                                    <p:animEffect transition="in" filter="fade">
                                      <p:cBhvr>
                                        <p:cTn id="21" dur="500"/>
                                        <p:tgtEl>
                                          <p:spTgt spid="60"/>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fade">
                                      <p:cBhvr>
                                        <p:cTn id="26" dur="500"/>
                                        <p:tgtEl>
                                          <p:spTgt spid="3"/>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500"/>
                                        <p:tgtEl>
                                          <p:spTgt spid="6"/>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63"/>
                                        </p:tgtEl>
                                        <p:attrNameLst>
                                          <p:attrName>style.visibility</p:attrName>
                                        </p:attrNameLst>
                                      </p:cBhvr>
                                      <p:to>
                                        <p:strVal val="visible"/>
                                      </p:to>
                                    </p:set>
                                    <p:animEffect transition="in" filter="fade">
                                      <p:cBhvr>
                                        <p:cTn id="34" dur="500"/>
                                        <p:tgtEl>
                                          <p:spTgt spid="63"/>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51"/>
                                        </p:tgtEl>
                                        <p:attrNameLst>
                                          <p:attrName>style.visibility</p:attrName>
                                        </p:attrNameLst>
                                      </p:cBhvr>
                                      <p:to>
                                        <p:strVal val="visible"/>
                                      </p:to>
                                    </p:set>
                                    <p:animEffect transition="in" filter="fade">
                                      <p:cBhvr>
                                        <p:cTn id="37" dur="500"/>
                                        <p:tgtEl>
                                          <p:spTgt spid="51"/>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50"/>
                                        </p:tgtEl>
                                        <p:attrNameLst>
                                          <p:attrName>style.visibility</p:attrName>
                                        </p:attrNameLst>
                                      </p:cBhvr>
                                      <p:to>
                                        <p:strVal val="visible"/>
                                      </p:to>
                                    </p:set>
                                    <p:animEffect transition="in" filter="fade">
                                      <p:cBhvr>
                                        <p:cTn id="40" dur="500"/>
                                        <p:tgtEl>
                                          <p:spTgt spid="50"/>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62"/>
                                        </p:tgtEl>
                                        <p:attrNameLst>
                                          <p:attrName>style.visibility</p:attrName>
                                        </p:attrNameLst>
                                      </p:cBhvr>
                                      <p:to>
                                        <p:strVal val="visible"/>
                                      </p:to>
                                    </p:set>
                                    <p:animEffect transition="in" filter="fade">
                                      <p:cBhvr>
                                        <p:cTn id="43" dur="500"/>
                                        <p:tgtEl>
                                          <p:spTgt spid="62"/>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72"/>
                                        </p:tgtEl>
                                        <p:attrNameLst>
                                          <p:attrName>style.visibility</p:attrName>
                                        </p:attrNameLst>
                                      </p:cBhvr>
                                      <p:to>
                                        <p:strVal val="visible"/>
                                      </p:to>
                                    </p:set>
                                    <p:animEffect transition="in" filter="fade">
                                      <p:cBhvr>
                                        <p:cTn id="48" dur="500"/>
                                        <p:tgtEl>
                                          <p:spTgt spid="72"/>
                                        </p:tgtEl>
                                      </p:cBhvr>
                                    </p:animEffect>
                                  </p:childTnLst>
                                </p:cTn>
                              </p:par>
                            </p:childTnLst>
                          </p:cTn>
                        </p:par>
                        <p:par>
                          <p:cTn id="49" fill="hold">
                            <p:stCondLst>
                              <p:cond delay="500"/>
                            </p:stCondLst>
                            <p:childTnLst>
                              <p:par>
                                <p:cTn id="50" presetID="10" presetClass="entr" presetSubtype="0" fill="hold" grpId="0" nodeType="afterEffect">
                                  <p:stCondLst>
                                    <p:cond delay="0"/>
                                  </p:stCondLst>
                                  <p:childTnLst>
                                    <p:set>
                                      <p:cBhvr>
                                        <p:cTn id="51" dur="1" fill="hold">
                                          <p:stCondLst>
                                            <p:cond delay="0"/>
                                          </p:stCondLst>
                                        </p:cTn>
                                        <p:tgtEl>
                                          <p:spTgt spid="4"/>
                                        </p:tgtEl>
                                        <p:attrNameLst>
                                          <p:attrName>style.visibility</p:attrName>
                                        </p:attrNameLst>
                                      </p:cBhvr>
                                      <p:to>
                                        <p:strVal val="visible"/>
                                      </p:to>
                                    </p:set>
                                    <p:animEffect transition="in" filter="fade">
                                      <p:cBhvr>
                                        <p:cTn id="52" dur="500"/>
                                        <p:tgtEl>
                                          <p:spTgt spid="4"/>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58"/>
                                        </p:tgtEl>
                                        <p:attrNameLst>
                                          <p:attrName>style.visibility</p:attrName>
                                        </p:attrNameLst>
                                      </p:cBhvr>
                                      <p:to>
                                        <p:strVal val="visible"/>
                                      </p:to>
                                    </p:set>
                                    <p:animEffect transition="in" filter="fade">
                                      <p:cBhvr>
                                        <p:cTn id="55" dur="500"/>
                                        <p:tgtEl>
                                          <p:spTgt spid="58"/>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73"/>
                                        </p:tgtEl>
                                        <p:attrNameLst>
                                          <p:attrName>style.visibility</p:attrName>
                                        </p:attrNameLst>
                                      </p:cBhvr>
                                      <p:to>
                                        <p:strVal val="visible"/>
                                      </p:to>
                                    </p:set>
                                    <p:animEffect transition="in" filter="fade">
                                      <p:cBhvr>
                                        <p:cTn id="60" dur="500"/>
                                        <p:tgtEl>
                                          <p:spTgt spid="73"/>
                                        </p:tgtEl>
                                      </p:cBhvr>
                                    </p:animEffect>
                                  </p:childTnLst>
                                </p:cTn>
                              </p:par>
                            </p:childTnLst>
                          </p:cTn>
                        </p:par>
                        <p:par>
                          <p:cTn id="61" fill="hold">
                            <p:stCondLst>
                              <p:cond delay="500"/>
                            </p:stCondLst>
                            <p:childTnLst>
                              <p:par>
                                <p:cTn id="62" presetID="10" presetClass="entr" presetSubtype="0" fill="hold" nodeType="afterEffect">
                                  <p:stCondLst>
                                    <p:cond delay="0"/>
                                  </p:stCondLst>
                                  <p:childTnLst>
                                    <p:set>
                                      <p:cBhvr>
                                        <p:cTn id="63" dur="1" fill="hold">
                                          <p:stCondLst>
                                            <p:cond delay="0"/>
                                          </p:stCondLst>
                                        </p:cTn>
                                        <p:tgtEl>
                                          <p:spTgt spid="93"/>
                                        </p:tgtEl>
                                        <p:attrNameLst>
                                          <p:attrName>style.visibility</p:attrName>
                                        </p:attrNameLst>
                                      </p:cBhvr>
                                      <p:to>
                                        <p:strVal val="visible"/>
                                      </p:to>
                                    </p:set>
                                    <p:animEffect transition="in" filter="fade">
                                      <p:cBhvr>
                                        <p:cTn id="64" dur="500"/>
                                        <p:tgtEl>
                                          <p:spTgt spid="93"/>
                                        </p:tgtEl>
                                      </p:cBhvr>
                                    </p:animEffect>
                                  </p:childTnLst>
                                </p:cTn>
                              </p:par>
                            </p:childTnLst>
                          </p:cTn>
                        </p:par>
                        <p:par>
                          <p:cTn id="65" fill="hold">
                            <p:stCondLst>
                              <p:cond delay="1000"/>
                            </p:stCondLst>
                            <p:childTnLst>
                              <p:par>
                                <p:cTn id="66" presetID="10" presetClass="entr" presetSubtype="0" fill="hold" nodeType="afterEffect">
                                  <p:stCondLst>
                                    <p:cond delay="0"/>
                                  </p:stCondLst>
                                  <p:childTnLst>
                                    <p:set>
                                      <p:cBhvr>
                                        <p:cTn id="67" dur="1" fill="hold">
                                          <p:stCondLst>
                                            <p:cond delay="0"/>
                                          </p:stCondLst>
                                        </p:cTn>
                                        <p:tgtEl>
                                          <p:spTgt spid="94"/>
                                        </p:tgtEl>
                                        <p:attrNameLst>
                                          <p:attrName>style.visibility</p:attrName>
                                        </p:attrNameLst>
                                      </p:cBhvr>
                                      <p:to>
                                        <p:strVal val="visible"/>
                                      </p:to>
                                    </p:set>
                                    <p:animEffect transition="in" filter="fade">
                                      <p:cBhvr>
                                        <p:cTn id="68" dur="500"/>
                                        <p:tgtEl>
                                          <p:spTgt spid="94"/>
                                        </p:tgtEl>
                                      </p:cBhvr>
                                    </p:animEffect>
                                  </p:childTnLst>
                                </p:cTn>
                              </p:par>
                            </p:childTnLst>
                          </p:cTn>
                        </p:par>
                        <p:par>
                          <p:cTn id="69" fill="hold">
                            <p:stCondLst>
                              <p:cond delay="1500"/>
                            </p:stCondLst>
                            <p:childTnLst>
                              <p:par>
                                <p:cTn id="70" presetID="10" presetClass="entr" presetSubtype="0" fill="hold" nodeType="afterEffect">
                                  <p:stCondLst>
                                    <p:cond delay="0"/>
                                  </p:stCondLst>
                                  <p:childTnLst>
                                    <p:set>
                                      <p:cBhvr>
                                        <p:cTn id="71" dur="1" fill="hold">
                                          <p:stCondLst>
                                            <p:cond delay="0"/>
                                          </p:stCondLst>
                                        </p:cTn>
                                        <p:tgtEl>
                                          <p:spTgt spid="97"/>
                                        </p:tgtEl>
                                        <p:attrNameLst>
                                          <p:attrName>style.visibility</p:attrName>
                                        </p:attrNameLst>
                                      </p:cBhvr>
                                      <p:to>
                                        <p:strVal val="visible"/>
                                      </p:to>
                                    </p:set>
                                    <p:animEffect transition="in" filter="fade">
                                      <p:cBhvr>
                                        <p:cTn id="72" dur="500"/>
                                        <p:tgtEl>
                                          <p:spTgt spid="97"/>
                                        </p:tgtEl>
                                      </p:cBhvr>
                                    </p:animEffect>
                                  </p:childTnLst>
                                </p:cTn>
                              </p:par>
                            </p:childTnLst>
                          </p:cTn>
                        </p:par>
                        <p:par>
                          <p:cTn id="73" fill="hold">
                            <p:stCondLst>
                              <p:cond delay="2000"/>
                            </p:stCondLst>
                            <p:childTnLst>
                              <p:par>
                                <p:cTn id="74" presetID="10" presetClass="entr" presetSubtype="0" fill="hold" grpId="0" nodeType="afterEffect">
                                  <p:stCondLst>
                                    <p:cond delay="0"/>
                                  </p:stCondLst>
                                  <p:childTnLst>
                                    <p:set>
                                      <p:cBhvr>
                                        <p:cTn id="75" dur="1" fill="hold">
                                          <p:stCondLst>
                                            <p:cond delay="0"/>
                                          </p:stCondLst>
                                        </p:cTn>
                                        <p:tgtEl>
                                          <p:spTgt spid="55"/>
                                        </p:tgtEl>
                                        <p:attrNameLst>
                                          <p:attrName>style.visibility</p:attrName>
                                        </p:attrNameLst>
                                      </p:cBhvr>
                                      <p:to>
                                        <p:strVal val="visible"/>
                                      </p:to>
                                    </p:set>
                                    <p:animEffect transition="in" filter="fade">
                                      <p:cBhvr>
                                        <p:cTn id="76" dur="500"/>
                                        <p:tgtEl>
                                          <p:spTgt spid="55"/>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56"/>
                                        </p:tgtEl>
                                        <p:attrNameLst>
                                          <p:attrName>style.visibility</p:attrName>
                                        </p:attrNameLst>
                                      </p:cBhvr>
                                      <p:to>
                                        <p:strVal val="visible"/>
                                      </p:to>
                                    </p:set>
                                    <p:animEffect transition="in" filter="fade">
                                      <p:cBhvr>
                                        <p:cTn id="79" dur="500"/>
                                        <p:tgtEl>
                                          <p:spTgt spid="56"/>
                                        </p:tgtEl>
                                      </p:cBhvr>
                                    </p:animEffect>
                                  </p:childTnLst>
                                </p:cTn>
                              </p:par>
                            </p:childTnLst>
                          </p:cTn>
                        </p:par>
                      </p:childTnLst>
                    </p:cTn>
                  </p:par>
                  <p:par>
                    <p:cTn id="80" fill="hold">
                      <p:stCondLst>
                        <p:cond delay="indefinite"/>
                      </p:stCondLst>
                      <p:childTnLst>
                        <p:par>
                          <p:cTn id="81" fill="hold">
                            <p:stCondLst>
                              <p:cond delay="0"/>
                            </p:stCondLst>
                            <p:childTnLst>
                              <p:par>
                                <p:cTn id="82" presetID="50" presetClass="path" presetSubtype="0" accel="50000" decel="50000" fill="hold" nodeType="clickEffect">
                                  <p:stCondLst>
                                    <p:cond delay="0"/>
                                  </p:stCondLst>
                                  <p:childTnLst>
                                    <p:animMotion origin="layout" path="M 4.28134E-6 -3.35452E-6 L -0.01443 -3.35452E-6 C -0.02081 -3.35452E-6 -0.0286 0.03201 -0.0286 0.05833 L -0.0286 0.11757 " pathEditMode="relative" rAng="0" ptsTypes="AAAA">
                                      <p:cBhvr>
                                        <p:cTn id="83" dur="1500" fill="hold"/>
                                        <p:tgtEl>
                                          <p:spTgt spid="73"/>
                                        </p:tgtEl>
                                        <p:attrNameLst>
                                          <p:attrName>ppt_x</p:attrName>
                                          <p:attrName>ppt_y</p:attrName>
                                        </p:attrNameLst>
                                      </p:cBhvr>
                                      <p:rCtr x="-1430" y="5878"/>
                                    </p:animMotion>
                                  </p:childTnLst>
                                </p:cTn>
                              </p:par>
                            </p:childTnLst>
                          </p:cTn>
                        </p:par>
                        <p:par>
                          <p:cTn id="84" fill="hold">
                            <p:stCondLst>
                              <p:cond delay="1500"/>
                            </p:stCondLst>
                            <p:childTnLst>
                              <p:par>
                                <p:cTn id="85" presetID="50" presetClass="path" presetSubtype="0" accel="50000" decel="50000" fill="hold" nodeType="afterEffect">
                                  <p:stCondLst>
                                    <p:cond delay="0"/>
                                  </p:stCondLst>
                                  <p:childTnLst>
                                    <p:animMotion origin="layout" path="M 4.28134E-6 2.72356E-8 L 0.05833 2.72356E-8 C 0.0845 2.72356E-8 0.11705 0.04244 0.11705 0.07717 L 0.11705 0.15502 " pathEditMode="relative" rAng="0" ptsTypes="AAAA">
                                      <p:cBhvr>
                                        <p:cTn id="86" dur="1500" fill="hold"/>
                                        <p:tgtEl>
                                          <p:spTgt spid="93"/>
                                        </p:tgtEl>
                                        <p:attrNameLst>
                                          <p:attrName>ppt_x</p:attrName>
                                          <p:attrName>ppt_y</p:attrName>
                                        </p:attrNameLst>
                                      </p:cBhvr>
                                      <p:rCtr x="5846" y="7739"/>
                                    </p:animMotion>
                                  </p:childTnLst>
                                </p:cTn>
                              </p:par>
                            </p:childTnLst>
                          </p:cTn>
                        </p:par>
                        <p:par>
                          <p:cTn id="87" fill="hold">
                            <p:stCondLst>
                              <p:cond delay="3000"/>
                            </p:stCondLst>
                            <p:childTnLst>
                              <p:par>
                                <p:cTn id="88" presetID="50" presetClass="path" presetSubtype="0" accel="50000" decel="50000" fill="hold" nodeType="afterEffect">
                                  <p:stCondLst>
                                    <p:cond delay="0"/>
                                  </p:stCondLst>
                                  <p:childTnLst>
                                    <p:animMotion origin="layout" path="M 4.28134E-6 -1.40717E-6 L 0.0591 -1.40717E-6 C 0.08565 -1.40717E-6 0.11871 0.09578 0.11871 0.17408 L 0.11871 0.34862 " pathEditMode="relative" rAng="0" ptsTypes="AAAA">
                                      <p:cBhvr>
                                        <p:cTn id="89" dur="1500" fill="hold"/>
                                        <p:tgtEl>
                                          <p:spTgt spid="94"/>
                                        </p:tgtEl>
                                        <p:attrNameLst>
                                          <p:attrName>ppt_x</p:attrName>
                                          <p:attrName>ppt_y</p:attrName>
                                        </p:attrNameLst>
                                      </p:cBhvr>
                                      <p:rCtr x="5936" y="17431"/>
                                    </p:animMotion>
                                  </p:childTnLst>
                                </p:cTn>
                              </p:par>
                              <p:par>
                                <p:cTn id="90" presetID="10" presetClass="exit" presetSubtype="0" fill="hold" grpId="1" nodeType="withEffect">
                                  <p:stCondLst>
                                    <p:cond delay="0"/>
                                  </p:stCondLst>
                                  <p:childTnLst>
                                    <p:animEffect transition="out" filter="fade">
                                      <p:cBhvr>
                                        <p:cTn id="91" dur="500"/>
                                        <p:tgtEl>
                                          <p:spTgt spid="55"/>
                                        </p:tgtEl>
                                      </p:cBhvr>
                                    </p:animEffect>
                                    <p:set>
                                      <p:cBhvr>
                                        <p:cTn id="92" dur="1" fill="hold">
                                          <p:stCondLst>
                                            <p:cond delay="499"/>
                                          </p:stCondLst>
                                        </p:cTn>
                                        <p:tgtEl>
                                          <p:spTgt spid="55"/>
                                        </p:tgtEl>
                                        <p:attrNameLst>
                                          <p:attrName>style.visibility</p:attrName>
                                        </p:attrNameLst>
                                      </p:cBhvr>
                                      <p:to>
                                        <p:strVal val="hidden"/>
                                      </p:to>
                                    </p:set>
                                  </p:childTnLst>
                                </p:cTn>
                              </p:par>
                            </p:childTnLst>
                          </p:cTn>
                        </p:par>
                        <p:par>
                          <p:cTn id="93" fill="hold">
                            <p:stCondLst>
                              <p:cond delay="4500"/>
                            </p:stCondLst>
                            <p:childTnLst>
                              <p:par>
                                <p:cTn id="94" presetID="50" presetClass="path" presetSubtype="0" accel="50000" decel="50000" fill="hold" nodeType="afterEffect">
                                  <p:stCondLst>
                                    <p:cond delay="0"/>
                                  </p:stCondLst>
                                  <p:childTnLst>
                                    <p:animMotion origin="layout" path="M 4.28134E-6 3.26827E-6 L -0.01609 3.26827E-6 C -0.02311 3.26827E-6 -0.03179 0.11302 -0.03179 0.20517 L -0.03179 0.41125 " pathEditMode="relative" rAng="0" ptsTypes="AAAA">
                                      <p:cBhvr>
                                        <p:cTn id="95" dur="1500" fill="hold"/>
                                        <p:tgtEl>
                                          <p:spTgt spid="97"/>
                                        </p:tgtEl>
                                        <p:attrNameLst>
                                          <p:attrName>ppt_x</p:attrName>
                                          <p:attrName>ppt_y</p:attrName>
                                        </p:attrNameLst>
                                      </p:cBhvr>
                                      <p:rCtr x="-1596" y="20563"/>
                                    </p:animMotion>
                                  </p:childTnLst>
                                </p:cTn>
                              </p:par>
                              <p:par>
                                <p:cTn id="96" presetID="10" presetClass="exit" presetSubtype="0" fill="hold" grpId="1" nodeType="withEffect">
                                  <p:stCondLst>
                                    <p:cond delay="0"/>
                                  </p:stCondLst>
                                  <p:childTnLst>
                                    <p:animEffect transition="out" filter="fade">
                                      <p:cBhvr>
                                        <p:cTn id="97" dur="500"/>
                                        <p:tgtEl>
                                          <p:spTgt spid="56"/>
                                        </p:tgtEl>
                                      </p:cBhvr>
                                    </p:animEffect>
                                    <p:set>
                                      <p:cBhvr>
                                        <p:cTn id="98" dur="1" fill="hold">
                                          <p:stCondLst>
                                            <p:cond delay="499"/>
                                          </p:stCondLst>
                                        </p:cTn>
                                        <p:tgtEl>
                                          <p:spTgt spid="56"/>
                                        </p:tgtEl>
                                        <p:attrNameLst>
                                          <p:attrName>style.visibility</p:attrName>
                                        </p:attrNameLst>
                                      </p:cBhvr>
                                      <p:to>
                                        <p:strVal val="hidden"/>
                                      </p:to>
                                    </p:set>
                                  </p:childTnLst>
                                </p:cTn>
                              </p:par>
                            </p:childTnLst>
                          </p:cTn>
                        </p:par>
                      </p:childTnLst>
                    </p:cTn>
                  </p:par>
                  <p:par>
                    <p:cTn id="99" fill="hold">
                      <p:stCondLst>
                        <p:cond delay="indefinite"/>
                      </p:stCondLst>
                      <p:childTnLst>
                        <p:par>
                          <p:cTn id="100" fill="hold">
                            <p:stCondLst>
                              <p:cond delay="0"/>
                            </p:stCondLst>
                            <p:childTnLst>
                              <p:par>
                                <p:cTn id="101" presetID="10" presetClass="entr" presetSubtype="0" fill="hold" nodeType="clickEffect">
                                  <p:stCondLst>
                                    <p:cond delay="0"/>
                                  </p:stCondLst>
                                  <p:childTnLst>
                                    <p:set>
                                      <p:cBhvr>
                                        <p:cTn id="102" dur="1" fill="hold">
                                          <p:stCondLst>
                                            <p:cond delay="0"/>
                                          </p:stCondLst>
                                        </p:cTn>
                                        <p:tgtEl>
                                          <p:spTgt spid="127"/>
                                        </p:tgtEl>
                                        <p:attrNameLst>
                                          <p:attrName>style.visibility</p:attrName>
                                        </p:attrNameLst>
                                      </p:cBhvr>
                                      <p:to>
                                        <p:strVal val="visible"/>
                                      </p:to>
                                    </p:set>
                                    <p:animEffect transition="in" filter="fade">
                                      <p:cBhvr>
                                        <p:cTn id="103" dur="500"/>
                                        <p:tgtEl>
                                          <p:spTgt spid="1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7" grpId="0" animBg="1"/>
      <p:bldP spid="54" grpId="0" animBg="1"/>
      <p:bldP spid="57" grpId="0" animBg="1"/>
      <p:bldP spid="60" grpId="0" animBg="1"/>
      <p:bldP spid="90" grpId="0" animBg="1"/>
      <p:bldP spid="72" grpId="0"/>
      <p:bldP spid="50" grpId="0" animBg="1"/>
      <p:bldP spid="51" grpId="0" animBg="1"/>
      <p:bldP spid="62" grpId="0" animBg="1"/>
      <p:bldP spid="63" grpId="0" animBg="1"/>
      <p:bldP spid="3" grpId="0" animBg="1"/>
      <p:bldP spid="6" grpId="0"/>
      <p:bldP spid="55" grpId="0" animBg="1"/>
      <p:bldP spid="55" grpId="1" animBg="1"/>
      <p:bldP spid="56" grpId="0" animBg="1"/>
      <p:bldP spid="56" grpId="1" animBg="1"/>
      <p:bldP spid="58"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Autofit/>
          </a:bodyPr>
          <a:lstStyle/>
          <a:p>
            <a:r>
              <a:rPr lang="en-US" dirty="0"/>
              <a:t>HPC cluster deployed in the cloud</a:t>
            </a:r>
          </a:p>
          <a:p>
            <a:endParaRPr lang="en-US" dirty="0"/>
          </a:p>
        </p:txBody>
      </p:sp>
      <p:sp>
        <p:nvSpPr>
          <p:cNvPr id="3" name="Text Placeholder 2"/>
          <p:cNvSpPr>
            <a:spLocks noGrp="1"/>
          </p:cNvSpPr>
          <p:nvPr>
            <p:ph type="body" sz="quarter" idx="11"/>
          </p:nvPr>
        </p:nvSpPr>
        <p:spPr>
          <a:xfrm>
            <a:off x="0" y="1097094"/>
            <a:ext cx="12192000" cy="904286"/>
          </a:xfrm>
        </p:spPr>
        <p:txBody>
          <a:bodyPr>
            <a:noAutofit/>
          </a:bodyPr>
          <a:lstStyle/>
          <a:p>
            <a:r>
              <a:rPr lang="en-US" dirty="0"/>
              <a:t>Solution architecture</a:t>
            </a:r>
          </a:p>
        </p:txBody>
      </p:sp>
      <p:sp>
        <p:nvSpPr>
          <p:cNvPr id="8" name="Text Placeholder 7"/>
          <p:cNvSpPr>
            <a:spLocks noGrp="1"/>
          </p:cNvSpPr>
          <p:nvPr>
            <p:ph type="body" sz="quarter" idx="12"/>
          </p:nvPr>
        </p:nvSpPr>
        <p:spPr>
          <a:xfrm>
            <a:off x="1" y="2157414"/>
            <a:ext cx="5564221" cy="4700587"/>
          </a:xfrm>
        </p:spPr>
        <p:txBody>
          <a:bodyPr/>
          <a:lstStyle/>
          <a:p>
            <a:r>
              <a:rPr lang="en-US" dirty="0"/>
              <a:t>High performance computing (HPC) applications can scale to thousands of compute </a:t>
            </a:r>
            <a:r>
              <a:rPr lang="en-US"/>
              <a:t>cores that run </a:t>
            </a:r>
            <a:r>
              <a:rPr lang="en-US" dirty="0"/>
              <a:t>as a 100% cloud native solution. This HPC solution including the head node, compute nodes, and storage nodes, runs in Azure with no hardware infrastructure to maintain.</a:t>
            </a:r>
          </a:p>
          <a:p>
            <a:r>
              <a:rPr lang="en-US" dirty="0"/>
              <a:t>This solution is built on the Azure managed services: </a:t>
            </a:r>
            <a:r>
              <a:rPr lang="en-US" dirty="0">
                <a:hlinkClick r:id="rId3"/>
              </a:rPr>
              <a:t>Virtual Machine Scale Sets</a:t>
            </a:r>
            <a:r>
              <a:rPr lang="en-US" dirty="0"/>
              <a:t>, </a:t>
            </a:r>
            <a:r>
              <a:rPr lang="en-US" dirty="0">
                <a:hlinkClick r:id="rId4"/>
              </a:rPr>
              <a:t>Virtual Network</a:t>
            </a:r>
            <a:r>
              <a:rPr lang="en-US" dirty="0"/>
              <a:t> and </a:t>
            </a:r>
            <a:r>
              <a:rPr lang="en-US" dirty="0">
                <a:hlinkClick r:id="rId5"/>
              </a:rPr>
              <a:t>Storage</a:t>
            </a:r>
            <a:r>
              <a:rPr lang="en-US" dirty="0"/>
              <a:t>. These services run in a high-availability environment, patched and supported, allowing you to focus on your solution instead of the environment they run in. </a:t>
            </a:r>
          </a:p>
          <a:p>
            <a:endParaRPr lang="en-US" dirty="0"/>
          </a:p>
        </p:txBody>
      </p:sp>
      <p:pic>
        <p:nvPicPr>
          <p:cNvPr id="6" name="Picture 5"/>
          <p:cNvPicPr>
            <a:picLocks noChangeAspect="1"/>
          </p:cNvPicPr>
          <p:nvPr/>
        </p:nvPicPr>
        <p:blipFill>
          <a:blip r:embed="rId6"/>
          <a:stretch>
            <a:fillRect/>
          </a:stretch>
        </p:blipFill>
        <p:spPr>
          <a:xfrm>
            <a:off x="5680957" y="1578419"/>
            <a:ext cx="6255038" cy="5188146"/>
          </a:xfrm>
          <a:prstGeom prst="rect">
            <a:avLst/>
          </a:prstGeom>
        </p:spPr>
      </p:pic>
    </p:spTree>
    <p:extLst>
      <p:ext uri="{BB962C8B-B14F-4D97-AF65-F5344CB8AC3E}">
        <p14:creationId xmlns:p14="http://schemas.microsoft.com/office/powerpoint/2010/main" val="33798889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Autofit/>
          </a:bodyPr>
          <a:lstStyle/>
          <a:p>
            <a:r>
              <a:rPr lang="en-US" spc="-100" dirty="0"/>
              <a:t>On-premises HPC implementation bursting to Azure</a:t>
            </a:r>
          </a:p>
        </p:txBody>
      </p:sp>
      <p:sp>
        <p:nvSpPr>
          <p:cNvPr id="3" name="Text Placeholder 2"/>
          <p:cNvSpPr>
            <a:spLocks noGrp="1"/>
          </p:cNvSpPr>
          <p:nvPr>
            <p:ph type="body" sz="quarter" idx="11"/>
          </p:nvPr>
        </p:nvSpPr>
        <p:spPr>
          <a:xfrm>
            <a:off x="0" y="1097094"/>
            <a:ext cx="12192000" cy="904286"/>
          </a:xfrm>
        </p:spPr>
        <p:txBody>
          <a:bodyPr>
            <a:noAutofit/>
          </a:bodyPr>
          <a:lstStyle/>
          <a:p>
            <a:r>
              <a:rPr lang="en-US" dirty="0"/>
              <a:t>Solution architecture</a:t>
            </a:r>
          </a:p>
        </p:txBody>
      </p:sp>
      <p:sp>
        <p:nvSpPr>
          <p:cNvPr id="8" name="Text Placeholder 7"/>
          <p:cNvSpPr>
            <a:spLocks noGrp="1"/>
          </p:cNvSpPr>
          <p:nvPr>
            <p:ph type="body" sz="quarter" idx="12"/>
          </p:nvPr>
        </p:nvSpPr>
        <p:spPr>
          <a:xfrm>
            <a:off x="1" y="2157414"/>
            <a:ext cx="5038928" cy="4700587"/>
          </a:xfrm>
        </p:spPr>
        <p:txBody>
          <a:bodyPr>
            <a:normAutofit/>
          </a:bodyPr>
          <a:lstStyle/>
          <a:p>
            <a:r>
              <a:rPr lang="en-US" dirty="0"/>
              <a:t>High performance computing (HPC) applications can extend on-premises big compute. This HPC solution can extend its computational capacity by leveraging the compute-intensive instances of Virtual Machines running in Azure and accessed via Express Route or VPN.</a:t>
            </a:r>
          </a:p>
          <a:p>
            <a:r>
              <a:rPr lang="en-US" dirty="0"/>
              <a:t>This solution is built on the Azure managed services: </a:t>
            </a:r>
            <a:r>
              <a:rPr lang="en-US" dirty="0">
                <a:hlinkClick r:id="rId3"/>
              </a:rPr>
              <a:t>Virtual Machines</a:t>
            </a:r>
            <a:r>
              <a:rPr lang="en-US" dirty="0"/>
              <a:t>, </a:t>
            </a:r>
            <a:r>
              <a:rPr lang="en-US" dirty="0">
                <a:hlinkClick r:id="rId4"/>
              </a:rPr>
              <a:t>Virtual Network</a:t>
            </a:r>
            <a:r>
              <a:rPr lang="en-US" dirty="0"/>
              <a:t>, </a:t>
            </a:r>
            <a:r>
              <a:rPr lang="en-US" dirty="0">
                <a:hlinkClick r:id="rId5"/>
              </a:rPr>
              <a:t>VPN Gateway</a:t>
            </a:r>
            <a:r>
              <a:rPr lang="en-US" dirty="0"/>
              <a:t>, </a:t>
            </a:r>
            <a:r>
              <a:rPr lang="en-US" dirty="0">
                <a:hlinkClick r:id="rId6"/>
              </a:rPr>
              <a:t>ExpressRoute</a:t>
            </a:r>
            <a:r>
              <a:rPr lang="en-US" dirty="0"/>
              <a:t> and </a:t>
            </a:r>
            <a:r>
              <a:rPr lang="en-US" dirty="0">
                <a:hlinkClick r:id="rId7"/>
              </a:rPr>
              <a:t>Storage</a:t>
            </a:r>
            <a:r>
              <a:rPr lang="en-US" dirty="0"/>
              <a:t>. These services run in a high-availability environment, patched and supported, allowing you to focus on your solution instead of the environment they run in. </a:t>
            </a:r>
          </a:p>
        </p:txBody>
      </p:sp>
      <p:pic>
        <p:nvPicPr>
          <p:cNvPr id="7" name="Picture 6"/>
          <p:cNvPicPr>
            <a:picLocks noChangeAspect="1"/>
          </p:cNvPicPr>
          <p:nvPr/>
        </p:nvPicPr>
        <p:blipFill rotWithShape="1">
          <a:blip r:embed="rId8"/>
          <a:srcRect l="17957" r="18846"/>
          <a:stretch/>
        </p:blipFill>
        <p:spPr>
          <a:xfrm>
            <a:off x="5038929" y="2234844"/>
            <a:ext cx="7042824" cy="4286250"/>
          </a:xfrm>
          <a:prstGeom prst="rect">
            <a:avLst/>
          </a:prstGeom>
        </p:spPr>
      </p:pic>
    </p:spTree>
    <p:extLst>
      <p:ext uri="{BB962C8B-B14F-4D97-AF65-F5344CB8AC3E}">
        <p14:creationId xmlns:p14="http://schemas.microsoft.com/office/powerpoint/2010/main" val="3129814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showMasterSp="0">
  <p:cSld>
    <p:bg>
      <p:bgPr>
        <a:solidFill>
          <a:srgbClr val="323232"/>
        </a:solidFill>
        <a:effectLst/>
      </p:bgPr>
    </p:bg>
    <p:spTree>
      <p:nvGrpSpPr>
        <p:cNvPr id="1" name=""/>
        <p:cNvGrpSpPr/>
        <p:nvPr/>
      </p:nvGrpSpPr>
      <p:grpSpPr>
        <a:xfrm>
          <a:off x="0" y="0"/>
          <a:ext cx="0" cy="0"/>
          <a:chOff x="0" y="0"/>
          <a:chExt cx="0" cy="0"/>
        </a:xfrm>
      </p:grpSpPr>
      <p:sp>
        <p:nvSpPr>
          <p:cNvPr id="5" name="Title 1"/>
          <p:cNvSpPr txBox="1">
            <a:spLocks/>
          </p:cNvSpPr>
          <p:nvPr/>
        </p:nvSpPr>
        <p:spPr>
          <a:xfrm>
            <a:off x="147150" y="253211"/>
            <a:ext cx="10963572" cy="1609435"/>
          </a:xfrm>
          <a:prstGeom prst="rect">
            <a:avLst/>
          </a:prstGeom>
        </p:spPr>
        <p:txBody>
          <a:bodyPr vert="horz" wrap="square" lIns="179244" tIns="143394" rIns="179244" bIns="143394"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195" fontAlgn="base">
              <a:spcBef>
                <a:spcPts val="1176"/>
              </a:spcBef>
              <a:spcAft>
                <a:spcPct val="0"/>
              </a:spcAft>
              <a:defRPr/>
            </a:pPr>
            <a:r>
              <a:rPr lang="en-US" dirty="0">
                <a:gradFill>
                  <a:gsLst>
                    <a:gs pos="1250">
                      <a:srgbClr val="FFFFFF"/>
                    </a:gs>
                    <a:gs pos="100000">
                      <a:srgbClr val="FFFFFF"/>
                    </a:gs>
                  </a:gsLst>
                  <a:lin ang="5400000" scaled="0"/>
                </a:gradFill>
              </a:rPr>
              <a:t>Microservices</a:t>
            </a:r>
            <a:endParaRPr dirty="0">
              <a:gradFill>
                <a:gsLst>
                  <a:gs pos="1250">
                    <a:srgbClr val="FFFFFF"/>
                  </a:gs>
                  <a:gs pos="100000">
                    <a:srgbClr val="FFFFFF"/>
                  </a:gs>
                </a:gsLst>
                <a:lin ang="5400000" scaled="0"/>
              </a:gradFill>
            </a:endParaRPr>
          </a:p>
        </p:txBody>
      </p:sp>
      <p:sp>
        <p:nvSpPr>
          <p:cNvPr id="6" name="AutoShape 3"/>
          <p:cNvSpPr>
            <a:spLocks noChangeAspect="1" noChangeArrowheads="1" noTextEdit="1"/>
          </p:cNvSpPr>
          <p:nvPr/>
        </p:nvSpPr>
        <p:spPr bwMode="auto">
          <a:xfrm>
            <a:off x="7941766" y="938580"/>
            <a:ext cx="3965435" cy="3754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23" tIns="44810" rIns="89623" bIns="44810" numCol="1" anchor="t" anchorCtr="0" compatLnSpc="1">
            <a:prstTxWarp prst="textNoShape">
              <a:avLst/>
            </a:prstTxWarp>
          </a:bodyPr>
          <a:lstStyle/>
          <a:p>
            <a:pPr defTabSz="896218">
              <a:defRPr/>
            </a:pPr>
            <a:endParaRPr lang="en-US" kern="0">
              <a:solidFill>
                <a:sysClr val="windowText" lastClr="000000"/>
              </a:solidFill>
              <a:latin typeface="Segoe UI" panose="020B0502040204020203" pitchFamily="34" charset="0"/>
              <a:ea typeface="MS PGothic" panose="020B0600070205080204" pitchFamily="34" charset="-128"/>
            </a:endParaRPr>
          </a:p>
        </p:txBody>
      </p:sp>
      <p:pic>
        <p:nvPicPr>
          <p:cNvPr id="18" name="Content Placeholder 4">
            <a:extLst>
              <a:ext uri="{FF2B5EF4-FFF2-40B4-BE49-F238E27FC236}">
                <a16:creationId xmlns:a16="http://schemas.microsoft.com/office/drawing/2014/main" id="{AD340E1E-A98C-431E-A52E-432CD74ABB81}"/>
              </a:ext>
            </a:extLst>
          </p:cNvPr>
          <p:cNvPicPr>
            <a:picLocks noChangeAspect="1"/>
          </p:cNvPicPr>
          <p:nvPr/>
        </p:nvPicPr>
        <p:blipFill rotWithShape="1">
          <a:blip r:embed="rId3">
            <a:extLst>
              <a:ext uri="{28A0092B-C50C-407E-A947-70E740481C1C}">
                <a14:useLocalDpi xmlns:a14="http://schemas.microsoft.com/office/drawing/2010/main" val="0"/>
              </a:ext>
            </a:extLst>
          </a:blip>
          <a:srcRect l="-1" r="52492"/>
          <a:stretch/>
        </p:blipFill>
        <p:spPr>
          <a:xfrm>
            <a:off x="2289439" y="1581631"/>
            <a:ext cx="3675134" cy="4351338"/>
          </a:xfrm>
          <a:prstGeom prst="rect">
            <a:avLst/>
          </a:prstGeom>
        </p:spPr>
      </p:pic>
      <p:pic>
        <p:nvPicPr>
          <p:cNvPr id="19" name="Content Placeholder 4">
            <a:extLst>
              <a:ext uri="{FF2B5EF4-FFF2-40B4-BE49-F238E27FC236}">
                <a16:creationId xmlns:a16="http://schemas.microsoft.com/office/drawing/2014/main" id="{F5B146F6-9DFF-40FA-879A-24FA8511D233}"/>
              </a:ext>
            </a:extLst>
          </p:cNvPr>
          <p:cNvPicPr>
            <a:picLocks noChangeAspect="1"/>
          </p:cNvPicPr>
          <p:nvPr/>
        </p:nvPicPr>
        <p:blipFill rotWithShape="1">
          <a:blip r:embed="rId3">
            <a:extLst>
              <a:ext uri="{28A0092B-C50C-407E-A947-70E740481C1C}">
                <a14:useLocalDpi xmlns:a14="http://schemas.microsoft.com/office/drawing/2010/main" val="0"/>
              </a:ext>
            </a:extLst>
          </a:blip>
          <a:srcRect l="48376"/>
          <a:stretch/>
        </p:blipFill>
        <p:spPr>
          <a:xfrm>
            <a:off x="6110128" y="1581631"/>
            <a:ext cx="3993467" cy="4351338"/>
          </a:xfrm>
          <a:prstGeom prst="rect">
            <a:avLst/>
          </a:prstGeom>
        </p:spPr>
      </p:pic>
    </p:spTree>
    <p:extLst>
      <p:ext uri="{BB962C8B-B14F-4D97-AF65-F5344CB8AC3E}">
        <p14:creationId xmlns:p14="http://schemas.microsoft.com/office/powerpoint/2010/main" val="23959748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Azure Resource Manager (ARM)</a:t>
            </a:r>
            <a:br>
              <a:rPr lang="en-US" dirty="0"/>
            </a:br>
            <a:endParaRPr lang="en-US" dirty="0"/>
          </a:p>
        </p:txBody>
      </p:sp>
      <p:sp>
        <p:nvSpPr>
          <p:cNvPr id="2" name="Text Placeholder 1"/>
          <p:cNvSpPr>
            <a:spLocks noGrp="1"/>
          </p:cNvSpPr>
          <p:nvPr>
            <p:ph type="body" sz="quarter" idx="10"/>
          </p:nvPr>
        </p:nvSpPr>
        <p:spPr>
          <a:xfrm>
            <a:off x="251975" y="1486472"/>
            <a:ext cx="5993429" cy="4834610"/>
          </a:xfrm>
        </p:spPr>
        <p:txBody>
          <a:bodyPr/>
          <a:lstStyle/>
          <a:p>
            <a:r>
              <a:rPr lang="en-US" sz="2400" dirty="0"/>
              <a:t>All services offered as </a:t>
            </a:r>
            <a:r>
              <a:rPr lang="en-US" sz="2400" b="1" dirty="0"/>
              <a:t>ARM resources</a:t>
            </a:r>
          </a:p>
          <a:p>
            <a:pPr marL="336114" indent="-336114">
              <a:buFont typeface="Arial" panose="020B0604020202020204" pitchFamily="34" charset="0"/>
              <a:buChar char="•"/>
            </a:pPr>
            <a:r>
              <a:rPr lang="en-US" sz="2400" dirty="0"/>
              <a:t>Consistent model for creating/managing Azure resources</a:t>
            </a:r>
          </a:p>
          <a:p>
            <a:pPr marL="336114" indent="-336114">
              <a:buFont typeface="Arial" panose="020B0604020202020204" pitchFamily="34" charset="0"/>
              <a:buChar char="•"/>
            </a:pPr>
            <a:r>
              <a:rPr lang="en-US" sz="2400" dirty="0"/>
              <a:t>Relies on </a:t>
            </a:r>
            <a:r>
              <a:rPr lang="en-US" sz="2400" b="1" dirty="0"/>
              <a:t>Resource Providers</a:t>
            </a:r>
            <a:r>
              <a:rPr lang="en-US" sz="2400" dirty="0"/>
              <a:t>, services that can manage a set of resources</a:t>
            </a:r>
          </a:p>
          <a:p>
            <a:pPr marL="336114" indent="-336114">
              <a:buFont typeface="Arial" panose="020B0604020202020204" pitchFamily="34" charset="0"/>
              <a:buChar char="•"/>
            </a:pPr>
            <a:r>
              <a:rPr lang="en-US" sz="2400" dirty="0"/>
              <a:t>Supports declarative templates</a:t>
            </a:r>
          </a:p>
          <a:p>
            <a:endParaRPr lang="en-US" sz="2400" dirty="0"/>
          </a:p>
          <a:p>
            <a:r>
              <a:rPr lang="en-US" sz="2400" dirty="0"/>
              <a:t>Resources are managed in </a:t>
            </a:r>
            <a:r>
              <a:rPr lang="en-US" sz="2400" b="1" dirty="0"/>
              <a:t>resource groups</a:t>
            </a:r>
          </a:p>
          <a:p>
            <a:pPr marL="336114" indent="-336114">
              <a:buFont typeface="Arial" panose="020B0604020202020204" pitchFamily="34" charset="0"/>
              <a:buChar char="•"/>
            </a:pPr>
            <a:r>
              <a:rPr lang="en-US" sz="2400" dirty="0"/>
              <a:t>Deployed together</a:t>
            </a:r>
          </a:p>
          <a:p>
            <a:pPr marL="336114" indent="-336114">
              <a:buFont typeface="Arial" panose="020B0604020202020204" pitchFamily="34" charset="0"/>
              <a:buChar char="•"/>
            </a:pPr>
            <a:r>
              <a:rPr lang="en-US" sz="2400" dirty="0"/>
              <a:t>Managed together</a:t>
            </a:r>
          </a:p>
          <a:p>
            <a:pPr marL="336114" indent="-336114">
              <a:buFont typeface="Arial" panose="020B0604020202020204" pitchFamily="34" charset="0"/>
              <a:buChar char="•"/>
            </a:pPr>
            <a:r>
              <a:rPr lang="en-US" sz="2400" dirty="0"/>
              <a:t>Provides RBAC support</a:t>
            </a:r>
          </a:p>
          <a:p>
            <a:endParaRPr lang="en-US" sz="2400" dirty="0"/>
          </a:p>
        </p:txBody>
      </p:sp>
      <p:pic>
        <p:nvPicPr>
          <p:cNvPr id="4" name="Picture 3"/>
          <p:cNvPicPr>
            <a:picLocks noChangeAspect="1"/>
          </p:cNvPicPr>
          <p:nvPr/>
        </p:nvPicPr>
        <p:blipFill>
          <a:blip r:embed="rId3"/>
          <a:stretch>
            <a:fillRect/>
          </a:stretch>
        </p:blipFill>
        <p:spPr>
          <a:xfrm>
            <a:off x="6023610" y="1408759"/>
            <a:ext cx="5888864" cy="4963713"/>
          </a:xfrm>
          <a:prstGeom prst="rect">
            <a:avLst/>
          </a:prstGeom>
        </p:spPr>
      </p:pic>
    </p:spTree>
    <p:extLst>
      <p:ext uri="{BB962C8B-B14F-4D97-AF65-F5344CB8AC3E}">
        <p14:creationId xmlns:p14="http://schemas.microsoft.com/office/powerpoint/2010/main" val="803547789"/>
      </p:ext>
    </p:extLst>
  </p:cSld>
  <p:clrMapOvr>
    <a:masterClrMapping/>
  </p:clrMapOvr>
  <mc:AlternateContent xmlns:mc="http://schemas.openxmlformats.org/markup-compatibility/2006" xmlns:p14="http://schemas.microsoft.com/office/powerpoint/2010/main">
    <mc:Choice Requires="p14">
      <p:transition spd="med" p14:dur="700" advTm="42650">
        <p:fade/>
      </p:transition>
    </mc:Choice>
    <mc:Fallback xmlns="">
      <p:transition spd="med" advTm="4265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animEffect transition="in" filter="fade">
                                      <p:cBhvr>
                                        <p:cTn id="11" dur="500"/>
                                        <p:tgtEl>
                                          <p:spTgt spid="2">
                                            <p:txEl>
                                              <p:pRg st="1" end="1"/>
                                            </p:txEl>
                                          </p:spTgt>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
                                            <p:txEl>
                                              <p:pRg st="2" end="2"/>
                                            </p:txEl>
                                          </p:spTgt>
                                        </p:tgtEl>
                                        <p:attrNameLst>
                                          <p:attrName>style.visibility</p:attrName>
                                        </p:attrNameLst>
                                      </p:cBhvr>
                                      <p:to>
                                        <p:strVal val="visible"/>
                                      </p:to>
                                    </p:set>
                                    <p:animEffect transition="in" filter="fade">
                                      <p:cBhvr>
                                        <p:cTn id="14" dur="500"/>
                                        <p:tgtEl>
                                          <p:spTgt spid="2">
                                            <p:txEl>
                                              <p:pRg st="2" end="2"/>
                                            </p:txEl>
                                          </p:spTgt>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animEffect transition="in" filter="fade">
                                      <p:cBhvr>
                                        <p:cTn id="17" dur="500"/>
                                        <p:tgtEl>
                                          <p:spTgt spid="2">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
                                            <p:txEl>
                                              <p:pRg st="5" end="5"/>
                                            </p:txEl>
                                          </p:spTgt>
                                        </p:tgtEl>
                                        <p:attrNameLst>
                                          <p:attrName>style.visibility</p:attrName>
                                        </p:attrNameLst>
                                      </p:cBhvr>
                                      <p:to>
                                        <p:strVal val="visible"/>
                                      </p:to>
                                    </p:set>
                                    <p:animEffect transition="in" filter="fade">
                                      <p:cBhvr>
                                        <p:cTn id="22" dur="500"/>
                                        <p:tgtEl>
                                          <p:spTgt spid="2">
                                            <p:txEl>
                                              <p:pRg st="5" end="5"/>
                                            </p:txEl>
                                          </p:spTgt>
                                        </p:tgtEl>
                                      </p:cBhvr>
                                    </p:animEffect>
                                  </p:childTnLst>
                                </p:cTn>
                              </p:par>
                            </p:childTnLst>
                          </p:cTn>
                        </p:par>
                        <p:par>
                          <p:cTn id="23" fill="hold">
                            <p:stCondLst>
                              <p:cond delay="500"/>
                            </p:stCondLst>
                            <p:childTnLst>
                              <p:par>
                                <p:cTn id="24" presetID="10" presetClass="entr" presetSubtype="0" fill="hold" grpId="0" nodeType="afterEffect">
                                  <p:stCondLst>
                                    <p:cond delay="0"/>
                                  </p:stCondLst>
                                  <p:childTnLst>
                                    <p:set>
                                      <p:cBhvr>
                                        <p:cTn id="25" dur="1" fill="hold">
                                          <p:stCondLst>
                                            <p:cond delay="0"/>
                                          </p:stCondLst>
                                        </p:cTn>
                                        <p:tgtEl>
                                          <p:spTgt spid="2">
                                            <p:txEl>
                                              <p:pRg st="6" end="6"/>
                                            </p:txEl>
                                          </p:spTgt>
                                        </p:tgtEl>
                                        <p:attrNameLst>
                                          <p:attrName>style.visibility</p:attrName>
                                        </p:attrNameLst>
                                      </p:cBhvr>
                                      <p:to>
                                        <p:strVal val="visible"/>
                                      </p:to>
                                    </p:set>
                                    <p:animEffect transition="in" filter="fade">
                                      <p:cBhvr>
                                        <p:cTn id="26" dur="500"/>
                                        <p:tgtEl>
                                          <p:spTgt spid="2">
                                            <p:txEl>
                                              <p:pRg st="6" end="6"/>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
                                            <p:txEl>
                                              <p:pRg st="7" end="7"/>
                                            </p:txEl>
                                          </p:spTgt>
                                        </p:tgtEl>
                                        <p:attrNameLst>
                                          <p:attrName>style.visibility</p:attrName>
                                        </p:attrNameLst>
                                      </p:cBhvr>
                                      <p:to>
                                        <p:strVal val="visible"/>
                                      </p:to>
                                    </p:set>
                                    <p:animEffect transition="in" filter="fade">
                                      <p:cBhvr>
                                        <p:cTn id="31" dur="500"/>
                                        <p:tgtEl>
                                          <p:spTgt spid="2">
                                            <p:txEl>
                                              <p:pRg st="7" end="7"/>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2">
                                            <p:txEl>
                                              <p:pRg st="8" end="8"/>
                                            </p:txEl>
                                          </p:spTgt>
                                        </p:tgtEl>
                                        <p:attrNameLst>
                                          <p:attrName>style.visibility</p:attrName>
                                        </p:attrNameLst>
                                      </p:cBhvr>
                                      <p:to>
                                        <p:strVal val="visible"/>
                                      </p:to>
                                    </p:set>
                                    <p:animEffect transition="in" filter="fade">
                                      <p:cBhvr>
                                        <p:cTn id="36" dur="500"/>
                                        <p:tgtEl>
                                          <p:spTgt spid="2">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Straight Arrow Connector 10"/>
          <p:cNvCxnSpPr/>
          <p:nvPr/>
        </p:nvCxnSpPr>
        <p:spPr>
          <a:xfrm flipH="1">
            <a:off x="367553" y="4707767"/>
            <a:ext cx="11456894" cy="47064"/>
          </a:xfrm>
          <a:prstGeom prst="straightConnector1">
            <a:avLst/>
          </a:prstGeom>
          <a:ln w="762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22" name="Group 21"/>
          <p:cNvGrpSpPr/>
          <p:nvPr/>
        </p:nvGrpSpPr>
        <p:grpSpPr>
          <a:xfrm>
            <a:off x="524573" y="2270704"/>
            <a:ext cx="1886791" cy="1947084"/>
            <a:chOff x="524573" y="1665579"/>
            <a:chExt cx="1886791" cy="1947084"/>
          </a:xfrm>
        </p:grpSpPr>
        <p:pic>
          <p:nvPicPr>
            <p:cNvPr id="4" name="Picture 3"/>
            <p:cNvPicPr>
              <a:picLocks noChangeAspect="1"/>
            </p:cNvPicPr>
            <p:nvPr/>
          </p:nvPicPr>
          <p:blipFill>
            <a:blip r:embed="rId3"/>
            <a:stretch>
              <a:fillRect/>
            </a:stretch>
          </p:blipFill>
          <p:spPr>
            <a:xfrm>
              <a:off x="672632" y="2117238"/>
              <a:ext cx="1590675" cy="1495425"/>
            </a:xfrm>
            <a:prstGeom prst="rect">
              <a:avLst/>
            </a:prstGeom>
          </p:spPr>
        </p:pic>
        <p:sp>
          <p:nvSpPr>
            <p:cNvPr id="12" name="TextBox 11"/>
            <p:cNvSpPr txBox="1"/>
            <p:nvPr/>
          </p:nvSpPr>
          <p:spPr>
            <a:xfrm>
              <a:off x="524573" y="1665579"/>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Virtual Machines</a:t>
              </a:r>
            </a:p>
          </p:txBody>
        </p:sp>
      </p:grpSp>
      <p:grpSp>
        <p:nvGrpSpPr>
          <p:cNvPr id="23" name="Group 22"/>
          <p:cNvGrpSpPr/>
          <p:nvPr/>
        </p:nvGrpSpPr>
        <p:grpSpPr>
          <a:xfrm>
            <a:off x="2756786" y="2271682"/>
            <a:ext cx="1886791" cy="1888956"/>
            <a:chOff x="2756786" y="1666557"/>
            <a:chExt cx="1886791" cy="1888956"/>
          </a:xfrm>
        </p:grpSpPr>
        <p:pic>
          <p:nvPicPr>
            <p:cNvPr id="5" name="Picture 4"/>
            <p:cNvPicPr>
              <a:picLocks noChangeAspect="1"/>
            </p:cNvPicPr>
            <p:nvPr/>
          </p:nvPicPr>
          <p:blipFill>
            <a:blip r:embed="rId4"/>
            <a:stretch>
              <a:fillRect/>
            </a:stretch>
          </p:blipFill>
          <p:spPr>
            <a:xfrm>
              <a:off x="2928657" y="2174388"/>
              <a:ext cx="1543050" cy="1381125"/>
            </a:xfrm>
            <a:prstGeom prst="rect">
              <a:avLst/>
            </a:prstGeom>
          </p:spPr>
        </p:pic>
        <p:sp>
          <p:nvSpPr>
            <p:cNvPr id="13" name="TextBox 12"/>
            <p:cNvSpPr txBox="1"/>
            <p:nvPr/>
          </p:nvSpPr>
          <p:spPr>
            <a:xfrm>
              <a:off x="2756786" y="1666557"/>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Containers</a:t>
              </a:r>
            </a:p>
          </p:txBody>
        </p:sp>
      </p:grpSp>
      <p:sp>
        <p:nvSpPr>
          <p:cNvPr id="17" name="TextBox 16"/>
          <p:cNvSpPr txBox="1"/>
          <p:nvPr/>
        </p:nvSpPr>
        <p:spPr>
          <a:xfrm>
            <a:off x="524573" y="5151215"/>
            <a:ext cx="4303059"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Customer-managed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(IaaS)</a:t>
            </a:r>
          </a:p>
        </p:txBody>
      </p:sp>
      <p:sp>
        <p:nvSpPr>
          <p:cNvPr id="18" name="TextBox 17"/>
          <p:cNvSpPr txBox="1"/>
          <p:nvPr/>
        </p:nvSpPr>
        <p:spPr>
          <a:xfrm>
            <a:off x="4827633" y="5151215"/>
            <a:ext cx="4220886"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Platform-managed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a:t>
            </a:r>
            <a:r>
              <a:rPr kumimoji="0" lang="en-US" sz="1800" b="0" i="0" u="none" strike="noStrike" kern="1200" cap="none" spc="0" normalizeH="0" baseline="0" noProof="0" dirty="0" err="1">
                <a:ln>
                  <a:noFill/>
                </a:ln>
                <a:solidFill>
                  <a:prstClr val="black"/>
                </a:solidFill>
                <a:effectLst/>
                <a:uLnTx/>
                <a:uFillTx/>
                <a:latin typeface="Segoe UI Light" panose="020B0502040204020203" pitchFamily="34" charset="0"/>
                <a:ea typeface="+mn-ea"/>
                <a:cs typeface="Segoe UI Light" panose="020B0502040204020203" pitchFamily="34" charset="0"/>
              </a:rPr>
              <a:t>mIaaS</a:t>
            </a:r>
            <a:r>
              <a:rPr kumimoji="0" lang="en-US" sz="18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/PaaS)</a:t>
            </a:r>
          </a:p>
        </p:txBody>
      </p:sp>
      <p:sp>
        <p:nvSpPr>
          <p:cNvPr id="28" name="TextBox 27">
            <a:extLst>
              <a:ext uri="{FF2B5EF4-FFF2-40B4-BE49-F238E27FC236}">
                <a16:creationId xmlns:a16="http://schemas.microsoft.com/office/drawing/2014/main" id="{65DAF8C4-5650-4622-91B1-5C4CC5CB06EF}"/>
              </a:ext>
            </a:extLst>
          </p:cNvPr>
          <p:cNvSpPr txBox="1"/>
          <p:nvPr/>
        </p:nvSpPr>
        <p:spPr>
          <a:xfrm>
            <a:off x="472452" y="297181"/>
            <a:ext cx="9374176" cy="1221873"/>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54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Azure: The Power Of Choice</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2800" b="0" i="0" u="none" strike="noStrike" kern="1200" cap="none" spc="0" normalizeH="0" baseline="0" noProof="0">
                <a:ln>
                  <a:noFill/>
                </a:ln>
                <a:solidFill>
                  <a:srgbClr val="FF8A00"/>
                </a:solidFill>
                <a:effectLst/>
                <a:uLnTx/>
                <a:uFillTx/>
                <a:latin typeface="Segoe UI Light" panose="020B0502040204020203" pitchFamily="34" charset="0"/>
                <a:ea typeface="+mn-ea"/>
                <a:cs typeface="Segoe UI Light" panose="020B0502040204020203" pitchFamily="34" charset="0"/>
              </a:rPr>
              <a:t>Application Hosting (today)</a:t>
            </a:r>
            <a:endParaRPr kumimoji="0" lang="en-US" sz="5400" b="0" i="0" u="none" strike="noStrike" kern="1200" cap="none" spc="0" normalizeH="0" baseline="0" noProof="0">
              <a:ln>
                <a:noFill/>
              </a:ln>
              <a:solidFill>
                <a:srgbClr val="FF8A00"/>
              </a:solidFill>
              <a:effectLst/>
              <a:uLnTx/>
              <a:uFillTx/>
              <a:latin typeface="Segoe UI Light" panose="020B0502040204020203" pitchFamily="34" charset="0"/>
              <a:ea typeface="+mn-ea"/>
              <a:cs typeface="Segoe UI Light" panose="020B0502040204020203" pitchFamily="34" charset="0"/>
            </a:endParaRPr>
          </a:p>
        </p:txBody>
      </p:sp>
    </p:spTree>
    <p:extLst>
      <p:ext uri="{BB962C8B-B14F-4D97-AF65-F5344CB8AC3E}">
        <p14:creationId xmlns:p14="http://schemas.microsoft.com/office/powerpoint/2010/main" val="2444983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1000"/>
                                        <p:tgtEl>
                                          <p:spTgt spid="22"/>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fade">
                                      <p:cBhvr>
                                        <p:cTn id="11" dur="1000"/>
                                        <p:tgtEl>
                                          <p:spTgt spid="23"/>
                                        </p:tgtEl>
                                      </p:cBhvr>
                                    </p:animEffect>
                                  </p:childTnLst>
                                </p:cTn>
                              </p:par>
                            </p:childTnLst>
                          </p:cTn>
                        </p:par>
                        <p:par>
                          <p:cTn id="12" fill="hold">
                            <p:stCondLst>
                              <p:cond delay="2000"/>
                            </p:stCondLst>
                            <p:childTnLst>
                              <p:par>
                                <p:cTn id="13" presetID="10" presetClass="entr" presetSubtype="0" fill="hold" grpId="0" nodeType="after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31.xml><?xml version="1.0" encoding="utf-8"?>
<p:sld xmlns:a="http://schemas.openxmlformats.org/drawingml/2006/main" xmlns:r="http://schemas.openxmlformats.org/officeDocument/2006/relationships" xmlns:p="http://schemas.openxmlformats.org/presentationml/2006/main" showMasterSp="0">
  <p:cSld>
    <p:bg>
      <p:bgPr>
        <a:solidFill>
          <a:srgbClr val="323232"/>
        </a:solidFill>
        <a:effectLst/>
      </p:bgPr>
    </p:bg>
    <p:spTree>
      <p:nvGrpSpPr>
        <p:cNvPr id="1" name=""/>
        <p:cNvGrpSpPr/>
        <p:nvPr/>
      </p:nvGrpSpPr>
      <p:grpSpPr>
        <a:xfrm>
          <a:off x="0" y="0"/>
          <a:ext cx="0" cy="0"/>
          <a:chOff x="0" y="0"/>
          <a:chExt cx="0" cy="0"/>
        </a:xfrm>
      </p:grpSpPr>
      <p:sp>
        <p:nvSpPr>
          <p:cNvPr id="22" name="Rounded Rectangle 21"/>
          <p:cNvSpPr/>
          <p:nvPr/>
        </p:nvSpPr>
        <p:spPr bwMode="auto">
          <a:xfrm>
            <a:off x="7288695" y="1176725"/>
            <a:ext cx="4524144" cy="4524786"/>
          </a:xfrm>
          <a:prstGeom prst="roundRect">
            <a:avLst>
              <a:gd name="adj" fmla="val 5367"/>
            </a:avLst>
          </a:prstGeom>
          <a:solidFill>
            <a:srgbClr val="28282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44" tIns="143394" rIns="179244" bIns="143394" numCol="1" spcCol="0" rtlCol="0" fromWordArt="0" anchor="t" anchorCtr="0" forceAA="0" compatLnSpc="1">
            <a:prstTxWarp prst="textNoShape">
              <a:avLst/>
            </a:prstTxWarp>
            <a:noAutofit/>
          </a:bodyPr>
          <a:lstStyle/>
          <a:p>
            <a:pPr algn="ctr" defTabSz="913930"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Content Placeholder 2"/>
          <p:cNvSpPr txBox="1">
            <a:spLocks/>
          </p:cNvSpPr>
          <p:nvPr/>
        </p:nvSpPr>
        <p:spPr>
          <a:xfrm>
            <a:off x="282952" y="2955201"/>
            <a:ext cx="7401157" cy="1982360"/>
          </a:xfrm>
          <a:prstGeom prst="rect">
            <a:avLst/>
          </a:prstGeom>
          <a:noFill/>
        </p:spPr>
        <p:txBody>
          <a:bodyPr vert="horz" wrap="square" lIns="179244" tIns="143394" rIns="179244" bIns="143394"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3961">
              <a:lnSpc>
                <a:spcPct val="100000"/>
              </a:lnSpc>
              <a:spcBef>
                <a:spcPts val="0"/>
              </a:spcBef>
              <a:spcAft>
                <a:spcPts val="1176"/>
              </a:spcAft>
              <a:buClr>
                <a:srgbClr val="FFFFFF"/>
              </a:buClr>
              <a:buNone/>
              <a:defRPr/>
            </a:pPr>
            <a:r>
              <a:rPr lang="en-US" sz="2000" dirty="0">
                <a:gradFill>
                  <a:gsLst>
                    <a:gs pos="1250">
                      <a:srgbClr val="FFFFFF"/>
                    </a:gs>
                    <a:gs pos="100000">
                      <a:srgbClr val="FFFFFF"/>
                    </a:gs>
                  </a:gsLst>
                  <a:lin ang="5400000" scaled="0"/>
                </a:gradFill>
                <a:cs typeface="Segoe UI Semibold" panose="020B0702040204020203" pitchFamily="34" charset="0"/>
              </a:rPr>
              <a:t>Lightweight</a:t>
            </a:r>
          </a:p>
          <a:p>
            <a:pPr marL="0" indent="0" defTabSz="913961">
              <a:lnSpc>
                <a:spcPct val="100000"/>
              </a:lnSpc>
              <a:spcBef>
                <a:spcPts val="0"/>
              </a:spcBef>
              <a:spcAft>
                <a:spcPts val="1176"/>
              </a:spcAft>
              <a:buClr>
                <a:srgbClr val="FFFFFF"/>
              </a:buClr>
              <a:buNone/>
              <a:defRPr/>
            </a:pPr>
            <a:r>
              <a:rPr lang="en-US" sz="2000" dirty="0">
                <a:gradFill>
                  <a:gsLst>
                    <a:gs pos="1250">
                      <a:srgbClr val="FFFFFF"/>
                    </a:gs>
                    <a:gs pos="100000">
                      <a:srgbClr val="FFFFFF"/>
                    </a:gs>
                  </a:gsLst>
                  <a:lin ang="5400000" scaled="0"/>
                </a:gradFill>
                <a:cs typeface="Segoe UI Semibold" panose="020B0702040204020203" pitchFamily="34" charset="0"/>
              </a:rPr>
              <a:t>Portable</a:t>
            </a:r>
          </a:p>
          <a:p>
            <a:pPr marL="0" indent="0" defTabSz="913961">
              <a:lnSpc>
                <a:spcPct val="100000"/>
              </a:lnSpc>
              <a:spcBef>
                <a:spcPts val="0"/>
              </a:spcBef>
              <a:spcAft>
                <a:spcPts val="1176"/>
              </a:spcAft>
              <a:buClr>
                <a:srgbClr val="FFFFFF"/>
              </a:buClr>
              <a:buNone/>
              <a:defRPr/>
            </a:pPr>
            <a:r>
              <a:rPr lang="en-US" sz="2000" dirty="0">
                <a:gradFill>
                  <a:gsLst>
                    <a:gs pos="1250">
                      <a:srgbClr val="FFFFFF"/>
                    </a:gs>
                    <a:gs pos="100000">
                      <a:srgbClr val="FFFFFF"/>
                    </a:gs>
                  </a:gsLst>
                  <a:lin ang="5400000" scaled="0"/>
                </a:gradFill>
                <a:cs typeface="Segoe UI Semibold" panose="020B0702040204020203" pitchFamily="34" charset="0"/>
              </a:rPr>
              <a:t>Scalable</a:t>
            </a:r>
          </a:p>
          <a:p>
            <a:pPr marL="0" indent="0" defTabSz="913961">
              <a:lnSpc>
                <a:spcPct val="100000"/>
              </a:lnSpc>
              <a:spcBef>
                <a:spcPts val="0"/>
              </a:spcBef>
              <a:spcAft>
                <a:spcPts val="1176"/>
              </a:spcAft>
              <a:buClr>
                <a:srgbClr val="FFFFFF"/>
              </a:buClr>
              <a:buNone/>
              <a:defRPr/>
            </a:pPr>
            <a:endParaRPr lang="en-US" sz="2000" dirty="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endParaRPr>
          </a:p>
        </p:txBody>
      </p:sp>
      <p:sp>
        <p:nvSpPr>
          <p:cNvPr id="5" name="Title 1"/>
          <p:cNvSpPr txBox="1">
            <a:spLocks/>
          </p:cNvSpPr>
          <p:nvPr/>
        </p:nvSpPr>
        <p:spPr>
          <a:xfrm>
            <a:off x="256025" y="1444447"/>
            <a:ext cx="10963572" cy="1609435"/>
          </a:xfrm>
          <a:prstGeom prst="rect">
            <a:avLst/>
          </a:prstGeom>
        </p:spPr>
        <p:txBody>
          <a:bodyPr vert="horz" wrap="square" lIns="179244" tIns="143394" rIns="179244" bIns="143394"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195" fontAlgn="base">
              <a:spcBef>
                <a:spcPts val="1176"/>
              </a:spcBef>
              <a:spcAft>
                <a:spcPct val="0"/>
              </a:spcAft>
              <a:defRPr/>
            </a:pPr>
            <a:r>
              <a:rPr lang="en-US" dirty="0">
                <a:gradFill>
                  <a:gsLst>
                    <a:gs pos="1250">
                      <a:srgbClr val="FFFFFF"/>
                    </a:gs>
                    <a:gs pos="100000">
                      <a:srgbClr val="FFFFFF"/>
                    </a:gs>
                  </a:gsLst>
                  <a:lin ang="5400000" scaled="0"/>
                </a:gradFill>
              </a:rPr>
              <a:t>Containers</a:t>
            </a:r>
            <a:endParaRPr dirty="0">
              <a:gradFill>
                <a:gsLst>
                  <a:gs pos="1250">
                    <a:srgbClr val="FFFFFF"/>
                  </a:gs>
                  <a:gs pos="100000">
                    <a:srgbClr val="FFFFFF"/>
                  </a:gs>
                </a:gsLst>
                <a:lin ang="5400000" scaled="0"/>
              </a:gradFill>
            </a:endParaRPr>
          </a:p>
        </p:txBody>
      </p:sp>
      <p:sp>
        <p:nvSpPr>
          <p:cNvPr id="6" name="AutoShape 3"/>
          <p:cNvSpPr>
            <a:spLocks noChangeAspect="1" noChangeArrowheads="1" noTextEdit="1"/>
          </p:cNvSpPr>
          <p:nvPr/>
        </p:nvSpPr>
        <p:spPr bwMode="auto">
          <a:xfrm>
            <a:off x="7941766" y="938580"/>
            <a:ext cx="3965435" cy="3754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23" tIns="44810" rIns="89623" bIns="44810" numCol="1" anchor="t" anchorCtr="0" compatLnSpc="1">
            <a:prstTxWarp prst="textNoShape">
              <a:avLst/>
            </a:prstTxWarp>
          </a:bodyPr>
          <a:lstStyle/>
          <a:p>
            <a:pPr defTabSz="896218">
              <a:defRPr/>
            </a:pPr>
            <a:endParaRPr lang="en-US" kern="0">
              <a:solidFill>
                <a:sysClr val="windowText" lastClr="000000"/>
              </a:solidFill>
              <a:latin typeface="Segoe UI" panose="020B0502040204020203" pitchFamily="34" charset="0"/>
              <a:ea typeface="MS PGothic" panose="020B0600070205080204" pitchFamily="34" charset="-128"/>
            </a:endParaRPr>
          </a:p>
        </p:txBody>
      </p:sp>
      <p:sp>
        <p:nvSpPr>
          <p:cNvPr id="7" name="Freeform 5"/>
          <p:cNvSpPr>
            <a:spLocks/>
          </p:cNvSpPr>
          <p:nvPr/>
        </p:nvSpPr>
        <p:spPr bwMode="auto">
          <a:xfrm>
            <a:off x="7706012" y="611453"/>
            <a:ext cx="3631913" cy="2204282"/>
          </a:xfrm>
          <a:custGeom>
            <a:avLst/>
            <a:gdLst>
              <a:gd name="T0" fmla="*/ 1309 w 1309"/>
              <a:gd name="T1" fmla="*/ 660 h 812"/>
              <a:gd name="T2" fmla="*/ 1157 w 1309"/>
              <a:gd name="T3" fmla="*/ 509 h 812"/>
              <a:gd name="T4" fmla="*/ 1139 w 1309"/>
              <a:gd name="T5" fmla="*/ 510 h 812"/>
              <a:gd name="T6" fmla="*/ 1153 w 1309"/>
              <a:gd name="T7" fmla="*/ 403 h 812"/>
              <a:gd name="T8" fmla="*/ 749 w 1309"/>
              <a:gd name="T9" fmla="*/ 0 h 812"/>
              <a:gd name="T10" fmla="*/ 367 w 1309"/>
              <a:gd name="T11" fmla="*/ 275 h 812"/>
              <a:gd name="T12" fmla="*/ 276 w 1309"/>
              <a:gd name="T13" fmla="*/ 260 h 812"/>
              <a:gd name="T14" fmla="*/ 0 w 1309"/>
              <a:gd name="T15" fmla="*/ 536 h 812"/>
              <a:gd name="T16" fmla="*/ 276 w 1309"/>
              <a:gd name="T17" fmla="*/ 812 h 812"/>
              <a:gd name="T18" fmla="*/ 277 w 1309"/>
              <a:gd name="T19" fmla="*/ 812 h 812"/>
              <a:gd name="T20" fmla="*/ 277 w 1309"/>
              <a:gd name="T21" fmla="*/ 812 h 812"/>
              <a:gd name="T22" fmla="*/ 1170 w 1309"/>
              <a:gd name="T23" fmla="*/ 812 h 812"/>
              <a:gd name="T24" fmla="*/ 1169 w 1309"/>
              <a:gd name="T25" fmla="*/ 811 h 812"/>
              <a:gd name="T26" fmla="*/ 1309 w 1309"/>
              <a:gd name="T27" fmla="*/ 660 h 8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09" h="812">
                <a:moveTo>
                  <a:pt x="1309" y="660"/>
                </a:moveTo>
                <a:cubicBezTo>
                  <a:pt x="1309" y="577"/>
                  <a:pt x="1241" y="509"/>
                  <a:pt x="1157" y="509"/>
                </a:cubicBezTo>
                <a:cubicBezTo>
                  <a:pt x="1151" y="509"/>
                  <a:pt x="1145" y="509"/>
                  <a:pt x="1139" y="510"/>
                </a:cubicBezTo>
                <a:cubicBezTo>
                  <a:pt x="1148" y="476"/>
                  <a:pt x="1153" y="440"/>
                  <a:pt x="1153" y="403"/>
                </a:cubicBezTo>
                <a:cubicBezTo>
                  <a:pt x="1153" y="180"/>
                  <a:pt x="972" y="0"/>
                  <a:pt x="749" y="0"/>
                </a:cubicBezTo>
                <a:cubicBezTo>
                  <a:pt x="571" y="0"/>
                  <a:pt x="420" y="115"/>
                  <a:pt x="367" y="275"/>
                </a:cubicBezTo>
                <a:cubicBezTo>
                  <a:pt x="338" y="265"/>
                  <a:pt x="308" y="260"/>
                  <a:pt x="276" y="260"/>
                </a:cubicBezTo>
                <a:cubicBezTo>
                  <a:pt x="124" y="260"/>
                  <a:pt x="0" y="383"/>
                  <a:pt x="0" y="536"/>
                </a:cubicBezTo>
                <a:cubicBezTo>
                  <a:pt x="0" y="688"/>
                  <a:pt x="124" y="812"/>
                  <a:pt x="276" y="812"/>
                </a:cubicBezTo>
                <a:cubicBezTo>
                  <a:pt x="277" y="812"/>
                  <a:pt x="277" y="812"/>
                  <a:pt x="277" y="812"/>
                </a:cubicBezTo>
                <a:cubicBezTo>
                  <a:pt x="277" y="812"/>
                  <a:pt x="277" y="812"/>
                  <a:pt x="277" y="812"/>
                </a:cubicBezTo>
                <a:cubicBezTo>
                  <a:pt x="1170" y="812"/>
                  <a:pt x="1170" y="812"/>
                  <a:pt x="1170" y="812"/>
                </a:cubicBezTo>
                <a:cubicBezTo>
                  <a:pt x="1169" y="811"/>
                  <a:pt x="1169" y="811"/>
                  <a:pt x="1169" y="811"/>
                </a:cubicBezTo>
                <a:cubicBezTo>
                  <a:pt x="1247" y="805"/>
                  <a:pt x="1309" y="740"/>
                  <a:pt x="1309" y="66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3" tIns="44810" rIns="89623" bIns="44810" numCol="1" anchor="t" anchorCtr="0" compatLnSpc="1">
            <a:prstTxWarp prst="textNoShape">
              <a:avLst/>
            </a:prstTxWarp>
          </a:bodyPr>
          <a:lstStyle/>
          <a:p>
            <a:pPr defTabSz="896218">
              <a:defRPr/>
            </a:pPr>
            <a:endParaRPr lang="en-US" kern="0" dirty="0">
              <a:solidFill>
                <a:sysClr val="windowText" lastClr="000000"/>
              </a:solidFill>
              <a:latin typeface="Segoe UI" panose="020B0502040204020203" pitchFamily="34" charset="0"/>
              <a:ea typeface="MS PGothic" panose="020B0600070205080204" pitchFamily="34" charset="-128"/>
            </a:endParaRPr>
          </a:p>
        </p:txBody>
      </p:sp>
      <p:pic>
        <p:nvPicPr>
          <p:cNvPr id="34" name="Picture 33"/>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8604202" y="1943385"/>
            <a:ext cx="1893128" cy="1744700"/>
          </a:xfrm>
          <a:prstGeom prst="rect">
            <a:avLst/>
          </a:prstGeom>
        </p:spPr>
      </p:pic>
      <p:pic>
        <p:nvPicPr>
          <p:cNvPr id="35" name="Picture 34"/>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7410483" y="3714853"/>
            <a:ext cx="1029881" cy="949134"/>
          </a:xfrm>
          <a:prstGeom prst="rect">
            <a:avLst/>
          </a:prstGeom>
        </p:spPr>
      </p:pic>
      <p:pic>
        <p:nvPicPr>
          <p:cNvPr id="9" name="Picture 8"/>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8492090" y="3714853"/>
            <a:ext cx="1029881" cy="949134"/>
          </a:xfrm>
          <a:prstGeom prst="rect">
            <a:avLst/>
          </a:prstGeom>
        </p:spPr>
      </p:pic>
      <p:pic>
        <p:nvPicPr>
          <p:cNvPr id="10" name="Picture 9"/>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9573692" y="3715109"/>
            <a:ext cx="1029881" cy="949134"/>
          </a:xfrm>
          <a:prstGeom prst="rect">
            <a:avLst/>
          </a:prstGeom>
        </p:spPr>
      </p:pic>
      <p:pic>
        <p:nvPicPr>
          <p:cNvPr id="11" name="Picture 10"/>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10655299" y="3702025"/>
            <a:ext cx="1029881" cy="949134"/>
          </a:xfrm>
          <a:prstGeom prst="rect">
            <a:avLst/>
          </a:prstGeom>
        </p:spPr>
      </p:pic>
      <p:pic>
        <p:nvPicPr>
          <p:cNvPr id="12" name="Picture 11"/>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7410483" y="4689382"/>
            <a:ext cx="1029881" cy="949134"/>
          </a:xfrm>
          <a:prstGeom prst="rect">
            <a:avLst/>
          </a:prstGeom>
        </p:spPr>
      </p:pic>
      <p:pic>
        <p:nvPicPr>
          <p:cNvPr id="13" name="Picture 12"/>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8492090" y="4689381"/>
            <a:ext cx="1029881" cy="949134"/>
          </a:xfrm>
          <a:prstGeom prst="rect">
            <a:avLst/>
          </a:prstGeom>
        </p:spPr>
      </p:pic>
      <p:pic>
        <p:nvPicPr>
          <p:cNvPr id="14" name="Picture 13"/>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9573692" y="4689639"/>
            <a:ext cx="1029881" cy="949134"/>
          </a:xfrm>
          <a:prstGeom prst="rect">
            <a:avLst/>
          </a:prstGeom>
        </p:spPr>
      </p:pic>
      <p:pic>
        <p:nvPicPr>
          <p:cNvPr id="15" name="Picture 14"/>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10655299" y="4676555"/>
            <a:ext cx="1029881" cy="949134"/>
          </a:xfrm>
          <a:prstGeom prst="rect">
            <a:avLst/>
          </a:prstGeom>
        </p:spPr>
      </p:pic>
    </p:spTree>
    <p:extLst>
      <p:ext uri="{BB962C8B-B14F-4D97-AF65-F5344CB8AC3E}">
        <p14:creationId xmlns:p14="http://schemas.microsoft.com/office/powerpoint/2010/main" val="26142944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35" presetClass="path" presetSubtype="0" decel="100000" fill="hold" grpId="1" nodeType="withEffect">
                                  <p:stCondLst>
                                    <p:cond delay="0"/>
                                  </p:stCondLst>
                                  <p:childTnLst>
                                    <p:animMotion origin="layout" path="M -7.96528E-7 -1.87018E-6 L -0.05285 -1.87018E-6 " pathEditMode="relative" rAng="0" ptsTypes="AA">
                                      <p:cBhvr>
                                        <p:cTn id="9" dur="750" spd="-100000" fill="hold"/>
                                        <p:tgtEl>
                                          <p:spTgt spid="5"/>
                                        </p:tgtEl>
                                        <p:attrNameLst>
                                          <p:attrName>ppt_x</p:attrName>
                                          <p:attrName>ppt_y</p:attrName>
                                        </p:attrNameLst>
                                      </p:cBhvr>
                                      <p:rCtr x="-2642" y="0"/>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35" presetClass="path" presetSubtype="0" decel="100000" fill="hold" grpId="1" nodeType="withEffect">
                                  <p:stCondLst>
                                    <p:cond delay="0"/>
                                  </p:stCondLst>
                                  <p:childTnLst>
                                    <p:animMotion origin="layout" path="M -3.0508E-6 1.53881E-6 L -0.05284 1.53881E-6 " pathEditMode="relative" rAng="0" ptsTypes="AA">
                                      <p:cBhvr>
                                        <p:cTn id="14" dur="750" spd="-100000" fill="hold"/>
                                        <p:tgtEl>
                                          <p:spTgt spid="4"/>
                                        </p:tgtEl>
                                        <p:attrNameLst>
                                          <p:attrName>ppt_x</p:attrName>
                                          <p:attrName>ppt_y</p:attrName>
                                        </p:attrNameLst>
                                      </p:cBhvr>
                                      <p:rCtr x="-2642" y="0"/>
                                    </p:animMotion>
                                  </p:childTnLst>
                                </p:cTn>
                              </p:par>
                            </p:childTnLst>
                          </p:cTn>
                        </p:par>
                        <p:par>
                          <p:cTn id="15" fill="hold">
                            <p:stCondLst>
                              <p:cond delay="750"/>
                            </p:stCondLst>
                            <p:childTnLst>
                              <p:par>
                                <p:cTn id="16" presetID="42" presetClass="entr" presetSubtype="0" fill="hold" nodeType="afterEffect">
                                  <p:stCondLst>
                                    <p:cond delay="0"/>
                                  </p:stCondLst>
                                  <p:childTnLst>
                                    <p:set>
                                      <p:cBhvr>
                                        <p:cTn id="17" dur="1" fill="hold">
                                          <p:stCondLst>
                                            <p:cond delay="0"/>
                                          </p:stCondLst>
                                        </p:cTn>
                                        <p:tgtEl>
                                          <p:spTgt spid="34"/>
                                        </p:tgtEl>
                                        <p:attrNameLst>
                                          <p:attrName>style.visibility</p:attrName>
                                        </p:attrNameLst>
                                      </p:cBhvr>
                                      <p:to>
                                        <p:strVal val="visible"/>
                                      </p:to>
                                    </p:set>
                                    <p:animEffect transition="in" filter="fade">
                                      <p:cBhvr>
                                        <p:cTn id="18" dur="1000"/>
                                        <p:tgtEl>
                                          <p:spTgt spid="34"/>
                                        </p:tgtEl>
                                      </p:cBhvr>
                                    </p:animEffect>
                                    <p:anim calcmode="lin" valueType="num">
                                      <p:cBhvr>
                                        <p:cTn id="19" dur="1000" fill="hold"/>
                                        <p:tgtEl>
                                          <p:spTgt spid="34"/>
                                        </p:tgtEl>
                                        <p:attrNameLst>
                                          <p:attrName>ppt_x</p:attrName>
                                        </p:attrNameLst>
                                      </p:cBhvr>
                                      <p:tavLst>
                                        <p:tav tm="0">
                                          <p:val>
                                            <p:strVal val="#ppt_x"/>
                                          </p:val>
                                        </p:tav>
                                        <p:tav tm="100000">
                                          <p:val>
                                            <p:strVal val="#ppt_x"/>
                                          </p:val>
                                        </p:tav>
                                      </p:tavLst>
                                    </p:anim>
                                    <p:anim calcmode="lin" valueType="num">
                                      <p:cBhvr>
                                        <p:cTn id="20" dur="1000" fill="hold"/>
                                        <p:tgtEl>
                                          <p:spTgt spid="34"/>
                                        </p:tgtEl>
                                        <p:attrNameLst>
                                          <p:attrName>ppt_y</p:attrName>
                                        </p:attrNameLst>
                                      </p:cBhvr>
                                      <p:tavLst>
                                        <p:tav tm="0">
                                          <p:val>
                                            <p:strVal val="#ppt_y+.1"/>
                                          </p:val>
                                        </p:tav>
                                        <p:tav tm="100000">
                                          <p:val>
                                            <p:strVal val="#ppt_y"/>
                                          </p:val>
                                        </p:tav>
                                      </p:tavLst>
                                    </p:anim>
                                  </p:childTnLst>
                                </p:cTn>
                              </p:par>
                            </p:childTnLst>
                          </p:cTn>
                        </p:par>
                        <p:par>
                          <p:cTn id="21" fill="hold">
                            <p:stCondLst>
                              <p:cond delay="1750"/>
                            </p:stCondLst>
                            <p:childTnLst>
                              <p:par>
                                <p:cTn id="22" presetID="22" presetClass="entr" presetSubtype="4" fill="hold" nodeType="afterEffect">
                                  <p:stCondLst>
                                    <p:cond delay="0"/>
                                  </p:stCondLst>
                                  <p:childTnLst>
                                    <p:set>
                                      <p:cBhvr>
                                        <p:cTn id="23" dur="1" fill="hold">
                                          <p:stCondLst>
                                            <p:cond delay="0"/>
                                          </p:stCondLst>
                                        </p:cTn>
                                        <p:tgtEl>
                                          <p:spTgt spid="35"/>
                                        </p:tgtEl>
                                        <p:attrNameLst>
                                          <p:attrName>style.visibility</p:attrName>
                                        </p:attrNameLst>
                                      </p:cBhvr>
                                      <p:to>
                                        <p:strVal val="visible"/>
                                      </p:to>
                                    </p:set>
                                    <p:animEffect transition="in" filter="wipe(down)">
                                      <p:cBhvr>
                                        <p:cTn id="24" dur="300"/>
                                        <p:tgtEl>
                                          <p:spTgt spid="35"/>
                                        </p:tgtEl>
                                      </p:cBhvr>
                                    </p:animEffect>
                                  </p:childTnLst>
                                </p:cTn>
                              </p:par>
                            </p:childTnLst>
                          </p:cTn>
                        </p:par>
                        <p:par>
                          <p:cTn id="25" fill="hold">
                            <p:stCondLst>
                              <p:cond delay="2050"/>
                            </p:stCondLst>
                            <p:childTnLst>
                              <p:par>
                                <p:cTn id="26" presetID="22" presetClass="entr" presetSubtype="4" fill="hold" nodeType="after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wipe(down)">
                                      <p:cBhvr>
                                        <p:cTn id="28" dur="300"/>
                                        <p:tgtEl>
                                          <p:spTgt spid="9"/>
                                        </p:tgtEl>
                                      </p:cBhvr>
                                    </p:animEffect>
                                  </p:childTnLst>
                                </p:cTn>
                              </p:par>
                            </p:childTnLst>
                          </p:cTn>
                        </p:par>
                        <p:par>
                          <p:cTn id="29" fill="hold">
                            <p:stCondLst>
                              <p:cond delay="2350"/>
                            </p:stCondLst>
                            <p:childTnLst>
                              <p:par>
                                <p:cTn id="30" presetID="22" presetClass="entr" presetSubtype="4" fill="hold" nodeType="after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wipe(down)">
                                      <p:cBhvr>
                                        <p:cTn id="32" dur="300"/>
                                        <p:tgtEl>
                                          <p:spTgt spid="10"/>
                                        </p:tgtEl>
                                      </p:cBhvr>
                                    </p:animEffect>
                                  </p:childTnLst>
                                </p:cTn>
                              </p:par>
                            </p:childTnLst>
                          </p:cTn>
                        </p:par>
                        <p:par>
                          <p:cTn id="33" fill="hold">
                            <p:stCondLst>
                              <p:cond delay="2650"/>
                            </p:stCondLst>
                            <p:childTnLst>
                              <p:par>
                                <p:cTn id="34" presetID="22" presetClass="entr" presetSubtype="4" fill="hold" nodeType="after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wipe(down)">
                                      <p:cBhvr>
                                        <p:cTn id="36" dur="300"/>
                                        <p:tgtEl>
                                          <p:spTgt spid="11"/>
                                        </p:tgtEl>
                                      </p:cBhvr>
                                    </p:animEffect>
                                  </p:childTnLst>
                                </p:cTn>
                              </p:par>
                            </p:childTnLst>
                          </p:cTn>
                        </p:par>
                        <p:par>
                          <p:cTn id="37" fill="hold">
                            <p:stCondLst>
                              <p:cond delay="2950"/>
                            </p:stCondLst>
                            <p:childTnLst>
                              <p:par>
                                <p:cTn id="38" presetID="22" presetClass="entr" presetSubtype="4" fill="hold" nodeType="afterEffect">
                                  <p:stCondLst>
                                    <p:cond delay="0"/>
                                  </p:stCondLst>
                                  <p:childTnLst>
                                    <p:set>
                                      <p:cBhvr>
                                        <p:cTn id="39" dur="1" fill="hold">
                                          <p:stCondLst>
                                            <p:cond delay="0"/>
                                          </p:stCondLst>
                                        </p:cTn>
                                        <p:tgtEl>
                                          <p:spTgt spid="12"/>
                                        </p:tgtEl>
                                        <p:attrNameLst>
                                          <p:attrName>style.visibility</p:attrName>
                                        </p:attrNameLst>
                                      </p:cBhvr>
                                      <p:to>
                                        <p:strVal val="visible"/>
                                      </p:to>
                                    </p:set>
                                    <p:animEffect transition="in" filter="wipe(down)">
                                      <p:cBhvr>
                                        <p:cTn id="40" dur="300"/>
                                        <p:tgtEl>
                                          <p:spTgt spid="12"/>
                                        </p:tgtEl>
                                      </p:cBhvr>
                                    </p:animEffect>
                                  </p:childTnLst>
                                </p:cTn>
                              </p:par>
                            </p:childTnLst>
                          </p:cTn>
                        </p:par>
                        <p:par>
                          <p:cTn id="41" fill="hold">
                            <p:stCondLst>
                              <p:cond delay="3250"/>
                            </p:stCondLst>
                            <p:childTnLst>
                              <p:par>
                                <p:cTn id="42" presetID="22" presetClass="entr" presetSubtype="4" fill="hold" nodeType="after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wipe(down)">
                                      <p:cBhvr>
                                        <p:cTn id="44" dur="300"/>
                                        <p:tgtEl>
                                          <p:spTgt spid="13"/>
                                        </p:tgtEl>
                                      </p:cBhvr>
                                    </p:animEffect>
                                  </p:childTnLst>
                                </p:cTn>
                              </p:par>
                            </p:childTnLst>
                          </p:cTn>
                        </p:par>
                        <p:par>
                          <p:cTn id="45" fill="hold">
                            <p:stCondLst>
                              <p:cond delay="3550"/>
                            </p:stCondLst>
                            <p:childTnLst>
                              <p:par>
                                <p:cTn id="46" presetID="22" presetClass="entr" presetSubtype="4" fill="hold" nodeType="afterEffect">
                                  <p:stCondLst>
                                    <p:cond delay="0"/>
                                  </p:stCondLst>
                                  <p:childTnLst>
                                    <p:set>
                                      <p:cBhvr>
                                        <p:cTn id="47" dur="1" fill="hold">
                                          <p:stCondLst>
                                            <p:cond delay="0"/>
                                          </p:stCondLst>
                                        </p:cTn>
                                        <p:tgtEl>
                                          <p:spTgt spid="14"/>
                                        </p:tgtEl>
                                        <p:attrNameLst>
                                          <p:attrName>style.visibility</p:attrName>
                                        </p:attrNameLst>
                                      </p:cBhvr>
                                      <p:to>
                                        <p:strVal val="visible"/>
                                      </p:to>
                                    </p:set>
                                    <p:animEffect transition="in" filter="wipe(down)">
                                      <p:cBhvr>
                                        <p:cTn id="48" dur="300"/>
                                        <p:tgtEl>
                                          <p:spTgt spid="14"/>
                                        </p:tgtEl>
                                      </p:cBhvr>
                                    </p:animEffect>
                                  </p:childTnLst>
                                </p:cTn>
                              </p:par>
                            </p:childTnLst>
                          </p:cTn>
                        </p:par>
                        <p:par>
                          <p:cTn id="49" fill="hold">
                            <p:stCondLst>
                              <p:cond delay="3850"/>
                            </p:stCondLst>
                            <p:childTnLst>
                              <p:par>
                                <p:cTn id="50" presetID="22" presetClass="entr" presetSubtype="4" fill="hold" nodeType="after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wipe(down)">
                                      <p:cBhvr>
                                        <p:cTn id="52" dur="3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5" grpId="0"/>
      <p:bldP spid="5" grpId="1"/>
    </p:bld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 name="Rectangle 8"/>
          <p:cNvSpPr/>
          <p:nvPr/>
        </p:nvSpPr>
        <p:spPr bwMode="auto">
          <a:xfrm>
            <a:off x="6563485" y="1196615"/>
            <a:ext cx="4583219"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32" name="Rectangle 31"/>
          <p:cNvSpPr/>
          <p:nvPr/>
        </p:nvSpPr>
        <p:spPr bwMode="auto">
          <a:xfrm>
            <a:off x="9721811" y="1749454"/>
            <a:ext cx="1242438"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5" name="Rectangle 4"/>
          <p:cNvSpPr/>
          <p:nvPr/>
        </p:nvSpPr>
        <p:spPr bwMode="auto">
          <a:xfrm>
            <a:off x="8331629" y="1746729"/>
            <a:ext cx="1302124"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4" name="Rectangle 3"/>
          <p:cNvSpPr/>
          <p:nvPr/>
        </p:nvSpPr>
        <p:spPr bwMode="auto">
          <a:xfrm>
            <a:off x="6740141" y="1756427"/>
            <a:ext cx="1503430"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17" name="Rectangle 16"/>
          <p:cNvSpPr/>
          <p:nvPr/>
        </p:nvSpPr>
        <p:spPr bwMode="auto">
          <a:xfrm>
            <a:off x="3948521" y="1196615"/>
            <a:ext cx="1385013"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16" name="Rectangle 15"/>
          <p:cNvSpPr/>
          <p:nvPr/>
        </p:nvSpPr>
        <p:spPr bwMode="auto">
          <a:xfrm>
            <a:off x="2428019" y="1196616"/>
            <a:ext cx="1385013"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2" name="Rectangle 1"/>
          <p:cNvSpPr/>
          <p:nvPr/>
        </p:nvSpPr>
        <p:spPr bwMode="auto">
          <a:xfrm>
            <a:off x="828169" y="1203587"/>
            <a:ext cx="1431458"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6" name="Rectangle 5"/>
          <p:cNvSpPr/>
          <p:nvPr/>
        </p:nvSpPr>
        <p:spPr>
          <a:xfrm>
            <a:off x="695322" y="5960771"/>
            <a:ext cx="4806307"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7" name="Rectangle 6"/>
          <p:cNvSpPr/>
          <p:nvPr/>
        </p:nvSpPr>
        <p:spPr>
          <a:xfrm>
            <a:off x="698470" y="5480141"/>
            <a:ext cx="4806307"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8" name="Rectangle 7"/>
          <p:cNvSpPr/>
          <p:nvPr/>
        </p:nvSpPr>
        <p:spPr>
          <a:xfrm>
            <a:off x="698470" y="4999510"/>
            <a:ext cx="4806307" cy="48063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13" name="Rectangle 12"/>
          <p:cNvSpPr/>
          <p:nvPr/>
        </p:nvSpPr>
        <p:spPr>
          <a:xfrm>
            <a:off x="1011976" y="3108327"/>
            <a:ext cx="1074351" cy="1563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14" name="Rectangle 13"/>
          <p:cNvSpPr/>
          <p:nvPr/>
        </p:nvSpPr>
        <p:spPr>
          <a:xfrm>
            <a:off x="2564449" y="3108327"/>
            <a:ext cx="1091117" cy="1563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15" name="Rectangle 14"/>
          <p:cNvSpPr/>
          <p:nvPr/>
        </p:nvSpPr>
        <p:spPr>
          <a:xfrm>
            <a:off x="4090791" y="3108327"/>
            <a:ext cx="1074351" cy="1563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39" name="Rectangle 38"/>
          <p:cNvSpPr/>
          <p:nvPr/>
        </p:nvSpPr>
        <p:spPr>
          <a:xfrm>
            <a:off x="4090791" y="1740081"/>
            <a:ext cx="1075923" cy="1368245"/>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B</a:t>
            </a:r>
          </a:p>
        </p:txBody>
      </p:sp>
      <p:sp>
        <p:nvSpPr>
          <p:cNvPr id="41" name="Rectangle 40"/>
          <p:cNvSpPr/>
          <p:nvPr/>
        </p:nvSpPr>
        <p:spPr>
          <a:xfrm>
            <a:off x="2579643" y="1726333"/>
            <a:ext cx="1075923" cy="1368245"/>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A</a:t>
            </a:r>
          </a:p>
        </p:txBody>
      </p:sp>
      <p:sp>
        <p:nvSpPr>
          <p:cNvPr id="43" name="Rectangle 42"/>
          <p:cNvSpPr/>
          <p:nvPr/>
        </p:nvSpPr>
        <p:spPr>
          <a:xfrm>
            <a:off x="1008826" y="1726334"/>
            <a:ext cx="1075923" cy="1368245"/>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A</a:t>
            </a:r>
          </a:p>
        </p:txBody>
      </p:sp>
      <p:sp>
        <p:nvSpPr>
          <p:cNvPr id="18" name="Rectangle 17"/>
          <p:cNvSpPr/>
          <p:nvPr/>
        </p:nvSpPr>
        <p:spPr>
          <a:xfrm>
            <a:off x="6475007" y="5960771"/>
            <a:ext cx="4806307"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19" name="Rectangle 18"/>
          <p:cNvSpPr/>
          <p:nvPr/>
        </p:nvSpPr>
        <p:spPr>
          <a:xfrm>
            <a:off x="6475007" y="5480141"/>
            <a:ext cx="4806307"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20" name="Rectangle 19"/>
          <p:cNvSpPr/>
          <p:nvPr/>
        </p:nvSpPr>
        <p:spPr>
          <a:xfrm>
            <a:off x="6475007" y="4999511"/>
            <a:ext cx="4806307" cy="480630"/>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21" name="Rectangle 20"/>
          <p:cNvSpPr/>
          <p:nvPr/>
        </p:nvSpPr>
        <p:spPr>
          <a:xfrm>
            <a:off x="8549287" y="3593406"/>
            <a:ext cx="942758" cy="310996"/>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Bins/Libs</a:t>
            </a:r>
          </a:p>
        </p:txBody>
      </p:sp>
      <p:sp>
        <p:nvSpPr>
          <p:cNvPr id="22" name="Rectangle 21"/>
          <p:cNvSpPr/>
          <p:nvPr/>
        </p:nvSpPr>
        <p:spPr>
          <a:xfrm>
            <a:off x="8549288" y="2160937"/>
            <a:ext cx="932709"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B</a:t>
            </a:r>
          </a:p>
        </p:txBody>
      </p:sp>
      <p:sp>
        <p:nvSpPr>
          <p:cNvPr id="24" name="Rectangle 23"/>
          <p:cNvSpPr/>
          <p:nvPr/>
        </p:nvSpPr>
        <p:spPr>
          <a:xfrm>
            <a:off x="9802700" y="2160935"/>
            <a:ext cx="1023301"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C</a:t>
            </a:r>
          </a:p>
        </p:txBody>
      </p:sp>
      <p:sp>
        <p:nvSpPr>
          <p:cNvPr id="28" name="Rectangle 27"/>
          <p:cNvSpPr/>
          <p:nvPr/>
        </p:nvSpPr>
        <p:spPr>
          <a:xfrm>
            <a:off x="6990501" y="3609750"/>
            <a:ext cx="1023304" cy="30628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a:ln>
                  <a:noFill/>
                </a:ln>
                <a:solidFill>
                  <a:srgbClr val="FFFFFF"/>
                </a:solidFill>
                <a:effectLst/>
                <a:uLnTx/>
                <a:uFillTx/>
                <a:latin typeface="Segoe UI"/>
                <a:ea typeface="+mn-ea"/>
                <a:cs typeface="+mn-cs"/>
              </a:rPr>
              <a:t>Bins/Libs</a:t>
            </a:r>
          </a:p>
        </p:txBody>
      </p:sp>
      <p:sp>
        <p:nvSpPr>
          <p:cNvPr id="29" name="Rectangle 28"/>
          <p:cNvSpPr/>
          <p:nvPr/>
        </p:nvSpPr>
        <p:spPr>
          <a:xfrm>
            <a:off x="6990503" y="2177281"/>
            <a:ext cx="1023302"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A</a:t>
            </a:r>
          </a:p>
        </p:txBody>
      </p:sp>
      <p:sp>
        <p:nvSpPr>
          <p:cNvPr id="31" name="TextBox 30"/>
          <p:cNvSpPr txBox="1"/>
          <p:nvPr/>
        </p:nvSpPr>
        <p:spPr>
          <a:xfrm>
            <a:off x="478054" y="360886"/>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What is a Container?</a:t>
            </a:r>
          </a:p>
        </p:txBody>
      </p:sp>
      <p:sp>
        <p:nvSpPr>
          <p:cNvPr id="10" name="Rectangle 9"/>
          <p:cNvSpPr/>
          <p:nvPr/>
        </p:nvSpPr>
        <p:spPr bwMode="auto">
          <a:xfrm>
            <a:off x="6740141" y="4493463"/>
            <a:ext cx="4290132" cy="398297"/>
          </a:xfrm>
          <a:prstGeom prst="rect">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Guest OS</a:t>
            </a:r>
          </a:p>
        </p:txBody>
      </p:sp>
      <p:sp>
        <p:nvSpPr>
          <p:cNvPr id="11" name="Rectangle 10"/>
          <p:cNvSpPr/>
          <p:nvPr/>
        </p:nvSpPr>
        <p:spPr bwMode="auto">
          <a:xfrm>
            <a:off x="6740141" y="4078693"/>
            <a:ext cx="4290132" cy="414770"/>
          </a:xfrm>
          <a:prstGeom prst="rect">
            <a:avLst/>
          </a:prstGeom>
          <a:solidFill>
            <a:schemeClr val="accent5">
              <a:lumMod val="60000"/>
              <a:lumOff val="4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Container Engine</a:t>
            </a:r>
          </a:p>
        </p:txBody>
      </p:sp>
      <p:sp>
        <p:nvSpPr>
          <p:cNvPr id="33" name="Rectangle 32"/>
          <p:cNvSpPr/>
          <p:nvPr/>
        </p:nvSpPr>
        <p:spPr>
          <a:xfrm>
            <a:off x="9803421" y="3605037"/>
            <a:ext cx="1022580" cy="310996"/>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Bins/Libs</a:t>
            </a:r>
          </a:p>
        </p:txBody>
      </p:sp>
    </p:spTree>
    <p:extLst>
      <p:ext uri="{BB962C8B-B14F-4D97-AF65-F5344CB8AC3E}">
        <p14:creationId xmlns:p14="http://schemas.microsoft.com/office/powerpoint/2010/main" val="240613725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 name="Rectangle 8"/>
          <p:cNvSpPr/>
          <p:nvPr/>
        </p:nvSpPr>
        <p:spPr bwMode="auto">
          <a:xfrm>
            <a:off x="7191746" y="1196615"/>
            <a:ext cx="4583219"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32" name="Rectangle 31"/>
          <p:cNvSpPr/>
          <p:nvPr/>
        </p:nvSpPr>
        <p:spPr bwMode="auto">
          <a:xfrm>
            <a:off x="10350072" y="1749454"/>
            <a:ext cx="1242438"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5" name="Rectangle 4"/>
          <p:cNvSpPr/>
          <p:nvPr/>
        </p:nvSpPr>
        <p:spPr bwMode="auto">
          <a:xfrm>
            <a:off x="8959890" y="1746729"/>
            <a:ext cx="1302124"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4" name="Rectangle 3"/>
          <p:cNvSpPr/>
          <p:nvPr/>
        </p:nvSpPr>
        <p:spPr bwMode="auto">
          <a:xfrm>
            <a:off x="7368402" y="1756427"/>
            <a:ext cx="1503430"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18" name="Rectangle 17"/>
          <p:cNvSpPr/>
          <p:nvPr/>
        </p:nvSpPr>
        <p:spPr>
          <a:xfrm>
            <a:off x="7103268" y="5960771"/>
            <a:ext cx="4806307"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19" name="Rectangle 18"/>
          <p:cNvSpPr/>
          <p:nvPr/>
        </p:nvSpPr>
        <p:spPr>
          <a:xfrm>
            <a:off x="7103268" y="5480141"/>
            <a:ext cx="4806307"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20" name="Rectangle 19"/>
          <p:cNvSpPr/>
          <p:nvPr/>
        </p:nvSpPr>
        <p:spPr>
          <a:xfrm>
            <a:off x="7103268" y="4999511"/>
            <a:ext cx="4806307" cy="480630"/>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21" name="Rectangle 20"/>
          <p:cNvSpPr/>
          <p:nvPr/>
        </p:nvSpPr>
        <p:spPr>
          <a:xfrm>
            <a:off x="9177548" y="3593406"/>
            <a:ext cx="942758" cy="310996"/>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Bins/Libs</a:t>
            </a:r>
          </a:p>
        </p:txBody>
      </p:sp>
      <p:sp>
        <p:nvSpPr>
          <p:cNvPr id="22" name="Rectangle 21"/>
          <p:cNvSpPr/>
          <p:nvPr/>
        </p:nvSpPr>
        <p:spPr>
          <a:xfrm>
            <a:off x="9177549" y="2160937"/>
            <a:ext cx="932709"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B</a:t>
            </a:r>
          </a:p>
        </p:txBody>
      </p:sp>
      <p:sp>
        <p:nvSpPr>
          <p:cNvPr id="24" name="Rectangle 23"/>
          <p:cNvSpPr/>
          <p:nvPr/>
        </p:nvSpPr>
        <p:spPr>
          <a:xfrm>
            <a:off x="10430961" y="2160935"/>
            <a:ext cx="1023301"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C</a:t>
            </a:r>
          </a:p>
        </p:txBody>
      </p:sp>
      <p:sp>
        <p:nvSpPr>
          <p:cNvPr id="28" name="Rectangle 27"/>
          <p:cNvSpPr/>
          <p:nvPr/>
        </p:nvSpPr>
        <p:spPr>
          <a:xfrm>
            <a:off x="7618762" y="3609750"/>
            <a:ext cx="1023304" cy="30628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a:ln>
                  <a:noFill/>
                </a:ln>
                <a:solidFill>
                  <a:srgbClr val="FFFFFF"/>
                </a:solidFill>
                <a:effectLst/>
                <a:uLnTx/>
                <a:uFillTx/>
                <a:latin typeface="Segoe UI"/>
                <a:ea typeface="+mn-ea"/>
                <a:cs typeface="+mn-cs"/>
              </a:rPr>
              <a:t>Bins/Libs</a:t>
            </a:r>
          </a:p>
        </p:txBody>
      </p:sp>
      <p:sp>
        <p:nvSpPr>
          <p:cNvPr id="29" name="Rectangle 28"/>
          <p:cNvSpPr/>
          <p:nvPr/>
        </p:nvSpPr>
        <p:spPr>
          <a:xfrm>
            <a:off x="7618764" y="2177281"/>
            <a:ext cx="1023302"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A</a:t>
            </a:r>
          </a:p>
        </p:txBody>
      </p:sp>
      <p:sp>
        <p:nvSpPr>
          <p:cNvPr id="31" name="TextBox 30"/>
          <p:cNvSpPr txBox="1"/>
          <p:nvPr/>
        </p:nvSpPr>
        <p:spPr>
          <a:xfrm>
            <a:off x="473548" y="321391"/>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What is a Container Orchestrator?</a:t>
            </a:r>
          </a:p>
        </p:txBody>
      </p:sp>
      <p:sp>
        <p:nvSpPr>
          <p:cNvPr id="10" name="Rectangle 9"/>
          <p:cNvSpPr/>
          <p:nvPr/>
        </p:nvSpPr>
        <p:spPr bwMode="auto">
          <a:xfrm>
            <a:off x="7368402" y="4493463"/>
            <a:ext cx="4290132" cy="398297"/>
          </a:xfrm>
          <a:prstGeom prst="rect">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Guest OS</a:t>
            </a:r>
          </a:p>
        </p:txBody>
      </p:sp>
      <p:sp>
        <p:nvSpPr>
          <p:cNvPr id="11" name="Rectangle 10"/>
          <p:cNvSpPr/>
          <p:nvPr/>
        </p:nvSpPr>
        <p:spPr bwMode="auto">
          <a:xfrm>
            <a:off x="7368402" y="4078693"/>
            <a:ext cx="4290132" cy="414770"/>
          </a:xfrm>
          <a:prstGeom prst="rect">
            <a:avLst/>
          </a:prstGeom>
          <a:solidFill>
            <a:schemeClr val="accent5">
              <a:lumMod val="60000"/>
              <a:lumOff val="4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Container Engine</a:t>
            </a:r>
          </a:p>
        </p:txBody>
      </p:sp>
      <p:sp>
        <p:nvSpPr>
          <p:cNvPr id="33" name="Rectangle 32"/>
          <p:cNvSpPr/>
          <p:nvPr/>
        </p:nvSpPr>
        <p:spPr>
          <a:xfrm>
            <a:off x="10431682" y="3605037"/>
            <a:ext cx="1022580" cy="310996"/>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Bins/Libs</a:t>
            </a:r>
          </a:p>
        </p:txBody>
      </p:sp>
      <p:sp>
        <p:nvSpPr>
          <p:cNvPr id="30" name="Rectangle 29">
            <a:extLst>
              <a:ext uri="{FF2B5EF4-FFF2-40B4-BE49-F238E27FC236}">
                <a16:creationId xmlns:a16="http://schemas.microsoft.com/office/drawing/2014/main" id="{6622A505-16E0-4067-A4B6-2A5F2CD0BFA8}"/>
              </a:ext>
            </a:extLst>
          </p:cNvPr>
          <p:cNvSpPr/>
          <p:nvPr/>
        </p:nvSpPr>
        <p:spPr bwMode="auto">
          <a:xfrm>
            <a:off x="2243731" y="1203587"/>
            <a:ext cx="4583219"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34" name="Rectangle 33">
            <a:extLst>
              <a:ext uri="{FF2B5EF4-FFF2-40B4-BE49-F238E27FC236}">
                <a16:creationId xmlns:a16="http://schemas.microsoft.com/office/drawing/2014/main" id="{76AF0E02-242C-4D83-97EC-71CAD3F05650}"/>
              </a:ext>
            </a:extLst>
          </p:cNvPr>
          <p:cNvSpPr/>
          <p:nvPr/>
        </p:nvSpPr>
        <p:spPr bwMode="auto">
          <a:xfrm>
            <a:off x="5402057" y="1756426"/>
            <a:ext cx="1242438"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35" name="Rectangle 34">
            <a:extLst>
              <a:ext uri="{FF2B5EF4-FFF2-40B4-BE49-F238E27FC236}">
                <a16:creationId xmlns:a16="http://schemas.microsoft.com/office/drawing/2014/main" id="{17D07E63-7501-4AD5-BE02-B9A24DF595AC}"/>
              </a:ext>
            </a:extLst>
          </p:cNvPr>
          <p:cNvSpPr/>
          <p:nvPr/>
        </p:nvSpPr>
        <p:spPr bwMode="auto">
          <a:xfrm>
            <a:off x="4011875" y="1753701"/>
            <a:ext cx="1302124"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36" name="Rectangle 35">
            <a:extLst>
              <a:ext uri="{FF2B5EF4-FFF2-40B4-BE49-F238E27FC236}">
                <a16:creationId xmlns:a16="http://schemas.microsoft.com/office/drawing/2014/main" id="{F8D695E6-01C2-49AF-8179-3F098488EBFA}"/>
              </a:ext>
            </a:extLst>
          </p:cNvPr>
          <p:cNvSpPr/>
          <p:nvPr/>
        </p:nvSpPr>
        <p:spPr bwMode="auto">
          <a:xfrm>
            <a:off x="2420387" y="1763399"/>
            <a:ext cx="1503430"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37" name="Rectangle 36">
            <a:extLst>
              <a:ext uri="{FF2B5EF4-FFF2-40B4-BE49-F238E27FC236}">
                <a16:creationId xmlns:a16="http://schemas.microsoft.com/office/drawing/2014/main" id="{716AF981-8C24-4904-94D7-6F1A368CF3DB}"/>
              </a:ext>
            </a:extLst>
          </p:cNvPr>
          <p:cNvSpPr/>
          <p:nvPr/>
        </p:nvSpPr>
        <p:spPr>
          <a:xfrm>
            <a:off x="2155253" y="5967743"/>
            <a:ext cx="4806307"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38" name="Rectangle 37">
            <a:extLst>
              <a:ext uri="{FF2B5EF4-FFF2-40B4-BE49-F238E27FC236}">
                <a16:creationId xmlns:a16="http://schemas.microsoft.com/office/drawing/2014/main" id="{0F637879-1ACE-4BE9-AD2B-6CC6F34F6214}"/>
              </a:ext>
            </a:extLst>
          </p:cNvPr>
          <p:cNvSpPr/>
          <p:nvPr/>
        </p:nvSpPr>
        <p:spPr>
          <a:xfrm>
            <a:off x="2155253" y="5487113"/>
            <a:ext cx="4806307"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40" name="Rectangle 39">
            <a:extLst>
              <a:ext uri="{FF2B5EF4-FFF2-40B4-BE49-F238E27FC236}">
                <a16:creationId xmlns:a16="http://schemas.microsoft.com/office/drawing/2014/main" id="{7E808E47-658D-4B12-B99F-B1B2C1E9BAF9}"/>
              </a:ext>
            </a:extLst>
          </p:cNvPr>
          <p:cNvSpPr/>
          <p:nvPr/>
        </p:nvSpPr>
        <p:spPr>
          <a:xfrm>
            <a:off x="2155253" y="5006483"/>
            <a:ext cx="4806307" cy="480630"/>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42" name="Rectangle 41">
            <a:extLst>
              <a:ext uri="{FF2B5EF4-FFF2-40B4-BE49-F238E27FC236}">
                <a16:creationId xmlns:a16="http://schemas.microsoft.com/office/drawing/2014/main" id="{6065DB31-C788-4909-96C1-2DEADBE090BB}"/>
              </a:ext>
            </a:extLst>
          </p:cNvPr>
          <p:cNvSpPr/>
          <p:nvPr/>
        </p:nvSpPr>
        <p:spPr>
          <a:xfrm>
            <a:off x="4229533" y="3600378"/>
            <a:ext cx="942758" cy="310996"/>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Bins/Libs</a:t>
            </a:r>
          </a:p>
        </p:txBody>
      </p:sp>
      <p:sp>
        <p:nvSpPr>
          <p:cNvPr id="44" name="Rectangle 43">
            <a:extLst>
              <a:ext uri="{FF2B5EF4-FFF2-40B4-BE49-F238E27FC236}">
                <a16:creationId xmlns:a16="http://schemas.microsoft.com/office/drawing/2014/main" id="{EAD197C2-4BEC-49E4-8479-02DA2AE61405}"/>
              </a:ext>
            </a:extLst>
          </p:cNvPr>
          <p:cNvSpPr/>
          <p:nvPr/>
        </p:nvSpPr>
        <p:spPr>
          <a:xfrm>
            <a:off x="4229534" y="2167909"/>
            <a:ext cx="932709"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B</a:t>
            </a:r>
          </a:p>
        </p:txBody>
      </p:sp>
      <p:sp>
        <p:nvSpPr>
          <p:cNvPr id="45" name="Rectangle 44">
            <a:extLst>
              <a:ext uri="{FF2B5EF4-FFF2-40B4-BE49-F238E27FC236}">
                <a16:creationId xmlns:a16="http://schemas.microsoft.com/office/drawing/2014/main" id="{433E550B-9884-4C56-9789-682C5D342667}"/>
              </a:ext>
            </a:extLst>
          </p:cNvPr>
          <p:cNvSpPr/>
          <p:nvPr/>
        </p:nvSpPr>
        <p:spPr>
          <a:xfrm>
            <a:off x="5482946" y="2167907"/>
            <a:ext cx="1023301"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C</a:t>
            </a:r>
          </a:p>
        </p:txBody>
      </p:sp>
      <p:sp>
        <p:nvSpPr>
          <p:cNvPr id="46" name="Rectangle 45">
            <a:extLst>
              <a:ext uri="{FF2B5EF4-FFF2-40B4-BE49-F238E27FC236}">
                <a16:creationId xmlns:a16="http://schemas.microsoft.com/office/drawing/2014/main" id="{405DC7DB-E1A4-4AAD-BCBB-3584CEBE7C79}"/>
              </a:ext>
            </a:extLst>
          </p:cNvPr>
          <p:cNvSpPr/>
          <p:nvPr/>
        </p:nvSpPr>
        <p:spPr>
          <a:xfrm>
            <a:off x="2670747" y="3616722"/>
            <a:ext cx="1023304" cy="30628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a:ln>
                  <a:noFill/>
                </a:ln>
                <a:solidFill>
                  <a:srgbClr val="FFFFFF"/>
                </a:solidFill>
                <a:effectLst/>
                <a:uLnTx/>
                <a:uFillTx/>
                <a:latin typeface="Segoe UI"/>
                <a:ea typeface="+mn-ea"/>
                <a:cs typeface="+mn-cs"/>
              </a:rPr>
              <a:t>Bins/Libs</a:t>
            </a:r>
          </a:p>
        </p:txBody>
      </p:sp>
      <p:sp>
        <p:nvSpPr>
          <p:cNvPr id="47" name="Rectangle 46">
            <a:extLst>
              <a:ext uri="{FF2B5EF4-FFF2-40B4-BE49-F238E27FC236}">
                <a16:creationId xmlns:a16="http://schemas.microsoft.com/office/drawing/2014/main" id="{AA3CB8FE-703A-46D6-9D9D-5D8B79D6440F}"/>
              </a:ext>
            </a:extLst>
          </p:cNvPr>
          <p:cNvSpPr/>
          <p:nvPr/>
        </p:nvSpPr>
        <p:spPr>
          <a:xfrm>
            <a:off x="2670749" y="2184253"/>
            <a:ext cx="1023302"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A</a:t>
            </a:r>
          </a:p>
        </p:txBody>
      </p:sp>
      <p:sp>
        <p:nvSpPr>
          <p:cNvPr id="48" name="Rectangle 47">
            <a:extLst>
              <a:ext uri="{FF2B5EF4-FFF2-40B4-BE49-F238E27FC236}">
                <a16:creationId xmlns:a16="http://schemas.microsoft.com/office/drawing/2014/main" id="{3D43BE8C-20CF-4625-B4B6-3384D25C6B26}"/>
              </a:ext>
            </a:extLst>
          </p:cNvPr>
          <p:cNvSpPr/>
          <p:nvPr/>
        </p:nvSpPr>
        <p:spPr bwMode="auto">
          <a:xfrm>
            <a:off x="2420387" y="4500435"/>
            <a:ext cx="4290132" cy="398297"/>
          </a:xfrm>
          <a:prstGeom prst="rect">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Guest OS</a:t>
            </a:r>
          </a:p>
        </p:txBody>
      </p:sp>
      <p:sp>
        <p:nvSpPr>
          <p:cNvPr id="49" name="Rectangle 48">
            <a:extLst>
              <a:ext uri="{FF2B5EF4-FFF2-40B4-BE49-F238E27FC236}">
                <a16:creationId xmlns:a16="http://schemas.microsoft.com/office/drawing/2014/main" id="{28532E18-5C07-45D2-AE30-67BFAD103B2A}"/>
              </a:ext>
            </a:extLst>
          </p:cNvPr>
          <p:cNvSpPr/>
          <p:nvPr/>
        </p:nvSpPr>
        <p:spPr bwMode="auto">
          <a:xfrm>
            <a:off x="2420387" y="4085665"/>
            <a:ext cx="4290132" cy="414770"/>
          </a:xfrm>
          <a:prstGeom prst="rect">
            <a:avLst/>
          </a:prstGeom>
          <a:solidFill>
            <a:schemeClr val="accent5">
              <a:lumMod val="60000"/>
              <a:lumOff val="4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Container Engine</a:t>
            </a:r>
          </a:p>
        </p:txBody>
      </p:sp>
      <p:sp>
        <p:nvSpPr>
          <p:cNvPr id="50" name="Rectangle 49">
            <a:extLst>
              <a:ext uri="{FF2B5EF4-FFF2-40B4-BE49-F238E27FC236}">
                <a16:creationId xmlns:a16="http://schemas.microsoft.com/office/drawing/2014/main" id="{16C6955C-BD99-4BD6-9E51-B7D587CFB6AC}"/>
              </a:ext>
            </a:extLst>
          </p:cNvPr>
          <p:cNvSpPr/>
          <p:nvPr/>
        </p:nvSpPr>
        <p:spPr>
          <a:xfrm>
            <a:off x="5483667" y="3612009"/>
            <a:ext cx="1022580" cy="310996"/>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Bins/Libs</a:t>
            </a:r>
          </a:p>
        </p:txBody>
      </p:sp>
      <p:sp>
        <p:nvSpPr>
          <p:cNvPr id="53" name="Rectangle 52">
            <a:extLst>
              <a:ext uri="{FF2B5EF4-FFF2-40B4-BE49-F238E27FC236}">
                <a16:creationId xmlns:a16="http://schemas.microsoft.com/office/drawing/2014/main" id="{3D181B9A-90CE-4933-BA80-373AC8E46B54}"/>
              </a:ext>
            </a:extLst>
          </p:cNvPr>
          <p:cNvSpPr/>
          <p:nvPr/>
        </p:nvSpPr>
        <p:spPr bwMode="auto">
          <a:xfrm>
            <a:off x="359280" y="1203587"/>
            <a:ext cx="1431458"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54" name="Rectangle 53">
            <a:extLst>
              <a:ext uri="{FF2B5EF4-FFF2-40B4-BE49-F238E27FC236}">
                <a16:creationId xmlns:a16="http://schemas.microsoft.com/office/drawing/2014/main" id="{E6F4295A-7FDB-4D21-94F7-ED4A6573A336}"/>
              </a:ext>
            </a:extLst>
          </p:cNvPr>
          <p:cNvSpPr/>
          <p:nvPr/>
        </p:nvSpPr>
        <p:spPr>
          <a:xfrm>
            <a:off x="341586" y="5973735"/>
            <a:ext cx="1455683"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55" name="Rectangle 54">
            <a:extLst>
              <a:ext uri="{FF2B5EF4-FFF2-40B4-BE49-F238E27FC236}">
                <a16:creationId xmlns:a16="http://schemas.microsoft.com/office/drawing/2014/main" id="{9AD38274-4396-492C-81B5-9C2CE555F9EE}"/>
              </a:ext>
            </a:extLst>
          </p:cNvPr>
          <p:cNvSpPr/>
          <p:nvPr/>
        </p:nvSpPr>
        <p:spPr>
          <a:xfrm>
            <a:off x="341586" y="5493105"/>
            <a:ext cx="1455683"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56" name="Rectangle 55">
            <a:extLst>
              <a:ext uri="{FF2B5EF4-FFF2-40B4-BE49-F238E27FC236}">
                <a16:creationId xmlns:a16="http://schemas.microsoft.com/office/drawing/2014/main" id="{C010CB4D-0C8F-4832-9667-AD9393E7CE52}"/>
              </a:ext>
            </a:extLst>
          </p:cNvPr>
          <p:cNvSpPr/>
          <p:nvPr/>
        </p:nvSpPr>
        <p:spPr>
          <a:xfrm>
            <a:off x="341586" y="4999510"/>
            <a:ext cx="1455683" cy="48063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57" name="Rectangle 56">
            <a:extLst>
              <a:ext uri="{FF2B5EF4-FFF2-40B4-BE49-F238E27FC236}">
                <a16:creationId xmlns:a16="http://schemas.microsoft.com/office/drawing/2014/main" id="{17445BB9-B174-4D2D-AA83-0365D7316C50}"/>
              </a:ext>
            </a:extLst>
          </p:cNvPr>
          <p:cNvSpPr/>
          <p:nvPr/>
        </p:nvSpPr>
        <p:spPr>
          <a:xfrm>
            <a:off x="532251" y="4345294"/>
            <a:ext cx="1074351" cy="5464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62" name="Rectangle 61">
            <a:extLst>
              <a:ext uri="{FF2B5EF4-FFF2-40B4-BE49-F238E27FC236}">
                <a16:creationId xmlns:a16="http://schemas.microsoft.com/office/drawing/2014/main" id="{A4EF9EF4-8E81-4AEB-A0ED-D1392384EB49}"/>
              </a:ext>
            </a:extLst>
          </p:cNvPr>
          <p:cNvSpPr/>
          <p:nvPr/>
        </p:nvSpPr>
        <p:spPr>
          <a:xfrm>
            <a:off x="526875" y="1726334"/>
            <a:ext cx="1075923" cy="2605995"/>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Container Orchestrator</a:t>
            </a:r>
          </a:p>
        </p:txBody>
      </p:sp>
    </p:spTree>
    <p:extLst>
      <p:ext uri="{BB962C8B-B14F-4D97-AF65-F5344CB8AC3E}">
        <p14:creationId xmlns:p14="http://schemas.microsoft.com/office/powerpoint/2010/main" val="327105430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p:cNvSpPr txBox="1">
            <a:spLocks/>
          </p:cNvSpPr>
          <p:nvPr/>
        </p:nvSpPr>
        <p:spPr>
          <a:xfrm>
            <a:off x="165180" y="-353726"/>
            <a:ext cx="6544212" cy="1609435"/>
          </a:xfrm>
          <a:prstGeom prst="rect">
            <a:avLst/>
          </a:prstGeom>
        </p:spPr>
        <p:txBody>
          <a:bodyPr vert="horz" wrap="square" lIns="179244" tIns="143394" rIns="179244" bIns="143394"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195" fontAlgn="base">
              <a:spcBef>
                <a:spcPts val="1176"/>
              </a:spcBef>
              <a:spcAft>
                <a:spcPct val="0"/>
              </a:spcAft>
              <a:defRPr/>
            </a:pPr>
            <a:r>
              <a:rPr>
                <a:solidFill>
                  <a:srgbClr val="353535"/>
                </a:solidFill>
              </a:rPr>
              <a:t> </a:t>
            </a:r>
            <a:br>
              <a:rPr sz="4300">
                <a:solidFill>
                  <a:srgbClr val="353535"/>
                </a:solidFill>
              </a:rPr>
            </a:br>
            <a:r>
              <a:rPr>
                <a:solidFill>
                  <a:srgbClr val="353535"/>
                </a:solidFill>
              </a:rPr>
              <a:t>Azure Container Service</a:t>
            </a:r>
            <a:endParaRPr sz="5300">
              <a:solidFill>
                <a:srgbClr val="353535"/>
              </a:solidFill>
            </a:endParaRPr>
          </a:p>
        </p:txBody>
      </p:sp>
      <p:grpSp>
        <p:nvGrpSpPr>
          <p:cNvPr id="34" name="Group 33"/>
          <p:cNvGrpSpPr/>
          <p:nvPr/>
        </p:nvGrpSpPr>
        <p:grpSpPr>
          <a:xfrm>
            <a:off x="6161336" y="1066763"/>
            <a:ext cx="5915303" cy="5088023"/>
            <a:chOff x="6417613" y="1088000"/>
            <a:chExt cx="6033917" cy="5189312"/>
          </a:xfrm>
        </p:grpSpPr>
        <p:sp>
          <p:nvSpPr>
            <p:cNvPr id="36" name="Rounded Rectangle 21"/>
            <p:cNvSpPr/>
            <p:nvPr/>
          </p:nvSpPr>
          <p:spPr bwMode="auto">
            <a:xfrm>
              <a:off x="6503686" y="1644137"/>
              <a:ext cx="5851606" cy="4633175"/>
            </a:xfrm>
            <a:prstGeom prst="roundRect">
              <a:avLst>
                <a:gd name="adj" fmla="val 5367"/>
              </a:avLst>
            </a:prstGeom>
            <a:solidFill>
              <a:srgbClr val="28282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13756"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7" name="AutoShape 3"/>
            <p:cNvSpPr>
              <a:spLocks noChangeAspect="1" noChangeArrowheads="1" noTextEdit="1"/>
            </p:cNvSpPr>
            <p:nvPr/>
          </p:nvSpPr>
          <p:spPr bwMode="auto">
            <a:xfrm>
              <a:off x="8390529" y="1404516"/>
              <a:ext cx="4061001" cy="3844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endParaRPr>
            </a:p>
          </p:txBody>
        </p:sp>
        <p:sp>
          <p:nvSpPr>
            <p:cNvPr id="38" name="Freeform 5"/>
            <p:cNvSpPr>
              <a:spLocks/>
            </p:cNvSpPr>
            <p:nvPr/>
          </p:nvSpPr>
          <p:spPr bwMode="auto">
            <a:xfrm>
              <a:off x="6503685" y="1088000"/>
              <a:ext cx="5851605" cy="2257085"/>
            </a:xfrm>
            <a:custGeom>
              <a:avLst/>
              <a:gdLst>
                <a:gd name="T0" fmla="*/ 1309 w 1309"/>
                <a:gd name="T1" fmla="*/ 660 h 812"/>
                <a:gd name="T2" fmla="*/ 1157 w 1309"/>
                <a:gd name="T3" fmla="*/ 509 h 812"/>
                <a:gd name="T4" fmla="*/ 1139 w 1309"/>
                <a:gd name="T5" fmla="*/ 510 h 812"/>
                <a:gd name="T6" fmla="*/ 1153 w 1309"/>
                <a:gd name="T7" fmla="*/ 403 h 812"/>
                <a:gd name="T8" fmla="*/ 749 w 1309"/>
                <a:gd name="T9" fmla="*/ 0 h 812"/>
                <a:gd name="T10" fmla="*/ 367 w 1309"/>
                <a:gd name="T11" fmla="*/ 275 h 812"/>
                <a:gd name="T12" fmla="*/ 276 w 1309"/>
                <a:gd name="T13" fmla="*/ 260 h 812"/>
                <a:gd name="T14" fmla="*/ 0 w 1309"/>
                <a:gd name="T15" fmla="*/ 536 h 812"/>
                <a:gd name="T16" fmla="*/ 276 w 1309"/>
                <a:gd name="T17" fmla="*/ 812 h 812"/>
                <a:gd name="T18" fmla="*/ 277 w 1309"/>
                <a:gd name="T19" fmla="*/ 812 h 812"/>
                <a:gd name="T20" fmla="*/ 277 w 1309"/>
                <a:gd name="T21" fmla="*/ 812 h 812"/>
                <a:gd name="T22" fmla="*/ 1170 w 1309"/>
                <a:gd name="T23" fmla="*/ 812 h 812"/>
                <a:gd name="T24" fmla="*/ 1169 w 1309"/>
                <a:gd name="T25" fmla="*/ 811 h 812"/>
                <a:gd name="T26" fmla="*/ 1309 w 1309"/>
                <a:gd name="T27" fmla="*/ 660 h 8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09" h="812">
                  <a:moveTo>
                    <a:pt x="1309" y="660"/>
                  </a:moveTo>
                  <a:cubicBezTo>
                    <a:pt x="1309" y="577"/>
                    <a:pt x="1241" y="509"/>
                    <a:pt x="1157" y="509"/>
                  </a:cubicBezTo>
                  <a:cubicBezTo>
                    <a:pt x="1151" y="509"/>
                    <a:pt x="1145" y="509"/>
                    <a:pt x="1139" y="510"/>
                  </a:cubicBezTo>
                  <a:cubicBezTo>
                    <a:pt x="1148" y="476"/>
                    <a:pt x="1153" y="440"/>
                    <a:pt x="1153" y="403"/>
                  </a:cubicBezTo>
                  <a:cubicBezTo>
                    <a:pt x="1153" y="180"/>
                    <a:pt x="972" y="0"/>
                    <a:pt x="749" y="0"/>
                  </a:cubicBezTo>
                  <a:cubicBezTo>
                    <a:pt x="571" y="0"/>
                    <a:pt x="420" y="115"/>
                    <a:pt x="367" y="275"/>
                  </a:cubicBezTo>
                  <a:cubicBezTo>
                    <a:pt x="338" y="265"/>
                    <a:pt x="308" y="260"/>
                    <a:pt x="276" y="260"/>
                  </a:cubicBezTo>
                  <a:cubicBezTo>
                    <a:pt x="124" y="260"/>
                    <a:pt x="0" y="383"/>
                    <a:pt x="0" y="536"/>
                  </a:cubicBezTo>
                  <a:cubicBezTo>
                    <a:pt x="0" y="688"/>
                    <a:pt x="124" y="812"/>
                    <a:pt x="276" y="812"/>
                  </a:cubicBezTo>
                  <a:cubicBezTo>
                    <a:pt x="277" y="812"/>
                    <a:pt x="277" y="812"/>
                    <a:pt x="277" y="812"/>
                  </a:cubicBezTo>
                  <a:cubicBezTo>
                    <a:pt x="277" y="812"/>
                    <a:pt x="277" y="812"/>
                    <a:pt x="277" y="812"/>
                  </a:cubicBezTo>
                  <a:cubicBezTo>
                    <a:pt x="1170" y="812"/>
                    <a:pt x="1170" y="812"/>
                    <a:pt x="1170" y="812"/>
                  </a:cubicBezTo>
                  <a:cubicBezTo>
                    <a:pt x="1169" y="811"/>
                    <a:pt x="1169" y="811"/>
                    <a:pt x="1169" y="811"/>
                  </a:cubicBezTo>
                  <a:cubicBezTo>
                    <a:pt x="1247" y="805"/>
                    <a:pt x="1309" y="740"/>
                    <a:pt x="1309" y="66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045">
                <a:defRPr/>
              </a:pPr>
              <a:endParaRPr lang="en-US" kern="0" dirty="0">
                <a:solidFill>
                  <a:sysClr val="windowText" lastClr="000000"/>
                </a:solidFill>
              </a:endParaRPr>
            </a:p>
            <a:p>
              <a:pPr defTabSz="896045">
                <a:defRPr/>
              </a:pPr>
              <a:endParaRPr lang="en-US" kern="0" dirty="0">
                <a:solidFill>
                  <a:sysClr val="windowText" lastClr="000000"/>
                </a:solidFill>
              </a:endParaRPr>
            </a:p>
            <a:p>
              <a:pPr defTabSz="896045">
                <a:defRPr/>
              </a:pPr>
              <a:endParaRPr lang="en-US" kern="0" dirty="0">
                <a:solidFill>
                  <a:sysClr val="windowText" lastClr="000000"/>
                </a:solidFill>
              </a:endParaRPr>
            </a:p>
            <a:p>
              <a:pPr defTabSz="896045">
                <a:defRPr/>
              </a:pPr>
              <a:endParaRPr lang="en-US" kern="0" dirty="0">
                <a:solidFill>
                  <a:sysClr val="windowText" lastClr="000000"/>
                </a:solidFill>
              </a:endParaRPr>
            </a:p>
            <a:p>
              <a:pPr algn="ctr" defTabSz="896045">
                <a:defRPr/>
              </a:pPr>
              <a:r>
                <a:rPr lang="en-US" sz="3100" kern="0" dirty="0">
                  <a:solidFill>
                    <a:sysClr val="windowText" lastClr="000000"/>
                  </a:solidFill>
                </a:rPr>
                <a:t>Azure Container Service</a:t>
              </a:r>
            </a:p>
          </p:txBody>
        </p:sp>
        <p:sp>
          <p:nvSpPr>
            <p:cNvPr id="39" name="Freeform 17"/>
            <p:cNvSpPr>
              <a:spLocks/>
            </p:cNvSpPr>
            <p:nvPr/>
          </p:nvSpPr>
          <p:spPr bwMode="auto">
            <a:xfrm>
              <a:off x="10178085" y="3946175"/>
              <a:ext cx="181906" cy="1410513"/>
            </a:xfrm>
            <a:custGeom>
              <a:avLst/>
              <a:gdLst>
                <a:gd name="T0" fmla="*/ 0 w 134"/>
                <a:gd name="T1" fmla="*/ 0 h 885"/>
                <a:gd name="T2" fmla="*/ 134 w 134"/>
                <a:gd name="T3" fmla="*/ 0 h 885"/>
                <a:gd name="T4" fmla="*/ 134 w 134"/>
                <a:gd name="T5" fmla="*/ 885 h 885"/>
                <a:gd name="T6" fmla="*/ 0 w 134"/>
                <a:gd name="T7" fmla="*/ 885 h 885"/>
              </a:gdLst>
              <a:ahLst/>
              <a:cxnLst>
                <a:cxn ang="0">
                  <a:pos x="T0" y="T1"/>
                </a:cxn>
                <a:cxn ang="0">
                  <a:pos x="T2" y="T3"/>
                </a:cxn>
                <a:cxn ang="0">
                  <a:pos x="T4" y="T5"/>
                </a:cxn>
                <a:cxn ang="0">
                  <a:pos x="T6" y="T7"/>
                </a:cxn>
              </a:cxnLst>
              <a:rect l="0" t="0" r="r" b="b"/>
              <a:pathLst>
                <a:path w="134" h="885">
                  <a:moveTo>
                    <a:pt x="0" y="0"/>
                  </a:moveTo>
                  <a:lnTo>
                    <a:pt x="134" y="0"/>
                  </a:lnTo>
                  <a:lnTo>
                    <a:pt x="134" y="885"/>
                  </a:lnTo>
                  <a:lnTo>
                    <a:pt x="0" y="885"/>
                  </a:lnTo>
                </a:path>
              </a:pathLst>
            </a:custGeom>
            <a:noFill/>
            <a:ln w="889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endParaRPr>
            </a:p>
          </p:txBody>
        </p:sp>
        <p:sp>
          <p:nvSpPr>
            <p:cNvPr id="40" name="Freeform 18"/>
            <p:cNvSpPr>
              <a:spLocks/>
            </p:cNvSpPr>
            <p:nvPr/>
          </p:nvSpPr>
          <p:spPr bwMode="auto">
            <a:xfrm>
              <a:off x="8978423" y="3946174"/>
              <a:ext cx="183264" cy="1410513"/>
            </a:xfrm>
            <a:custGeom>
              <a:avLst/>
              <a:gdLst>
                <a:gd name="T0" fmla="*/ 135 w 135"/>
                <a:gd name="T1" fmla="*/ 0 h 885"/>
                <a:gd name="T2" fmla="*/ 0 w 135"/>
                <a:gd name="T3" fmla="*/ 0 h 885"/>
                <a:gd name="T4" fmla="*/ 0 w 135"/>
                <a:gd name="T5" fmla="*/ 885 h 885"/>
                <a:gd name="T6" fmla="*/ 135 w 135"/>
                <a:gd name="T7" fmla="*/ 885 h 885"/>
              </a:gdLst>
              <a:ahLst/>
              <a:cxnLst>
                <a:cxn ang="0">
                  <a:pos x="T0" y="T1"/>
                </a:cxn>
                <a:cxn ang="0">
                  <a:pos x="T2" y="T3"/>
                </a:cxn>
                <a:cxn ang="0">
                  <a:pos x="T4" y="T5"/>
                </a:cxn>
                <a:cxn ang="0">
                  <a:pos x="T6" y="T7"/>
                </a:cxn>
              </a:cxnLst>
              <a:rect l="0" t="0" r="r" b="b"/>
              <a:pathLst>
                <a:path w="135" h="885">
                  <a:moveTo>
                    <a:pt x="135" y="0"/>
                  </a:moveTo>
                  <a:lnTo>
                    <a:pt x="0" y="0"/>
                  </a:lnTo>
                  <a:lnTo>
                    <a:pt x="0" y="885"/>
                  </a:lnTo>
                  <a:lnTo>
                    <a:pt x="135" y="885"/>
                  </a:lnTo>
                </a:path>
              </a:pathLst>
            </a:custGeom>
            <a:noFill/>
            <a:ln w="889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endParaRPr>
            </a:p>
          </p:txBody>
        </p:sp>
        <p:pic>
          <p:nvPicPr>
            <p:cNvPr id="41" name="Picture 10" descr="http://devopscube.com/wp-content/uploads/2015/01/SWARM.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902072" y="4159110"/>
              <a:ext cx="1143000" cy="951730"/>
            </a:xfrm>
            <a:prstGeom prst="rect">
              <a:avLst/>
            </a:prstGeom>
            <a:noFill/>
            <a:extLst>
              <a:ext uri="{909E8E84-426E-40DD-AFC4-6F175D3DCCD1}">
                <a14:hiddenFill xmlns:a14="http://schemas.microsoft.com/office/drawing/2010/main">
                  <a:solidFill>
                    <a:srgbClr val="FFFFFF"/>
                  </a:solidFill>
                </a14:hiddenFill>
              </a:ext>
            </a:extLst>
          </p:spPr>
        </p:pic>
        <p:sp>
          <p:nvSpPr>
            <p:cNvPr id="42" name="Rectangle 41"/>
            <p:cNvSpPr/>
            <p:nvPr/>
          </p:nvSpPr>
          <p:spPr>
            <a:xfrm>
              <a:off x="10930233" y="5449739"/>
              <a:ext cx="1075940" cy="376684"/>
            </a:xfrm>
            <a:prstGeom prst="rect">
              <a:avLst/>
            </a:prstGeom>
          </p:spPr>
          <p:txBody>
            <a:bodyPr wrap="square">
              <a:spAutoFit/>
            </a:bodyPr>
            <a:lstStyle/>
            <a:p>
              <a:pPr defTabSz="896045">
                <a:defRPr/>
              </a:pPr>
              <a:r>
                <a:rPr lang="en-US" kern="0" dirty="0">
                  <a:solidFill>
                    <a:srgbClr val="F1F1F1"/>
                  </a:solidFill>
                  <a:latin typeface="Segoe UI Semibold" panose="020B0702040204020203" pitchFamily="34" charset="0"/>
                  <a:cs typeface="Segoe UI Semibold" panose="020B0702040204020203" pitchFamily="34" charset="0"/>
                </a:rPr>
                <a:t>Swarm</a:t>
              </a:r>
              <a:endParaRPr lang="en-US" kern="0" dirty="0">
                <a:solidFill>
                  <a:srgbClr val="F1F1F1"/>
                </a:solidFill>
              </a:endParaRPr>
            </a:p>
          </p:txBody>
        </p:sp>
        <p:sp>
          <p:nvSpPr>
            <p:cNvPr id="43" name="Freeform 17"/>
            <p:cNvSpPr>
              <a:spLocks/>
            </p:cNvSpPr>
            <p:nvPr/>
          </p:nvSpPr>
          <p:spPr bwMode="auto">
            <a:xfrm>
              <a:off x="11954184" y="3971046"/>
              <a:ext cx="181906" cy="1410513"/>
            </a:xfrm>
            <a:custGeom>
              <a:avLst/>
              <a:gdLst>
                <a:gd name="T0" fmla="*/ 0 w 134"/>
                <a:gd name="T1" fmla="*/ 0 h 885"/>
                <a:gd name="T2" fmla="*/ 134 w 134"/>
                <a:gd name="T3" fmla="*/ 0 h 885"/>
                <a:gd name="T4" fmla="*/ 134 w 134"/>
                <a:gd name="T5" fmla="*/ 885 h 885"/>
                <a:gd name="T6" fmla="*/ 0 w 134"/>
                <a:gd name="T7" fmla="*/ 885 h 885"/>
              </a:gdLst>
              <a:ahLst/>
              <a:cxnLst>
                <a:cxn ang="0">
                  <a:pos x="T0" y="T1"/>
                </a:cxn>
                <a:cxn ang="0">
                  <a:pos x="T2" y="T3"/>
                </a:cxn>
                <a:cxn ang="0">
                  <a:pos x="T4" y="T5"/>
                </a:cxn>
                <a:cxn ang="0">
                  <a:pos x="T6" y="T7"/>
                </a:cxn>
              </a:cxnLst>
              <a:rect l="0" t="0" r="r" b="b"/>
              <a:pathLst>
                <a:path w="134" h="885">
                  <a:moveTo>
                    <a:pt x="0" y="0"/>
                  </a:moveTo>
                  <a:lnTo>
                    <a:pt x="134" y="0"/>
                  </a:lnTo>
                  <a:lnTo>
                    <a:pt x="134" y="885"/>
                  </a:lnTo>
                  <a:lnTo>
                    <a:pt x="0" y="885"/>
                  </a:lnTo>
                </a:path>
              </a:pathLst>
            </a:custGeom>
            <a:noFill/>
            <a:ln w="889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endParaRPr>
            </a:p>
          </p:txBody>
        </p:sp>
        <p:sp>
          <p:nvSpPr>
            <p:cNvPr id="44" name="Freeform 18"/>
            <p:cNvSpPr>
              <a:spLocks/>
            </p:cNvSpPr>
            <p:nvPr/>
          </p:nvSpPr>
          <p:spPr bwMode="auto">
            <a:xfrm>
              <a:off x="10868455" y="3973117"/>
              <a:ext cx="183264" cy="1410513"/>
            </a:xfrm>
            <a:custGeom>
              <a:avLst/>
              <a:gdLst>
                <a:gd name="T0" fmla="*/ 135 w 135"/>
                <a:gd name="T1" fmla="*/ 0 h 885"/>
                <a:gd name="T2" fmla="*/ 0 w 135"/>
                <a:gd name="T3" fmla="*/ 0 h 885"/>
                <a:gd name="T4" fmla="*/ 0 w 135"/>
                <a:gd name="T5" fmla="*/ 885 h 885"/>
                <a:gd name="T6" fmla="*/ 135 w 135"/>
                <a:gd name="T7" fmla="*/ 885 h 885"/>
              </a:gdLst>
              <a:ahLst/>
              <a:cxnLst>
                <a:cxn ang="0">
                  <a:pos x="T0" y="T1"/>
                </a:cxn>
                <a:cxn ang="0">
                  <a:pos x="T2" y="T3"/>
                </a:cxn>
                <a:cxn ang="0">
                  <a:pos x="T4" y="T5"/>
                </a:cxn>
                <a:cxn ang="0">
                  <a:pos x="T6" y="T7"/>
                </a:cxn>
              </a:cxnLst>
              <a:rect l="0" t="0" r="r" b="b"/>
              <a:pathLst>
                <a:path w="135" h="885">
                  <a:moveTo>
                    <a:pt x="135" y="0"/>
                  </a:moveTo>
                  <a:lnTo>
                    <a:pt x="0" y="0"/>
                  </a:lnTo>
                  <a:lnTo>
                    <a:pt x="0" y="885"/>
                  </a:lnTo>
                  <a:lnTo>
                    <a:pt x="135" y="885"/>
                  </a:lnTo>
                </a:path>
              </a:pathLst>
            </a:custGeom>
            <a:noFill/>
            <a:ln w="889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endParaRPr>
            </a:p>
          </p:txBody>
        </p:sp>
        <p:grpSp>
          <p:nvGrpSpPr>
            <p:cNvPr id="45" name="Group 44"/>
            <p:cNvGrpSpPr/>
            <p:nvPr/>
          </p:nvGrpSpPr>
          <p:grpSpPr>
            <a:xfrm>
              <a:off x="9127045" y="4185901"/>
              <a:ext cx="990174" cy="978311"/>
              <a:chOff x="8667280" y="4271101"/>
              <a:chExt cx="990174" cy="978311"/>
            </a:xfrm>
          </p:grpSpPr>
          <p:sp>
            <p:nvSpPr>
              <p:cNvPr id="71" name="Oval 14"/>
              <p:cNvSpPr>
                <a:spLocks noChangeArrowheads="1"/>
              </p:cNvSpPr>
              <p:nvPr/>
            </p:nvSpPr>
            <p:spPr bwMode="auto">
              <a:xfrm>
                <a:off x="8667280" y="4271101"/>
                <a:ext cx="990174" cy="978311"/>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endParaRPr>
              </a:p>
            </p:txBody>
          </p:sp>
          <p:pic>
            <p:nvPicPr>
              <p:cNvPr id="72" name="Picture 2" descr="https://mesosphere.com/wp-content/uploads/2016/04/logo-horizontal-styled.png"/>
              <p:cNvPicPr>
                <a:picLocks noChangeAspect="1" noChangeArrowheads="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l="8972" t="28232" r="59508" b="22874"/>
              <a:stretch/>
            </p:blipFill>
            <p:spPr bwMode="auto">
              <a:xfrm>
                <a:off x="8763542" y="4296264"/>
                <a:ext cx="797650" cy="927984"/>
              </a:xfrm>
              <a:prstGeom prst="rect">
                <a:avLst/>
              </a:prstGeom>
              <a:noFill/>
              <a:extLst>
                <a:ext uri="{909E8E84-426E-40DD-AFC4-6F175D3DCCD1}">
                  <a14:hiddenFill xmlns:a14="http://schemas.microsoft.com/office/drawing/2010/main">
                    <a:solidFill>
                      <a:srgbClr val="FFFFFF"/>
                    </a:solidFill>
                  </a14:hiddenFill>
                </a:ext>
              </a:extLst>
            </p:spPr>
          </p:pic>
        </p:grpSp>
        <p:sp>
          <p:nvSpPr>
            <p:cNvPr id="46" name="Rectangle 45"/>
            <p:cNvSpPr/>
            <p:nvPr/>
          </p:nvSpPr>
          <p:spPr>
            <a:xfrm>
              <a:off x="9087920" y="5449739"/>
              <a:ext cx="1068424" cy="376684"/>
            </a:xfrm>
            <a:prstGeom prst="rect">
              <a:avLst/>
            </a:prstGeom>
          </p:spPr>
          <p:txBody>
            <a:bodyPr wrap="square">
              <a:spAutoFit/>
            </a:bodyPr>
            <a:lstStyle/>
            <a:p>
              <a:pPr defTabSz="896045">
                <a:defRPr/>
              </a:pPr>
              <a:r>
                <a:rPr lang="en-US" kern="0" dirty="0">
                  <a:solidFill>
                    <a:srgbClr val="F1F1F1"/>
                  </a:solidFill>
                  <a:latin typeface="Segoe UI Semibold" panose="020B0702040204020203" pitchFamily="34" charset="0"/>
                  <a:cs typeface="Segoe UI Semibold" panose="020B0702040204020203" pitchFamily="34" charset="0"/>
                </a:rPr>
                <a:t>DC/OS</a:t>
              </a:r>
              <a:endParaRPr lang="en-US" kern="0" dirty="0">
                <a:solidFill>
                  <a:srgbClr val="F1F1F1"/>
                </a:solidFill>
              </a:endParaRPr>
            </a:p>
          </p:txBody>
        </p:sp>
        <p:sp>
          <p:nvSpPr>
            <p:cNvPr id="47" name="Rectangle 46"/>
            <p:cNvSpPr/>
            <p:nvPr/>
          </p:nvSpPr>
          <p:spPr>
            <a:xfrm>
              <a:off x="6417613" y="2879286"/>
              <a:ext cx="207221" cy="383880"/>
            </a:xfrm>
            <a:prstGeom prst="rect">
              <a:avLst/>
            </a:prstGeom>
          </p:spPr>
          <p:txBody>
            <a:bodyPr wrap="square">
              <a:spAutoFit/>
            </a:bodyPr>
            <a:lstStyle/>
            <a:p>
              <a:pPr defTabSz="914195"/>
              <a:r>
                <a:rPr lang="en-US" dirty="0">
                  <a:solidFill>
                    <a:srgbClr val="353535"/>
                  </a:solidFill>
                </a:rPr>
                <a:t> </a:t>
              </a:r>
            </a:p>
          </p:txBody>
        </p:sp>
        <p:sp>
          <p:nvSpPr>
            <p:cNvPr id="48" name="Rectangle 47"/>
            <p:cNvSpPr/>
            <p:nvPr/>
          </p:nvSpPr>
          <p:spPr>
            <a:xfrm>
              <a:off x="6417613" y="2879286"/>
              <a:ext cx="207221" cy="383880"/>
            </a:xfrm>
            <a:prstGeom prst="rect">
              <a:avLst/>
            </a:prstGeom>
          </p:spPr>
          <p:txBody>
            <a:bodyPr wrap="square">
              <a:spAutoFit/>
            </a:bodyPr>
            <a:lstStyle/>
            <a:p>
              <a:pPr defTabSz="914195"/>
              <a:r>
                <a:rPr lang="en-US" dirty="0">
                  <a:solidFill>
                    <a:srgbClr val="353535"/>
                  </a:solidFill>
                </a:rPr>
                <a:t> </a:t>
              </a:r>
            </a:p>
          </p:txBody>
        </p:sp>
        <p:sp>
          <p:nvSpPr>
            <p:cNvPr id="49" name="Rectangle 48"/>
            <p:cNvSpPr/>
            <p:nvPr/>
          </p:nvSpPr>
          <p:spPr>
            <a:xfrm>
              <a:off x="6417613" y="2879286"/>
              <a:ext cx="207221" cy="383880"/>
            </a:xfrm>
            <a:prstGeom prst="rect">
              <a:avLst/>
            </a:prstGeom>
          </p:spPr>
          <p:txBody>
            <a:bodyPr wrap="square">
              <a:spAutoFit/>
            </a:bodyPr>
            <a:lstStyle/>
            <a:p>
              <a:pPr defTabSz="914195"/>
              <a:r>
                <a:rPr lang="en-US" dirty="0">
                  <a:solidFill>
                    <a:srgbClr val="353535"/>
                  </a:solidFill>
                </a:rPr>
                <a:t> </a:t>
              </a:r>
            </a:p>
          </p:txBody>
        </p:sp>
        <p:sp>
          <p:nvSpPr>
            <p:cNvPr id="50" name="Rectangle 49"/>
            <p:cNvSpPr/>
            <p:nvPr/>
          </p:nvSpPr>
          <p:spPr>
            <a:xfrm>
              <a:off x="6417613" y="2879286"/>
              <a:ext cx="207221" cy="383880"/>
            </a:xfrm>
            <a:prstGeom prst="rect">
              <a:avLst/>
            </a:prstGeom>
          </p:spPr>
          <p:txBody>
            <a:bodyPr wrap="square">
              <a:spAutoFit/>
            </a:bodyPr>
            <a:lstStyle/>
            <a:p>
              <a:pPr defTabSz="914195"/>
              <a:r>
                <a:rPr lang="en-US" dirty="0">
                  <a:solidFill>
                    <a:srgbClr val="353535"/>
                  </a:solidFill>
                </a:rPr>
                <a:t> </a:t>
              </a:r>
            </a:p>
          </p:txBody>
        </p:sp>
        <p:sp>
          <p:nvSpPr>
            <p:cNvPr id="51" name="Rectangle 50"/>
            <p:cNvSpPr/>
            <p:nvPr/>
          </p:nvSpPr>
          <p:spPr>
            <a:xfrm>
              <a:off x="6417613" y="2879286"/>
              <a:ext cx="207221" cy="383880"/>
            </a:xfrm>
            <a:prstGeom prst="rect">
              <a:avLst/>
            </a:prstGeom>
          </p:spPr>
          <p:txBody>
            <a:bodyPr wrap="square">
              <a:spAutoFit/>
            </a:bodyPr>
            <a:lstStyle/>
            <a:p>
              <a:pPr defTabSz="914195"/>
              <a:r>
                <a:rPr lang="en-US" dirty="0">
                  <a:solidFill>
                    <a:srgbClr val="353535"/>
                  </a:solidFill>
                </a:rPr>
                <a:t> </a:t>
              </a:r>
            </a:p>
          </p:txBody>
        </p:sp>
        <p:sp>
          <p:nvSpPr>
            <p:cNvPr id="52" name="Freeform 51"/>
            <p:cNvSpPr>
              <a:spLocks/>
            </p:cNvSpPr>
            <p:nvPr/>
          </p:nvSpPr>
          <p:spPr bwMode="auto">
            <a:xfrm>
              <a:off x="6987755" y="3960724"/>
              <a:ext cx="183264" cy="1410513"/>
            </a:xfrm>
            <a:custGeom>
              <a:avLst/>
              <a:gdLst>
                <a:gd name="T0" fmla="*/ 135 w 135"/>
                <a:gd name="T1" fmla="*/ 0 h 885"/>
                <a:gd name="T2" fmla="*/ 0 w 135"/>
                <a:gd name="T3" fmla="*/ 0 h 885"/>
                <a:gd name="T4" fmla="*/ 0 w 135"/>
                <a:gd name="T5" fmla="*/ 885 h 885"/>
                <a:gd name="T6" fmla="*/ 135 w 135"/>
                <a:gd name="T7" fmla="*/ 885 h 885"/>
              </a:gdLst>
              <a:ahLst/>
              <a:cxnLst>
                <a:cxn ang="0">
                  <a:pos x="T0" y="T1"/>
                </a:cxn>
                <a:cxn ang="0">
                  <a:pos x="T2" y="T3"/>
                </a:cxn>
                <a:cxn ang="0">
                  <a:pos x="T4" y="T5"/>
                </a:cxn>
                <a:cxn ang="0">
                  <a:pos x="T6" y="T7"/>
                </a:cxn>
              </a:cxnLst>
              <a:rect l="0" t="0" r="r" b="b"/>
              <a:pathLst>
                <a:path w="135" h="885">
                  <a:moveTo>
                    <a:pt x="135" y="0"/>
                  </a:moveTo>
                  <a:lnTo>
                    <a:pt x="0" y="0"/>
                  </a:lnTo>
                  <a:lnTo>
                    <a:pt x="0" y="885"/>
                  </a:lnTo>
                  <a:lnTo>
                    <a:pt x="135" y="885"/>
                  </a:lnTo>
                </a:path>
              </a:pathLst>
            </a:custGeom>
            <a:noFill/>
            <a:ln w="889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endParaRPr>
            </a:p>
          </p:txBody>
        </p:sp>
        <p:sp>
          <p:nvSpPr>
            <p:cNvPr id="53" name="Freeform 17"/>
            <p:cNvSpPr>
              <a:spLocks/>
            </p:cNvSpPr>
            <p:nvPr/>
          </p:nvSpPr>
          <p:spPr bwMode="auto">
            <a:xfrm>
              <a:off x="8068326" y="3960724"/>
              <a:ext cx="181906" cy="1410513"/>
            </a:xfrm>
            <a:custGeom>
              <a:avLst/>
              <a:gdLst>
                <a:gd name="T0" fmla="*/ 0 w 134"/>
                <a:gd name="T1" fmla="*/ 0 h 885"/>
                <a:gd name="T2" fmla="*/ 134 w 134"/>
                <a:gd name="T3" fmla="*/ 0 h 885"/>
                <a:gd name="T4" fmla="*/ 134 w 134"/>
                <a:gd name="T5" fmla="*/ 885 h 885"/>
                <a:gd name="T6" fmla="*/ 0 w 134"/>
                <a:gd name="T7" fmla="*/ 885 h 885"/>
              </a:gdLst>
              <a:ahLst/>
              <a:cxnLst>
                <a:cxn ang="0">
                  <a:pos x="T0" y="T1"/>
                </a:cxn>
                <a:cxn ang="0">
                  <a:pos x="T2" y="T3"/>
                </a:cxn>
                <a:cxn ang="0">
                  <a:pos x="T4" y="T5"/>
                </a:cxn>
                <a:cxn ang="0">
                  <a:pos x="T6" y="T7"/>
                </a:cxn>
              </a:cxnLst>
              <a:rect l="0" t="0" r="r" b="b"/>
              <a:pathLst>
                <a:path w="134" h="885">
                  <a:moveTo>
                    <a:pt x="0" y="0"/>
                  </a:moveTo>
                  <a:lnTo>
                    <a:pt x="134" y="0"/>
                  </a:lnTo>
                  <a:lnTo>
                    <a:pt x="134" y="885"/>
                  </a:lnTo>
                  <a:lnTo>
                    <a:pt x="0" y="885"/>
                  </a:lnTo>
                </a:path>
              </a:pathLst>
            </a:custGeom>
            <a:noFill/>
            <a:ln w="889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endParaRPr>
            </a:p>
          </p:txBody>
        </p:sp>
        <p:pic>
          <p:nvPicPr>
            <p:cNvPr id="54" name="Picture 5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06313" y="4177775"/>
              <a:ext cx="942409" cy="914400"/>
            </a:xfrm>
            <a:prstGeom prst="rect">
              <a:avLst/>
            </a:prstGeom>
          </p:spPr>
        </p:pic>
        <p:sp>
          <p:nvSpPr>
            <p:cNvPr id="55" name="Rectangle 54"/>
            <p:cNvSpPr/>
            <p:nvPr/>
          </p:nvSpPr>
          <p:spPr>
            <a:xfrm>
              <a:off x="6939727" y="5455525"/>
              <a:ext cx="1406272" cy="376684"/>
            </a:xfrm>
            <a:prstGeom prst="rect">
              <a:avLst/>
            </a:prstGeom>
          </p:spPr>
          <p:txBody>
            <a:bodyPr wrap="square">
              <a:spAutoFit/>
            </a:bodyPr>
            <a:lstStyle/>
            <a:p>
              <a:pPr defTabSz="896045">
                <a:defRPr/>
              </a:pPr>
              <a:r>
                <a:rPr lang="en-US" kern="0" dirty="0">
                  <a:solidFill>
                    <a:srgbClr val="F1F1F1"/>
                  </a:solidFill>
                  <a:latin typeface="Segoe UI Semibold" panose="020B0702040204020203" pitchFamily="34" charset="0"/>
                  <a:cs typeface="Segoe UI Semibold" panose="020B0702040204020203" pitchFamily="34" charset="0"/>
                </a:rPr>
                <a:t>Kubernetes</a:t>
              </a:r>
              <a:endParaRPr lang="en-US" kern="0" dirty="0">
                <a:solidFill>
                  <a:srgbClr val="F1F1F1"/>
                </a:solidFill>
              </a:endParaRPr>
            </a:p>
          </p:txBody>
        </p:sp>
        <p:grpSp>
          <p:nvGrpSpPr>
            <p:cNvPr id="56" name="Group 55"/>
            <p:cNvGrpSpPr/>
            <p:nvPr/>
          </p:nvGrpSpPr>
          <p:grpSpPr>
            <a:xfrm>
              <a:off x="7375778" y="2889307"/>
              <a:ext cx="409967" cy="1015565"/>
              <a:chOff x="7179271" y="3040062"/>
              <a:chExt cx="409967" cy="1015565"/>
            </a:xfrm>
          </p:grpSpPr>
          <p:sp>
            <p:nvSpPr>
              <p:cNvPr id="67" name="Freeform 13"/>
              <p:cNvSpPr>
                <a:spLocks/>
              </p:cNvSpPr>
              <p:nvPr/>
            </p:nvSpPr>
            <p:spPr bwMode="auto">
              <a:xfrm>
                <a:off x="7179271" y="3040062"/>
                <a:ext cx="409967" cy="408012"/>
              </a:xfrm>
              <a:custGeom>
                <a:avLst/>
                <a:gdLst>
                  <a:gd name="T0" fmla="*/ 62 w 193"/>
                  <a:gd name="T1" fmla="*/ 34 h 164"/>
                  <a:gd name="T2" fmla="*/ 48 w 193"/>
                  <a:gd name="T3" fmla="*/ 68 h 164"/>
                  <a:gd name="T4" fmla="*/ 96 w 193"/>
                  <a:gd name="T5" fmla="*/ 116 h 164"/>
                  <a:gd name="T6" fmla="*/ 144 w 193"/>
                  <a:gd name="T7" fmla="*/ 67 h 164"/>
                  <a:gd name="T8" fmla="*/ 130 w 193"/>
                  <a:gd name="T9" fmla="*/ 34 h 164"/>
                  <a:gd name="T10" fmla="*/ 165 w 193"/>
                  <a:gd name="T11" fmla="*/ 0 h 164"/>
                  <a:gd name="T12" fmla="*/ 192 w 193"/>
                  <a:gd name="T13" fmla="*/ 67 h 164"/>
                  <a:gd name="T14" fmla="*/ 96 w 193"/>
                  <a:gd name="T15" fmla="*/ 164 h 164"/>
                  <a:gd name="T16" fmla="*/ 0 w 193"/>
                  <a:gd name="T17" fmla="*/ 68 h 164"/>
                  <a:gd name="T18" fmla="*/ 28 w 193"/>
                  <a:gd name="T19" fmla="*/ 0 h 164"/>
                  <a:gd name="T20" fmla="*/ 62 w 193"/>
                  <a:gd name="T21" fmla="*/ 3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3" h="164">
                    <a:moveTo>
                      <a:pt x="62" y="34"/>
                    </a:moveTo>
                    <a:cubicBezTo>
                      <a:pt x="54" y="43"/>
                      <a:pt x="48" y="55"/>
                      <a:pt x="48" y="68"/>
                    </a:cubicBezTo>
                    <a:cubicBezTo>
                      <a:pt x="48" y="94"/>
                      <a:pt x="70" y="116"/>
                      <a:pt x="96" y="116"/>
                    </a:cubicBezTo>
                    <a:cubicBezTo>
                      <a:pt x="123" y="116"/>
                      <a:pt x="144" y="94"/>
                      <a:pt x="144" y="67"/>
                    </a:cubicBezTo>
                    <a:cubicBezTo>
                      <a:pt x="144" y="54"/>
                      <a:pt x="139" y="43"/>
                      <a:pt x="130" y="34"/>
                    </a:cubicBezTo>
                    <a:cubicBezTo>
                      <a:pt x="165" y="0"/>
                      <a:pt x="165" y="0"/>
                      <a:pt x="165" y="0"/>
                    </a:cubicBezTo>
                    <a:cubicBezTo>
                      <a:pt x="182" y="18"/>
                      <a:pt x="192" y="41"/>
                      <a:pt x="192" y="67"/>
                    </a:cubicBezTo>
                    <a:cubicBezTo>
                      <a:pt x="193" y="120"/>
                      <a:pt x="150" y="164"/>
                      <a:pt x="96" y="164"/>
                    </a:cubicBezTo>
                    <a:cubicBezTo>
                      <a:pt x="43" y="164"/>
                      <a:pt x="0" y="121"/>
                      <a:pt x="0" y="68"/>
                    </a:cubicBezTo>
                    <a:cubicBezTo>
                      <a:pt x="0" y="41"/>
                      <a:pt x="11" y="17"/>
                      <a:pt x="28" y="0"/>
                    </a:cubicBezTo>
                    <a:lnTo>
                      <a:pt x="62" y="34"/>
                    </a:lnTo>
                    <a:close/>
                  </a:path>
                </a:pathLst>
              </a:custGeom>
              <a:solidFill>
                <a:srgbClr val="ECA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endParaRPr>
              </a:p>
            </p:txBody>
          </p:sp>
          <p:sp>
            <p:nvSpPr>
              <p:cNvPr id="68" name="Oval 16"/>
              <p:cNvSpPr>
                <a:spLocks noChangeArrowheads="1"/>
              </p:cNvSpPr>
              <p:nvPr/>
            </p:nvSpPr>
            <p:spPr bwMode="auto">
              <a:xfrm>
                <a:off x="7314270" y="3107792"/>
                <a:ext cx="139824" cy="164162"/>
              </a:xfrm>
              <a:prstGeom prst="ellipse">
                <a:avLst/>
              </a:pr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endParaRPr>
              </a:p>
            </p:txBody>
          </p:sp>
          <p:sp>
            <p:nvSpPr>
              <p:cNvPr id="69" name="Freeform 11"/>
              <p:cNvSpPr>
                <a:spLocks/>
              </p:cNvSpPr>
              <p:nvPr/>
            </p:nvSpPr>
            <p:spPr bwMode="auto">
              <a:xfrm>
                <a:off x="7317338" y="3421294"/>
                <a:ext cx="142538" cy="634333"/>
              </a:xfrm>
              <a:custGeom>
                <a:avLst/>
                <a:gdLst>
                  <a:gd name="T0" fmla="*/ 105 w 105"/>
                  <a:gd name="T1" fmla="*/ 0 h 398"/>
                  <a:gd name="T2" fmla="*/ 3 w 105"/>
                  <a:gd name="T3" fmla="*/ 0 h 398"/>
                  <a:gd name="T4" fmla="*/ 0 w 105"/>
                  <a:gd name="T5" fmla="*/ 398 h 398"/>
                  <a:gd name="T6" fmla="*/ 102 w 105"/>
                  <a:gd name="T7" fmla="*/ 398 h 398"/>
                  <a:gd name="T8" fmla="*/ 105 w 105"/>
                  <a:gd name="T9" fmla="*/ 0 h 398"/>
                </a:gdLst>
                <a:ahLst/>
                <a:cxnLst>
                  <a:cxn ang="0">
                    <a:pos x="T0" y="T1"/>
                  </a:cxn>
                  <a:cxn ang="0">
                    <a:pos x="T2" y="T3"/>
                  </a:cxn>
                  <a:cxn ang="0">
                    <a:pos x="T4" y="T5"/>
                  </a:cxn>
                  <a:cxn ang="0">
                    <a:pos x="T6" y="T7"/>
                  </a:cxn>
                  <a:cxn ang="0">
                    <a:pos x="T8" y="T9"/>
                  </a:cxn>
                </a:cxnLst>
                <a:rect l="0" t="0" r="r" b="b"/>
                <a:pathLst>
                  <a:path w="105" h="398">
                    <a:moveTo>
                      <a:pt x="105" y="0"/>
                    </a:moveTo>
                    <a:lnTo>
                      <a:pt x="3" y="0"/>
                    </a:lnTo>
                    <a:lnTo>
                      <a:pt x="0" y="398"/>
                    </a:lnTo>
                    <a:lnTo>
                      <a:pt x="102" y="398"/>
                    </a:lnTo>
                    <a:lnTo>
                      <a:pt x="105" y="0"/>
                    </a:lnTo>
                    <a:close/>
                  </a:path>
                </a:pathLst>
              </a:custGeom>
              <a:solidFill>
                <a:srgbClr val="ECA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endParaRPr>
              </a:p>
            </p:txBody>
          </p:sp>
          <p:sp>
            <p:nvSpPr>
              <p:cNvPr id="70" name="Freeform 12"/>
              <p:cNvSpPr>
                <a:spLocks/>
              </p:cNvSpPr>
              <p:nvPr/>
            </p:nvSpPr>
            <p:spPr bwMode="auto">
              <a:xfrm>
                <a:off x="7316648" y="3768743"/>
                <a:ext cx="138465" cy="256602"/>
              </a:xfrm>
              <a:custGeom>
                <a:avLst/>
                <a:gdLst>
                  <a:gd name="T0" fmla="*/ 102 w 102"/>
                  <a:gd name="T1" fmla="*/ 51 h 161"/>
                  <a:gd name="T2" fmla="*/ 2 w 102"/>
                  <a:gd name="T3" fmla="*/ 0 h 161"/>
                  <a:gd name="T4" fmla="*/ 0 w 102"/>
                  <a:gd name="T5" fmla="*/ 161 h 161"/>
                  <a:gd name="T6" fmla="*/ 102 w 102"/>
                  <a:gd name="T7" fmla="*/ 161 h 161"/>
                  <a:gd name="T8" fmla="*/ 102 w 102"/>
                  <a:gd name="T9" fmla="*/ 51 h 161"/>
                </a:gdLst>
                <a:ahLst/>
                <a:cxnLst>
                  <a:cxn ang="0">
                    <a:pos x="T0" y="T1"/>
                  </a:cxn>
                  <a:cxn ang="0">
                    <a:pos x="T2" y="T3"/>
                  </a:cxn>
                  <a:cxn ang="0">
                    <a:pos x="T4" y="T5"/>
                  </a:cxn>
                  <a:cxn ang="0">
                    <a:pos x="T6" y="T7"/>
                  </a:cxn>
                  <a:cxn ang="0">
                    <a:pos x="T8" y="T9"/>
                  </a:cxn>
                </a:cxnLst>
                <a:rect l="0" t="0" r="r" b="b"/>
                <a:pathLst>
                  <a:path w="102" h="161">
                    <a:moveTo>
                      <a:pt x="102" y="51"/>
                    </a:moveTo>
                    <a:lnTo>
                      <a:pt x="2" y="0"/>
                    </a:lnTo>
                    <a:lnTo>
                      <a:pt x="0" y="161"/>
                    </a:lnTo>
                    <a:lnTo>
                      <a:pt x="102" y="161"/>
                    </a:lnTo>
                    <a:lnTo>
                      <a:pt x="102" y="51"/>
                    </a:lnTo>
                    <a:close/>
                  </a:path>
                </a:pathLst>
              </a:custGeom>
              <a:solidFill>
                <a:srgbClr val="AF79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endParaRPr>
              </a:p>
            </p:txBody>
          </p:sp>
        </p:grpSp>
        <p:grpSp>
          <p:nvGrpSpPr>
            <p:cNvPr id="57" name="Group 56"/>
            <p:cNvGrpSpPr/>
            <p:nvPr/>
          </p:nvGrpSpPr>
          <p:grpSpPr>
            <a:xfrm>
              <a:off x="9417757" y="2889307"/>
              <a:ext cx="409967" cy="1015565"/>
              <a:chOff x="7179271" y="3040062"/>
              <a:chExt cx="409967" cy="1015565"/>
            </a:xfrm>
          </p:grpSpPr>
          <p:sp>
            <p:nvSpPr>
              <p:cNvPr id="63" name="Freeform 13"/>
              <p:cNvSpPr>
                <a:spLocks/>
              </p:cNvSpPr>
              <p:nvPr/>
            </p:nvSpPr>
            <p:spPr bwMode="auto">
              <a:xfrm>
                <a:off x="7179271" y="3040062"/>
                <a:ext cx="409967" cy="408012"/>
              </a:xfrm>
              <a:custGeom>
                <a:avLst/>
                <a:gdLst>
                  <a:gd name="T0" fmla="*/ 62 w 193"/>
                  <a:gd name="T1" fmla="*/ 34 h 164"/>
                  <a:gd name="T2" fmla="*/ 48 w 193"/>
                  <a:gd name="T3" fmla="*/ 68 h 164"/>
                  <a:gd name="T4" fmla="*/ 96 w 193"/>
                  <a:gd name="T5" fmla="*/ 116 h 164"/>
                  <a:gd name="T6" fmla="*/ 144 w 193"/>
                  <a:gd name="T7" fmla="*/ 67 h 164"/>
                  <a:gd name="T8" fmla="*/ 130 w 193"/>
                  <a:gd name="T9" fmla="*/ 34 h 164"/>
                  <a:gd name="T10" fmla="*/ 165 w 193"/>
                  <a:gd name="T11" fmla="*/ 0 h 164"/>
                  <a:gd name="T12" fmla="*/ 192 w 193"/>
                  <a:gd name="T13" fmla="*/ 67 h 164"/>
                  <a:gd name="T14" fmla="*/ 96 w 193"/>
                  <a:gd name="T15" fmla="*/ 164 h 164"/>
                  <a:gd name="T16" fmla="*/ 0 w 193"/>
                  <a:gd name="T17" fmla="*/ 68 h 164"/>
                  <a:gd name="T18" fmla="*/ 28 w 193"/>
                  <a:gd name="T19" fmla="*/ 0 h 164"/>
                  <a:gd name="T20" fmla="*/ 62 w 193"/>
                  <a:gd name="T21" fmla="*/ 3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3" h="164">
                    <a:moveTo>
                      <a:pt x="62" y="34"/>
                    </a:moveTo>
                    <a:cubicBezTo>
                      <a:pt x="54" y="43"/>
                      <a:pt x="48" y="55"/>
                      <a:pt x="48" y="68"/>
                    </a:cubicBezTo>
                    <a:cubicBezTo>
                      <a:pt x="48" y="94"/>
                      <a:pt x="70" y="116"/>
                      <a:pt x="96" y="116"/>
                    </a:cubicBezTo>
                    <a:cubicBezTo>
                      <a:pt x="123" y="116"/>
                      <a:pt x="144" y="94"/>
                      <a:pt x="144" y="67"/>
                    </a:cubicBezTo>
                    <a:cubicBezTo>
                      <a:pt x="144" y="54"/>
                      <a:pt x="139" y="43"/>
                      <a:pt x="130" y="34"/>
                    </a:cubicBezTo>
                    <a:cubicBezTo>
                      <a:pt x="165" y="0"/>
                      <a:pt x="165" y="0"/>
                      <a:pt x="165" y="0"/>
                    </a:cubicBezTo>
                    <a:cubicBezTo>
                      <a:pt x="182" y="18"/>
                      <a:pt x="192" y="41"/>
                      <a:pt x="192" y="67"/>
                    </a:cubicBezTo>
                    <a:cubicBezTo>
                      <a:pt x="193" y="120"/>
                      <a:pt x="150" y="164"/>
                      <a:pt x="96" y="164"/>
                    </a:cubicBezTo>
                    <a:cubicBezTo>
                      <a:pt x="43" y="164"/>
                      <a:pt x="0" y="121"/>
                      <a:pt x="0" y="68"/>
                    </a:cubicBezTo>
                    <a:cubicBezTo>
                      <a:pt x="0" y="41"/>
                      <a:pt x="11" y="17"/>
                      <a:pt x="28" y="0"/>
                    </a:cubicBezTo>
                    <a:lnTo>
                      <a:pt x="62" y="34"/>
                    </a:lnTo>
                    <a:close/>
                  </a:path>
                </a:pathLst>
              </a:custGeom>
              <a:solidFill>
                <a:srgbClr val="ECA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endParaRPr>
              </a:p>
            </p:txBody>
          </p:sp>
          <p:sp>
            <p:nvSpPr>
              <p:cNvPr id="64" name="Oval 16"/>
              <p:cNvSpPr>
                <a:spLocks noChangeArrowheads="1"/>
              </p:cNvSpPr>
              <p:nvPr/>
            </p:nvSpPr>
            <p:spPr bwMode="auto">
              <a:xfrm>
                <a:off x="7314270" y="3107792"/>
                <a:ext cx="139824" cy="164162"/>
              </a:xfrm>
              <a:prstGeom prst="ellipse">
                <a:avLst/>
              </a:pr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endParaRPr>
              </a:p>
            </p:txBody>
          </p:sp>
          <p:sp>
            <p:nvSpPr>
              <p:cNvPr id="65" name="Freeform 11"/>
              <p:cNvSpPr>
                <a:spLocks/>
              </p:cNvSpPr>
              <p:nvPr/>
            </p:nvSpPr>
            <p:spPr bwMode="auto">
              <a:xfrm>
                <a:off x="7317338" y="3421294"/>
                <a:ext cx="142538" cy="634333"/>
              </a:xfrm>
              <a:custGeom>
                <a:avLst/>
                <a:gdLst>
                  <a:gd name="T0" fmla="*/ 105 w 105"/>
                  <a:gd name="T1" fmla="*/ 0 h 398"/>
                  <a:gd name="T2" fmla="*/ 3 w 105"/>
                  <a:gd name="T3" fmla="*/ 0 h 398"/>
                  <a:gd name="T4" fmla="*/ 0 w 105"/>
                  <a:gd name="T5" fmla="*/ 398 h 398"/>
                  <a:gd name="T6" fmla="*/ 102 w 105"/>
                  <a:gd name="T7" fmla="*/ 398 h 398"/>
                  <a:gd name="T8" fmla="*/ 105 w 105"/>
                  <a:gd name="T9" fmla="*/ 0 h 398"/>
                </a:gdLst>
                <a:ahLst/>
                <a:cxnLst>
                  <a:cxn ang="0">
                    <a:pos x="T0" y="T1"/>
                  </a:cxn>
                  <a:cxn ang="0">
                    <a:pos x="T2" y="T3"/>
                  </a:cxn>
                  <a:cxn ang="0">
                    <a:pos x="T4" y="T5"/>
                  </a:cxn>
                  <a:cxn ang="0">
                    <a:pos x="T6" y="T7"/>
                  </a:cxn>
                  <a:cxn ang="0">
                    <a:pos x="T8" y="T9"/>
                  </a:cxn>
                </a:cxnLst>
                <a:rect l="0" t="0" r="r" b="b"/>
                <a:pathLst>
                  <a:path w="105" h="398">
                    <a:moveTo>
                      <a:pt x="105" y="0"/>
                    </a:moveTo>
                    <a:lnTo>
                      <a:pt x="3" y="0"/>
                    </a:lnTo>
                    <a:lnTo>
                      <a:pt x="0" y="398"/>
                    </a:lnTo>
                    <a:lnTo>
                      <a:pt x="102" y="398"/>
                    </a:lnTo>
                    <a:lnTo>
                      <a:pt x="105" y="0"/>
                    </a:lnTo>
                    <a:close/>
                  </a:path>
                </a:pathLst>
              </a:custGeom>
              <a:solidFill>
                <a:srgbClr val="ECA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endParaRPr>
              </a:p>
            </p:txBody>
          </p:sp>
          <p:sp>
            <p:nvSpPr>
              <p:cNvPr id="66" name="Freeform 12"/>
              <p:cNvSpPr>
                <a:spLocks/>
              </p:cNvSpPr>
              <p:nvPr/>
            </p:nvSpPr>
            <p:spPr bwMode="auto">
              <a:xfrm>
                <a:off x="7316648" y="3768743"/>
                <a:ext cx="138465" cy="256602"/>
              </a:xfrm>
              <a:custGeom>
                <a:avLst/>
                <a:gdLst>
                  <a:gd name="T0" fmla="*/ 102 w 102"/>
                  <a:gd name="T1" fmla="*/ 51 h 161"/>
                  <a:gd name="T2" fmla="*/ 2 w 102"/>
                  <a:gd name="T3" fmla="*/ 0 h 161"/>
                  <a:gd name="T4" fmla="*/ 0 w 102"/>
                  <a:gd name="T5" fmla="*/ 161 h 161"/>
                  <a:gd name="T6" fmla="*/ 102 w 102"/>
                  <a:gd name="T7" fmla="*/ 161 h 161"/>
                  <a:gd name="T8" fmla="*/ 102 w 102"/>
                  <a:gd name="T9" fmla="*/ 51 h 161"/>
                </a:gdLst>
                <a:ahLst/>
                <a:cxnLst>
                  <a:cxn ang="0">
                    <a:pos x="T0" y="T1"/>
                  </a:cxn>
                  <a:cxn ang="0">
                    <a:pos x="T2" y="T3"/>
                  </a:cxn>
                  <a:cxn ang="0">
                    <a:pos x="T4" y="T5"/>
                  </a:cxn>
                  <a:cxn ang="0">
                    <a:pos x="T6" y="T7"/>
                  </a:cxn>
                  <a:cxn ang="0">
                    <a:pos x="T8" y="T9"/>
                  </a:cxn>
                </a:cxnLst>
                <a:rect l="0" t="0" r="r" b="b"/>
                <a:pathLst>
                  <a:path w="102" h="161">
                    <a:moveTo>
                      <a:pt x="102" y="51"/>
                    </a:moveTo>
                    <a:lnTo>
                      <a:pt x="2" y="0"/>
                    </a:lnTo>
                    <a:lnTo>
                      <a:pt x="0" y="161"/>
                    </a:lnTo>
                    <a:lnTo>
                      <a:pt x="102" y="161"/>
                    </a:lnTo>
                    <a:lnTo>
                      <a:pt x="102" y="51"/>
                    </a:lnTo>
                    <a:close/>
                  </a:path>
                </a:pathLst>
              </a:custGeom>
              <a:solidFill>
                <a:srgbClr val="AF79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endParaRPr>
              </a:p>
            </p:txBody>
          </p:sp>
        </p:grpSp>
        <p:grpSp>
          <p:nvGrpSpPr>
            <p:cNvPr id="58" name="Group 57"/>
            <p:cNvGrpSpPr/>
            <p:nvPr/>
          </p:nvGrpSpPr>
          <p:grpSpPr>
            <a:xfrm>
              <a:off x="11264920" y="2889307"/>
              <a:ext cx="409967" cy="1015565"/>
              <a:chOff x="7179271" y="3040062"/>
              <a:chExt cx="409967" cy="1015565"/>
            </a:xfrm>
          </p:grpSpPr>
          <p:sp>
            <p:nvSpPr>
              <p:cNvPr id="59" name="Freeform 13"/>
              <p:cNvSpPr>
                <a:spLocks/>
              </p:cNvSpPr>
              <p:nvPr/>
            </p:nvSpPr>
            <p:spPr bwMode="auto">
              <a:xfrm>
                <a:off x="7179271" y="3040062"/>
                <a:ext cx="409967" cy="408012"/>
              </a:xfrm>
              <a:custGeom>
                <a:avLst/>
                <a:gdLst>
                  <a:gd name="T0" fmla="*/ 62 w 193"/>
                  <a:gd name="T1" fmla="*/ 34 h 164"/>
                  <a:gd name="T2" fmla="*/ 48 w 193"/>
                  <a:gd name="T3" fmla="*/ 68 h 164"/>
                  <a:gd name="T4" fmla="*/ 96 w 193"/>
                  <a:gd name="T5" fmla="*/ 116 h 164"/>
                  <a:gd name="T6" fmla="*/ 144 w 193"/>
                  <a:gd name="T7" fmla="*/ 67 h 164"/>
                  <a:gd name="T8" fmla="*/ 130 w 193"/>
                  <a:gd name="T9" fmla="*/ 34 h 164"/>
                  <a:gd name="T10" fmla="*/ 165 w 193"/>
                  <a:gd name="T11" fmla="*/ 0 h 164"/>
                  <a:gd name="T12" fmla="*/ 192 w 193"/>
                  <a:gd name="T13" fmla="*/ 67 h 164"/>
                  <a:gd name="T14" fmla="*/ 96 w 193"/>
                  <a:gd name="T15" fmla="*/ 164 h 164"/>
                  <a:gd name="T16" fmla="*/ 0 w 193"/>
                  <a:gd name="T17" fmla="*/ 68 h 164"/>
                  <a:gd name="T18" fmla="*/ 28 w 193"/>
                  <a:gd name="T19" fmla="*/ 0 h 164"/>
                  <a:gd name="T20" fmla="*/ 62 w 193"/>
                  <a:gd name="T21" fmla="*/ 3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3" h="164">
                    <a:moveTo>
                      <a:pt x="62" y="34"/>
                    </a:moveTo>
                    <a:cubicBezTo>
                      <a:pt x="54" y="43"/>
                      <a:pt x="48" y="55"/>
                      <a:pt x="48" y="68"/>
                    </a:cubicBezTo>
                    <a:cubicBezTo>
                      <a:pt x="48" y="94"/>
                      <a:pt x="70" y="116"/>
                      <a:pt x="96" y="116"/>
                    </a:cubicBezTo>
                    <a:cubicBezTo>
                      <a:pt x="123" y="116"/>
                      <a:pt x="144" y="94"/>
                      <a:pt x="144" y="67"/>
                    </a:cubicBezTo>
                    <a:cubicBezTo>
                      <a:pt x="144" y="54"/>
                      <a:pt x="139" y="43"/>
                      <a:pt x="130" y="34"/>
                    </a:cubicBezTo>
                    <a:cubicBezTo>
                      <a:pt x="165" y="0"/>
                      <a:pt x="165" y="0"/>
                      <a:pt x="165" y="0"/>
                    </a:cubicBezTo>
                    <a:cubicBezTo>
                      <a:pt x="182" y="18"/>
                      <a:pt x="192" y="41"/>
                      <a:pt x="192" y="67"/>
                    </a:cubicBezTo>
                    <a:cubicBezTo>
                      <a:pt x="193" y="120"/>
                      <a:pt x="150" y="164"/>
                      <a:pt x="96" y="164"/>
                    </a:cubicBezTo>
                    <a:cubicBezTo>
                      <a:pt x="43" y="164"/>
                      <a:pt x="0" y="121"/>
                      <a:pt x="0" y="68"/>
                    </a:cubicBezTo>
                    <a:cubicBezTo>
                      <a:pt x="0" y="41"/>
                      <a:pt x="11" y="17"/>
                      <a:pt x="28" y="0"/>
                    </a:cubicBezTo>
                    <a:lnTo>
                      <a:pt x="62" y="34"/>
                    </a:lnTo>
                    <a:close/>
                  </a:path>
                </a:pathLst>
              </a:custGeom>
              <a:solidFill>
                <a:srgbClr val="ECA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endParaRPr>
              </a:p>
            </p:txBody>
          </p:sp>
          <p:sp>
            <p:nvSpPr>
              <p:cNvPr id="60" name="Oval 16"/>
              <p:cNvSpPr>
                <a:spLocks noChangeArrowheads="1"/>
              </p:cNvSpPr>
              <p:nvPr/>
            </p:nvSpPr>
            <p:spPr bwMode="auto">
              <a:xfrm>
                <a:off x="7314270" y="3107792"/>
                <a:ext cx="139824" cy="164162"/>
              </a:xfrm>
              <a:prstGeom prst="ellipse">
                <a:avLst/>
              </a:pr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endParaRPr>
              </a:p>
            </p:txBody>
          </p:sp>
          <p:sp>
            <p:nvSpPr>
              <p:cNvPr id="61" name="Freeform 11"/>
              <p:cNvSpPr>
                <a:spLocks/>
              </p:cNvSpPr>
              <p:nvPr/>
            </p:nvSpPr>
            <p:spPr bwMode="auto">
              <a:xfrm>
                <a:off x="7317338" y="3421294"/>
                <a:ext cx="142538" cy="634333"/>
              </a:xfrm>
              <a:custGeom>
                <a:avLst/>
                <a:gdLst>
                  <a:gd name="T0" fmla="*/ 105 w 105"/>
                  <a:gd name="T1" fmla="*/ 0 h 398"/>
                  <a:gd name="T2" fmla="*/ 3 w 105"/>
                  <a:gd name="T3" fmla="*/ 0 h 398"/>
                  <a:gd name="T4" fmla="*/ 0 w 105"/>
                  <a:gd name="T5" fmla="*/ 398 h 398"/>
                  <a:gd name="T6" fmla="*/ 102 w 105"/>
                  <a:gd name="T7" fmla="*/ 398 h 398"/>
                  <a:gd name="T8" fmla="*/ 105 w 105"/>
                  <a:gd name="T9" fmla="*/ 0 h 398"/>
                </a:gdLst>
                <a:ahLst/>
                <a:cxnLst>
                  <a:cxn ang="0">
                    <a:pos x="T0" y="T1"/>
                  </a:cxn>
                  <a:cxn ang="0">
                    <a:pos x="T2" y="T3"/>
                  </a:cxn>
                  <a:cxn ang="0">
                    <a:pos x="T4" y="T5"/>
                  </a:cxn>
                  <a:cxn ang="0">
                    <a:pos x="T6" y="T7"/>
                  </a:cxn>
                  <a:cxn ang="0">
                    <a:pos x="T8" y="T9"/>
                  </a:cxn>
                </a:cxnLst>
                <a:rect l="0" t="0" r="r" b="b"/>
                <a:pathLst>
                  <a:path w="105" h="398">
                    <a:moveTo>
                      <a:pt x="105" y="0"/>
                    </a:moveTo>
                    <a:lnTo>
                      <a:pt x="3" y="0"/>
                    </a:lnTo>
                    <a:lnTo>
                      <a:pt x="0" y="398"/>
                    </a:lnTo>
                    <a:lnTo>
                      <a:pt x="102" y="398"/>
                    </a:lnTo>
                    <a:lnTo>
                      <a:pt x="105" y="0"/>
                    </a:lnTo>
                    <a:close/>
                  </a:path>
                </a:pathLst>
              </a:custGeom>
              <a:solidFill>
                <a:srgbClr val="ECA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endParaRPr>
              </a:p>
            </p:txBody>
          </p:sp>
          <p:sp>
            <p:nvSpPr>
              <p:cNvPr id="62" name="Freeform 12"/>
              <p:cNvSpPr>
                <a:spLocks/>
              </p:cNvSpPr>
              <p:nvPr/>
            </p:nvSpPr>
            <p:spPr bwMode="auto">
              <a:xfrm>
                <a:off x="7316648" y="3768743"/>
                <a:ext cx="138465" cy="256602"/>
              </a:xfrm>
              <a:custGeom>
                <a:avLst/>
                <a:gdLst>
                  <a:gd name="T0" fmla="*/ 102 w 102"/>
                  <a:gd name="T1" fmla="*/ 51 h 161"/>
                  <a:gd name="T2" fmla="*/ 2 w 102"/>
                  <a:gd name="T3" fmla="*/ 0 h 161"/>
                  <a:gd name="T4" fmla="*/ 0 w 102"/>
                  <a:gd name="T5" fmla="*/ 161 h 161"/>
                  <a:gd name="T6" fmla="*/ 102 w 102"/>
                  <a:gd name="T7" fmla="*/ 161 h 161"/>
                  <a:gd name="T8" fmla="*/ 102 w 102"/>
                  <a:gd name="T9" fmla="*/ 51 h 161"/>
                </a:gdLst>
                <a:ahLst/>
                <a:cxnLst>
                  <a:cxn ang="0">
                    <a:pos x="T0" y="T1"/>
                  </a:cxn>
                  <a:cxn ang="0">
                    <a:pos x="T2" y="T3"/>
                  </a:cxn>
                  <a:cxn ang="0">
                    <a:pos x="T4" y="T5"/>
                  </a:cxn>
                  <a:cxn ang="0">
                    <a:pos x="T6" y="T7"/>
                  </a:cxn>
                  <a:cxn ang="0">
                    <a:pos x="T8" y="T9"/>
                  </a:cxn>
                </a:cxnLst>
                <a:rect l="0" t="0" r="r" b="b"/>
                <a:pathLst>
                  <a:path w="102" h="161">
                    <a:moveTo>
                      <a:pt x="102" y="51"/>
                    </a:moveTo>
                    <a:lnTo>
                      <a:pt x="2" y="0"/>
                    </a:lnTo>
                    <a:lnTo>
                      <a:pt x="0" y="161"/>
                    </a:lnTo>
                    <a:lnTo>
                      <a:pt x="102" y="161"/>
                    </a:lnTo>
                    <a:lnTo>
                      <a:pt x="102" y="51"/>
                    </a:lnTo>
                    <a:close/>
                  </a:path>
                </a:pathLst>
              </a:custGeom>
              <a:solidFill>
                <a:srgbClr val="AF79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endParaRPr>
              </a:p>
            </p:txBody>
          </p:sp>
        </p:grpSp>
      </p:grpSp>
      <p:sp>
        <p:nvSpPr>
          <p:cNvPr id="2" name="TextBox 1">
            <a:extLst>
              <a:ext uri="{FF2B5EF4-FFF2-40B4-BE49-F238E27FC236}">
                <a16:creationId xmlns:a16="http://schemas.microsoft.com/office/drawing/2014/main" id="{583E6392-CBB0-4F2B-AFA1-B85332B1C9C3}"/>
              </a:ext>
            </a:extLst>
          </p:cNvPr>
          <p:cNvSpPr txBox="1"/>
          <p:nvPr/>
        </p:nvSpPr>
        <p:spPr>
          <a:xfrm>
            <a:off x="351910" y="1515260"/>
            <a:ext cx="5736576" cy="456740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Making containers in Azure easy!</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Standard Docker tooling &amp; API Support</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Streamlined provisioning of K8S, DCOS, and Docker Swarm</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Linux &amp; Windows Server Containers</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Azure &amp; Azure Stack</a:t>
            </a:r>
          </a:p>
          <a:p>
            <a:pPr>
              <a:lnSpc>
                <a:spcPct val="90000"/>
              </a:lnSpc>
              <a:spcAft>
                <a:spcPts val="600"/>
              </a:spcAft>
            </a:pPr>
            <a:endParaRPr lang="en-US" sz="2400" dirty="0">
              <a:gradFill>
                <a:gsLst>
                  <a:gs pos="2917">
                    <a:schemeClr val="tx1"/>
                  </a:gs>
                  <a:gs pos="30000">
                    <a:schemeClr val="tx1"/>
                  </a:gs>
                </a:gsLst>
                <a:lin ang="5400000" scaled="0"/>
              </a:gradFill>
            </a:endParaRPr>
          </a:p>
          <a:p>
            <a:pPr>
              <a:lnSpc>
                <a:spcPct val="90000"/>
              </a:lnSpc>
              <a:spcAft>
                <a:spcPts val="600"/>
              </a:spcAft>
            </a:pPr>
            <a:r>
              <a:rPr lang="en-US" sz="2400" dirty="0">
                <a:gradFill>
                  <a:gsLst>
                    <a:gs pos="2917">
                      <a:schemeClr val="tx1"/>
                    </a:gs>
                    <a:gs pos="30000">
                      <a:schemeClr val="tx1"/>
                    </a:gs>
                  </a:gsLst>
                  <a:lin ang="5400000" scaled="0"/>
                </a:gradFill>
              </a:rPr>
              <a:t>ACS --&gt; AKS</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Focus on Kubernetes</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Managed Orchestrator</a:t>
            </a:r>
          </a:p>
        </p:txBody>
      </p:sp>
    </p:spTree>
    <p:extLst>
      <p:ext uri="{BB962C8B-B14F-4D97-AF65-F5344CB8AC3E}">
        <p14:creationId xmlns:p14="http://schemas.microsoft.com/office/powerpoint/2010/main" val="824557701"/>
      </p:ext>
    </p:extLst>
  </p:cSld>
  <p:clrMapOvr>
    <a:masterClrMapping/>
  </p:clrMapOvr>
  <mc:AlternateContent xmlns:mc="http://schemas.openxmlformats.org/markup-compatibility/2006" xmlns:p14="http://schemas.microsoft.com/office/powerpoint/2010/main">
    <mc:Choice Requires="p14">
      <p:transition spd="med" p14:dur="700" advTm="8536">
        <p:fade/>
      </p:transition>
    </mc:Choice>
    <mc:Fallback xmlns="">
      <p:transition spd="med" advTm="853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35" presetClass="path" presetSubtype="0" decel="100000" fill="hold" grpId="1" nodeType="withEffect">
                                  <p:stCondLst>
                                    <p:cond delay="0"/>
                                  </p:stCondLst>
                                  <p:childTnLst>
                                    <p:animMotion origin="layout" path="M 1.64667E-6 6.62733E-7 L -0.05285 6.62733E-7 " pathEditMode="relative" rAng="0" ptsTypes="AA">
                                      <p:cBhvr>
                                        <p:cTn id="9" dur="750" spd="-100000" fill="hold"/>
                                        <p:tgtEl>
                                          <p:spTgt spid="5"/>
                                        </p:tgtEl>
                                        <p:attrNameLst>
                                          <p:attrName>ppt_x</p:attrName>
                                          <p:attrName>ppt_y</p:attrName>
                                        </p:attrNameLst>
                                      </p:cBhvr>
                                      <p:rCtr x="-264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Content Placeholder 2"/>
          <p:cNvSpPr txBox="1">
            <a:spLocks/>
          </p:cNvSpPr>
          <p:nvPr/>
        </p:nvSpPr>
        <p:spPr>
          <a:xfrm>
            <a:off x="334454" y="1800992"/>
            <a:ext cx="7401157" cy="2290193"/>
          </a:xfrm>
          <a:prstGeom prst="rect">
            <a:avLst/>
          </a:prstGeom>
          <a:noFill/>
        </p:spPr>
        <p:txBody>
          <a:bodyPr vert="horz" wrap="square" lIns="179244" tIns="143394" rIns="179244" bIns="143394"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3961">
              <a:lnSpc>
                <a:spcPct val="100000"/>
              </a:lnSpc>
              <a:spcBef>
                <a:spcPts val="0"/>
              </a:spcBef>
              <a:spcAft>
                <a:spcPts val="1176"/>
              </a:spcAft>
              <a:buClr>
                <a:srgbClr val="FFFFFF"/>
              </a:buClr>
              <a:buNone/>
              <a:defRPr/>
            </a:pPr>
            <a:r>
              <a:rPr lang="en-US" sz="1800">
                <a:solidFill>
                  <a:srgbClr val="353535"/>
                </a:solidFill>
                <a:latin typeface="Segoe UI Semibold" panose="020B0702040204020203" pitchFamily="34" charset="0"/>
                <a:cs typeface="Segoe UI Semibold" panose="020B0702040204020203" pitchFamily="34" charset="0"/>
              </a:rPr>
              <a:t>Simplest </a:t>
            </a:r>
            <a:r>
              <a:rPr lang="en-US" sz="1800" dirty="0">
                <a:solidFill>
                  <a:srgbClr val="353535"/>
                </a:solidFill>
                <a:latin typeface="Segoe UI Semibold" panose="020B0702040204020203" pitchFamily="34" charset="0"/>
                <a:cs typeface="Segoe UI Semibold" panose="020B0702040204020203" pitchFamily="34" charset="0"/>
              </a:rPr>
              <a:t>and easiest way to run individual containers in the cloud </a:t>
            </a:r>
          </a:p>
          <a:p>
            <a:pPr marL="0" indent="0" defTabSz="913961">
              <a:lnSpc>
                <a:spcPct val="100000"/>
              </a:lnSpc>
              <a:spcBef>
                <a:spcPts val="0"/>
              </a:spcBef>
              <a:spcAft>
                <a:spcPts val="1176"/>
              </a:spcAft>
              <a:buClr>
                <a:srgbClr val="FFFFFF"/>
              </a:buClr>
              <a:buNone/>
              <a:defRPr/>
            </a:pPr>
            <a:r>
              <a:rPr lang="en-US" sz="1800" dirty="0">
                <a:solidFill>
                  <a:srgbClr val="353535"/>
                </a:solidFill>
                <a:latin typeface="Segoe UI Semibold" panose="020B0702040204020203" pitchFamily="34" charset="0"/>
                <a:cs typeface="Segoe UI Semibold" panose="020B0702040204020203" pitchFamily="34" charset="0"/>
              </a:rPr>
              <a:t>No VM management</a:t>
            </a:r>
          </a:p>
          <a:p>
            <a:pPr marL="0" indent="0" defTabSz="913961">
              <a:lnSpc>
                <a:spcPct val="100000"/>
              </a:lnSpc>
              <a:spcBef>
                <a:spcPts val="0"/>
              </a:spcBef>
              <a:spcAft>
                <a:spcPts val="1176"/>
              </a:spcAft>
              <a:buClr>
                <a:srgbClr val="FFFFFF"/>
              </a:buClr>
              <a:buNone/>
              <a:defRPr/>
            </a:pPr>
            <a:r>
              <a:rPr lang="en-US" sz="1800" dirty="0">
                <a:solidFill>
                  <a:srgbClr val="353535"/>
                </a:solidFill>
                <a:latin typeface="Segoe UI Semibold" panose="020B0702040204020203" pitchFamily="34" charset="0"/>
                <a:cs typeface="Segoe UI Semibold" panose="020B0702040204020203" pitchFamily="34" charset="0"/>
              </a:rPr>
              <a:t>Per-second billing with customized resource requests</a:t>
            </a:r>
          </a:p>
          <a:p>
            <a:pPr marL="0" indent="0" defTabSz="913961">
              <a:lnSpc>
                <a:spcPct val="100000"/>
              </a:lnSpc>
              <a:spcBef>
                <a:spcPts val="0"/>
              </a:spcBef>
              <a:spcAft>
                <a:spcPts val="1176"/>
              </a:spcAft>
              <a:buClr>
                <a:srgbClr val="FFFFFF"/>
              </a:buClr>
              <a:buNone/>
              <a:defRPr/>
            </a:pPr>
            <a:r>
              <a:rPr lang="en-US" sz="1800" dirty="0">
                <a:solidFill>
                  <a:srgbClr val="353535"/>
                </a:solidFill>
                <a:latin typeface="Segoe UI Semibold" panose="020B0702040204020203" pitchFamily="34" charset="0"/>
                <a:cs typeface="Segoe UI Semibold" panose="020B0702040204020203" pitchFamily="34" charset="0"/>
              </a:rPr>
              <a:t>Linux and Windows Server containers</a:t>
            </a:r>
          </a:p>
          <a:p>
            <a:pPr marL="0" indent="0" defTabSz="913961">
              <a:lnSpc>
                <a:spcPct val="100000"/>
              </a:lnSpc>
              <a:spcBef>
                <a:spcPts val="0"/>
              </a:spcBef>
              <a:spcAft>
                <a:spcPts val="1176"/>
              </a:spcAft>
              <a:buClr>
                <a:srgbClr val="FFFFFF"/>
              </a:buClr>
              <a:buNone/>
              <a:defRPr/>
            </a:pPr>
            <a:endParaRPr lang="en-US" sz="1800" dirty="0">
              <a:solidFill>
                <a:srgbClr val="353535"/>
              </a:solidFill>
              <a:latin typeface="Segoe UI Semibold" panose="020B0702040204020203" pitchFamily="34" charset="0"/>
              <a:cs typeface="Segoe UI Semibold" panose="020B0702040204020203" pitchFamily="34" charset="0"/>
            </a:endParaRPr>
          </a:p>
        </p:txBody>
      </p:sp>
      <p:sp>
        <p:nvSpPr>
          <p:cNvPr id="5" name="Title 1"/>
          <p:cNvSpPr txBox="1">
            <a:spLocks/>
          </p:cNvSpPr>
          <p:nvPr/>
        </p:nvSpPr>
        <p:spPr>
          <a:xfrm>
            <a:off x="165182" y="-353726"/>
            <a:ext cx="9367115" cy="1609435"/>
          </a:xfrm>
          <a:prstGeom prst="rect">
            <a:avLst/>
          </a:prstGeom>
        </p:spPr>
        <p:txBody>
          <a:bodyPr vert="horz" wrap="square" lIns="179244" tIns="143394" rIns="179244" bIns="143394"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195" fontAlgn="base">
              <a:spcBef>
                <a:spcPts val="1176"/>
              </a:spcBef>
              <a:spcAft>
                <a:spcPct val="0"/>
              </a:spcAft>
              <a:defRPr/>
            </a:pPr>
            <a:r>
              <a:rPr>
                <a:solidFill>
                  <a:srgbClr val="353535"/>
                </a:solidFill>
              </a:rPr>
              <a:t> </a:t>
            </a:r>
            <a:br>
              <a:rPr sz="4300">
                <a:solidFill>
                  <a:srgbClr val="353535"/>
                </a:solidFill>
              </a:rPr>
            </a:br>
            <a:r>
              <a:rPr>
                <a:solidFill>
                  <a:srgbClr val="353535"/>
                </a:solidFill>
              </a:rPr>
              <a:t>Azure Container Instances (Preview)</a:t>
            </a:r>
            <a:endParaRPr sz="5300">
              <a:solidFill>
                <a:srgbClr val="353535"/>
              </a:solidFill>
            </a:endParaRPr>
          </a:p>
        </p:txBody>
      </p:sp>
      <p:pic>
        <p:nvPicPr>
          <p:cNvPr id="1026" name="Picture 2" descr="https://azure.microsoft.com/svghandler/container-instances/?width=600&amp;height=315">
            <a:extLst>
              <a:ext uri="{FF2B5EF4-FFF2-40B4-BE49-F238E27FC236}">
                <a16:creationId xmlns:a16="http://schemas.microsoft.com/office/drawing/2014/main" id="{15260989-AA26-4EAB-8AC9-423A887626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67126" y="1800992"/>
            <a:ext cx="5602655" cy="29418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6018908"/>
      </p:ext>
    </p:extLst>
  </p:cSld>
  <p:clrMapOvr>
    <a:masterClrMapping/>
  </p:clrMapOvr>
  <mc:AlternateContent xmlns:mc="http://schemas.openxmlformats.org/markup-compatibility/2006" xmlns:p14="http://schemas.microsoft.com/office/powerpoint/2010/main">
    <mc:Choice Requires="p14">
      <p:transition spd="med" p14:dur="700" advTm="8536">
        <p:fade/>
      </p:transition>
    </mc:Choice>
    <mc:Fallback xmlns="">
      <p:transition spd="med" advTm="853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35" presetClass="path" presetSubtype="0" decel="100000" fill="hold" grpId="1" nodeType="withEffect">
                                  <p:stCondLst>
                                    <p:cond delay="0"/>
                                  </p:stCondLst>
                                  <p:childTnLst>
                                    <p:animMotion origin="layout" path="M 1.64667E-6 6.62733E-7 L -0.05285 6.62733E-7 " pathEditMode="relative" rAng="0" ptsTypes="AA">
                                      <p:cBhvr>
                                        <p:cTn id="9" dur="750" spd="-100000" fill="hold"/>
                                        <p:tgtEl>
                                          <p:spTgt spid="5"/>
                                        </p:tgtEl>
                                        <p:attrNameLst>
                                          <p:attrName>ppt_x</p:attrName>
                                          <p:attrName>ppt_y</p:attrName>
                                        </p:attrNameLst>
                                      </p:cBhvr>
                                      <p:rCtr x="-2642" y="0"/>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35" presetClass="path" presetSubtype="0" decel="100000" fill="hold" grpId="1" nodeType="withEffect">
                                  <p:stCondLst>
                                    <p:cond delay="0"/>
                                  </p:stCondLst>
                                  <p:childTnLst>
                                    <p:animMotion origin="layout" path="M -2.48404E-6 -7.85293E-7 L -0.05284 -7.85293E-7 " pathEditMode="relative" rAng="0" ptsTypes="AA">
                                      <p:cBhvr>
                                        <p:cTn id="14" dur="750" spd="-100000" fill="hold"/>
                                        <p:tgtEl>
                                          <p:spTgt spid="4"/>
                                        </p:tgtEl>
                                        <p:attrNameLst>
                                          <p:attrName>ppt_x</p:attrName>
                                          <p:attrName>ppt_y</p:attrName>
                                        </p:attrNameLst>
                                      </p:cBhvr>
                                      <p:rCtr x="-264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5" grpId="0"/>
      <p:bldP spid="5" grpId="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Straight Arrow Connector 10"/>
          <p:cNvCxnSpPr/>
          <p:nvPr/>
        </p:nvCxnSpPr>
        <p:spPr>
          <a:xfrm flipH="1">
            <a:off x="367553" y="4707767"/>
            <a:ext cx="11456894" cy="47064"/>
          </a:xfrm>
          <a:prstGeom prst="straightConnector1">
            <a:avLst/>
          </a:prstGeom>
          <a:ln w="762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22" name="Group 21"/>
          <p:cNvGrpSpPr/>
          <p:nvPr/>
        </p:nvGrpSpPr>
        <p:grpSpPr>
          <a:xfrm>
            <a:off x="524573" y="2270704"/>
            <a:ext cx="1886791" cy="1947084"/>
            <a:chOff x="524573" y="1665579"/>
            <a:chExt cx="1886791" cy="1947084"/>
          </a:xfrm>
        </p:grpSpPr>
        <p:pic>
          <p:nvPicPr>
            <p:cNvPr id="4" name="Picture 3"/>
            <p:cNvPicPr>
              <a:picLocks noChangeAspect="1"/>
            </p:cNvPicPr>
            <p:nvPr/>
          </p:nvPicPr>
          <p:blipFill>
            <a:blip r:embed="rId3"/>
            <a:stretch>
              <a:fillRect/>
            </a:stretch>
          </p:blipFill>
          <p:spPr>
            <a:xfrm>
              <a:off x="672632" y="2117238"/>
              <a:ext cx="1590675" cy="1495425"/>
            </a:xfrm>
            <a:prstGeom prst="rect">
              <a:avLst/>
            </a:prstGeom>
          </p:spPr>
        </p:pic>
        <p:sp>
          <p:nvSpPr>
            <p:cNvPr id="12" name="TextBox 11"/>
            <p:cNvSpPr txBox="1"/>
            <p:nvPr/>
          </p:nvSpPr>
          <p:spPr>
            <a:xfrm>
              <a:off x="524573" y="1665579"/>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Virtual Machines</a:t>
              </a:r>
            </a:p>
          </p:txBody>
        </p:sp>
      </p:grpSp>
      <p:grpSp>
        <p:nvGrpSpPr>
          <p:cNvPr id="23" name="Group 22"/>
          <p:cNvGrpSpPr/>
          <p:nvPr/>
        </p:nvGrpSpPr>
        <p:grpSpPr>
          <a:xfrm>
            <a:off x="2756786" y="2271682"/>
            <a:ext cx="1886791" cy="1888956"/>
            <a:chOff x="2756786" y="1666557"/>
            <a:chExt cx="1886791" cy="1888956"/>
          </a:xfrm>
        </p:grpSpPr>
        <p:pic>
          <p:nvPicPr>
            <p:cNvPr id="5" name="Picture 4"/>
            <p:cNvPicPr>
              <a:picLocks noChangeAspect="1"/>
            </p:cNvPicPr>
            <p:nvPr/>
          </p:nvPicPr>
          <p:blipFill>
            <a:blip r:embed="rId4"/>
            <a:stretch>
              <a:fillRect/>
            </a:stretch>
          </p:blipFill>
          <p:spPr>
            <a:xfrm>
              <a:off x="2928657" y="2174388"/>
              <a:ext cx="1543050" cy="1381125"/>
            </a:xfrm>
            <a:prstGeom prst="rect">
              <a:avLst/>
            </a:prstGeom>
          </p:spPr>
        </p:pic>
        <p:sp>
          <p:nvSpPr>
            <p:cNvPr id="13" name="TextBox 12"/>
            <p:cNvSpPr txBox="1"/>
            <p:nvPr/>
          </p:nvSpPr>
          <p:spPr>
            <a:xfrm>
              <a:off x="2756786" y="1666557"/>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Containers</a:t>
              </a:r>
            </a:p>
          </p:txBody>
        </p:sp>
      </p:grpSp>
      <p:grpSp>
        <p:nvGrpSpPr>
          <p:cNvPr id="24" name="Group 23"/>
          <p:cNvGrpSpPr/>
          <p:nvPr/>
        </p:nvGrpSpPr>
        <p:grpSpPr>
          <a:xfrm>
            <a:off x="4827632" y="2271682"/>
            <a:ext cx="1886791" cy="1984206"/>
            <a:chOff x="4827632" y="1666557"/>
            <a:chExt cx="1886791" cy="1984206"/>
          </a:xfrm>
        </p:grpSpPr>
        <p:pic>
          <p:nvPicPr>
            <p:cNvPr id="9" name="Picture 8"/>
            <p:cNvPicPr>
              <a:picLocks noChangeAspect="1"/>
            </p:cNvPicPr>
            <p:nvPr/>
          </p:nvPicPr>
          <p:blipFill>
            <a:blip r:embed="rId5"/>
            <a:stretch>
              <a:fillRect/>
            </a:stretch>
          </p:blipFill>
          <p:spPr>
            <a:xfrm>
              <a:off x="4985216" y="2079138"/>
              <a:ext cx="1571625" cy="1571625"/>
            </a:xfrm>
            <a:prstGeom prst="rect">
              <a:avLst/>
            </a:prstGeom>
          </p:spPr>
        </p:pic>
        <p:sp>
          <p:nvSpPr>
            <p:cNvPr id="14" name="TextBox 13"/>
            <p:cNvSpPr txBox="1"/>
            <p:nvPr/>
          </p:nvSpPr>
          <p:spPr>
            <a:xfrm>
              <a:off x="4827632" y="1666557"/>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Service Fabric</a:t>
              </a:r>
            </a:p>
          </p:txBody>
        </p:sp>
      </p:grpSp>
      <p:sp>
        <p:nvSpPr>
          <p:cNvPr id="17" name="TextBox 16"/>
          <p:cNvSpPr txBox="1"/>
          <p:nvPr/>
        </p:nvSpPr>
        <p:spPr>
          <a:xfrm>
            <a:off x="524573" y="5151215"/>
            <a:ext cx="4303059"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Customer-managed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(IaaS)</a:t>
            </a:r>
          </a:p>
        </p:txBody>
      </p:sp>
      <p:sp>
        <p:nvSpPr>
          <p:cNvPr id="18" name="TextBox 17"/>
          <p:cNvSpPr txBox="1"/>
          <p:nvPr/>
        </p:nvSpPr>
        <p:spPr>
          <a:xfrm>
            <a:off x="4827633" y="5151215"/>
            <a:ext cx="4220886"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Platform-managed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a:t>
            </a:r>
            <a:r>
              <a:rPr kumimoji="0" lang="en-US" sz="1800" b="0" i="0" u="none" strike="noStrike" kern="1200" cap="none" spc="0" normalizeH="0" baseline="0" noProof="0" err="1">
                <a:ln>
                  <a:noFill/>
                </a:ln>
                <a:solidFill>
                  <a:prstClr val="black"/>
                </a:solidFill>
                <a:effectLst/>
                <a:uLnTx/>
                <a:uFillTx/>
                <a:latin typeface="Segoe UI Light" panose="020B0502040204020203" pitchFamily="34" charset="0"/>
                <a:ea typeface="+mn-ea"/>
                <a:cs typeface="Segoe UI Light" panose="020B0502040204020203" pitchFamily="34" charset="0"/>
              </a:rPr>
              <a:t>mIaaS</a:t>
            </a: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/PaaS)</a:t>
            </a:r>
          </a:p>
        </p:txBody>
      </p:sp>
      <p:sp>
        <p:nvSpPr>
          <p:cNvPr id="28" name="TextBox 27">
            <a:extLst>
              <a:ext uri="{FF2B5EF4-FFF2-40B4-BE49-F238E27FC236}">
                <a16:creationId xmlns:a16="http://schemas.microsoft.com/office/drawing/2014/main" id="{65DAF8C4-5650-4622-91B1-5C4CC5CB06EF}"/>
              </a:ext>
            </a:extLst>
          </p:cNvPr>
          <p:cNvSpPr txBox="1"/>
          <p:nvPr/>
        </p:nvSpPr>
        <p:spPr>
          <a:xfrm>
            <a:off x="472452" y="297181"/>
            <a:ext cx="9374176" cy="1221873"/>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54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Azure: The Power Of Choice</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2800" b="0" i="0" u="none" strike="noStrike" kern="1200" cap="none" spc="0" normalizeH="0" baseline="0" noProof="0">
                <a:ln>
                  <a:noFill/>
                </a:ln>
                <a:solidFill>
                  <a:srgbClr val="FF8A00"/>
                </a:solidFill>
                <a:effectLst/>
                <a:uLnTx/>
                <a:uFillTx/>
                <a:latin typeface="Segoe UI Light" panose="020B0502040204020203" pitchFamily="34" charset="0"/>
                <a:ea typeface="+mn-ea"/>
                <a:cs typeface="Segoe UI Light" panose="020B0502040204020203" pitchFamily="34" charset="0"/>
              </a:rPr>
              <a:t>Application Hosting (today)</a:t>
            </a:r>
            <a:endParaRPr kumimoji="0" lang="en-US" sz="5400" b="0" i="0" u="none" strike="noStrike" kern="1200" cap="none" spc="0" normalizeH="0" baseline="0" noProof="0">
              <a:ln>
                <a:noFill/>
              </a:ln>
              <a:solidFill>
                <a:srgbClr val="FF8A00"/>
              </a:solidFill>
              <a:effectLst/>
              <a:uLnTx/>
              <a:uFillTx/>
              <a:latin typeface="Segoe UI Light" panose="020B0502040204020203" pitchFamily="34" charset="0"/>
              <a:ea typeface="+mn-ea"/>
              <a:cs typeface="Segoe UI Light" panose="020B0502040204020203" pitchFamily="34" charset="0"/>
            </a:endParaRPr>
          </a:p>
        </p:txBody>
      </p:sp>
    </p:spTree>
    <p:extLst>
      <p:ext uri="{BB962C8B-B14F-4D97-AF65-F5344CB8AC3E}">
        <p14:creationId xmlns:p14="http://schemas.microsoft.com/office/powerpoint/2010/main" val="3783300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1000"/>
                                        <p:tgtEl>
                                          <p:spTgt spid="22"/>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fade">
                                      <p:cBhvr>
                                        <p:cTn id="11" dur="1000"/>
                                        <p:tgtEl>
                                          <p:spTgt spid="23"/>
                                        </p:tgtEl>
                                      </p:cBhvr>
                                    </p:animEffect>
                                  </p:childTnLst>
                                </p:cTn>
                              </p:par>
                            </p:childTnLst>
                          </p:cTn>
                        </p:par>
                        <p:par>
                          <p:cTn id="12" fill="hold">
                            <p:stCondLst>
                              <p:cond delay="2000"/>
                            </p:stCondLst>
                            <p:childTnLst>
                              <p:par>
                                <p:cTn id="13" presetID="10" presetClass="entr" presetSubtype="0" fill="hold" grpId="0" nodeType="after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1000"/>
                                        <p:tgtEl>
                                          <p:spTgt spid="18"/>
                                        </p:tgtEl>
                                      </p:cBhvr>
                                    </p:animEffect>
                                  </p:childTnLst>
                                </p:cTn>
                              </p:par>
                            </p:childTnLst>
                          </p:cTn>
                        </p:par>
                        <p:par>
                          <p:cTn id="16" fill="hold">
                            <p:stCondLst>
                              <p:cond delay="3000"/>
                            </p:stCondLst>
                            <p:childTnLst>
                              <p:par>
                                <p:cTn id="17" presetID="10" presetClass="entr" presetSubtype="0" fill="hold" nodeType="after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fade">
                                      <p:cBhvr>
                                        <p:cTn id="19" dur="10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76" name="Straight Connector 375"/>
          <p:cNvCxnSpPr/>
          <p:nvPr/>
        </p:nvCxnSpPr>
        <p:spPr>
          <a:xfrm>
            <a:off x="1039783" y="1810247"/>
            <a:ext cx="226365" cy="132952"/>
          </a:xfrm>
          <a:prstGeom prst="line">
            <a:avLst/>
          </a:prstGeom>
          <a:noFill/>
          <a:ln w="6350" cap="flat" cmpd="sng" algn="ctr">
            <a:solidFill>
              <a:srgbClr val="5B9BD5"/>
            </a:solidFill>
            <a:prstDash val="solid"/>
            <a:miter lim="800000"/>
          </a:ln>
          <a:effectLst/>
        </p:spPr>
      </p:cxnSp>
      <p:cxnSp>
        <p:nvCxnSpPr>
          <p:cNvPr id="379" name="Straight Connector 378"/>
          <p:cNvCxnSpPr/>
          <p:nvPr/>
        </p:nvCxnSpPr>
        <p:spPr>
          <a:xfrm flipV="1">
            <a:off x="813450" y="1815953"/>
            <a:ext cx="226332" cy="127247"/>
          </a:xfrm>
          <a:prstGeom prst="line">
            <a:avLst/>
          </a:prstGeom>
          <a:noFill/>
          <a:ln w="6350" cap="flat" cmpd="sng" algn="ctr">
            <a:solidFill>
              <a:srgbClr val="5B9BD5"/>
            </a:solidFill>
            <a:prstDash val="solid"/>
            <a:miter lim="800000"/>
          </a:ln>
          <a:effectLst/>
        </p:spPr>
      </p:cxnSp>
      <p:cxnSp>
        <p:nvCxnSpPr>
          <p:cNvPr id="388" name="Straight Connector 387"/>
          <p:cNvCxnSpPr/>
          <p:nvPr/>
        </p:nvCxnSpPr>
        <p:spPr>
          <a:xfrm>
            <a:off x="1489715" y="1810247"/>
            <a:ext cx="226365" cy="132952"/>
          </a:xfrm>
          <a:prstGeom prst="line">
            <a:avLst/>
          </a:prstGeom>
          <a:noFill/>
          <a:ln w="6350" cap="flat" cmpd="sng" algn="ctr">
            <a:solidFill>
              <a:srgbClr val="5B9BD5"/>
            </a:solidFill>
            <a:prstDash val="solid"/>
            <a:miter lim="800000"/>
          </a:ln>
          <a:effectLst/>
        </p:spPr>
      </p:cxnSp>
      <p:cxnSp>
        <p:nvCxnSpPr>
          <p:cNvPr id="391" name="Straight Connector 390"/>
          <p:cNvCxnSpPr/>
          <p:nvPr/>
        </p:nvCxnSpPr>
        <p:spPr>
          <a:xfrm flipV="1">
            <a:off x="1263383" y="1815953"/>
            <a:ext cx="226332" cy="127247"/>
          </a:xfrm>
          <a:prstGeom prst="line">
            <a:avLst/>
          </a:prstGeom>
          <a:noFill/>
          <a:ln w="6350" cap="flat" cmpd="sng" algn="ctr">
            <a:solidFill>
              <a:srgbClr val="5B9BD5"/>
            </a:solidFill>
            <a:prstDash val="solid"/>
            <a:miter lim="800000"/>
          </a:ln>
          <a:effectLst/>
        </p:spPr>
      </p:cxnSp>
      <p:cxnSp>
        <p:nvCxnSpPr>
          <p:cNvPr id="400" name="Straight Connector 399"/>
          <p:cNvCxnSpPr/>
          <p:nvPr/>
        </p:nvCxnSpPr>
        <p:spPr>
          <a:xfrm>
            <a:off x="1942085" y="1810247"/>
            <a:ext cx="226365" cy="132952"/>
          </a:xfrm>
          <a:prstGeom prst="line">
            <a:avLst/>
          </a:prstGeom>
          <a:noFill/>
          <a:ln w="6350" cap="flat" cmpd="sng" algn="ctr">
            <a:solidFill>
              <a:srgbClr val="5B9BD5"/>
            </a:solidFill>
            <a:prstDash val="solid"/>
            <a:miter lim="800000"/>
          </a:ln>
          <a:effectLst/>
        </p:spPr>
      </p:cxnSp>
      <p:cxnSp>
        <p:nvCxnSpPr>
          <p:cNvPr id="403" name="Straight Connector 402"/>
          <p:cNvCxnSpPr/>
          <p:nvPr/>
        </p:nvCxnSpPr>
        <p:spPr>
          <a:xfrm flipV="1">
            <a:off x="1715752" y="1815953"/>
            <a:ext cx="226332" cy="127247"/>
          </a:xfrm>
          <a:prstGeom prst="line">
            <a:avLst/>
          </a:prstGeom>
          <a:noFill/>
          <a:ln w="6350" cap="flat" cmpd="sng" algn="ctr">
            <a:solidFill>
              <a:srgbClr val="5B9BD5"/>
            </a:solidFill>
            <a:prstDash val="solid"/>
            <a:miter lim="800000"/>
          </a:ln>
          <a:effectLst/>
        </p:spPr>
      </p:cxnSp>
      <p:cxnSp>
        <p:nvCxnSpPr>
          <p:cNvPr id="412" name="Straight Connector 411"/>
          <p:cNvCxnSpPr/>
          <p:nvPr/>
        </p:nvCxnSpPr>
        <p:spPr>
          <a:xfrm>
            <a:off x="2392018" y="1810247"/>
            <a:ext cx="226365" cy="132952"/>
          </a:xfrm>
          <a:prstGeom prst="line">
            <a:avLst/>
          </a:prstGeom>
          <a:noFill/>
          <a:ln w="6350" cap="flat" cmpd="sng" algn="ctr">
            <a:solidFill>
              <a:srgbClr val="5B9BD5"/>
            </a:solidFill>
            <a:prstDash val="solid"/>
            <a:miter lim="800000"/>
          </a:ln>
          <a:effectLst/>
        </p:spPr>
      </p:cxnSp>
      <p:cxnSp>
        <p:nvCxnSpPr>
          <p:cNvPr id="415" name="Straight Connector 414"/>
          <p:cNvCxnSpPr/>
          <p:nvPr/>
        </p:nvCxnSpPr>
        <p:spPr>
          <a:xfrm flipV="1">
            <a:off x="2165686" y="1815953"/>
            <a:ext cx="226332" cy="127247"/>
          </a:xfrm>
          <a:prstGeom prst="line">
            <a:avLst/>
          </a:prstGeom>
          <a:noFill/>
          <a:ln w="6350" cap="flat" cmpd="sng" algn="ctr">
            <a:solidFill>
              <a:srgbClr val="5B9BD5"/>
            </a:solidFill>
            <a:prstDash val="solid"/>
            <a:miter lim="800000"/>
          </a:ln>
          <a:effectLst/>
        </p:spPr>
      </p:cxnSp>
      <p:cxnSp>
        <p:nvCxnSpPr>
          <p:cNvPr id="424" name="Straight Connector 423"/>
          <p:cNvCxnSpPr/>
          <p:nvPr/>
        </p:nvCxnSpPr>
        <p:spPr>
          <a:xfrm>
            <a:off x="2838352" y="1810247"/>
            <a:ext cx="226365" cy="132952"/>
          </a:xfrm>
          <a:prstGeom prst="line">
            <a:avLst/>
          </a:prstGeom>
          <a:noFill/>
          <a:ln w="6350" cap="flat" cmpd="sng" algn="ctr">
            <a:solidFill>
              <a:srgbClr val="5B9BD5"/>
            </a:solidFill>
            <a:prstDash val="solid"/>
            <a:miter lim="800000"/>
          </a:ln>
          <a:effectLst/>
        </p:spPr>
      </p:cxnSp>
      <p:cxnSp>
        <p:nvCxnSpPr>
          <p:cNvPr id="427" name="Straight Connector 426"/>
          <p:cNvCxnSpPr/>
          <p:nvPr/>
        </p:nvCxnSpPr>
        <p:spPr>
          <a:xfrm flipV="1">
            <a:off x="2612018" y="1815953"/>
            <a:ext cx="226332" cy="127247"/>
          </a:xfrm>
          <a:prstGeom prst="line">
            <a:avLst/>
          </a:prstGeom>
          <a:noFill/>
          <a:ln w="6350" cap="flat" cmpd="sng" algn="ctr">
            <a:solidFill>
              <a:srgbClr val="5B9BD5"/>
            </a:solidFill>
            <a:prstDash val="solid"/>
            <a:miter lim="800000"/>
          </a:ln>
          <a:effectLst/>
        </p:spPr>
      </p:cxnSp>
      <p:cxnSp>
        <p:nvCxnSpPr>
          <p:cNvPr id="436" name="Straight Connector 435"/>
          <p:cNvCxnSpPr/>
          <p:nvPr/>
        </p:nvCxnSpPr>
        <p:spPr>
          <a:xfrm>
            <a:off x="3288284" y="1810247"/>
            <a:ext cx="226365" cy="132952"/>
          </a:xfrm>
          <a:prstGeom prst="line">
            <a:avLst/>
          </a:prstGeom>
          <a:noFill/>
          <a:ln w="6350" cap="flat" cmpd="sng" algn="ctr">
            <a:solidFill>
              <a:srgbClr val="5B9BD5"/>
            </a:solidFill>
            <a:prstDash val="solid"/>
            <a:miter lim="800000"/>
          </a:ln>
          <a:effectLst/>
        </p:spPr>
      </p:cxnSp>
      <p:cxnSp>
        <p:nvCxnSpPr>
          <p:cNvPr id="439" name="Straight Connector 438"/>
          <p:cNvCxnSpPr/>
          <p:nvPr/>
        </p:nvCxnSpPr>
        <p:spPr>
          <a:xfrm flipV="1">
            <a:off x="3061952" y="1815953"/>
            <a:ext cx="226332" cy="127247"/>
          </a:xfrm>
          <a:prstGeom prst="line">
            <a:avLst/>
          </a:prstGeom>
          <a:noFill/>
          <a:ln w="6350" cap="flat" cmpd="sng" algn="ctr">
            <a:solidFill>
              <a:srgbClr val="5B9BD5"/>
            </a:solidFill>
            <a:prstDash val="solid"/>
            <a:miter lim="800000"/>
          </a:ln>
          <a:effectLst/>
        </p:spPr>
      </p:cxnSp>
      <p:cxnSp>
        <p:nvCxnSpPr>
          <p:cNvPr id="448" name="Straight Connector 447"/>
          <p:cNvCxnSpPr/>
          <p:nvPr/>
        </p:nvCxnSpPr>
        <p:spPr>
          <a:xfrm>
            <a:off x="3740654" y="1810247"/>
            <a:ext cx="226365" cy="132952"/>
          </a:xfrm>
          <a:prstGeom prst="line">
            <a:avLst/>
          </a:prstGeom>
          <a:noFill/>
          <a:ln w="6350" cap="flat" cmpd="sng" algn="ctr">
            <a:solidFill>
              <a:srgbClr val="5B9BD5"/>
            </a:solidFill>
            <a:prstDash val="solid"/>
            <a:miter lim="800000"/>
          </a:ln>
          <a:effectLst/>
        </p:spPr>
      </p:cxnSp>
      <p:cxnSp>
        <p:nvCxnSpPr>
          <p:cNvPr id="451" name="Straight Connector 450"/>
          <p:cNvCxnSpPr/>
          <p:nvPr/>
        </p:nvCxnSpPr>
        <p:spPr>
          <a:xfrm flipV="1">
            <a:off x="3514321" y="1815953"/>
            <a:ext cx="226332" cy="127247"/>
          </a:xfrm>
          <a:prstGeom prst="line">
            <a:avLst/>
          </a:prstGeom>
          <a:noFill/>
          <a:ln w="6350" cap="flat" cmpd="sng" algn="ctr">
            <a:solidFill>
              <a:srgbClr val="5B9BD5"/>
            </a:solidFill>
            <a:prstDash val="solid"/>
            <a:miter lim="800000"/>
          </a:ln>
          <a:effectLst/>
        </p:spPr>
      </p:cxnSp>
      <p:cxnSp>
        <p:nvCxnSpPr>
          <p:cNvPr id="460" name="Straight Connector 459"/>
          <p:cNvCxnSpPr/>
          <p:nvPr/>
        </p:nvCxnSpPr>
        <p:spPr>
          <a:xfrm>
            <a:off x="4185138" y="1815474"/>
            <a:ext cx="226365" cy="132952"/>
          </a:xfrm>
          <a:prstGeom prst="line">
            <a:avLst/>
          </a:prstGeom>
          <a:noFill/>
          <a:ln w="6350" cap="flat" cmpd="sng" algn="ctr">
            <a:solidFill>
              <a:srgbClr val="5B9BD5"/>
            </a:solidFill>
            <a:prstDash val="solid"/>
            <a:miter lim="800000"/>
          </a:ln>
          <a:effectLst/>
        </p:spPr>
      </p:cxnSp>
      <p:cxnSp>
        <p:nvCxnSpPr>
          <p:cNvPr id="463" name="Straight Connector 462"/>
          <p:cNvCxnSpPr/>
          <p:nvPr/>
        </p:nvCxnSpPr>
        <p:spPr>
          <a:xfrm flipV="1">
            <a:off x="3968328" y="1815953"/>
            <a:ext cx="226332" cy="127247"/>
          </a:xfrm>
          <a:prstGeom prst="line">
            <a:avLst/>
          </a:prstGeom>
          <a:noFill/>
          <a:ln w="6350" cap="flat" cmpd="sng" algn="ctr">
            <a:solidFill>
              <a:srgbClr val="5B9BD5"/>
            </a:solidFill>
            <a:prstDash val="solid"/>
            <a:miter lim="800000"/>
          </a:ln>
          <a:effectLst/>
        </p:spPr>
      </p:cxnSp>
      <p:cxnSp>
        <p:nvCxnSpPr>
          <p:cNvPr id="472" name="Straight Connector 471"/>
          <p:cNvCxnSpPr/>
          <p:nvPr/>
        </p:nvCxnSpPr>
        <p:spPr>
          <a:xfrm>
            <a:off x="4647375" y="1811542"/>
            <a:ext cx="226365" cy="132952"/>
          </a:xfrm>
          <a:prstGeom prst="line">
            <a:avLst/>
          </a:prstGeom>
          <a:noFill/>
          <a:ln w="6350" cap="flat" cmpd="sng" algn="ctr">
            <a:solidFill>
              <a:srgbClr val="5B9BD5"/>
            </a:solidFill>
            <a:prstDash val="solid"/>
            <a:miter lim="800000"/>
          </a:ln>
          <a:effectLst/>
        </p:spPr>
      </p:cxnSp>
      <p:cxnSp>
        <p:nvCxnSpPr>
          <p:cNvPr id="475" name="Straight Connector 474"/>
          <p:cNvCxnSpPr/>
          <p:nvPr/>
        </p:nvCxnSpPr>
        <p:spPr>
          <a:xfrm flipV="1">
            <a:off x="4421042" y="1817248"/>
            <a:ext cx="226332" cy="127247"/>
          </a:xfrm>
          <a:prstGeom prst="line">
            <a:avLst/>
          </a:prstGeom>
          <a:noFill/>
          <a:ln w="6350" cap="flat" cmpd="sng" algn="ctr">
            <a:solidFill>
              <a:srgbClr val="5B9BD5"/>
            </a:solidFill>
            <a:prstDash val="solid"/>
            <a:miter lim="800000"/>
          </a:ln>
          <a:effectLst/>
        </p:spPr>
      </p:cxnSp>
      <p:cxnSp>
        <p:nvCxnSpPr>
          <p:cNvPr id="484" name="Straight Connector 483"/>
          <p:cNvCxnSpPr/>
          <p:nvPr/>
        </p:nvCxnSpPr>
        <p:spPr>
          <a:xfrm>
            <a:off x="5097307" y="1811542"/>
            <a:ext cx="226365" cy="132952"/>
          </a:xfrm>
          <a:prstGeom prst="line">
            <a:avLst/>
          </a:prstGeom>
          <a:noFill/>
          <a:ln w="6350" cap="flat" cmpd="sng" algn="ctr">
            <a:solidFill>
              <a:srgbClr val="5B9BD5"/>
            </a:solidFill>
            <a:prstDash val="solid"/>
            <a:miter lim="800000"/>
          </a:ln>
          <a:effectLst/>
        </p:spPr>
      </p:cxnSp>
      <p:cxnSp>
        <p:nvCxnSpPr>
          <p:cNvPr id="487" name="Straight Connector 486"/>
          <p:cNvCxnSpPr/>
          <p:nvPr/>
        </p:nvCxnSpPr>
        <p:spPr>
          <a:xfrm flipV="1">
            <a:off x="4870975" y="1817248"/>
            <a:ext cx="226332" cy="127247"/>
          </a:xfrm>
          <a:prstGeom prst="line">
            <a:avLst/>
          </a:prstGeom>
          <a:noFill/>
          <a:ln w="6350" cap="flat" cmpd="sng" algn="ctr">
            <a:solidFill>
              <a:srgbClr val="5B9BD5"/>
            </a:solidFill>
            <a:prstDash val="solid"/>
            <a:miter lim="800000"/>
          </a:ln>
          <a:effectLst/>
        </p:spPr>
      </p:cxnSp>
      <p:cxnSp>
        <p:nvCxnSpPr>
          <p:cNvPr id="496" name="Straight Connector 495"/>
          <p:cNvCxnSpPr/>
          <p:nvPr/>
        </p:nvCxnSpPr>
        <p:spPr>
          <a:xfrm>
            <a:off x="5545604" y="1811542"/>
            <a:ext cx="226365" cy="132952"/>
          </a:xfrm>
          <a:prstGeom prst="line">
            <a:avLst/>
          </a:prstGeom>
          <a:noFill/>
          <a:ln w="6350" cap="flat" cmpd="sng" algn="ctr">
            <a:solidFill>
              <a:srgbClr val="5B9BD5"/>
            </a:solidFill>
            <a:prstDash val="solid"/>
            <a:miter lim="800000"/>
          </a:ln>
          <a:effectLst/>
        </p:spPr>
      </p:cxnSp>
      <p:cxnSp>
        <p:nvCxnSpPr>
          <p:cNvPr id="499" name="Straight Connector 498"/>
          <p:cNvCxnSpPr/>
          <p:nvPr/>
        </p:nvCxnSpPr>
        <p:spPr>
          <a:xfrm flipV="1">
            <a:off x="5323344" y="1817248"/>
            <a:ext cx="226332" cy="127247"/>
          </a:xfrm>
          <a:prstGeom prst="line">
            <a:avLst/>
          </a:prstGeom>
          <a:noFill/>
          <a:ln w="6350" cap="flat" cmpd="sng" algn="ctr">
            <a:solidFill>
              <a:srgbClr val="5B9BD5"/>
            </a:solidFill>
            <a:prstDash val="solid"/>
            <a:miter lim="800000"/>
          </a:ln>
          <a:effectLst/>
        </p:spPr>
      </p:cxnSp>
      <p:cxnSp>
        <p:nvCxnSpPr>
          <p:cNvPr id="508" name="Straight Connector 507"/>
          <p:cNvCxnSpPr/>
          <p:nvPr/>
        </p:nvCxnSpPr>
        <p:spPr>
          <a:xfrm>
            <a:off x="6000084" y="1811542"/>
            <a:ext cx="226365" cy="132952"/>
          </a:xfrm>
          <a:prstGeom prst="line">
            <a:avLst/>
          </a:prstGeom>
          <a:noFill/>
          <a:ln w="6350" cap="flat" cmpd="sng" algn="ctr">
            <a:solidFill>
              <a:srgbClr val="5B9BD5"/>
            </a:solidFill>
            <a:prstDash val="solid"/>
            <a:miter lim="800000"/>
          </a:ln>
          <a:effectLst/>
        </p:spPr>
      </p:cxnSp>
      <p:cxnSp>
        <p:nvCxnSpPr>
          <p:cNvPr id="511" name="Straight Connector 510"/>
          <p:cNvCxnSpPr/>
          <p:nvPr/>
        </p:nvCxnSpPr>
        <p:spPr>
          <a:xfrm flipV="1">
            <a:off x="5773752" y="1817248"/>
            <a:ext cx="226332" cy="127247"/>
          </a:xfrm>
          <a:prstGeom prst="line">
            <a:avLst/>
          </a:prstGeom>
          <a:noFill/>
          <a:ln w="6350" cap="flat" cmpd="sng" algn="ctr">
            <a:solidFill>
              <a:srgbClr val="5B9BD5"/>
            </a:solidFill>
            <a:prstDash val="solid"/>
            <a:miter lim="800000"/>
          </a:ln>
          <a:effectLst/>
        </p:spPr>
      </p:cxnSp>
      <p:cxnSp>
        <p:nvCxnSpPr>
          <p:cNvPr id="520" name="Straight Connector 519"/>
          <p:cNvCxnSpPr/>
          <p:nvPr/>
        </p:nvCxnSpPr>
        <p:spPr>
          <a:xfrm>
            <a:off x="6450017" y="1811542"/>
            <a:ext cx="226365" cy="132952"/>
          </a:xfrm>
          <a:prstGeom prst="line">
            <a:avLst/>
          </a:prstGeom>
          <a:noFill/>
          <a:ln w="6350" cap="flat" cmpd="sng" algn="ctr">
            <a:solidFill>
              <a:srgbClr val="5B9BD5"/>
            </a:solidFill>
            <a:prstDash val="solid"/>
            <a:miter lim="800000"/>
          </a:ln>
          <a:effectLst/>
        </p:spPr>
      </p:cxnSp>
      <p:cxnSp>
        <p:nvCxnSpPr>
          <p:cNvPr id="523" name="Straight Connector 522"/>
          <p:cNvCxnSpPr/>
          <p:nvPr/>
        </p:nvCxnSpPr>
        <p:spPr>
          <a:xfrm flipV="1">
            <a:off x="6223684" y="1817248"/>
            <a:ext cx="226332" cy="127247"/>
          </a:xfrm>
          <a:prstGeom prst="line">
            <a:avLst/>
          </a:prstGeom>
          <a:noFill/>
          <a:ln w="6350" cap="flat" cmpd="sng" algn="ctr">
            <a:solidFill>
              <a:srgbClr val="5B9BD5"/>
            </a:solidFill>
            <a:prstDash val="solid"/>
            <a:miter lim="800000"/>
          </a:ln>
          <a:effectLst/>
        </p:spPr>
      </p:cxnSp>
      <p:cxnSp>
        <p:nvCxnSpPr>
          <p:cNvPr id="532" name="Straight Connector 531"/>
          <p:cNvCxnSpPr/>
          <p:nvPr/>
        </p:nvCxnSpPr>
        <p:spPr>
          <a:xfrm>
            <a:off x="6904023" y="1811542"/>
            <a:ext cx="226365" cy="132952"/>
          </a:xfrm>
          <a:prstGeom prst="line">
            <a:avLst/>
          </a:prstGeom>
          <a:noFill/>
          <a:ln w="6350" cap="flat" cmpd="sng" algn="ctr">
            <a:solidFill>
              <a:srgbClr val="5B9BD5"/>
            </a:solidFill>
            <a:prstDash val="solid"/>
            <a:miter lim="800000"/>
          </a:ln>
          <a:effectLst/>
        </p:spPr>
      </p:cxnSp>
      <p:cxnSp>
        <p:nvCxnSpPr>
          <p:cNvPr id="535" name="Straight Connector 534"/>
          <p:cNvCxnSpPr/>
          <p:nvPr/>
        </p:nvCxnSpPr>
        <p:spPr>
          <a:xfrm flipV="1">
            <a:off x="6677692" y="1817248"/>
            <a:ext cx="226332" cy="127247"/>
          </a:xfrm>
          <a:prstGeom prst="line">
            <a:avLst/>
          </a:prstGeom>
          <a:noFill/>
          <a:ln w="6350" cap="flat" cmpd="sng" algn="ctr">
            <a:solidFill>
              <a:srgbClr val="5B9BD5"/>
            </a:solidFill>
            <a:prstDash val="solid"/>
            <a:miter lim="800000"/>
          </a:ln>
          <a:effectLst/>
        </p:spPr>
      </p:cxnSp>
      <p:cxnSp>
        <p:nvCxnSpPr>
          <p:cNvPr id="544" name="Straight Connector 543"/>
          <p:cNvCxnSpPr/>
          <p:nvPr/>
        </p:nvCxnSpPr>
        <p:spPr>
          <a:xfrm>
            <a:off x="7359992" y="1811542"/>
            <a:ext cx="226365" cy="132952"/>
          </a:xfrm>
          <a:prstGeom prst="line">
            <a:avLst/>
          </a:prstGeom>
          <a:noFill/>
          <a:ln w="6350" cap="flat" cmpd="sng" algn="ctr">
            <a:solidFill>
              <a:srgbClr val="5B9BD5"/>
            </a:solidFill>
            <a:prstDash val="solid"/>
            <a:miter lim="800000"/>
          </a:ln>
          <a:effectLst/>
        </p:spPr>
      </p:cxnSp>
      <p:cxnSp>
        <p:nvCxnSpPr>
          <p:cNvPr id="547" name="Straight Connector 546"/>
          <p:cNvCxnSpPr/>
          <p:nvPr/>
        </p:nvCxnSpPr>
        <p:spPr>
          <a:xfrm flipV="1">
            <a:off x="7130061" y="1817248"/>
            <a:ext cx="226332" cy="127247"/>
          </a:xfrm>
          <a:prstGeom prst="line">
            <a:avLst/>
          </a:prstGeom>
          <a:noFill/>
          <a:ln w="6350" cap="flat" cmpd="sng" algn="ctr">
            <a:solidFill>
              <a:srgbClr val="5B9BD5"/>
            </a:solidFill>
            <a:prstDash val="solid"/>
            <a:miter lim="800000"/>
          </a:ln>
          <a:effectLst/>
        </p:spPr>
      </p:cxnSp>
      <p:cxnSp>
        <p:nvCxnSpPr>
          <p:cNvPr id="556" name="Straight Connector 555"/>
          <p:cNvCxnSpPr/>
          <p:nvPr/>
        </p:nvCxnSpPr>
        <p:spPr>
          <a:xfrm>
            <a:off x="7806325" y="1811542"/>
            <a:ext cx="226365" cy="132952"/>
          </a:xfrm>
          <a:prstGeom prst="line">
            <a:avLst/>
          </a:prstGeom>
          <a:noFill/>
          <a:ln w="6350" cap="flat" cmpd="sng" algn="ctr">
            <a:solidFill>
              <a:srgbClr val="5B9BD5"/>
            </a:solidFill>
            <a:prstDash val="solid"/>
            <a:miter lim="800000"/>
          </a:ln>
          <a:effectLst/>
        </p:spPr>
      </p:cxnSp>
      <p:cxnSp>
        <p:nvCxnSpPr>
          <p:cNvPr id="559" name="Straight Connector 558"/>
          <p:cNvCxnSpPr/>
          <p:nvPr/>
        </p:nvCxnSpPr>
        <p:spPr>
          <a:xfrm flipV="1">
            <a:off x="7583592" y="1817248"/>
            <a:ext cx="226332" cy="127247"/>
          </a:xfrm>
          <a:prstGeom prst="line">
            <a:avLst/>
          </a:prstGeom>
          <a:noFill/>
          <a:ln w="6350" cap="flat" cmpd="sng" algn="ctr">
            <a:solidFill>
              <a:srgbClr val="5B9BD5"/>
            </a:solidFill>
            <a:prstDash val="solid"/>
            <a:miter lim="800000"/>
          </a:ln>
          <a:effectLst/>
        </p:spPr>
      </p:cxnSp>
      <p:cxnSp>
        <p:nvCxnSpPr>
          <p:cNvPr id="568" name="Straight Connector 567"/>
          <p:cNvCxnSpPr/>
          <p:nvPr/>
        </p:nvCxnSpPr>
        <p:spPr>
          <a:xfrm>
            <a:off x="8261433" y="1815017"/>
            <a:ext cx="226365" cy="132952"/>
          </a:xfrm>
          <a:prstGeom prst="line">
            <a:avLst/>
          </a:prstGeom>
          <a:noFill/>
          <a:ln w="6350" cap="flat" cmpd="sng" algn="ctr">
            <a:solidFill>
              <a:srgbClr val="5B9BD5"/>
            </a:solidFill>
            <a:prstDash val="solid"/>
            <a:miter lim="800000"/>
          </a:ln>
          <a:effectLst/>
        </p:spPr>
      </p:cxnSp>
      <p:cxnSp>
        <p:nvCxnSpPr>
          <p:cNvPr id="571" name="Straight Connector 570"/>
          <p:cNvCxnSpPr/>
          <p:nvPr/>
        </p:nvCxnSpPr>
        <p:spPr>
          <a:xfrm flipV="1">
            <a:off x="8035100" y="1820721"/>
            <a:ext cx="226332" cy="127247"/>
          </a:xfrm>
          <a:prstGeom prst="line">
            <a:avLst/>
          </a:prstGeom>
          <a:noFill/>
          <a:ln w="6350" cap="flat" cmpd="sng" algn="ctr">
            <a:solidFill>
              <a:srgbClr val="5B9BD5"/>
            </a:solidFill>
            <a:prstDash val="solid"/>
            <a:miter lim="800000"/>
          </a:ln>
          <a:effectLst/>
        </p:spPr>
      </p:cxnSp>
      <p:cxnSp>
        <p:nvCxnSpPr>
          <p:cNvPr id="580" name="Straight Connector 579"/>
          <p:cNvCxnSpPr/>
          <p:nvPr/>
        </p:nvCxnSpPr>
        <p:spPr>
          <a:xfrm>
            <a:off x="8707766" y="1815017"/>
            <a:ext cx="226365" cy="132952"/>
          </a:xfrm>
          <a:prstGeom prst="line">
            <a:avLst/>
          </a:prstGeom>
          <a:noFill/>
          <a:ln w="6350" cap="flat" cmpd="sng" algn="ctr">
            <a:solidFill>
              <a:srgbClr val="5B9BD5"/>
            </a:solidFill>
            <a:prstDash val="solid"/>
            <a:miter lim="800000"/>
          </a:ln>
          <a:effectLst/>
        </p:spPr>
      </p:cxnSp>
      <p:cxnSp>
        <p:nvCxnSpPr>
          <p:cNvPr id="583" name="Straight Connector 582"/>
          <p:cNvCxnSpPr/>
          <p:nvPr/>
        </p:nvCxnSpPr>
        <p:spPr>
          <a:xfrm flipV="1">
            <a:off x="8485033" y="1820721"/>
            <a:ext cx="226332" cy="127247"/>
          </a:xfrm>
          <a:prstGeom prst="line">
            <a:avLst/>
          </a:prstGeom>
          <a:noFill/>
          <a:ln w="6350" cap="flat" cmpd="sng" algn="ctr">
            <a:solidFill>
              <a:srgbClr val="5B9BD5"/>
            </a:solidFill>
            <a:prstDash val="solid"/>
            <a:miter lim="800000"/>
          </a:ln>
          <a:effectLst/>
        </p:spPr>
      </p:cxnSp>
      <p:cxnSp>
        <p:nvCxnSpPr>
          <p:cNvPr id="592" name="Straight Connector 591"/>
          <p:cNvCxnSpPr/>
          <p:nvPr/>
        </p:nvCxnSpPr>
        <p:spPr>
          <a:xfrm>
            <a:off x="9144315" y="1815017"/>
            <a:ext cx="226365" cy="132952"/>
          </a:xfrm>
          <a:prstGeom prst="line">
            <a:avLst/>
          </a:prstGeom>
          <a:noFill/>
          <a:ln w="6350" cap="flat" cmpd="sng" algn="ctr">
            <a:solidFill>
              <a:srgbClr val="5B9BD5"/>
            </a:solidFill>
            <a:prstDash val="solid"/>
            <a:miter lim="800000"/>
          </a:ln>
          <a:effectLst/>
        </p:spPr>
      </p:cxnSp>
      <p:cxnSp>
        <p:nvCxnSpPr>
          <p:cNvPr id="595" name="Straight Connector 594"/>
          <p:cNvCxnSpPr/>
          <p:nvPr/>
        </p:nvCxnSpPr>
        <p:spPr>
          <a:xfrm flipV="1">
            <a:off x="8933803" y="1820721"/>
            <a:ext cx="226332" cy="127247"/>
          </a:xfrm>
          <a:prstGeom prst="line">
            <a:avLst/>
          </a:prstGeom>
          <a:noFill/>
          <a:ln w="6350" cap="flat" cmpd="sng" algn="ctr">
            <a:solidFill>
              <a:srgbClr val="5B9BD5"/>
            </a:solidFill>
            <a:prstDash val="solid"/>
            <a:miter lim="800000"/>
          </a:ln>
          <a:effectLst/>
        </p:spPr>
      </p:cxnSp>
      <p:cxnSp>
        <p:nvCxnSpPr>
          <p:cNvPr id="604" name="Straight Connector 603"/>
          <p:cNvCxnSpPr/>
          <p:nvPr/>
        </p:nvCxnSpPr>
        <p:spPr>
          <a:xfrm>
            <a:off x="9603819" y="1815017"/>
            <a:ext cx="226365" cy="132952"/>
          </a:xfrm>
          <a:prstGeom prst="line">
            <a:avLst/>
          </a:prstGeom>
          <a:noFill/>
          <a:ln w="6350" cap="flat" cmpd="sng" algn="ctr">
            <a:solidFill>
              <a:srgbClr val="5B9BD5"/>
            </a:solidFill>
            <a:prstDash val="solid"/>
            <a:miter lim="800000"/>
          </a:ln>
          <a:effectLst/>
        </p:spPr>
      </p:cxnSp>
      <p:cxnSp>
        <p:nvCxnSpPr>
          <p:cNvPr id="607" name="Straight Connector 606"/>
          <p:cNvCxnSpPr/>
          <p:nvPr/>
        </p:nvCxnSpPr>
        <p:spPr>
          <a:xfrm flipV="1">
            <a:off x="9377486" y="1820721"/>
            <a:ext cx="226332" cy="127247"/>
          </a:xfrm>
          <a:prstGeom prst="line">
            <a:avLst/>
          </a:prstGeom>
          <a:noFill/>
          <a:ln w="6350" cap="flat" cmpd="sng" algn="ctr">
            <a:solidFill>
              <a:srgbClr val="5B9BD5"/>
            </a:solidFill>
            <a:prstDash val="solid"/>
            <a:miter lim="800000"/>
          </a:ln>
          <a:effectLst/>
        </p:spPr>
      </p:cxnSp>
      <p:cxnSp>
        <p:nvCxnSpPr>
          <p:cNvPr id="616" name="Straight Connector 615"/>
          <p:cNvCxnSpPr/>
          <p:nvPr/>
        </p:nvCxnSpPr>
        <p:spPr>
          <a:xfrm>
            <a:off x="10053751" y="1815017"/>
            <a:ext cx="226365" cy="132952"/>
          </a:xfrm>
          <a:prstGeom prst="line">
            <a:avLst/>
          </a:prstGeom>
          <a:noFill/>
          <a:ln w="6350" cap="flat" cmpd="sng" algn="ctr">
            <a:solidFill>
              <a:srgbClr val="5B9BD5"/>
            </a:solidFill>
            <a:prstDash val="solid"/>
            <a:miter lim="800000"/>
          </a:ln>
          <a:effectLst/>
        </p:spPr>
      </p:cxnSp>
      <p:cxnSp>
        <p:nvCxnSpPr>
          <p:cNvPr id="619" name="Straight Connector 618"/>
          <p:cNvCxnSpPr/>
          <p:nvPr/>
        </p:nvCxnSpPr>
        <p:spPr>
          <a:xfrm flipV="1">
            <a:off x="9827419" y="1820721"/>
            <a:ext cx="226332" cy="127247"/>
          </a:xfrm>
          <a:prstGeom prst="line">
            <a:avLst/>
          </a:prstGeom>
          <a:noFill/>
          <a:ln w="6350" cap="flat" cmpd="sng" algn="ctr">
            <a:solidFill>
              <a:srgbClr val="5B9BD5"/>
            </a:solidFill>
            <a:prstDash val="solid"/>
            <a:miter lim="800000"/>
          </a:ln>
          <a:effectLst/>
        </p:spPr>
      </p:cxnSp>
      <p:cxnSp>
        <p:nvCxnSpPr>
          <p:cNvPr id="628" name="Straight Connector 627"/>
          <p:cNvCxnSpPr/>
          <p:nvPr/>
        </p:nvCxnSpPr>
        <p:spPr>
          <a:xfrm>
            <a:off x="10507758" y="1815017"/>
            <a:ext cx="226365" cy="132952"/>
          </a:xfrm>
          <a:prstGeom prst="line">
            <a:avLst/>
          </a:prstGeom>
          <a:noFill/>
          <a:ln w="6350" cap="flat" cmpd="sng" algn="ctr">
            <a:solidFill>
              <a:srgbClr val="5B9BD5"/>
            </a:solidFill>
            <a:prstDash val="solid"/>
            <a:miter lim="800000"/>
          </a:ln>
          <a:effectLst/>
        </p:spPr>
      </p:cxnSp>
      <p:cxnSp>
        <p:nvCxnSpPr>
          <p:cNvPr id="631" name="Straight Connector 630"/>
          <p:cNvCxnSpPr/>
          <p:nvPr/>
        </p:nvCxnSpPr>
        <p:spPr>
          <a:xfrm flipV="1">
            <a:off x="10281425" y="1820721"/>
            <a:ext cx="226332" cy="127247"/>
          </a:xfrm>
          <a:prstGeom prst="line">
            <a:avLst/>
          </a:prstGeom>
          <a:noFill/>
          <a:ln w="6350" cap="flat" cmpd="sng" algn="ctr">
            <a:solidFill>
              <a:srgbClr val="5B9BD5"/>
            </a:solidFill>
            <a:prstDash val="solid"/>
            <a:miter lim="800000"/>
          </a:ln>
          <a:effectLst/>
        </p:spPr>
      </p:cxnSp>
      <p:cxnSp>
        <p:nvCxnSpPr>
          <p:cNvPr id="640" name="Straight Connector 639"/>
          <p:cNvCxnSpPr/>
          <p:nvPr/>
        </p:nvCxnSpPr>
        <p:spPr>
          <a:xfrm>
            <a:off x="10960127" y="1815017"/>
            <a:ext cx="226365" cy="132952"/>
          </a:xfrm>
          <a:prstGeom prst="line">
            <a:avLst/>
          </a:prstGeom>
          <a:noFill/>
          <a:ln w="6350" cap="flat" cmpd="sng" algn="ctr">
            <a:solidFill>
              <a:srgbClr val="5B9BD5"/>
            </a:solidFill>
            <a:prstDash val="solid"/>
            <a:miter lim="800000"/>
          </a:ln>
          <a:effectLst/>
        </p:spPr>
      </p:cxnSp>
      <p:cxnSp>
        <p:nvCxnSpPr>
          <p:cNvPr id="643" name="Straight Connector 642"/>
          <p:cNvCxnSpPr/>
          <p:nvPr/>
        </p:nvCxnSpPr>
        <p:spPr>
          <a:xfrm flipV="1">
            <a:off x="10733795" y="1820721"/>
            <a:ext cx="226332" cy="127247"/>
          </a:xfrm>
          <a:prstGeom prst="line">
            <a:avLst/>
          </a:prstGeom>
          <a:noFill/>
          <a:ln w="6350" cap="flat" cmpd="sng" algn="ctr">
            <a:solidFill>
              <a:srgbClr val="5B9BD5"/>
            </a:solidFill>
            <a:prstDash val="solid"/>
            <a:miter lim="800000"/>
          </a:ln>
          <a:effectLst/>
        </p:spPr>
      </p:cxnSp>
      <p:cxnSp>
        <p:nvCxnSpPr>
          <p:cNvPr id="653" name="Straight Connector 652"/>
          <p:cNvCxnSpPr/>
          <p:nvPr/>
        </p:nvCxnSpPr>
        <p:spPr>
          <a:xfrm flipV="1">
            <a:off x="11183727" y="1820721"/>
            <a:ext cx="226332" cy="127247"/>
          </a:xfrm>
          <a:prstGeom prst="line">
            <a:avLst/>
          </a:prstGeom>
          <a:noFill/>
          <a:ln w="6350" cap="flat" cmpd="sng" algn="ctr">
            <a:solidFill>
              <a:srgbClr val="5B9BD5"/>
            </a:solidFill>
            <a:prstDash val="solid"/>
            <a:miter lim="800000"/>
          </a:ln>
          <a:effectLst/>
        </p:spPr>
      </p:cxnSp>
      <p:cxnSp>
        <p:nvCxnSpPr>
          <p:cNvPr id="573" name="Straight Connector 572"/>
          <p:cNvCxnSpPr/>
          <p:nvPr/>
        </p:nvCxnSpPr>
        <p:spPr>
          <a:xfrm>
            <a:off x="8038733" y="1716360"/>
            <a:ext cx="32" cy="263282"/>
          </a:xfrm>
          <a:prstGeom prst="line">
            <a:avLst/>
          </a:prstGeom>
          <a:noFill/>
          <a:ln w="6350" cap="flat" cmpd="sng" algn="ctr">
            <a:solidFill>
              <a:srgbClr val="5B9BD5"/>
            </a:solidFill>
            <a:prstDash val="solid"/>
            <a:miter lim="800000"/>
          </a:ln>
          <a:effectLst/>
        </p:spPr>
      </p:cxnSp>
      <p:cxnSp>
        <p:nvCxnSpPr>
          <p:cNvPr id="621" name="Straight Connector 620"/>
          <p:cNvCxnSpPr/>
          <p:nvPr/>
        </p:nvCxnSpPr>
        <p:spPr>
          <a:xfrm>
            <a:off x="9831052" y="1716360"/>
            <a:ext cx="32" cy="263282"/>
          </a:xfrm>
          <a:prstGeom prst="line">
            <a:avLst/>
          </a:prstGeom>
          <a:noFill/>
          <a:ln w="6350" cap="flat" cmpd="sng" algn="ctr">
            <a:solidFill>
              <a:srgbClr val="5B9BD5"/>
            </a:solidFill>
            <a:prstDash val="solid"/>
            <a:miter lim="800000"/>
          </a:ln>
          <a:effectLst/>
        </p:spPr>
      </p:cxnSp>
      <p:cxnSp>
        <p:nvCxnSpPr>
          <p:cNvPr id="633" name="Straight Connector 632"/>
          <p:cNvCxnSpPr/>
          <p:nvPr/>
        </p:nvCxnSpPr>
        <p:spPr>
          <a:xfrm>
            <a:off x="10285058" y="1716360"/>
            <a:ext cx="32" cy="263282"/>
          </a:xfrm>
          <a:prstGeom prst="line">
            <a:avLst/>
          </a:prstGeom>
          <a:noFill/>
          <a:ln w="6350" cap="flat" cmpd="sng" algn="ctr">
            <a:solidFill>
              <a:srgbClr val="5B9BD5"/>
            </a:solidFill>
            <a:prstDash val="solid"/>
            <a:miter lim="800000"/>
          </a:ln>
          <a:effectLst/>
        </p:spPr>
      </p:cxnSp>
      <p:cxnSp>
        <p:nvCxnSpPr>
          <p:cNvPr id="381" name="Straight Connector 380"/>
          <p:cNvCxnSpPr/>
          <p:nvPr/>
        </p:nvCxnSpPr>
        <p:spPr>
          <a:xfrm>
            <a:off x="817083" y="1707133"/>
            <a:ext cx="32" cy="263282"/>
          </a:xfrm>
          <a:prstGeom prst="line">
            <a:avLst/>
          </a:prstGeom>
          <a:noFill/>
          <a:ln w="6350" cap="flat" cmpd="sng" algn="ctr">
            <a:solidFill>
              <a:srgbClr val="5B9BD5"/>
            </a:solidFill>
            <a:prstDash val="solid"/>
            <a:miter lim="800000"/>
          </a:ln>
          <a:effectLst/>
        </p:spPr>
      </p:cxnSp>
      <p:cxnSp>
        <p:nvCxnSpPr>
          <p:cNvPr id="393" name="Straight Connector 392"/>
          <p:cNvCxnSpPr/>
          <p:nvPr/>
        </p:nvCxnSpPr>
        <p:spPr>
          <a:xfrm>
            <a:off x="1267017" y="1707133"/>
            <a:ext cx="32" cy="263282"/>
          </a:xfrm>
          <a:prstGeom prst="line">
            <a:avLst/>
          </a:prstGeom>
          <a:noFill/>
          <a:ln w="6350" cap="flat" cmpd="sng" algn="ctr">
            <a:solidFill>
              <a:srgbClr val="5B9BD5"/>
            </a:solidFill>
            <a:prstDash val="solid"/>
            <a:miter lim="800000"/>
          </a:ln>
          <a:effectLst/>
        </p:spPr>
      </p:cxnSp>
      <p:cxnSp>
        <p:nvCxnSpPr>
          <p:cNvPr id="405" name="Straight Connector 404"/>
          <p:cNvCxnSpPr/>
          <p:nvPr/>
        </p:nvCxnSpPr>
        <p:spPr>
          <a:xfrm>
            <a:off x="1719385" y="1711593"/>
            <a:ext cx="32" cy="263282"/>
          </a:xfrm>
          <a:prstGeom prst="line">
            <a:avLst/>
          </a:prstGeom>
          <a:noFill/>
          <a:ln w="6350" cap="flat" cmpd="sng" algn="ctr">
            <a:solidFill>
              <a:srgbClr val="5B9BD5"/>
            </a:solidFill>
            <a:prstDash val="solid"/>
            <a:miter lim="800000"/>
          </a:ln>
          <a:effectLst/>
        </p:spPr>
      </p:cxnSp>
      <p:cxnSp>
        <p:nvCxnSpPr>
          <p:cNvPr id="417" name="Straight Connector 416"/>
          <p:cNvCxnSpPr/>
          <p:nvPr/>
        </p:nvCxnSpPr>
        <p:spPr>
          <a:xfrm>
            <a:off x="2169319" y="1711593"/>
            <a:ext cx="32" cy="263282"/>
          </a:xfrm>
          <a:prstGeom prst="line">
            <a:avLst/>
          </a:prstGeom>
          <a:noFill/>
          <a:ln w="6350" cap="flat" cmpd="sng" algn="ctr">
            <a:solidFill>
              <a:srgbClr val="5B9BD5"/>
            </a:solidFill>
            <a:prstDash val="solid"/>
            <a:miter lim="800000"/>
          </a:ln>
          <a:effectLst/>
        </p:spPr>
      </p:cxnSp>
      <p:cxnSp>
        <p:nvCxnSpPr>
          <p:cNvPr id="429" name="Straight Connector 428"/>
          <p:cNvCxnSpPr/>
          <p:nvPr/>
        </p:nvCxnSpPr>
        <p:spPr>
          <a:xfrm>
            <a:off x="2619252" y="1707133"/>
            <a:ext cx="32" cy="263282"/>
          </a:xfrm>
          <a:prstGeom prst="line">
            <a:avLst/>
          </a:prstGeom>
          <a:noFill/>
          <a:ln w="6350" cap="flat" cmpd="sng" algn="ctr">
            <a:solidFill>
              <a:srgbClr val="5B9BD5"/>
            </a:solidFill>
            <a:prstDash val="solid"/>
            <a:miter lim="800000"/>
          </a:ln>
          <a:effectLst/>
        </p:spPr>
      </p:cxnSp>
      <p:cxnSp>
        <p:nvCxnSpPr>
          <p:cNvPr id="441" name="Straight Connector 440"/>
          <p:cNvCxnSpPr/>
          <p:nvPr/>
        </p:nvCxnSpPr>
        <p:spPr>
          <a:xfrm>
            <a:off x="3065585" y="1707133"/>
            <a:ext cx="32" cy="263282"/>
          </a:xfrm>
          <a:prstGeom prst="line">
            <a:avLst/>
          </a:prstGeom>
          <a:noFill/>
          <a:ln w="6350" cap="flat" cmpd="sng" algn="ctr">
            <a:solidFill>
              <a:srgbClr val="5B9BD5"/>
            </a:solidFill>
            <a:prstDash val="solid"/>
            <a:miter lim="800000"/>
          </a:ln>
          <a:effectLst/>
        </p:spPr>
      </p:cxnSp>
      <p:cxnSp>
        <p:nvCxnSpPr>
          <p:cNvPr id="453" name="Straight Connector 452"/>
          <p:cNvCxnSpPr/>
          <p:nvPr/>
        </p:nvCxnSpPr>
        <p:spPr>
          <a:xfrm>
            <a:off x="3517954" y="1707133"/>
            <a:ext cx="32" cy="263282"/>
          </a:xfrm>
          <a:prstGeom prst="line">
            <a:avLst/>
          </a:prstGeom>
          <a:noFill/>
          <a:ln w="6350" cap="flat" cmpd="sng" algn="ctr">
            <a:solidFill>
              <a:srgbClr val="5B9BD5"/>
            </a:solidFill>
            <a:prstDash val="solid"/>
            <a:miter lim="800000"/>
          </a:ln>
          <a:effectLst/>
        </p:spPr>
      </p:cxnSp>
      <p:cxnSp>
        <p:nvCxnSpPr>
          <p:cNvPr id="465" name="Straight Connector 464"/>
          <p:cNvCxnSpPr/>
          <p:nvPr/>
        </p:nvCxnSpPr>
        <p:spPr>
          <a:xfrm>
            <a:off x="3971961" y="1707133"/>
            <a:ext cx="32" cy="263282"/>
          </a:xfrm>
          <a:prstGeom prst="line">
            <a:avLst/>
          </a:prstGeom>
          <a:noFill/>
          <a:ln w="6350" cap="flat" cmpd="sng" algn="ctr">
            <a:solidFill>
              <a:srgbClr val="5B9BD5"/>
            </a:solidFill>
            <a:prstDash val="solid"/>
            <a:miter lim="800000"/>
          </a:ln>
          <a:effectLst/>
        </p:spPr>
      </p:cxnSp>
      <p:cxnSp>
        <p:nvCxnSpPr>
          <p:cNvPr id="477" name="Straight Connector 476"/>
          <p:cNvCxnSpPr/>
          <p:nvPr/>
        </p:nvCxnSpPr>
        <p:spPr>
          <a:xfrm>
            <a:off x="4424675" y="1708428"/>
            <a:ext cx="32" cy="263282"/>
          </a:xfrm>
          <a:prstGeom prst="line">
            <a:avLst/>
          </a:prstGeom>
          <a:noFill/>
          <a:ln w="6350" cap="flat" cmpd="sng" algn="ctr">
            <a:solidFill>
              <a:srgbClr val="5B9BD5"/>
            </a:solidFill>
            <a:prstDash val="solid"/>
            <a:miter lim="800000"/>
          </a:ln>
          <a:effectLst/>
        </p:spPr>
      </p:cxnSp>
      <p:cxnSp>
        <p:nvCxnSpPr>
          <p:cNvPr id="489" name="Straight Connector 488"/>
          <p:cNvCxnSpPr/>
          <p:nvPr/>
        </p:nvCxnSpPr>
        <p:spPr>
          <a:xfrm>
            <a:off x="4874609" y="1708428"/>
            <a:ext cx="32" cy="263282"/>
          </a:xfrm>
          <a:prstGeom prst="line">
            <a:avLst/>
          </a:prstGeom>
          <a:noFill/>
          <a:ln w="6350" cap="flat" cmpd="sng" algn="ctr">
            <a:solidFill>
              <a:srgbClr val="5B9BD5"/>
            </a:solidFill>
            <a:prstDash val="solid"/>
            <a:miter lim="800000"/>
          </a:ln>
          <a:effectLst/>
        </p:spPr>
      </p:cxnSp>
      <p:cxnSp>
        <p:nvCxnSpPr>
          <p:cNvPr id="501" name="Straight Connector 500"/>
          <p:cNvCxnSpPr/>
          <p:nvPr/>
        </p:nvCxnSpPr>
        <p:spPr>
          <a:xfrm>
            <a:off x="5326977" y="1708428"/>
            <a:ext cx="32" cy="263282"/>
          </a:xfrm>
          <a:prstGeom prst="line">
            <a:avLst/>
          </a:prstGeom>
          <a:noFill/>
          <a:ln w="6350" cap="flat" cmpd="sng" algn="ctr">
            <a:solidFill>
              <a:srgbClr val="5B9BD5"/>
            </a:solidFill>
            <a:prstDash val="solid"/>
            <a:miter lim="800000"/>
          </a:ln>
          <a:effectLst/>
        </p:spPr>
      </p:cxnSp>
      <p:cxnSp>
        <p:nvCxnSpPr>
          <p:cNvPr id="513" name="Straight Connector 512"/>
          <p:cNvCxnSpPr/>
          <p:nvPr/>
        </p:nvCxnSpPr>
        <p:spPr>
          <a:xfrm>
            <a:off x="5777385" y="1708428"/>
            <a:ext cx="32" cy="263282"/>
          </a:xfrm>
          <a:prstGeom prst="line">
            <a:avLst/>
          </a:prstGeom>
          <a:noFill/>
          <a:ln w="6350" cap="flat" cmpd="sng" algn="ctr">
            <a:solidFill>
              <a:srgbClr val="5B9BD5"/>
            </a:solidFill>
            <a:prstDash val="solid"/>
            <a:miter lim="800000"/>
          </a:ln>
          <a:effectLst/>
        </p:spPr>
      </p:cxnSp>
      <p:cxnSp>
        <p:nvCxnSpPr>
          <p:cNvPr id="525" name="Straight Connector 524"/>
          <p:cNvCxnSpPr/>
          <p:nvPr/>
        </p:nvCxnSpPr>
        <p:spPr>
          <a:xfrm>
            <a:off x="6227317" y="1708428"/>
            <a:ext cx="32" cy="263282"/>
          </a:xfrm>
          <a:prstGeom prst="line">
            <a:avLst/>
          </a:prstGeom>
          <a:noFill/>
          <a:ln w="6350" cap="flat" cmpd="sng" algn="ctr">
            <a:solidFill>
              <a:srgbClr val="5B9BD5"/>
            </a:solidFill>
            <a:prstDash val="solid"/>
            <a:miter lim="800000"/>
          </a:ln>
          <a:effectLst/>
        </p:spPr>
      </p:cxnSp>
      <p:cxnSp>
        <p:nvCxnSpPr>
          <p:cNvPr id="537" name="Straight Connector 536"/>
          <p:cNvCxnSpPr/>
          <p:nvPr/>
        </p:nvCxnSpPr>
        <p:spPr>
          <a:xfrm>
            <a:off x="6689472" y="1708428"/>
            <a:ext cx="32" cy="263282"/>
          </a:xfrm>
          <a:prstGeom prst="line">
            <a:avLst/>
          </a:prstGeom>
          <a:noFill/>
          <a:ln w="6350" cap="flat" cmpd="sng" algn="ctr">
            <a:solidFill>
              <a:srgbClr val="5B9BD5"/>
            </a:solidFill>
            <a:prstDash val="solid"/>
            <a:miter lim="800000"/>
          </a:ln>
          <a:effectLst/>
        </p:spPr>
      </p:cxnSp>
      <p:cxnSp>
        <p:nvCxnSpPr>
          <p:cNvPr id="549" name="Straight Connector 548"/>
          <p:cNvCxnSpPr/>
          <p:nvPr/>
        </p:nvCxnSpPr>
        <p:spPr>
          <a:xfrm>
            <a:off x="7133695" y="1708428"/>
            <a:ext cx="32" cy="263282"/>
          </a:xfrm>
          <a:prstGeom prst="line">
            <a:avLst/>
          </a:prstGeom>
          <a:noFill/>
          <a:ln w="6350" cap="flat" cmpd="sng" algn="ctr">
            <a:solidFill>
              <a:srgbClr val="5B9BD5"/>
            </a:solidFill>
            <a:prstDash val="solid"/>
            <a:miter lim="800000"/>
          </a:ln>
          <a:effectLst/>
        </p:spPr>
      </p:cxnSp>
      <p:cxnSp>
        <p:nvCxnSpPr>
          <p:cNvPr id="561" name="Straight Connector 560"/>
          <p:cNvCxnSpPr/>
          <p:nvPr/>
        </p:nvCxnSpPr>
        <p:spPr>
          <a:xfrm>
            <a:off x="7587226" y="1708428"/>
            <a:ext cx="32" cy="263282"/>
          </a:xfrm>
          <a:prstGeom prst="line">
            <a:avLst/>
          </a:prstGeom>
          <a:noFill/>
          <a:ln w="6350" cap="flat" cmpd="sng" algn="ctr">
            <a:solidFill>
              <a:srgbClr val="5B9BD5"/>
            </a:solidFill>
            <a:prstDash val="solid"/>
            <a:miter lim="800000"/>
          </a:ln>
          <a:effectLst/>
        </p:spPr>
      </p:cxnSp>
      <p:cxnSp>
        <p:nvCxnSpPr>
          <p:cNvPr id="585" name="Straight Connector 584"/>
          <p:cNvCxnSpPr/>
          <p:nvPr/>
        </p:nvCxnSpPr>
        <p:spPr>
          <a:xfrm>
            <a:off x="8488666" y="1711903"/>
            <a:ext cx="32" cy="263282"/>
          </a:xfrm>
          <a:prstGeom prst="line">
            <a:avLst/>
          </a:prstGeom>
          <a:noFill/>
          <a:ln w="6350" cap="flat" cmpd="sng" algn="ctr">
            <a:solidFill>
              <a:srgbClr val="5B9BD5"/>
            </a:solidFill>
            <a:prstDash val="solid"/>
            <a:miter lim="800000"/>
          </a:ln>
          <a:effectLst/>
        </p:spPr>
      </p:cxnSp>
      <p:cxnSp>
        <p:nvCxnSpPr>
          <p:cNvPr id="597" name="Straight Connector 596"/>
          <p:cNvCxnSpPr/>
          <p:nvPr/>
        </p:nvCxnSpPr>
        <p:spPr>
          <a:xfrm>
            <a:off x="8937436" y="1711903"/>
            <a:ext cx="32" cy="263282"/>
          </a:xfrm>
          <a:prstGeom prst="line">
            <a:avLst/>
          </a:prstGeom>
          <a:noFill/>
          <a:ln w="6350" cap="flat" cmpd="sng" algn="ctr">
            <a:solidFill>
              <a:srgbClr val="5B9BD5"/>
            </a:solidFill>
            <a:prstDash val="solid"/>
            <a:miter lim="800000"/>
          </a:ln>
          <a:effectLst/>
        </p:spPr>
      </p:cxnSp>
      <p:cxnSp>
        <p:nvCxnSpPr>
          <p:cNvPr id="609" name="Straight Connector 608"/>
          <p:cNvCxnSpPr/>
          <p:nvPr/>
        </p:nvCxnSpPr>
        <p:spPr>
          <a:xfrm>
            <a:off x="9381119" y="1711903"/>
            <a:ext cx="32" cy="263282"/>
          </a:xfrm>
          <a:prstGeom prst="line">
            <a:avLst/>
          </a:prstGeom>
          <a:noFill/>
          <a:ln w="6350" cap="flat" cmpd="sng" algn="ctr">
            <a:solidFill>
              <a:srgbClr val="5B9BD5"/>
            </a:solidFill>
            <a:prstDash val="solid"/>
            <a:miter lim="800000"/>
          </a:ln>
          <a:effectLst/>
        </p:spPr>
      </p:cxnSp>
      <p:cxnSp>
        <p:nvCxnSpPr>
          <p:cNvPr id="645" name="Straight Connector 644"/>
          <p:cNvCxnSpPr/>
          <p:nvPr/>
        </p:nvCxnSpPr>
        <p:spPr>
          <a:xfrm>
            <a:off x="10737428" y="1711903"/>
            <a:ext cx="32" cy="263282"/>
          </a:xfrm>
          <a:prstGeom prst="line">
            <a:avLst/>
          </a:prstGeom>
          <a:noFill/>
          <a:ln w="6350" cap="flat" cmpd="sng" algn="ctr">
            <a:solidFill>
              <a:srgbClr val="5B9BD5"/>
            </a:solidFill>
            <a:prstDash val="solid"/>
            <a:miter lim="800000"/>
          </a:ln>
          <a:effectLst/>
        </p:spPr>
      </p:cxnSp>
      <p:cxnSp>
        <p:nvCxnSpPr>
          <p:cNvPr id="654" name="Straight Connector 653"/>
          <p:cNvCxnSpPr/>
          <p:nvPr/>
        </p:nvCxnSpPr>
        <p:spPr>
          <a:xfrm>
            <a:off x="11187361" y="1711903"/>
            <a:ext cx="32" cy="263282"/>
          </a:xfrm>
          <a:prstGeom prst="line">
            <a:avLst/>
          </a:prstGeom>
          <a:noFill/>
          <a:ln w="6350" cap="flat" cmpd="sng" algn="ctr">
            <a:solidFill>
              <a:srgbClr val="5B9BD5"/>
            </a:solidFill>
            <a:prstDash val="solid"/>
            <a:miter lim="800000"/>
          </a:ln>
          <a:effectLst/>
        </p:spPr>
      </p:cxnSp>
      <p:cxnSp>
        <p:nvCxnSpPr>
          <p:cNvPr id="554" name="Straight Connector 553"/>
          <p:cNvCxnSpPr/>
          <p:nvPr/>
        </p:nvCxnSpPr>
        <p:spPr>
          <a:xfrm>
            <a:off x="7587242" y="1950200"/>
            <a:ext cx="226365" cy="132952"/>
          </a:xfrm>
          <a:prstGeom prst="line">
            <a:avLst/>
          </a:prstGeom>
          <a:noFill/>
          <a:ln w="6350" cap="flat" cmpd="sng" algn="ctr">
            <a:solidFill>
              <a:srgbClr val="5B9BD5"/>
            </a:solidFill>
            <a:prstDash val="solid"/>
            <a:miter lim="800000"/>
          </a:ln>
          <a:effectLst/>
        </p:spPr>
      </p:cxnSp>
      <p:cxnSp>
        <p:nvCxnSpPr>
          <p:cNvPr id="557" name="Straight Connector 556"/>
          <p:cNvCxnSpPr/>
          <p:nvPr/>
        </p:nvCxnSpPr>
        <p:spPr>
          <a:xfrm flipH="1">
            <a:off x="7806325" y="1950200"/>
            <a:ext cx="226365" cy="132952"/>
          </a:xfrm>
          <a:prstGeom prst="line">
            <a:avLst/>
          </a:prstGeom>
          <a:noFill/>
          <a:ln w="6350" cap="flat" cmpd="sng" algn="ctr">
            <a:solidFill>
              <a:srgbClr val="5B9BD5"/>
            </a:solidFill>
            <a:prstDash val="solid"/>
            <a:miter lim="800000"/>
          </a:ln>
          <a:effectLst/>
        </p:spPr>
      </p:cxnSp>
      <p:cxnSp>
        <p:nvCxnSpPr>
          <p:cNvPr id="566" name="Straight Connector 565"/>
          <p:cNvCxnSpPr/>
          <p:nvPr/>
        </p:nvCxnSpPr>
        <p:spPr>
          <a:xfrm>
            <a:off x="8038750" y="1953673"/>
            <a:ext cx="226365" cy="132952"/>
          </a:xfrm>
          <a:prstGeom prst="line">
            <a:avLst/>
          </a:prstGeom>
          <a:noFill/>
          <a:ln w="6350" cap="flat" cmpd="sng" algn="ctr">
            <a:solidFill>
              <a:srgbClr val="5B9BD5"/>
            </a:solidFill>
            <a:prstDash val="solid"/>
            <a:miter lim="800000"/>
          </a:ln>
          <a:effectLst/>
        </p:spPr>
      </p:cxnSp>
      <p:cxnSp>
        <p:nvCxnSpPr>
          <p:cNvPr id="569" name="Straight Connector 568"/>
          <p:cNvCxnSpPr/>
          <p:nvPr/>
        </p:nvCxnSpPr>
        <p:spPr>
          <a:xfrm flipH="1">
            <a:off x="8261433" y="1953673"/>
            <a:ext cx="226365" cy="132952"/>
          </a:xfrm>
          <a:prstGeom prst="line">
            <a:avLst/>
          </a:prstGeom>
          <a:noFill/>
          <a:ln w="6350" cap="flat" cmpd="sng" algn="ctr">
            <a:solidFill>
              <a:srgbClr val="5B9BD5"/>
            </a:solidFill>
            <a:prstDash val="solid"/>
            <a:miter lim="800000"/>
          </a:ln>
          <a:effectLst/>
        </p:spPr>
      </p:cxnSp>
      <p:cxnSp>
        <p:nvCxnSpPr>
          <p:cNvPr id="578" name="Straight Connector 577"/>
          <p:cNvCxnSpPr/>
          <p:nvPr/>
        </p:nvCxnSpPr>
        <p:spPr>
          <a:xfrm>
            <a:off x="8488683" y="1953673"/>
            <a:ext cx="226365" cy="132952"/>
          </a:xfrm>
          <a:prstGeom prst="line">
            <a:avLst/>
          </a:prstGeom>
          <a:noFill/>
          <a:ln w="6350" cap="flat" cmpd="sng" algn="ctr">
            <a:solidFill>
              <a:srgbClr val="5B9BD5"/>
            </a:solidFill>
            <a:prstDash val="solid"/>
            <a:miter lim="800000"/>
          </a:ln>
          <a:effectLst/>
        </p:spPr>
      </p:cxnSp>
      <p:cxnSp>
        <p:nvCxnSpPr>
          <p:cNvPr id="581" name="Straight Connector 580"/>
          <p:cNvCxnSpPr/>
          <p:nvPr/>
        </p:nvCxnSpPr>
        <p:spPr>
          <a:xfrm flipH="1">
            <a:off x="8707766" y="1953673"/>
            <a:ext cx="226365" cy="132952"/>
          </a:xfrm>
          <a:prstGeom prst="line">
            <a:avLst/>
          </a:prstGeom>
          <a:noFill/>
          <a:ln w="6350" cap="flat" cmpd="sng" algn="ctr">
            <a:solidFill>
              <a:srgbClr val="5B9BD5"/>
            </a:solidFill>
            <a:prstDash val="solid"/>
            <a:miter lim="800000"/>
          </a:ln>
          <a:effectLst/>
        </p:spPr>
      </p:cxnSp>
      <p:cxnSp>
        <p:nvCxnSpPr>
          <p:cNvPr id="590" name="Straight Connector 589"/>
          <p:cNvCxnSpPr/>
          <p:nvPr/>
        </p:nvCxnSpPr>
        <p:spPr>
          <a:xfrm>
            <a:off x="8937453" y="1953673"/>
            <a:ext cx="226365" cy="132952"/>
          </a:xfrm>
          <a:prstGeom prst="line">
            <a:avLst/>
          </a:prstGeom>
          <a:noFill/>
          <a:ln w="6350" cap="flat" cmpd="sng" algn="ctr">
            <a:solidFill>
              <a:srgbClr val="5B9BD5"/>
            </a:solidFill>
            <a:prstDash val="solid"/>
            <a:miter lim="800000"/>
          </a:ln>
          <a:effectLst/>
        </p:spPr>
      </p:cxnSp>
      <p:cxnSp>
        <p:nvCxnSpPr>
          <p:cNvPr id="593" name="Straight Connector 592"/>
          <p:cNvCxnSpPr/>
          <p:nvPr/>
        </p:nvCxnSpPr>
        <p:spPr>
          <a:xfrm flipH="1">
            <a:off x="9144315" y="1953673"/>
            <a:ext cx="226365" cy="132952"/>
          </a:xfrm>
          <a:prstGeom prst="line">
            <a:avLst/>
          </a:prstGeom>
          <a:noFill/>
          <a:ln w="6350" cap="flat" cmpd="sng" algn="ctr">
            <a:solidFill>
              <a:srgbClr val="5B9BD5"/>
            </a:solidFill>
            <a:prstDash val="solid"/>
            <a:miter lim="800000"/>
          </a:ln>
          <a:effectLst/>
        </p:spPr>
      </p:cxnSp>
      <p:cxnSp>
        <p:nvCxnSpPr>
          <p:cNvPr id="602" name="Straight Connector 601"/>
          <p:cNvCxnSpPr/>
          <p:nvPr/>
        </p:nvCxnSpPr>
        <p:spPr>
          <a:xfrm>
            <a:off x="9381135" y="1953673"/>
            <a:ext cx="226365" cy="132952"/>
          </a:xfrm>
          <a:prstGeom prst="line">
            <a:avLst/>
          </a:prstGeom>
          <a:noFill/>
          <a:ln w="6350" cap="flat" cmpd="sng" algn="ctr">
            <a:solidFill>
              <a:srgbClr val="5B9BD5"/>
            </a:solidFill>
            <a:prstDash val="solid"/>
            <a:miter lim="800000"/>
          </a:ln>
          <a:effectLst/>
        </p:spPr>
      </p:cxnSp>
      <p:cxnSp>
        <p:nvCxnSpPr>
          <p:cNvPr id="605" name="Straight Connector 604"/>
          <p:cNvCxnSpPr/>
          <p:nvPr/>
        </p:nvCxnSpPr>
        <p:spPr>
          <a:xfrm flipH="1">
            <a:off x="9603819" y="1953673"/>
            <a:ext cx="226365" cy="132952"/>
          </a:xfrm>
          <a:prstGeom prst="line">
            <a:avLst/>
          </a:prstGeom>
          <a:noFill/>
          <a:ln w="6350" cap="flat" cmpd="sng" algn="ctr">
            <a:solidFill>
              <a:srgbClr val="5B9BD5"/>
            </a:solidFill>
            <a:prstDash val="solid"/>
            <a:miter lim="800000"/>
          </a:ln>
          <a:effectLst/>
        </p:spPr>
      </p:cxnSp>
      <p:cxnSp>
        <p:nvCxnSpPr>
          <p:cNvPr id="614" name="Straight Connector 613"/>
          <p:cNvCxnSpPr/>
          <p:nvPr/>
        </p:nvCxnSpPr>
        <p:spPr>
          <a:xfrm>
            <a:off x="9831069" y="1953673"/>
            <a:ext cx="226365" cy="132952"/>
          </a:xfrm>
          <a:prstGeom prst="line">
            <a:avLst/>
          </a:prstGeom>
          <a:noFill/>
          <a:ln w="6350" cap="flat" cmpd="sng" algn="ctr">
            <a:solidFill>
              <a:srgbClr val="5B9BD5"/>
            </a:solidFill>
            <a:prstDash val="solid"/>
            <a:miter lim="800000"/>
          </a:ln>
          <a:effectLst/>
        </p:spPr>
      </p:cxnSp>
      <p:cxnSp>
        <p:nvCxnSpPr>
          <p:cNvPr id="617" name="Straight Connector 616"/>
          <p:cNvCxnSpPr/>
          <p:nvPr/>
        </p:nvCxnSpPr>
        <p:spPr>
          <a:xfrm flipH="1">
            <a:off x="10053751" y="1953673"/>
            <a:ext cx="226365" cy="132952"/>
          </a:xfrm>
          <a:prstGeom prst="line">
            <a:avLst/>
          </a:prstGeom>
          <a:noFill/>
          <a:ln w="6350" cap="flat" cmpd="sng" algn="ctr">
            <a:solidFill>
              <a:srgbClr val="5B9BD5"/>
            </a:solidFill>
            <a:prstDash val="solid"/>
            <a:miter lim="800000"/>
          </a:ln>
          <a:effectLst/>
        </p:spPr>
      </p:cxnSp>
      <p:cxnSp>
        <p:nvCxnSpPr>
          <p:cNvPr id="626" name="Straight Connector 625"/>
          <p:cNvCxnSpPr/>
          <p:nvPr/>
        </p:nvCxnSpPr>
        <p:spPr>
          <a:xfrm>
            <a:off x="10285075" y="1953673"/>
            <a:ext cx="226365" cy="132952"/>
          </a:xfrm>
          <a:prstGeom prst="line">
            <a:avLst/>
          </a:prstGeom>
          <a:noFill/>
          <a:ln w="6350" cap="flat" cmpd="sng" algn="ctr">
            <a:solidFill>
              <a:srgbClr val="5B9BD5"/>
            </a:solidFill>
            <a:prstDash val="solid"/>
            <a:miter lim="800000"/>
          </a:ln>
          <a:effectLst/>
        </p:spPr>
      </p:cxnSp>
      <p:cxnSp>
        <p:nvCxnSpPr>
          <p:cNvPr id="629" name="Straight Connector 628"/>
          <p:cNvCxnSpPr/>
          <p:nvPr/>
        </p:nvCxnSpPr>
        <p:spPr>
          <a:xfrm flipH="1">
            <a:off x="10507758" y="1953673"/>
            <a:ext cx="226365" cy="132952"/>
          </a:xfrm>
          <a:prstGeom prst="line">
            <a:avLst/>
          </a:prstGeom>
          <a:noFill/>
          <a:ln w="6350" cap="flat" cmpd="sng" algn="ctr">
            <a:solidFill>
              <a:srgbClr val="5B9BD5"/>
            </a:solidFill>
            <a:prstDash val="solid"/>
            <a:miter lim="800000"/>
          </a:ln>
          <a:effectLst/>
        </p:spPr>
      </p:cxnSp>
      <p:cxnSp>
        <p:nvCxnSpPr>
          <p:cNvPr id="638" name="Straight Connector 637"/>
          <p:cNvCxnSpPr/>
          <p:nvPr/>
        </p:nvCxnSpPr>
        <p:spPr>
          <a:xfrm>
            <a:off x="10737445" y="1953673"/>
            <a:ext cx="226365" cy="132952"/>
          </a:xfrm>
          <a:prstGeom prst="line">
            <a:avLst/>
          </a:prstGeom>
          <a:noFill/>
          <a:ln w="6350" cap="flat" cmpd="sng" algn="ctr">
            <a:solidFill>
              <a:srgbClr val="5B9BD5"/>
            </a:solidFill>
            <a:prstDash val="solid"/>
            <a:miter lim="800000"/>
          </a:ln>
          <a:effectLst/>
        </p:spPr>
      </p:cxnSp>
      <p:cxnSp>
        <p:nvCxnSpPr>
          <p:cNvPr id="641" name="Straight Connector 640"/>
          <p:cNvCxnSpPr/>
          <p:nvPr/>
        </p:nvCxnSpPr>
        <p:spPr>
          <a:xfrm flipH="1">
            <a:off x="10960127" y="1953673"/>
            <a:ext cx="226365" cy="132952"/>
          </a:xfrm>
          <a:prstGeom prst="line">
            <a:avLst/>
          </a:prstGeom>
          <a:noFill/>
          <a:ln w="6350" cap="flat" cmpd="sng" algn="ctr">
            <a:solidFill>
              <a:srgbClr val="5B9BD5"/>
            </a:solidFill>
            <a:prstDash val="solid"/>
            <a:miter lim="800000"/>
          </a:ln>
          <a:effectLst/>
        </p:spPr>
      </p:cxnSp>
      <p:cxnSp>
        <p:nvCxnSpPr>
          <p:cNvPr id="650" name="Straight Connector 649"/>
          <p:cNvCxnSpPr/>
          <p:nvPr/>
        </p:nvCxnSpPr>
        <p:spPr>
          <a:xfrm>
            <a:off x="11187377" y="1953673"/>
            <a:ext cx="226365" cy="132952"/>
          </a:xfrm>
          <a:prstGeom prst="line">
            <a:avLst/>
          </a:prstGeom>
          <a:noFill/>
          <a:ln w="6350" cap="flat" cmpd="sng" algn="ctr">
            <a:solidFill>
              <a:srgbClr val="5B9BD5"/>
            </a:solidFill>
            <a:prstDash val="solid"/>
            <a:miter lim="800000"/>
          </a:ln>
          <a:effectLst/>
        </p:spPr>
      </p:cxnSp>
      <p:cxnSp>
        <p:nvCxnSpPr>
          <p:cNvPr id="375" name="Straight Connector 374"/>
          <p:cNvCxnSpPr/>
          <p:nvPr/>
        </p:nvCxnSpPr>
        <p:spPr>
          <a:xfrm>
            <a:off x="817100" y="1683000"/>
            <a:ext cx="226365" cy="132952"/>
          </a:xfrm>
          <a:prstGeom prst="line">
            <a:avLst/>
          </a:prstGeom>
          <a:noFill/>
          <a:ln w="6350" cap="flat" cmpd="sng" algn="ctr">
            <a:solidFill>
              <a:srgbClr val="5B9BD5"/>
            </a:solidFill>
            <a:prstDash val="solid"/>
            <a:miter lim="800000"/>
          </a:ln>
          <a:effectLst/>
        </p:spPr>
      </p:cxnSp>
      <p:cxnSp>
        <p:nvCxnSpPr>
          <p:cNvPr id="380" name="Straight Connector 379"/>
          <p:cNvCxnSpPr/>
          <p:nvPr/>
        </p:nvCxnSpPr>
        <p:spPr>
          <a:xfrm flipV="1">
            <a:off x="1039783" y="1677295"/>
            <a:ext cx="226365" cy="144362"/>
          </a:xfrm>
          <a:prstGeom prst="line">
            <a:avLst/>
          </a:prstGeom>
          <a:noFill/>
          <a:ln w="6350" cap="flat" cmpd="sng" algn="ctr">
            <a:solidFill>
              <a:srgbClr val="5B9BD5"/>
            </a:solidFill>
            <a:prstDash val="solid"/>
            <a:miter lim="800000"/>
          </a:ln>
          <a:effectLst/>
        </p:spPr>
      </p:cxnSp>
      <p:cxnSp>
        <p:nvCxnSpPr>
          <p:cNvPr id="387" name="Straight Connector 386"/>
          <p:cNvCxnSpPr/>
          <p:nvPr/>
        </p:nvCxnSpPr>
        <p:spPr>
          <a:xfrm>
            <a:off x="1267033" y="1687460"/>
            <a:ext cx="226365" cy="132952"/>
          </a:xfrm>
          <a:prstGeom prst="line">
            <a:avLst/>
          </a:prstGeom>
          <a:noFill/>
          <a:ln w="6350" cap="flat" cmpd="sng" algn="ctr">
            <a:solidFill>
              <a:srgbClr val="5B9BD5"/>
            </a:solidFill>
            <a:prstDash val="solid"/>
            <a:miter lim="800000"/>
          </a:ln>
          <a:effectLst/>
        </p:spPr>
      </p:cxnSp>
      <p:cxnSp>
        <p:nvCxnSpPr>
          <p:cNvPr id="392" name="Straight Connector 391"/>
          <p:cNvCxnSpPr/>
          <p:nvPr/>
        </p:nvCxnSpPr>
        <p:spPr>
          <a:xfrm flipV="1">
            <a:off x="1489715" y="1677295"/>
            <a:ext cx="226365" cy="144362"/>
          </a:xfrm>
          <a:prstGeom prst="line">
            <a:avLst/>
          </a:prstGeom>
          <a:noFill/>
          <a:ln w="6350" cap="flat" cmpd="sng" algn="ctr">
            <a:solidFill>
              <a:srgbClr val="5B9BD5"/>
            </a:solidFill>
            <a:prstDash val="solid"/>
            <a:miter lim="800000"/>
          </a:ln>
          <a:effectLst/>
        </p:spPr>
      </p:cxnSp>
      <p:cxnSp>
        <p:nvCxnSpPr>
          <p:cNvPr id="399" name="Straight Connector 398"/>
          <p:cNvCxnSpPr/>
          <p:nvPr/>
        </p:nvCxnSpPr>
        <p:spPr>
          <a:xfrm>
            <a:off x="1719402" y="1683000"/>
            <a:ext cx="226365" cy="132952"/>
          </a:xfrm>
          <a:prstGeom prst="line">
            <a:avLst/>
          </a:prstGeom>
          <a:noFill/>
          <a:ln w="6350" cap="flat" cmpd="sng" algn="ctr">
            <a:solidFill>
              <a:srgbClr val="5B9BD5"/>
            </a:solidFill>
            <a:prstDash val="solid"/>
            <a:miter lim="800000"/>
          </a:ln>
          <a:effectLst/>
        </p:spPr>
      </p:cxnSp>
      <p:cxnSp>
        <p:nvCxnSpPr>
          <p:cNvPr id="404" name="Straight Connector 403"/>
          <p:cNvCxnSpPr/>
          <p:nvPr/>
        </p:nvCxnSpPr>
        <p:spPr>
          <a:xfrm flipV="1">
            <a:off x="1942085" y="1677295"/>
            <a:ext cx="226365" cy="144362"/>
          </a:xfrm>
          <a:prstGeom prst="line">
            <a:avLst/>
          </a:prstGeom>
          <a:noFill/>
          <a:ln w="6350" cap="flat" cmpd="sng" algn="ctr">
            <a:solidFill>
              <a:srgbClr val="5B9BD5"/>
            </a:solidFill>
            <a:prstDash val="solid"/>
            <a:miter lim="800000"/>
          </a:ln>
          <a:effectLst/>
        </p:spPr>
      </p:cxnSp>
      <p:cxnSp>
        <p:nvCxnSpPr>
          <p:cNvPr id="411" name="Straight Connector 410"/>
          <p:cNvCxnSpPr/>
          <p:nvPr/>
        </p:nvCxnSpPr>
        <p:spPr>
          <a:xfrm>
            <a:off x="2169336" y="1683000"/>
            <a:ext cx="226365" cy="132952"/>
          </a:xfrm>
          <a:prstGeom prst="line">
            <a:avLst/>
          </a:prstGeom>
          <a:noFill/>
          <a:ln w="6350" cap="flat" cmpd="sng" algn="ctr">
            <a:solidFill>
              <a:srgbClr val="5B9BD5"/>
            </a:solidFill>
            <a:prstDash val="solid"/>
            <a:miter lim="800000"/>
          </a:ln>
          <a:effectLst/>
        </p:spPr>
      </p:cxnSp>
      <p:cxnSp>
        <p:nvCxnSpPr>
          <p:cNvPr id="416" name="Straight Connector 415"/>
          <p:cNvCxnSpPr/>
          <p:nvPr/>
        </p:nvCxnSpPr>
        <p:spPr>
          <a:xfrm flipV="1">
            <a:off x="2392018" y="1677295"/>
            <a:ext cx="226365" cy="144362"/>
          </a:xfrm>
          <a:prstGeom prst="line">
            <a:avLst/>
          </a:prstGeom>
          <a:noFill/>
          <a:ln w="6350" cap="flat" cmpd="sng" algn="ctr">
            <a:solidFill>
              <a:srgbClr val="5B9BD5"/>
            </a:solidFill>
            <a:prstDash val="solid"/>
            <a:miter lim="800000"/>
          </a:ln>
          <a:effectLst/>
        </p:spPr>
      </p:cxnSp>
      <p:cxnSp>
        <p:nvCxnSpPr>
          <p:cNvPr id="423" name="Straight Connector 422"/>
          <p:cNvCxnSpPr/>
          <p:nvPr/>
        </p:nvCxnSpPr>
        <p:spPr>
          <a:xfrm>
            <a:off x="2615668" y="1683000"/>
            <a:ext cx="226365" cy="132952"/>
          </a:xfrm>
          <a:prstGeom prst="line">
            <a:avLst/>
          </a:prstGeom>
          <a:noFill/>
          <a:ln w="6350" cap="flat" cmpd="sng" algn="ctr">
            <a:solidFill>
              <a:srgbClr val="5B9BD5"/>
            </a:solidFill>
            <a:prstDash val="solid"/>
            <a:miter lim="800000"/>
          </a:ln>
          <a:effectLst/>
        </p:spPr>
      </p:cxnSp>
      <p:cxnSp>
        <p:nvCxnSpPr>
          <p:cNvPr id="428" name="Straight Connector 427"/>
          <p:cNvCxnSpPr/>
          <p:nvPr/>
        </p:nvCxnSpPr>
        <p:spPr>
          <a:xfrm flipV="1">
            <a:off x="2838352" y="1677295"/>
            <a:ext cx="226365" cy="144362"/>
          </a:xfrm>
          <a:prstGeom prst="line">
            <a:avLst/>
          </a:prstGeom>
          <a:noFill/>
          <a:ln w="6350" cap="flat" cmpd="sng" algn="ctr">
            <a:solidFill>
              <a:srgbClr val="5B9BD5"/>
            </a:solidFill>
            <a:prstDash val="solid"/>
            <a:miter lim="800000"/>
          </a:ln>
          <a:effectLst/>
        </p:spPr>
      </p:cxnSp>
      <p:cxnSp>
        <p:nvCxnSpPr>
          <p:cNvPr id="435" name="Straight Connector 434"/>
          <p:cNvCxnSpPr/>
          <p:nvPr/>
        </p:nvCxnSpPr>
        <p:spPr>
          <a:xfrm>
            <a:off x="3065602" y="1683000"/>
            <a:ext cx="226365" cy="132952"/>
          </a:xfrm>
          <a:prstGeom prst="line">
            <a:avLst/>
          </a:prstGeom>
          <a:noFill/>
          <a:ln w="6350" cap="flat" cmpd="sng" algn="ctr">
            <a:solidFill>
              <a:srgbClr val="5B9BD5"/>
            </a:solidFill>
            <a:prstDash val="solid"/>
            <a:miter lim="800000"/>
          </a:ln>
          <a:effectLst/>
        </p:spPr>
      </p:cxnSp>
      <p:cxnSp>
        <p:nvCxnSpPr>
          <p:cNvPr id="440" name="Straight Connector 439"/>
          <p:cNvCxnSpPr/>
          <p:nvPr/>
        </p:nvCxnSpPr>
        <p:spPr>
          <a:xfrm flipV="1">
            <a:off x="3288284" y="1677295"/>
            <a:ext cx="226365" cy="144362"/>
          </a:xfrm>
          <a:prstGeom prst="line">
            <a:avLst/>
          </a:prstGeom>
          <a:noFill/>
          <a:ln w="6350" cap="flat" cmpd="sng" algn="ctr">
            <a:solidFill>
              <a:srgbClr val="5B9BD5"/>
            </a:solidFill>
            <a:prstDash val="solid"/>
            <a:miter lim="800000"/>
          </a:ln>
          <a:effectLst/>
        </p:spPr>
      </p:cxnSp>
      <p:cxnSp>
        <p:nvCxnSpPr>
          <p:cNvPr id="447" name="Straight Connector 446"/>
          <p:cNvCxnSpPr/>
          <p:nvPr/>
        </p:nvCxnSpPr>
        <p:spPr>
          <a:xfrm>
            <a:off x="3517971" y="1683000"/>
            <a:ext cx="226365" cy="132952"/>
          </a:xfrm>
          <a:prstGeom prst="line">
            <a:avLst/>
          </a:prstGeom>
          <a:noFill/>
          <a:ln w="6350" cap="flat" cmpd="sng" algn="ctr">
            <a:solidFill>
              <a:srgbClr val="5B9BD5"/>
            </a:solidFill>
            <a:prstDash val="solid"/>
            <a:miter lim="800000"/>
          </a:ln>
          <a:effectLst/>
        </p:spPr>
      </p:cxnSp>
      <p:cxnSp>
        <p:nvCxnSpPr>
          <p:cNvPr id="452" name="Straight Connector 451"/>
          <p:cNvCxnSpPr/>
          <p:nvPr/>
        </p:nvCxnSpPr>
        <p:spPr>
          <a:xfrm flipV="1">
            <a:off x="3740654" y="1677295"/>
            <a:ext cx="226365" cy="144362"/>
          </a:xfrm>
          <a:prstGeom prst="line">
            <a:avLst/>
          </a:prstGeom>
          <a:noFill/>
          <a:ln w="6350" cap="flat" cmpd="sng" algn="ctr">
            <a:solidFill>
              <a:srgbClr val="5B9BD5"/>
            </a:solidFill>
            <a:prstDash val="solid"/>
            <a:miter lim="800000"/>
          </a:ln>
          <a:effectLst/>
        </p:spPr>
      </p:cxnSp>
      <p:cxnSp>
        <p:nvCxnSpPr>
          <p:cNvPr id="459" name="Straight Connector 458"/>
          <p:cNvCxnSpPr/>
          <p:nvPr/>
        </p:nvCxnSpPr>
        <p:spPr>
          <a:xfrm>
            <a:off x="3971978" y="1683000"/>
            <a:ext cx="226365" cy="132952"/>
          </a:xfrm>
          <a:prstGeom prst="line">
            <a:avLst/>
          </a:prstGeom>
          <a:noFill/>
          <a:ln w="6350" cap="flat" cmpd="sng" algn="ctr">
            <a:solidFill>
              <a:srgbClr val="5B9BD5"/>
            </a:solidFill>
            <a:prstDash val="solid"/>
            <a:miter lim="800000"/>
          </a:ln>
          <a:effectLst/>
        </p:spPr>
      </p:cxnSp>
      <p:cxnSp>
        <p:nvCxnSpPr>
          <p:cNvPr id="464" name="Straight Connector 463"/>
          <p:cNvCxnSpPr/>
          <p:nvPr/>
        </p:nvCxnSpPr>
        <p:spPr>
          <a:xfrm flipV="1">
            <a:off x="4185138" y="1682520"/>
            <a:ext cx="226365" cy="144362"/>
          </a:xfrm>
          <a:prstGeom prst="line">
            <a:avLst/>
          </a:prstGeom>
          <a:noFill/>
          <a:ln w="6350" cap="flat" cmpd="sng" algn="ctr">
            <a:solidFill>
              <a:srgbClr val="5B9BD5"/>
            </a:solidFill>
            <a:prstDash val="solid"/>
            <a:miter lim="800000"/>
          </a:ln>
          <a:effectLst/>
        </p:spPr>
      </p:cxnSp>
      <p:cxnSp>
        <p:nvCxnSpPr>
          <p:cNvPr id="471" name="Straight Connector 470"/>
          <p:cNvCxnSpPr/>
          <p:nvPr/>
        </p:nvCxnSpPr>
        <p:spPr>
          <a:xfrm>
            <a:off x="4424692" y="1684295"/>
            <a:ext cx="226365" cy="132952"/>
          </a:xfrm>
          <a:prstGeom prst="line">
            <a:avLst/>
          </a:prstGeom>
          <a:noFill/>
          <a:ln w="6350" cap="flat" cmpd="sng" algn="ctr">
            <a:solidFill>
              <a:srgbClr val="5B9BD5"/>
            </a:solidFill>
            <a:prstDash val="solid"/>
            <a:miter lim="800000"/>
          </a:ln>
          <a:effectLst/>
        </p:spPr>
      </p:cxnSp>
      <p:cxnSp>
        <p:nvCxnSpPr>
          <p:cNvPr id="476" name="Straight Connector 475"/>
          <p:cNvCxnSpPr/>
          <p:nvPr/>
        </p:nvCxnSpPr>
        <p:spPr>
          <a:xfrm flipV="1">
            <a:off x="4647375" y="1678590"/>
            <a:ext cx="226365" cy="144362"/>
          </a:xfrm>
          <a:prstGeom prst="line">
            <a:avLst/>
          </a:prstGeom>
          <a:noFill/>
          <a:ln w="6350" cap="flat" cmpd="sng" algn="ctr">
            <a:solidFill>
              <a:srgbClr val="5B9BD5"/>
            </a:solidFill>
            <a:prstDash val="solid"/>
            <a:miter lim="800000"/>
          </a:ln>
          <a:effectLst/>
        </p:spPr>
      </p:cxnSp>
      <p:cxnSp>
        <p:nvCxnSpPr>
          <p:cNvPr id="483" name="Straight Connector 482"/>
          <p:cNvCxnSpPr/>
          <p:nvPr/>
        </p:nvCxnSpPr>
        <p:spPr>
          <a:xfrm>
            <a:off x="4874625" y="1684295"/>
            <a:ext cx="226365" cy="132952"/>
          </a:xfrm>
          <a:prstGeom prst="line">
            <a:avLst/>
          </a:prstGeom>
          <a:noFill/>
          <a:ln w="6350" cap="flat" cmpd="sng" algn="ctr">
            <a:solidFill>
              <a:srgbClr val="5B9BD5"/>
            </a:solidFill>
            <a:prstDash val="solid"/>
            <a:miter lim="800000"/>
          </a:ln>
          <a:effectLst/>
        </p:spPr>
      </p:cxnSp>
      <p:cxnSp>
        <p:nvCxnSpPr>
          <p:cNvPr id="488" name="Straight Connector 487"/>
          <p:cNvCxnSpPr/>
          <p:nvPr/>
        </p:nvCxnSpPr>
        <p:spPr>
          <a:xfrm flipV="1">
            <a:off x="5097307" y="1678590"/>
            <a:ext cx="226365" cy="144362"/>
          </a:xfrm>
          <a:prstGeom prst="line">
            <a:avLst/>
          </a:prstGeom>
          <a:noFill/>
          <a:ln w="6350" cap="flat" cmpd="sng" algn="ctr">
            <a:solidFill>
              <a:srgbClr val="5B9BD5"/>
            </a:solidFill>
            <a:prstDash val="solid"/>
            <a:miter lim="800000"/>
          </a:ln>
          <a:effectLst/>
        </p:spPr>
      </p:cxnSp>
      <p:cxnSp>
        <p:nvCxnSpPr>
          <p:cNvPr id="495" name="Straight Connector 494"/>
          <p:cNvCxnSpPr/>
          <p:nvPr/>
        </p:nvCxnSpPr>
        <p:spPr>
          <a:xfrm>
            <a:off x="5326994" y="1684295"/>
            <a:ext cx="226365" cy="132952"/>
          </a:xfrm>
          <a:prstGeom prst="line">
            <a:avLst/>
          </a:prstGeom>
          <a:noFill/>
          <a:ln w="6350" cap="flat" cmpd="sng" algn="ctr">
            <a:solidFill>
              <a:srgbClr val="5B9BD5"/>
            </a:solidFill>
            <a:prstDash val="solid"/>
            <a:miter lim="800000"/>
          </a:ln>
          <a:effectLst/>
        </p:spPr>
      </p:cxnSp>
      <p:cxnSp>
        <p:nvCxnSpPr>
          <p:cNvPr id="500" name="Straight Connector 499"/>
          <p:cNvCxnSpPr/>
          <p:nvPr/>
        </p:nvCxnSpPr>
        <p:spPr>
          <a:xfrm flipV="1">
            <a:off x="5545604" y="1678590"/>
            <a:ext cx="226365" cy="144362"/>
          </a:xfrm>
          <a:prstGeom prst="line">
            <a:avLst/>
          </a:prstGeom>
          <a:noFill/>
          <a:ln w="6350" cap="flat" cmpd="sng" algn="ctr">
            <a:solidFill>
              <a:srgbClr val="5B9BD5"/>
            </a:solidFill>
            <a:prstDash val="solid"/>
            <a:miter lim="800000"/>
          </a:ln>
          <a:effectLst/>
        </p:spPr>
      </p:cxnSp>
      <p:cxnSp>
        <p:nvCxnSpPr>
          <p:cNvPr id="507" name="Straight Connector 506"/>
          <p:cNvCxnSpPr/>
          <p:nvPr/>
        </p:nvCxnSpPr>
        <p:spPr>
          <a:xfrm>
            <a:off x="5777402" y="1684295"/>
            <a:ext cx="226365" cy="132952"/>
          </a:xfrm>
          <a:prstGeom prst="line">
            <a:avLst/>
          </a:prstGeom>
          <a:noFill/>
          <a:ln w="6350" cap="flat" cmpd="sng" algn="ctr">
            <a:solidFill>
              <a:srgbClr val="5B9BD5"/>
            </a:solidFill>
            <a:prstDash val="solid"/>
            <a:miter lim="800000"/>
          </a:ln>
          <a:effectLst/>
        </p:spPr>
      </p:cxnSp>
      <p:cxnSp>
        <p:nvCxnSpPr>
          <p:cNvPr id="512" name="Straight Connector 511"/>
          <p:cNvCxnSpPr/>
          <p:nvPr/>
        </p:nvCxnSpPr>
        <p:spPr>
          <a:xfrm flipV="1">
            <a:off x="6000084" y="1678590"/>
            <a:ext cx="226365" cy="144362"/>
          </a:xfrm>
          <a:prstGeom prst="line">
            <a:avLst/>
          </a:prstGeom>
          <a:noFill/>
          <a:ln w="6350" cap="flat" cmpd="sng" algn="ctr">
            <a:solidFill>
              <a:srgbClr val="5B9BD5"/>
            </a:solidFill>
            <a:prstDash val="solid"/>
            <a:miter lim="800000"/>
          </a:ln>
          <a:effectLst/>
        </p:spPr>
      </p:cxnSp>
      <p:cxnSp>
        <p:nvCxnSpPr>
          <p:cNvPr id="519" name="Straight Connector 518"/>
          <p:cNvCxnSpPr/>
          <p:nvPr/>
        </p:nvCxnSpPr>
        <p:spPr>
          <a:xfrm>
            <a:off x="6227334" y="1688755"/>
            <a:ext cx="226365" cy="132952"/>
          </a:xfrm>
          <a:prstGeom prst="line">
            <a:avLst/>
          </a:prstGeom>
          <a:noFill/>
          <a:ln w="6350" cap="flat" cmpd="sng" algn="ctr">
            <a:solidFill>
              <a:srgbClr val="5B9BD5"/>
            </a:solidFill>
            <a:prstDash val="solid"/>
            <a:miter lim="800000"/>
          </a:ln>
          <a:effectLst/>
        </p:spPr>
      </p:cxnSp>
      <p:cxnSp>
        <p:nvCxnSpPr>
          <p:cNvPr id="524" name="Straight Connector 523"/>
          <p:cNvCxnSpPr/>
          <p:nvPr/>
        </p:nvCxnSpPr>
        <p:spPr>
          <a:xfrm flipV="1">
            <a:off x="6450017" y="1678590"/>
            <a:ext cx="226365" cy="144362"/>
          </a:xfrm>
          <a:prstGeom prst="line">
            <a:avLst/>
          </a:prstGeom>
          <a:noFill/>
          <a:ln w="6350" cap="flat" cmpd="sng" algn="ctr">
            <a:solidFill>
              <a:srgbClr val="5B9BD5"/>
            </a:solidFill>
            <a:prstDash val="solid"/>
            <a:miter lim="800000"/>
          </a:ln>
          <a:effectLst/>
        </p:spPr>
      </p:cxnSp>
      <p:cxnSp>
        <p:nvCxnSpPr>
          <p:cNvPr id="531" name="Straight Connector 530"/>
          <p:cNvCxnSpPr/>
          <p:nvPr/>
        </p:nvCxnSpPr>
        <p:spPr>
          <a:xfrm>
            <a:off x="6681342" y="1684295"/>
            <a:ext cx="226365" cy="132952"/>
          </a:xfrm>
          <a:prstGeom prst="line">
            <a:avLst/>
          </a:prstGeom>
          <a:noFill/>
          <a:ln w="6350" cap="flat" cmpd="sng" algn="ctr">
            <a:solidFill>
              <a:srgbClr val="5B9BD5"/>
            </a:solidFill>
            <a:prstDash val="solid"/>
            <a:miter lim="800000"/>
          </a:ln>
          <a:effectLst/>
        </p:spPr>
      </p:cxnSp>
      <p:cxnSp>
        <p:nvCxnSpPr>
          <p:cNvPr id="536" name="Straight Connector 535"/>
          <p:cNvCxnSpPr/>
          <p:nvPr/>
        </p:nvCxnSpPr>
        <p:spPr>
          <a:xfrm flipV="1">
            <a:off x="6904023" y="1678590"/>
            <a:ext cx="226365" cy="144362"/>
          </a:xfrm>
          <a:prstGeom prst="line">
            <a:avLst/>
          </a:prstGeom>
          <a:noFill/>
          <a:ln w="6350" cap="flat" cmpd="sng" algn="ctr">
            <a:solidFill>
              <a:srgbClr val="5B9BD5"/>
            </a:solidFill>
            <a:prstDash val="solid"/>
            <a:miter lim="800000"/>
          </a:ln>
          <a:effectLst/>
        </p:spPr>
      </p:cxnSp>
      <p:cxnSp>
        <p:nvCxnSpPr>
          <p:cNvPr id="543" name="Straight Connector 542"/>
          <p:cNvCxnSpPr/>
          <p:nvPr/>
        </p:nvCxnSpPr>
        <p:spPr>
          <a:xfrm>
            <a:off x="7133711" y="1684295"/>
            <a:ext cx="226365" cy="132952"/>
          </a:xfrm>
          <a:prstGeom prst="line">
            <a:avLst/>
          </a:prstGeom>
          <a:noFill/>
          <a:ln w="6350" cap="flat" cmpd="sng" algn="ctr">
            <a:solidFill>
              <a:srgbClr val="5B9BD5"/>
            </a:solidFill>
            <a:prstDash val="solid"/>
            <a:miter lim="800000"/>
          </a:ln>
          <a:effectLst/>
        </p:spPr>
      </p:cxnSp>
      <p:cxnSp>
        <p:nvCxnSpPr>
          <p:cNvPr id="548" name="Straight Connector 547"/>
          <p:cNvCxnSpPr/>
          <p:nvPr/>
        </p:nvCxnSpPr>
        <p:spPr>
          <a:xfrm flipV="1">
            <a:off x="7359992" y="1678590"/>
            <a:ext cx="226365" cy="144362"/>
          </a:xfrm>
          <a:prstGeom prst="line">
            <a:avLst/>
          </a:prstGeom>
          <a:noFill/>
          <a:ln w="6350" cap="flat" cmpd="sng" algn="ctr">
            <a:solidFill>
              <a:srgbClr val="5B9BD5"/>
            </a:solidFill>
            <a:prstDash val="solid"/>
            <a:miter lim="800000"/>
          </a:ln>
          <a:effectLst/>
        </p:spPr>
      </p:cxnSp>
      <p:cxnSp>
        <p:nvCxnSpPr>
          <p:cNvPr id="555" name="Straight Connector 554"/>
          <p:cNvCxnSpPr/>
          <p:nvPr/>
        </p:nvCxnSpPr>
        <p:spPr>
          <a:xfrm>
            <a:off x="7587242" y="1684295"/>
            <a:ext cx="226365" cy="132952"/>
          </a:xfrm>
          <a:prstGeom prst="line">
            <a:avLst/>
          </a:prstGeom>
          <a:noFill/>
          <a:ln w="6350" cap="flat" cmpd="sng" algn="ctr">
            <a:solidFill>
              <a:srgbClr val="5B9BD5"/>
            </a:solidFill>
            <a:prstDash val="solid"/>
            <a:miter lim="800000"/>
          </a:ln>
          <a:effectLst/>
        </p:spPr>
      </p:cxnSp>
      <p:cxnSp>
        <p:nvCxnSpPr>
          <p:cNvPr id="560" name="Straight Connector 559"/>
          <p:cNvCxnSpPr/>
          <p:nvPr/>
        </p:nvCxnSpPr>
        <p:spPr>
          <a:xfrm flipV="1">
            <a:off x="7806325" y="1678590"/>
            <a:ext cx="226365" cy="144362"/>
          </a:xfrm>
          <a:prstGeom prst="line">
            <a:avLst/>
          </a:prstGeom>
          <a:noFill/>
          <a:ln w="6350" cap="flat" cmpd="sng" algn="ctr">
            <a:solidFill>
              <a:srgbClr val="5B9BD5"/>
            </a:solidFill>
            <a:prstDash val="solid"/>
            <a:miter lim="800000"/>
          </a:ln>
          <a:effectLst/>
        </p:spPr>
      </p:cxnSp>
      <p:cxnSp>
        <p:nvCxnSpPr>
          <p:cNvPr id="567" name="Straight Connector 566"/>
          <p:cNvCxnSpPr/>
          <p:nvPr/>
        </p:nvCxnSpPr>
        <p:spPr>
          <a:xfrm>
            <a:off x="8038750" y="1687769"/>
            <a:ext cx="226365" cy="132952"/>
          </a:xfrm>
          <a:prstGeom prst="line">
            <a:avLst/>
          </a:prstGeom>
          <a:noFill/>
          <a:ln w="6350" cap="flat" cmpd="sng" algn="ctr">
            <a:solidFill>
              <a:srgbClr val="5B9BD5"/>
            </a:solidFill>
            <a:prstDash val="solid"/>
            <a:miter lim="800000"/>
          </a:ln>
          <a:effectLst/>
        </p:spPr>
      </p:cxnSp>
      <p:cxnSp>
        <p:nvCxnSpPr>
          <p:cNvPr id="572" name="Straight Connector 571"/>
          <p:cNvCxnSpPr/>
          <p:nvPr/>
        </p:nvCxnSpPr>
        <p:spPr>
          <a:xfrm flipV="1">
            <a:off x="8261433" y="1682064"/>
            <a:ext cx="226365" cy="144362"/>
          </a:xfrm>
          <a:prstGeom prst="line">
            <a:avLst/>
          </a:prstGeom>
          <a:noFill/>
          <a:ln w="6350" cap="flat" cmpd="sng" algn="ctr">
            <a:solidFill>
              <a:srgbClr val="5B9BD5"/>
            </a:solidFill>
            <a:prstDash val="solid"/>
            <a:miter lim="800000"/>
          </a:ln>
          <a:effectLst/>
        </p:spPr>
      </p:cxnSp>
      <p:cxnSp>
        <p:nvCxnSpPr>
          <p:cNvPr id="579" name="Straight Connector 578"/>
          <p:cNvCxnSpPr/>
          <p:nvPr/>
        </p:nvCxnSpPr>
        <p:spPr>
          <a:xfrm>
            <a:off x="8488683" y="1687769"/>
            <a:ext cx="226365" cy="132952"/>
          </a:xfrm>
          <a:prstGeom prst="line">
            <a:avLst/>
          </a:prstGeom>
          <a:noFill/>
          <a:ln w="6350" cap="flat" cmpd="sng" algn="ctr">
            <a:solidFill>
              <a:srgbClr val="5B9BD5"/>
            </a:solidFill>
            <a:prstDash val="solid"/>
            <a:miter lim="800000"/>
          </a:ln>
          <a:effectLst/>
        </p:spPr>
      </p:cxnSp>
      <p:cxnSp>
        <p:nvCxnSpPr>
          <p:cNvPr id="584" name="Straight Connector 583"/>
          <p:cNvCxnSpPr/>
          <p:nvPr/>
        </p:nvCxnSpPr>
        <p:spPr>
          <a:xfrm flipV="1">
            <a:off x="8707766" y="1682064"/>
            <a:ext cx="226365" cy="144362"/>
          </a:xfrm>
          <a:prstGeom prst="line">
            <a:avLst/>
          </a:prstGeom>
          <a:noFill/>
          <a:ln w="6350" cap="flat" cmpd="sng" algn="ctr">
            <a:solidFill>
              <a:srgbClr val="5B9BD5"/>
            </a:solidFill>
            <a:prstDash val="solid"/>
            <a:miter lim="800000"/>
          </a:ln>
          <a:effectLst/>
        </p:spPr>
      </p:cxnSp>
      <p:cxnSp>
        <p:nvCxnSpPr>
          <p:cNvPr id="591" name="Straight Connector 590"/>
          <p:cNvCxnSpPr/>
          <p:nvPr/>
        </p:nvCxnSpPr>
        <p:spPr>
          <a:xfrm>
            <a:off x="8937453" y="1687769"/>
            <a:ext cx="226365" cy="132952"/>
          </a:xfrm>
          <a:prstGeom prst="line">
            <a:avLst/>
          </a:prstGeom>
          <a:noFill/>
          <a:ln w="6350" cap="flat" cmpd="sng" algn="ctr">
            <a:solidFill>
              <a:srgbClr val="5B9BD5"/>
            </a:solidFill>
            <a:prstDash val="solid"/>
            <a:miter lim="800000"/>
          </a:ln>
          <a:effectLst/>
        </p:spPr>
      </p:cxnSp>
      <p:cxnSp>
        <p:nvCxnSpPr>
          <p:cNvPr id="596" name="Straight Connector 595"/>
          <p:cNvCxnSpPr/>
          <p:nvPr/>
        </p:nvCxnSpPr>
        <p:spPr>
          <a:xfrm flipV="1">
            <a:off x="9144315" y="1682064"/>
            <a:ext cx="226365" cy="144362"/>
          </a:xfrm>
          <a:prstGeom prst="line">
            <a:avLst/>
          </a:prstGeom>
          <a:noFill/>
          <a:ln w="6350" cap="flat" cmpd="sng" algn="ctr">
            <a:solidFill>
              <a:srgbClr val="5B9BD5"/>
            </a:solidFill>
            <a:prstDash val="solid"/>
            <a:miter lim="800000"/>
          </a:ln>
          <a:effectLst/>
        </p:spPr>
      </p:cxnSp>
      <p:cxnSp>
        <p:nvCxnSpPr>
          <p:cNvPr id="603" name="Straight Connector 602"/>
          <p:cNvCxnSpPr/>
          <p:nvPr/>
        </p:nvCxnSpPr>
        <p:spPr>
          <a:xfrm>
            <a:off x="9381135" y="1687769"/>
            <a:ext cx="226365" cy="132952"/>
          </a:xfrm>
          <a:prstGeom prst="line">
            <a:avLst/>
          </a:prstGeom>
          <a:noFill/>
          <a:ln w="6350" cap="flat" cmpd="sng" algn="ctr">
            <a:solidFill>
              <a:srgbClr val="5B9BD5"/>
            </a:solidFill>
            <a:prstDash val="solid"/>
            <a:miter lim="800000"/>
          </a:ln>
          <a:effectLst/>
        </p:spPr>
      </p:cxnSp>
      <p:cxnSp>
        <p:nvCxnSpPr>
          <p:cNvPr id="608" name="Straight Connector 607"/>
          <p:cNvCxnSpPr/>
          <p:nvPr/>
        </p:nvCxnSpPr>
        <p:spPr>
          <a:xfrm flipV="1">
            <a:off x="9603819" y="1682064"/>
            <a:ext cx="226365" cy="144362"/>
          </a:xfrm>
          <a:prstGeom prst="line">
            <a:avLst/>
          </a:prstGeom>
          <a:noFill/>
          <a:ln w="6350" cap="flat" cmpd="sng" algn="ctr">
            <a:solidFill>
              <a:srgbClr val="5B9BD5"/>
            </a:solidFill>
            <a:prstDash val="solid"/>
            <a:miter lim="800000"/>
          </a:ln>
          <a:effectLst/>
        </p:spPr>
      </p:cxnSp>
      <p:cxnSp>
        <p:nvCxnSpPr>
          <p:cNvPr id="615" name="Straight Connector 614"/>
          <p:cNvCxnSpPr/>
          <p:nvPr/>
        </p:nvCxnSpPr>
        <p:spPr>
          <a:xfrm>
            <a:off x="9831069" y="1687769"/>
            <a:ext cx="226365" cy="132952"/>
          </a:xfrm>
          <a:prstGeom prst="line">
            <a:avLst/>
          </a:prstGeom>
          <a:noFill/>
          <a:ln w="6350" cap="flat" cmpd="sng" algn="ctr">
            <a:solidFill>
              <a:srgbClr val="5B9BD5"/>
            </a:solidFill>
            <a:prstDash val="solid"/>
            <a:miter lim="800000"/>
          </a:ln>
          <a:effectLst/>
        </p:spPr>
      </p:cxnSp>
      <p:cxnSp>
        <p:nvCxnSpPr>
          <p:cNvPr id="620" name="Straight Connector 619"/>
          <p:cNvCxnSpPr/>
          <p:nvPr/>
        </p:nvCxnSpPr>
        <p:spPr>
          <a:xfrm flipV="1">
            <a:off x="10053751" y="1682064"/>
            <a:ext cx="226365" cy="144362"/>
          </a:xfrm>
          <a:prstGeom prst="line">
            <a:avLst/>
          </a:prstGeom>
          <a:noFill/>
          <a:ln w="6350" cap="flat" cmpd="sng" algn="ctr">
            <a:solidFill>
              <a:srgbClr val="5B9BD5"/>
            </a:solidFill>
            <a:prstDash val="solid"/>
            <a:miter lim="800000"/>
          </a:ln>
          <a:effectLst/>
        </p:spPr>
      </p:cxnSp>
      <p:cxnSp>
        <p:nvCxnSpPr>
          <p:cNvPr id="627" name="Straight Connector 626"/>
          <p:cNvCxnSpPr/>
          <p:nvPr/>
        </p:nvCxnSpPr>
        <p:spPr>
          <a:xfrm>
            <a:off x="10285075" y="1687769"/>
            <a:ext cx="226365" cy="132952"/>
          </a:xfrm>
          <a:prstGeom prst="line">
            <a:avLst/>
          </a:prstGeom>
          <a:noFill/>
          <a:ln w="6350" cap="flat" cmpd="sng" algn="ctr">
            <a:solidFill>
              <a:srgbClr val="5B9BD5"/>
            </a:solidFill>
            <a:prstDash val="solid"/>
            <a:miter lim="800000"/>
          </a:ln>
          <a:effectLst/>
        </p:spPr>
      </p:cxnSp>
      <p:cxnSp>
        <p:nvCxnSpPr>
          <p:cNvPr id="632" name="Straight Connector 631"/>
          <p:cNvCxnSpPr/>
          <p:nvPr/>
        </p:nvCxnSpPr>
        <p:spPr>
          <a:xfrm flipV="1">
            <a:off x="10507758" y="1682064"/>
            <a:ext cx="226365" cy="144362"/>
          </a:xfrm>
          <a:prstGeom prst="line">
            <a:avLst/>
          </a:prstGeom>
          <a:noFill/>
          <a:ln w="6350" cap="flat" cmpd="sng" algn="ctr">
            <a:solidFill>
              <a:srgbClr val="5B9BD5"/>
            </a:solidFill>
            <a:prstDash val="solid"/>
            <a:miter lim="800000"/>
          </a:ln>
          <a:effectLst/>
        </p:spPr>
      </p:cxnSp>
      <p:cxnSp>
        <p:nvCxnSpPr>
          <p:cNvPr id="639" name="Straight Connector 638"/>
          <p:cNvCxnSpPr/>
          <p:nvPr/>
        </p:nvCxnSpPr>
        <p:spPr>
          <a:xfrm>
            <a:off x="10737445" y="1687769"/>
            <a:ext cx="226365" cy="132952"/>
          </a:xfrm>
          <a:prstGeom prst="line">
            <a:avLst/>
          </a:prstGeom>
          <a:noFill/>
          <a:ln w="6350" cap="flat" cmpd="sng" algn="ctr">
            <a:solidFill>
              <a:srgbClr val="5B9BD5"/>
            </a:solidFill>
            <a:prstDash val="solid"/>
            <a:miter lim="800000"/>
          </a:ln>
          <a:effectLst/>
        </p:spPr>
      </p:cxnSp>
      <p:cxnSp>
        <p:nvCxnSpPr>
          <p:cNvPr id="644" name="Straight Connector 643"/>
          <p:cNvCxnSpPr/>
          <p:nvPr/>
        </p:nvCxnSpPr>
        <p:spPr>
          <a:xfrm flipV="1">
            <a:off x="10960127" y="1682064"/>
            <a:ext cx="226365" cy="144362"/>
          </a:xfrm>
          <a:prstGeom prst="line">
            <a:avLst/>
          </a:prstGeom>
          <a:noFill/>
          <a:ln w="6350" cap="flat" cmpd="sng" algn="ctr">
            <a:solidFill>
              <a:srgbClr val="5B9BD5"/>
            </a:solidFill>
            <a:prstDash val="solid"/>
            <a:miter lim="800000"/>
          </a:ln>
          <a:effectLst/>
        </p:spPr>
      </p:cxnSp>
      <p:cxnSp>
        <p:nvCxnSpPr>
          <p:cNvPr id="651" name="Straight Connector 650"/>
          <p:cNvCxnSpPr/>
          <p:nvPr/>
        </p:nvCxnSpPr>
        <p:spPr>
          <a:xfrm>
            <a:off x="11187377" y="1687769"/>
            <a:ext cx="226365" cy="132952"/>
          </a:xfrm>
          <a:prstGeom prst="line">
            <a:avLst/>
          </a:prstGeom>
          <a:noFill/>
          <a:ln w="6350" cap="flat" cmpd="sng" algn="ctr">
            <a:solidFill>
              <a:srgbClr val="5B9BD5"/>
            </a:solidFill>
            <a:prstDash val="solid"/>
            <a:miter lim="800000"/>
          </a:ln>
          <a:effectLst/>
        </p:spPr>
      </p:cxnSp>
      <p:cxnSp>
        <p:nvCxnSpPr>
          <p:cNvPr id="374" name="Straight Connector 373"/>
          <p:cNvCxnSpPr/>
          <p:nvPr/>
        </p:nvCxnSpPr>
        <p:spPr>
          <a:xfrm>
            <a:off x="817100" y="1948906"/>
            <a:ext cx="226365" cy="132952"/>
          </a:xfrm>
          <a:prstGeom prst="line">
            <a:avLst/>
          </a:prstGeom>
          <a:noFill/>
          <a:ln w="6350" cap="flat" cmpd="sng" algn="ctr">
            <a:solidFill>
              <a:srgbClr val="5B9BD5"/>
            </a:solidFill>
            <a:prstDash val="solid"/>
            <a:miter lim="800000"/>
          </a:ln>
          <a:effectLst/>
        </p:spPr>
      </p:cxnSp>
      <p:cxnSp>
        <p:nvCxnSpPr>
          <p:cNvPr id="377" name="Straight Connector 376"/>
          <p:cNvCxnSpPr/>
          <p:nvPr/>
        </p:nvCxnSpPr>
        <p:spPr>
          <a:xfrm flipH="1">
            <a:off x="1039783" y="1948906"/>
            <a:ext cx="226365" cy="132952"/>
          </a:xfrm>
          <a:prstGeom prst="line">
            <a:avLst/>
          </a:prstGeom>
          <a:noFill/>
          <a:ln w="6350" cap="flat" cmpd="sng" algn="ctr">
            <a:solidFill>
              <a:srgbClr val="5B9BD5"/>
            </a:solidFill>
            <a:prstDash val="solid"/>
            <a:miter lim="800000"/>
          </a:ln>
          <a:effectLst/>
        </p:spPr>
      </p:cxnSp>
      <p:cxnSp>
        <p:nvCxnSpPr>
          <p:cNvPr id="386" name="Straight Connector 385"/>
          <p:cNvCxnSpPr/>
          <p:nvPr/>
        </p:nvCxnSpPr>
        <p:spPr>
          <a:xfrm>
            <a:off x="1267033" y="1948906"/>
            <a:ext cx="226365" cy="132952"/>
          </a:xfrm>
          <a:prstGeom prst="line">
            <a:avLst/>
          </a:prstGeom>
          <a:noFill/>
          <a:ln w="6350" cap="flat" cmpd="sng" algn="ctr">
            <a:solidFill>
              <a:srgbClr val="5B9BD5"/>
            </a:solidFill>
            <a:prstDash val="solid"/>
            <a:miter lim="800000"/>
          </a:ln>
          <a:effectLst/>
        </p:spPr>
      </p:cxnSp>
      <p:cxnSp>
        <p:nvCxnSpPr>
          <p:cNvPr id="389" name="Straight Connector 388"/>
          <p:cNvCxnSpPr/>
          <p:nvPr/>
        </p:nvCxnSpPr>
        <p:spPr>
          <a:xfrm flipH="1">
            <a:off x="1489715" y="1948906"/>
            <a:ext cx="226365" cy="132952"/>
          </a:xfrm>
          <a:prstGeom prst="line">
            <a:avLst/>
          </a:prstGeom>
          <a:noFill/>
          <a:ln w="6350" cap="flat" cmpd="sng" algn="ctr">
            <a:solidFill>
              <a:srgbClr val="5B9BD5"/>
            </a:solidFill>
            <a:prstDash val="solid"/>
            <a:miter lim="800000"/>
          </a:ln>
          <a:effectLst/>
        </p:spPr>
      </p:cxnSp>
      <p:cxnSp>
        <p:nvCxnSpPr>
          <p:cNvPr id="398" name="Straight Connector 397"/>
          <p:cNvCxnSpPr/>
          <p:nvPr/>
        </p:nvCxnSpPr>
        <p:spPr>
          <a:xfrm>
            <a:off x="1719402" y="1948906"/>
            <a:ext cx="226365" cy="132952"/>
          </a:xfrm>
          <a:prstGeom prst="line">
            <a:avLst/>
          </a:prstGeom>
          <a:noFill/>
          <a:ln w="6350" cap="flat" cmpd="sng" algn="ctr">
            <a:solidFill>
              <a:srgbClr val="5B9BD5"/>
            </a:solidFill>
            <a:prstDash val="solid"/>
            <a:miter lim="800000"/>
          </a:ln>
          <a:effectLst/>
        </p:spPr>
      </p:cxnSp>
      <p:cxnSp>
        <p:nvCxnSpPr>
          <p:cNvPr id="401" name="Straight Connector 400"/>
          <p:cNvCxnSpPr/>
          <p:nvPr/>
        </p:nvCxnSpPr>
        <p:spPr>
          <a:xfrm flipH="1">
            <a:off x="1942085" y="1948906"/>
            <a:ext cx="226365" cy="132952"/>
          </a:xfrm>
          <a:prstGeom prst="line">
            <a:avLst/>
          </a:prstGeom>
          <a:noFill/>
          <a:ln w="6350" cap="flat" cmpd="sng" algn="ctr">
            <a:solidFill>
              <a:srgbClr val="5B9BD5"/>
            </a:solidFill>
            <a:prstDash val="solid"/>
            <a:miter lim="800000"/>
          </a:ln>
          <a:effectLst/>
        </p:spPr>
      </p:cxnSp>
      <p:cxnSp>
        <p:nvCxnSpPr>
          <p:cNvPr id="410" name="Straight Connector 409"/>
          <p:cNvCxnSpPr/>
          <p:nvPr/>
        </p:nvCxnSpPr>
        <p:spPr>
          <a:xfrm>
            <a:off x="2169336" y="1948906"/>
            <a:ext cx="226365" cy="132952"/>
          </a:xfrm>
          <a:prstGeom prst="line">
            <a:avLst/>
          </a:prstGeom>
          <a:noFill/>
          <a:ln w="6350" cap="flat" cmpd="sng" algn="ctr">
            <a:solidFill>
              <a:srgbClr val="5B9BD5"/>
            </a:solidFill>
            <a:prstDash val="solid"/>
            <a:miter lim="800000"/>
          </a:ln>
          <a:effectLst/>
        </p:spPr>
      </p:cxnSp>
      <p:cxnSp>
        <p:nvCxnSpPr>
          <p:cNvPr id="413" name="Straight Connector 412"/>
          <p:cNvCxnSpPr/>
          <p:nvPr/>
        </p:nvCxnSpPr>
        <p:spPr>
          <a:xfrm flipH="1">
            <a:off x="2392018" y="1948906"/>
            <a:ext cx="226365" cy="132952"/>
          </a:xfrm>
          <a:prstGeom prst="line">
            <a:avLst/>
          </a:prstGeom>
          <a:noFill/>
          <a:ln w="6350" cap="flat" cmpd="sng" algn="ctr">
            <a:solidFill>
              <a:srgbClr val="5B9BD5"/>
            </a:solidFill>
            <a:prstDash val="solid"/>
            <a:miter lim="800000"/>
          </a:ln>
          <a:effectLst/>
        </p:spPr>
      </p:cxnSp>
      <p:cxnSp>
        <p:nvCxnSpPr>
          <p:cNvPr id="422" name="Straight Connector 421"/>
          <p:cNvCxnSpPr/>
          <p:nvPr/>
        </p:nvCxnSpPr>
        <p:spPr>
          <a:xfrm>
            <a:off x="2615668" y="1948906"/>
            <a:ext cx="226365" cy="132952"/>
          </a:xfrm>
          <a:prstGeom prst="line">
            <a:avLst/>
          </a:prstGeom>
          <a:noFill/>
          <a:ln w="6350" cap="flat" cmpd="sng" algn="ctr">
            <a:solidFill>
              <a:srgbClr val="5B9BD5"/>
            </a:solidFill>
            <a:prstDash val="solid"/>
            <a:miter lim="800000"/>
          </a:ln>
          <a:effectLst/>
        </p:spPr>
      </p:cxnSp>
      <p:cxnSp>
        <p:nvCxnSpPr>
          <p:cNvPr id="425" name="Straight Connector 424"/>
          <p:cNvCxnSpPr/>
          <p:nvPr/>
        </p:nvCxnSpPr>
        <p:spPr>
          <a:xfrm flipH="1">
            <a:off x="2838352" y="1948906"/>
            <a:ext cx="226365" cy="132952"/>
          </a:xfrm>
          <a:prstGeom prst="line">
            <a:avLst/>
          </a:prstGeom>
          <a:noFill/>
          <a:ln w="6350" cap="flat" cmpd="sng" algn="ctr">
            <a:solidFill>
              <a:srgbClr val="5B9BD5"/>
            </a:solidFill>
            <a:prstDash val="solid"/>
            <a:miter lim="800000"/>
          </a:ln>
          <a:effectLst/>
        </p:spPr>
      </p:cxnSp>
      <p:cxnSp>
        <p:nvCxnSpPr>
          <p:cNvPr id="434" name="Straight Connector 433"/>
          <p:cNvCxnSpPr/>
          <p:nvPr/>
        </p:nvCxnSpPr>
        <p:spPr>
          <a:xfrm>
            <a:off x="3065602" y="1948906"/>
            <a:ext cx="226365" cy="132952"/>
          </a:xfrm>
          <a:prstGeom prst="line">
            <a:avLst/>
          </a:prstGeom>
          <a:noFill/>
          <a:ln w="6350" cap="flat" cmpd="sng" algn="ctr">
            <a:solidFill>
              <a:srgbClr val="5B9BD5"/>
            </a:solidFill>
            <a:prstDash val="solid"/>
            <a:miter lim="800000"/>
          </a:ln>
          <a:effectLst/>
        </p:spPr>
      </p:cxnSp>
      <p:cxnSp>
        <p:nvCxnSpPr>
          <p:cNvPr id="437" name="Straight Connector 436"/>
          <p:cNvCxnSpPr/>
          <p:nvPr/>
        </p:nvCxnSpPr>
        <p:spPr>
          <a:xfrm flipH="1">
            <a:off x="3288284" y="1948906"/>
            <a:ext cx="226365" cy="132952"/>
          </a:xfrm>
          <a:prstGeom prst="line">
            <a:avLst/>
          </a:prstGeom>
          <a:noFill/>
          <a:ln w="6350" cap="flat" cmpd="sng" algn="ctr">
            <a:solidFill>
              <a:srgbClr val="5B9BD5"/>
            </a:solidFill>
            <a:prstDash val="solid"/>
            <a:miter lim="800000"/>
          </a:ln>
          <a:effectLst/>
        </p:spPr>
      </p:cxnSp>
      <p:cxnSp>
        <p:nvCxnSpPr>
          <p:cNvPr id="446" name="Straight Connector 445"/>
          <p:cNvCxnSpPr/>
          <p:nvPr/>
        </p:nvCxnSpPr>
        <p:spPr>
          <a:xfrm>
            <a:off x="3517971" y="1948906"/>
            <a:ext cx="226365" cy="132952"/>
          </a:xfrm>
          <a:prstGeom prst="line">
            <a:avLst/>
          </a:prstGeom>
          <a:noFill/>
          <a:ln w="6350" cap="flat" cmpd="sng" algn="ctr">
            <a:solidFill>
              <a:srgbClr val="5B9BD5"/>
            </a:solidFill>
            <a:prstDash val="solid"/>
            <a:miter lim="800000"/>
          </a:ln>
          <a:effectLst/>
        </p:spPr>
      </p:cxnSp>
      <p:cxnSp>
        <p:nvCxnSpPr>
          <p:cNvPr id="449" name="Straight Connector 448"/>
          <p:cNvCxnSpPr/>
          <p:nvPr/>
        </p:nvCxnSpPr>
        <p:spPr>
          <a:xfrm flipH="1">
            <a:off x="3740654" y="1948906"/>
            <a:ext cx="226365" cy="132952"/>
          </a:xfrm>
          <a:prstGeom prst="line">
            <a:avLst/>
          </a:prstGeom>
          <a:noFill/>
          <a:ln w="6350" cap="flat" cmpd="sng" algn="ctr">
            <a:solidFill>
              <a:srgbClr val="5B9BD5"/>
            </a:solidFill>
            <a:prstDash val="solid"/>
            <a:miter lim="800000"/>
          </a:ln>
          <a:effectLst/>
        </p:spPr>
      </p:cxnSp>
      <p:cxnSp>
        <p:nvCxnSpPr>
          <p:cNvPr id="458" name="Straight Connector 457"/>
          <p:cNvCxnSpPr/>
          <p:nvPr/>
        </p:nvCxnSpPr>
        <p:spPr>
          <a:xfrm>
            <a:off x="3971978" y="1948906"/>
            <a:ext cx="226365" cy="132952"/>
          </a:xfrm>
          <a:prstGeom prst="line">
            <a:avLst/>
          </a:prstGeom>
          <a:noFill/>
          <a:ln w="6350" cap="flat" cmpd="sng" algn="ctr">
            <a:solidFill>
              <a:srgbClr val="5B9BD5"/>
            </a:solidFill>
            <a:prstDash val="solid"/>
            <a:miter lim="800000"/>
          </a:ln>
          <a:effectLst/>
        </p:spPr>
      </p:cxnSp>
      <p:cxnSp>
        <p:nvCxnSpPr>
          <p:cNvPr id="470" name="Straight Connector 469"/>
          <p:cNvCxnSpPr/>
          <p:nvPr/>
        </p:nvCxnSpPr>
        <p:spPr>
          <a:xfrm>
            <a:off x="4424692" y="1950200"/>
            <a:ext cx="226365" cy="132952"/>
          </a:xfrm>
          <a:prstGeom prst="line">
            <a:avLst/>
          </a:prstGeom>
          <a:noFill/>
          <a:ln w="6350" cap="flat" cmpd="sng" algn="ctr">
            <a:solidFill>
              <a:srgbClr val="5B9BD5"/>
            </a:solidFill>
            <a:prstDash val="solid"/>
            <a:miter lim="800000"/>
          </a:ln>
          <a:effectLst/>
        </p:spPr>
      </p:cxnSp>
      <p:cxnSp>
        <p:nvCxnSpPr>
          <p:cNvPr id="473" name="Straight Connector 472"/>
          <p:cNvCxnSpPr/>
          <p:nvPr/>
        </p:nvCxnSpPr>
        <p:spPr>
          <a:xfrm flipH="1">
            <a:off x="4647375" y="1950200"/>
            <a:ext cx="226365" cy="132952"/>
          </a:xfrm>
          <a:prstGeom prst="line">
            <a:avLst/>
          </a:prstGeom>
          <a:noFill/>
          <a:ln w="6350" cap="flat" cmpd="sng" algn="ctr">
            <a:solidFill>
              <a:srgbClr val="5B9BD5"/>
            </a:solidFill>
            <a:prstDash val="solid"/>
            <a:miter lim="800000"/>
          </a:ln>
          <a:effectLst/>
        </p:spPr>
      </p:cxnSp>
      <p:cxnSp>
        <p:nvCxnSpPr>
          <p:cNvPr id="482" name="Straight Connector 481"/>
          <p:cNvCxnSpPr/>
          <p:nvPr/>
        </p:nvCxnSpPr>
        <p:spPr>
          <a:xfrm>
            <a:off x="4874625" y="1950200"/>
            <a:ext cx="226365" cy="132952"/>
          </a:xfrm>
          <a:prstGeom prst="line">
            <a:avLst/>
          </a:prstGeom>
          <a:noFill/>
          <a:ln w="6350" cap="flat" cmpd="sng" algn="ctr">
            <a:solidFill>
              <a:srgbClr val="5B9BD5"/>
            </a:solidFill>
            <a:prstDash val="solid"/>
            <a:miter lim="800000"/>
          </a:ln>
          <a:effectLst/>
        </p:spPr>
      </p:cxnSp>
      <p:cxnSp>
        <p:nvCxnSpPr>
          <p:cNvPr id="485" name="Straight Connector 484"/>
          <p:cNvCxnSpPr/>
          <p:nvPr/>
        </p:nvCxnSpPr>
        <p:spPr>
          <a:xfrm flipH="1">
            <a:off x="5097307" y="1950200"/>
            <a:ext cx="226365" cy="132952"/>
          </a:xfrm>
          <a:prstGeom prst="line">
            <a:avLst/>
          </a:prstGeom>
          <a:noFill/>
          <a:ln w="6350" cap="flat" cmpd="sng" algn="ctr">
            <a:solidFill>
              <a:srgbClr val="5B9BD5"/>
            </a:solidFill>
            <a:prstDash val="solid"/>
            <a:miter lim="800000"/>
          </a:ln>
          <a:effectLst/>
        </p:spPr>
      </p:cxnSp>
      <p:cxnSp>
        <p:nvCxnSpPr>
          <p:cNvPr id="494" name="Straight Connector 493"/>
          <p:cNvCxnSpPr/>
          <p:nvPr/>
        </p:nvCxnSpPr>
        <p:spPr>
          <a:xfrm>
            <a:off x="5326994" y="1950200"/>
            <a:ext cx="226365" cy="132952"/>
          </a:xfrm>
          <a:prstGeom prst="line">
            <a:avLst/>
          </a:prstGeom>
          <a:noFill/>
          <a:ln w="6350" cap="flat" cmpd="sng" algn="ctr">
            <a:solidFill>
              <a:srgbClr val="5B9BD5"/>
            </a:solidFill>
            <a:prstDash val="solid"/>
            <a:miter lim="800000"/>
          </a:ln>
          <a:effectLst/>
        </p:spPr>
      </p:cxnSp>
      <p:cxnSp>
        <p:nvCxnSpPr>
          <p:cNvPr id="497" name="Straight Connector 496"/>
          <p:cNvCxnSpPr/>
          <p:nvPr/>
        </p:nvCxnSpPr>
        <p:spPr>
          <a:xfrm flipH="1">
            <a:off x="5545604" y="1950200"/>
            <a:ext cx="226365" cy="132952"/>
          </a:xfrm>
          <a:prstGeom prst="line">
            <a:avLst/>
          </a:prstGeom>
          <a:noFill/>
          <a:ln w="6350" cap="flat" cmpd="sng" algn="ctr">
            <a:solidFill>
              <a:srgbClr val="5B9BD5"/>
            </a:solidFill>
            <a:prstDash val="solid"/>
            <a:miter lim="800000"/>
          </a:ln>
          <a:effectLst/>
        </p:spPr>
      </p:cxnSp>
      <p:cxnSp>
        <p:nvCxnSpPr>
          <p:cNvPr id="506" name="Straight Connector 505"/>
          <p:cNvCxnSpPr/>
          <p:nvPr/>
        </p:nvCxnSpPr>
        <p:spPr>
          <a:xfrm>
            <a:off x="5777402" y="1950200"/>
            <a:ext cx="226365" cy="132952"/>
          </a:xfrm>
          <a:prstGeom prst="line">
            <a:avLst/>
          </a:prstGeom>
          <a:noFill/>
          <a:ln w="6350" cap="flat" cmpd="sng" algn="ctr">
            <a:solidFill>
              <a:srgbClr val="5B9BD5"/>
            </a:solidFill>
            <a:prstDash val="solid"/>
            <a:miter lim="800000"/>
          </a:ln>
          <a:effectLst/>
        </p:spPr>
      </p:cxnSp>
      <p:cxnSp>
        <p:nvCxnSpPr>
          <p:cNvPr id="509" name="Straight Connector 508"/>
          <p:cNvCxnSpPr/>
          <p:nvPr/>
        </p:nvCxnSpPr>
        <p:spPr>
          <a:xfrm flipH="1">
            <a:off x="6000084" y="1950200"/>
            <a:ext cx="226365" cy="132952"/>
          </a:xfrm>
          <a:prstGeom prst="line">
            <a:avLst/>
          </a:prstGeom>
          <a:noFill/>
          <a:ln w="6350" cap="flat" cmpd="sng" algn="ctr">
            <a:solidFill>
              <a:srgbClr val="5B9BD5"/>
            </a:solidFill>
            <a:prstDash val="solid"/>
            <a:miter lim="800000"/>
          </a:ln>
          <a:effectLst/>
        </p:spPr>
      </p:cxnSp>
      <p:cxnSp>
        <p:nvCxnSpPr>
          <p:cNvPr id="518" name="Straight Connector 517"/>
          <p:cNvCxnSpPr/>
          <p:nvPr/>
        </p:nvCxnSpPr>
        <p:spPr>
          <a:xfrm>
            <a:off x="6227334" y="1950200"/>
            <a:ext cx="226365" cy="132952"/>
          </a:xfrm>
          <a:prstGeom prst="line">
            <a:avLst/>
          </a:prstGeom>
          <a:noFill/>
          <a:ln w="6350" cap="flat" cmpd="sng" algn="ctr">
            <a:solidFill>
              <a:srgbClr val="5B9BD5"/>
            </a:solidFill>
            <a:prstDash val="solid"/>
            <a:miter lim="800000"/>
          </a:ln>
          <a:effectLst/>
        </p:spPr>
      </p:cxnSp>
      <p:cxnSp>
        <p:nvCxnSpPr>
          <p:cNvPr id="521" name="Straight Connector 520"/>
          <p:cNvCxnSpPr/>
          <p:nvPr/>
        </p:nvCxnSpPr>
        <p:spPr>
          <a:xfrm flipH="1">
            <a:off x="6450017" y="1950200"/>
            <a:ext cx="226365" cy="132952"/>
          </a:xfrm>
          <a:prstGeom prst="line">
            <a:avLst/>
          </a:prstGeom>
          <a:noFill/>
          <a:ln w="6350" cap="flat" cmpd="sng" algn="ctr">
            <a:solidFill>
              <a:srgbClr val="5B9BD5"/>
            </a:solidFill>
            <a:prstDash val="solid"/>
            <a:miter lim="800000"/>
          </a:ln>
          <a:effectLst/>
        </p:spPr>
      </p:cxnSp>
      <p:cxnSp>
        <p:nvCxnSpPr>
          <p:cNvPr id="530" name="Straight Connector 529"/>
          <p:cNvCxnSpPr/>
          <p:nvPr/>
        </p:nvCxnSpPr>
        <p:spPr>
          <a:xfrm>
            <a:off x="6681342" y="1950200"/>
            <a:ext cx="226365" cy="132952"/>
          </a:xfrm>
          <a:prstGeom prst="line">
            <a:avLst/>
          </a:prstGeom>
          <a:noFill/>
          <a:ln w="6350" cap="flat" cmpd="sng" algn="ctr">
            <a:solidFill>
              <a:srgbClr val="5B9BD5"/>
            </a:solidFill>
            <a:prstDash val="solid"/>
            <a:miter lim="800000"/>
          </a:ln>
          <a:effectLst/>
        </p:spPr>
      </p:cxnSp>
      <p:cxnSp>
        <p:nvCxnSpPr>
          <p:cNvPr id="533" name="Straight Connector 532"/>
          <p:cNvCxnSpPr/>
          <p:nvPr/>
        </p:nvCxnSpPr>
        <p:spPr>
          <a:xfrm flipH="1">
            <a:off x="6904023" y="1950200"/>
            <a:ext cx="226365" cy="132952"/>
          </a:xfrm>
          <a:prstGeom prst="line">
            <a:avLst/>
          </a:prstGeom>
          <a:noFill/>
          <a:ln w="6350" cap="flat" cmpd="sng" algn="ctr">
            <a:solidFill>
              <a:srgbClr val="5B9BD5"/>
            </a:solidFill>
            <a:prstDash val="solid"/>
            <a:miter lim="800000"/>
          </a:ln>
          <a:effectLst/>
        </p:spPr>
      </p:cxnSp>
      <p:cxnSp>
        <p:nvCxnSpPr>
          <p:cNvPr id="542" name="Straight Connector 541"/>
          <p:cNvCxnSpPr/>
          <p:nvPr/>
        </p:nvCxnSpPr>
        <p:spPr>
          <a:xfrm>
            <a:off x="7133711" y="1950200"/>
            <a:ext cx="226365" cy="132952"/>
          </a:xfrm>
          <a:prstGeom prst="line">
            <a:avLst/>
          </a:prstGeom>
          <a:noFill/>
          <a:ln w="6350" cap="flat" cmpd="sng" algn="ctr">
            <a:solidFill>
              <a:srgbClr val="5B9BD5"/>
            </a:solidFill>
            <a:prstDash val="solid"/>
            <a:miter lim="800000"/>
          </a:ln>
          <a:effectLst/>
        </p:spPr>
      </p:cxnSp>
      <p:cxnSp>
        <p:nvCxnSpPr>
          <p:cNvPr id="545" name="Straight Connector 544"/>
          <p:cNvCxnSpPr/>
          <p:nvPr/>
        </p:nvCxnSpPr>
        <p:spPr>
          <a:xfrm flipH="1">
            <a:off x="7359992" y="1950200"/>
            <a:ext cx="226365" cy="132952"/>
          </a:xfrm>
          <a:prstGeom prst="line">
            <a:avLst/>
          </a:prstGeom>
          <a:noFill/>
          <a:ln w="6350" cap="flat" cmpd="sng" algn="ctr">
            <a:solidFill>
              <a:srgbClr val="5B9BD5"/>
            </a:solidFill>
            <a:prstDash val="solid"/>
            <a:miter lim="800000"/>
          </a:ln>
          <a:effectLst/>
        </p:spPr>
      </p:cxnSp>
      <p:sp>
        <p:nvSpPr>
          <p:cNvPr id="372" name="Hexagon 371"/>
          <p:cNvSpPr/>
          <p:nvPr/>
        </p:nvSpPr>
        <p:spPr>
          <a:xfrm>
            <a:off x="682363" y="1827364"/>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378" name="Straight Connector 377"/>
          <p:cNvCxnSpPr/>
          <p:nvPr/>
        </p:nvCxnSpPr>
        <p:spPr>
          <a:xfrm>
            <a:off x="1039783" y="1821659"/>
            <a:ext cx="32" cy="263282"/>
          </a:xfrm>
          <a:prstGeom prst="line">
            <a:avLst/>
          </a:prstGeom>
          <a:noFill/>
          <a:ln w="6350" cap="flat" cmpd="sng" algn="ctr">
            <a:solidFill>
              <a:srgbClr val="5B9BD5"/>
            </a:solidFill>
            <a:prstDash val="solid"/>
            <a:miter lim="800000"/>
          </a:ln>
          <a:effectLst/>
        </p:spPr>
      </p:cxnSp>
      <p:sp>
        <p:nvSpPr>
          <p:cNvPr id="384" name="Hexagon 383"/>
          <p:cNvSpPr/>
          <p:nvPr/>
        </p:nvSpPr>
        <p:spPr>
          <a:xfrm>
            <a:off x="1132297" y="1827364"/>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390" name="Straight Connector 389"/>
          <p:cNvCxnSpPr/>
          <p:nvPr/>
        </p:nvCxnSpPr>
        <p:spPr>
          <a:xfrm>
            <a:off x="1489716" y="1821659"/>
            <a:ext cx="32" cy="263282"/>
          </a:xfrm>
          <a:prstGeom prst="line">
            <a:avLst/>
          </a:prstGeom>
          <a:noFill/>
          <a:ln w="6350" cap="flat" cmpd="sng" algn="ctr">
            <a:solidFill>
              <a:srgbClr val="5B9BD5"/>
            </a:solidFill>
            <a:prstDash val="solid"/>
            <a:miter lim="800000"/>
          </a:ln>
          <a:effectLst/>
        </p:spPr>
      </p:cxnSp>
      <p:sp>
        <p:nvSpPr>
          <p:cNvPr id="396" name="Hexagon 395"/>
          <p:cNvSpPr/>
          <p:nvPr/>
        </p:nvSpPr>
        <p:spPr>
          <a:xfrm>
            <a:off x="1584665" y="1827364"/>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402" name="Straight Connector 401"/>
          <p:cNvCxnSpPr/>
          <p:nvPr/>
        </p:nvCxnSpPr>
        <p:spPr>
          <a:xfrm>
            <a:off x="1942085" y="1821659"/>
            <a:ext cx="32" cy="263282"/>
          </a:xfrm>
          <a:prstGeom prst="line">
            <a:avLst/>
          </a:prstGeom>
          <a:noFill/>
          <a:ln w="6350" cap="flat" cmpd="sng" algn="ctr">
            <a:solidFill>
              <a:srgbClr val="5B9BD5"/>
            </a:solidFill>
            <a:prstDash val="solid"/>
            <a:miter lim="800000"/>
          </a:ln>
          <a:effectLst/>
        </p:spPr>
      </p:cxnSp>
      <p:sp>
        <p:nvSpPr>
          <p:cNvPr id="408" name="Hexagon 407"/>
          <p:cNvSpPr/>
          <p:nvPr/>
        </p:nvSpPr>
        <p:spPr>
          <a:xfrm>
            <a:off x="2034599" y="1827364"/>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414" name="Straight Connector 413"/>
          <p:cNvCxnSpPr/>
          <p:nvPr/>
        </p:nvCxnSpPr>
        <p:spPr>
          <a:xfrm>
            <a:off x="2392019" y="1817199"/>
            <a:ext cx="32" cy="263282"/>
          </a:xfrm>
          <a:prstGeom prst="line">
            <a:avLst/>
          </a:prstGeom>
          <a:noFill/>
          <a:ln w="6350" cap="flat" cmpd="sng" algn="ctr">
            <a:solidFill>
              <a:srgbClr val="5B9BD5"/>
            </a:solidFill>
            <a:prstDash val="solid"/>
            <a:miter lim="800000"/>
          </a:ln>
          <a:effectLst/>
        </p:spPr>
      </p:cxnSp>
      <p:sp>
        <p:nvSpPr>
          <p:cNvPr id="420" name="Hexagon 419"/>
          <p:cNvSpPr/>
          <p:nvPr/>
        </p:nvSpPr>
        <p:spPr>
          <a:xfrm>
            <a:off x="2484532" y="1827364"/>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426" name="Straight Connector 425"/>
          <p:cNvCxnSpPr/>
          <p:nvPr/>
        </p:nvCxnSpPr>
        <p:spPr>
          <a:xfrm>
            <a:off x="2838352" y="1821659"/>
            <a:ext cx="32" cy="263282"/>
          </a:xfrm>
          <a:prstGeom prst="line">
            <a:avLst/>
          </a:prstGeom>
          <a:noFill/>
          <a:ln w="6350" cap="flat" cmpd="sng" algn="ctr">
            <a:solidFill>
              <a:srgbClr val="5B9BD5"/>
            </a:solidFill>
            <a:prstDash val="solid"/>
            <a:miter lim="800000"/>
          </a:ln>
          <a:effectLst/>
        </p:spPr>
      </p:cxnSp>
      <p:sp>
        <p:nvSpPr>
          <p:cNvPr id="432" name="Hexagon 431"/>
          <p:cNvSpPr/>
          <p:nvPr/>
        </p:nvSpPr>
        <p:spPr>
          <a:xfrm>
            <a:off x="2930865" y="1827364"/>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438" name="Straight Connector 437"/>
          <p:cNvCxnSpPr/>
          <p:nvPr/>
        </p:nvCxnSpPr>
        <p:spPr>
          <a:xfrm>
            <a:off x="3288285" y="1821659"/>
            <a:ext cx="32" cy="263282"/>
          </a:xfrm>
          <a:prstGeom prst="line">
            <a:avLst/>
          </a:prstGeom>
          <a:noFill/>
          <a:ln w="6350" cap="flat" cmpd="sng" algn="ctr">
            <a:solidFill>
              <a:srgbClr val="5B9BD5"/>
            </a:solidFill>
            <a:prstDash val="solid"/>
            <a:miter lim="800000"/>
          </a:ln>
          <a:effectLst/>
        </p:spPr>
      </p:cxnSp>
      <p:sp>
        <p:nvSpPr>
          <p:cNvPr id="444" name="Hexagon 443"/>
          <p:cNvSpPr/>
          <p:nvPr/>
        </p:nvSpPr>
        <p:spPr>
          <a:xfrm>
            <a:off x="3383234" y="1827364"/>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450" name="Straight Connector 449"/>
          <p:cNvCxnSpPr/>
          <p:nvPr/>
        </p:nvCxnSpPr>
        <p:spPr>
          <a:xfrm>
            <a:off x="3740654" y="1821659"/>
            <a:ext cx="32" cy="263282"/>
          </a:xfrm>
          <a:prstGeom prst="line">
            <a:avLst/>
          </a:prstGeom>
          <a:noFill/>
          <a:ln w="6350" cap="flat" cmpd="sng" algn="ctr">
            <a:solidFill>
              <a:srgbClr val="5B9BD5"/>
            </a:solidFill>
            <a:prstDash val="solid"/>
            <a:miter lim="800000"/>
          </a:ln>
          <a:effectLst/>
        </p:spPr>
      </p:cxnSp>
      <p:sp>
        <p:nvSpPr>
          <p:cNvPr id="456" name="Hexagon 455"/>
          <p:cNvSpPr/>
          <p:nvPr/>
        </p:nvSpPr>
        <p:spPr>
          <a:xfrm>
            <a:off x="3837241" y="1827364"/>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461" name="Straight Connector 460"/>
          <p:cNvCxnSpPr/>
          <p:nvPr/>
        </p:nvCxnSpPr>
        <p:spPr>
          <a:xfrm flipH="1">
            <a:off x="4185138" y="1954131"/>
            <a:ext cx="226365" cy="132952"/>
          </a:xfrm>
          <a:prstGeom prst="line">
            <a:avLst/>
          </a:prstGeom>
          <a:noFill/>
          <a:ln w="6350" cap="flat" cmpd="sng" algn="ctr">
            <a:solidFill>
              <a:srgbClr val="5B9BD5"/>
            </a:solidFill>
            <a:prstDash val="solid"/>
            <a:miter lim="800000"/>
          </a:ln>
          <a:effectLst/>
        </p:spPr>
      </p:cxnSp>
      <p:cxnSp>
        <p:nvCxnSpPr>
          <p:cNvPr id="462" name="Straight Connector 461"/>
          <p:cNvCxnSpPr/>
          <p:nvPr/>
        </p:nvCxnSpPr>
        <p:spPr>
          <a:xfrm>
            <a:off x="4196136" y="1826884"/>
            <a:ext cx="32" cy="263282"/>
          </a:xfrm>
          <a:prstGeom prst="line">
            <a:avLst/>
          </a:prstGeom>
          <a:noFill/>
          <a:ln w="6350" cap="flat" cmpd="sng" algn="ctr">
            <a:solidFill>
              <a:srgbClr val="5B9BD5"/>
            </a:solidFill>
            <a:prstDash val="solid"/>
            <a:miter lim="800000"/>
          </a:ln>
          <a:effectLst/>
        </p:spPr>
      </p:cxnSp>
      <p:sp>
        <p:nvSpPr>
          <p:cNvPr id="468" name="Hexagon 467"/>
          <p:cNvSpPr/>
          <p:nvPr/>
        </p:nvSpPr>
        <p:spPr>
          <a:xfrm>
            <a:off x="4289955" y="1828659"/>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474" name="Straight Connector 473"/>
          <p:cNvCxnSpPr/>
          <p:nvPr/>
        </p:nvCxnSpPr>
        <p:spPr>
          <a:xfrm>
            <a:off x="4647376" y="1822954"/>
            <a:ext cx="32" cy="263282"/>
          </a:xfrm>
          <a:prstGeom prst="line">
            <a:avLst/>
          </a:prstGeom>
          <a:noFill/>
          <a:ln w="6350" cap="flat" cmpd="sng" algn="ctr">
            <a:solidFill>
              <a:srgbClr val="5B9BD5"/>
            </a:solidFill>
            <a:prstDash val="solid"/>
            <a:miter lim="800000"/>
          </a:ln>
          <a:effectLst/>
        </p:spPr>
      </p:cxnSp>
      <p:sp>
        <p:nvSpPr>
          <p:cNvPr id="480" name="Hexagon 479"/>
          <p:cNvSpPr/>
          <p:nvPr/>
        </p:nvSpPr>
        <p:spPr>
          <a:xfrm>
            <a:off x="4739889" y="1828659"/>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486" name="Straight Connector 485"/>
          <p:cNvCxnSpPr/>
          <p:nvPr/>
        </p:nvCxnSpPr>
        <p:spPr>
          <a:xfrm>
            <a:off x="5097309" y="1822954"/>
            <a:ext cx="32" cy="263282"/>
          </a:xfrm>
          <a:prstGeom prst="line">
            <a:avLst/>
          </a:prstGeom>
          <a:noFill/>
          <a:ln w="6350" cap="flat" cmpd="sng" algn="ctr">
            <a:solidFill>
              <a:srgbClr val="5B9BD5"/>
            </a:solidFill>
            <a:prstDash val="solid"/>
            <a:miter lim="800000"/>
          </a:ln>
          <a:effectLst/>
        </p:spPr>
      </p:cxnSp>
      <p:sp>
        <p:nvSpPr>
          <p:cNvPr id="492" name="Hexagon 491"/>
          <p:cNvSpPr/>
          <p:nvPr/>
        </p:nvSpPr>
        <p:spPr>
          <a:xfrm>
            <a:off x="5192257" y="1828659"/>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498" name="Straight Connector 497"/>
          <p:cNvCxnSpPr/>
          <p:nvPr/>
        </p:nvCxnSpPr>
        <p:spPr>
          <a:xfrm>
            <a:off x="5549678" y="1822954"/>
            <a:ext cx="32" cy="263282"/>
          </a:xfrm>
          <a:prstGeom prst="line">
            <a:avLst/>
          </a:prstGeom>
          <a:noFill/>
          <a:ln w="6350" cap="flat" cmpd="sng" algn="ctr">
            <a:solidFill>
              <a:srgbClr val="5B9BD5"/>
            </a:solidFill>
            <a:prstDash val="solid"/>
            <a:miter lim="800000"/>
          </a:ln>
          <a:effectLst/>
        </p:spPr>
      </p:cxnSp>
      <p:sp>
        <p:nvSpPr>
          <p:cNvPr id="504" name="Hexagon 503"/>
          <p:cNvSpPr/>
          <p:nvPr/>
        </p:nvSpPr>
        <p:spPr>
          <a:xfrm>
            <a:off x="5642665" y="1828659"/>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510" name="Straight Connector 509"/>
          <p:cNvCxnSpPr/>
          <p:nvPr/>
        </p:nvCxnSpPr>
        <p:spPr>
          <a:xfrm>
            <a:off x="6000085" y="1822954"/>
            <a:ext cx="32" cy="263282"/>
          </a:xfrm>
          <a:prstGeom prst="line">
            <a:avLst/>
          </a:prstGeom>
          <a:noFill/>
          <a:ln w="6350" cap="flat" cmpd="sng" algn="ctr">
            <a:solidFill>
              <a:srgbClr val="5B9BD5"/>
            </a:solidFill>
            <a:prstDash val="solid"/>
            <a:miter lim="800000"/>
          </a:ln>
          <a:effectLst/>
        </p:spPr>
      </p:cxnSp>
      <p:sp>
        <p:nvSpPr>
          <p:cNvPr id="516" name="Hexagon 515"/>
          <p:cNvSpPr/>
          <p:nvPr/>
        </p:nvSpPr>
        <p:spPr>
          <a:xfrm>
            <a:off x="6092597" y="1828659"/>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522" name="Straight Connector 521"/>
          <p:cNvCxnSpPr/>
          <p:nvPr/>
        </p:nvCxnSpPr>
        <p:spPr>
          <a:xfrm>
            <a:off x="6450018" y="1822954"/>
            <a:ext cx="32" cy="263282"/>
          </a:xfrm>
          <a:prstGeom prst="line">
            <a:avLst/>
          </a:prstGeom>
          <a:noFill/>
          <a:ln w="6350" cap="flat" cmpd="sng" algn="ctr">
            <a:solidFill>
              <a:srgbClr val="5B9BD5"/>
            </a:solidFill>
            <a:prstDash val="solid"/>
            <a:miter lim="800000"/>
          </a:ln>
          <a:effectLst/>
        </p:spPr>
      </p:cxnSp>
      <p:sp>
        <p:nvSpPr>
          <p:cNvPr id="528" name="Hexagon 527"/>
          <p:cNvSpPr/>
          <p:nvPr/>
        </p:nvSpPr>
        <p:spPr>
          <a:xfrm>
            <a:off x="6546605" y="1828659"/>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534" name="Straight Connector 533"/>
          <p:cNvCxnSpPr/>
          <p:nvPr/>
        </p:nvCxnSpPr>
        <p:spPr>
          <a:xfrm>
            <a:off x="6904025" y="1822954"/>
            <a:ext cx="32" cy="263282"/>
          </a:xfrm>
          <a:prstGeom prst="line">
            <a:avLst/>
          </a:prstGeom>
          <a:noFill/>
          <a:ln w="6350" cap="flat" cmpd="sng" algn="ctr">
            <a:solidFill>
              <a:srgbClr val="5B9BD5"/>
            </a:solidFill>
            <a:prstDash val="solid"/>
            <a:miter lim="800000"/>
          </a:ln>
          <a:effectLst/>
        </p:spPr>
      </p:cxnSp>
      <p:sp>
        <p:nvSpPr>
          <p:cNvPr id="540" name="Hexagon 539"/>
          <p:cNvSpPr/>
          <p:nvPr/>
        </p:nvSpPr>
        <p:spPr>
          <a:xfrm>
            <a:off x="6998975" y="1828659"/>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546" name="Straight Connector 545"/>
          <p:cNvCxnSpPr/>
          <p:nvPr/>
        </p:nvCxnSpPr>
        <p:spPr>
          <a:xfrm>
            <a:off x="7356395" y="1822954"/>
            <a:ext cx="32" cy="263282"/>
          </a:xfrm>
          <a:prstGeom prst="line">
            <a:avLst/>
          </a:prstGeom>
          <a:noFill/>
          <a:ln w="6350" cap="flat" cmpd="sng" algn="ctr">
            <a:solidFill>
              <a:srgbClr val="5B9BD5"/>
            </a:solidFill>
            <a:prstDash val="solid"/>
            <a:miter lim="800000"/>
          </a:ln>
          <a:effectLst/>
        </p:spPr>
      </p:cxnSp>
      <p:sp>
        <p:nvSpPr>
          <p:cNvPr id="552" name="Hexagon 551"/>
          <p:cNvSpPr/>
          <p:nvPr/>
        </p:nvSpPr>
        <p:spPr>
          <a:xfrm>
            <a:off x="7452506" y="1828659"/>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558" name="Straight Connector 557"/>
          <p:cNvCxnSpPr/>
          <p:nvPr/>
        </p:nvCxnSpPr>
        <p:spPr>
          <a:xfrm>
            <a:off x="7806327" y="1822954"/>
            <a:ext cx="32" cy="263282"/>
          </a:xfrm>
          <a:prstGeom prst="line">
            <a:avLst/>
          </a:prstGeom>
          <a:noFill/>
          <a:ln w="6350" cap="flat" cmpd="sng" algn="ctr">
            <a:solidFill>
              <a:srgbClr val="5B9BD5"/>
            </a:solidFill>
            <a:prstDash val="solid"/>
            <a:miter lim="800000"/>
          </a:ln>
          <a:effectLst/>
        </p:spPr>
      </p:cxnSp>
      <p:sp>
        <p:nvSpPr>
          <p:cNvPr id="564" name="Hexagon 563"/>
          <p:cNvSpPr/>
          <p:nvPr/>
        </p:nvSpPr>
        <p:spPr>
          <a:xfrm>
            <a:off x="7904013" y="1832133"/>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570" name="Straight Connector 569"/>
          <p:cNvCxnSpPr/>
          <p:nvPr/>
        </p:nvCxnSpPr>
        <p:spPr>
          <a:xfrm>
            <a:off x="8261433" y="1826427"/>
            <a:ext cx="32" cy="263282"/>
          </a:xfrm>
          <a:prstGeom prst="line">
            <a:avLst/>
          </a:prstGeom>
          <a:noFill/>
          <a:ln w="6350" cap="flat" cmpd="sng" algn="ctr">
            <a:solidFill>
              <a:srgbClr val="5B9BD5"/>
            </a:solidFill>
            <a:prstDash val="solid"/>
            <a:miter lim="800000"/>
          </a:ln>
          <a:effectLst/>
        </p:spPr>
      </p:cxnSp>
      <p:sp>
        <p:nvSpPr>
          <p:cNvPr id="576" name="Hexagon 575"/>
          <p:cNvSpPr/>
          <p:nvPr/>
        </p:nvSpPr>
        <p:spPr>
          <a:xfrm>
            <a:off x="8353946" y="1832133"/>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582" name="Straight Connector 581"/>
          <p:cNvCxnSpPr/>
          <p:nvPr/>
        </p:nvCxnSpPr>
        <p:spPr>
          <a:xfrm>
            <a:off x="8707767" y="1826427"/>
            <a:ext cx="32" cy="263282"/>
          </a:xfrm>
          <a:prstGeom prst="line">
            <a:avLst/>
          </a:prstGeom>
          <a:noFill/>
          <a:ln w="6350" cap="flat" cmpd="sng" algn="ctr">
            <a:solidFill>
              <a:srgbClr val="5B9BD5"/>
            </a:solidFill>
            <a:prstDash val="solid"/>
            <a:miter lim="800000"/>
          </a:ln>
          <a:effectLst/>
        </p:spPr>
      </p:cxnSp>
      <p:sp>
        <p:nvSpPr>
          <p:cNvPr id="588" name="Hexagon 587"/>
          <p:cNvSpPr/>
          <p:nvPr/>
        </p:nvSpPr>
        <p:spPr>
          <a:xfrm>
            <a:off x="8802716" y="1832133"/>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594" name="Straight Connector 593"/>
          <p:cNvCxnSpPr/>
          <p:nvPr/>
        </p:nvCxnSpPr>
        <p:spPr>
          <a:xfrm>
            <a:off x="9156538" y="1826427"/>
            <a:ext cx="32" cy="263282"/>
          </a:xfrm>
          <a:prstGeom prst="line">
            <a:avLst/>
          </a:prstGeom>
          <a:noFill/>
          <a:ln w="6350" cap="flat" cmpd="sng" algn="ctr">
            <a:solidFill>
              <a:srgbClr val="5B9BD5"/>
            </a:solidFill>
            <a:prstDash val="solid"/>
            <a:miter lim="800000"/>
          </a:ln>
          <a:effectLst/>
        </p:spPr>
      </p:cxnSp>
      <p:sp>
        <p:nvSpPr>
          <p:cNvPr id="600" name="Hexagon 599"/>
          <p:cNvSpPr/>
          <p:nvPr/>
        </p:nvSpPr>
        <p:spPr>
          <a:xfrm>
            <a:off x="9246399" y="1832133"/>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606" name="Straight Connector 605"/>
          <p:cNvCxnSpPr/>
          <p:nvPr/>
        </p:nvCxnSpPr>
        <p:spPr>
          <a:xfrm>
            <a:off x="9603820" y="1826427"/>
            <a:ext cx="32" cy="263282"/>
          </a:xfrm>
          <a:prstGeom prst="line">
            <a:avLst/>
          </a:prstGeom>
          <a:noFill/>
          <a:ln w="6350" cap="flat" cmpd="sng" algn="ctr">
            <a:solidFill>
              <a:srgbClr val="5B9BD5"/>
            </a:solidFill>
            <a:prstDash val="solid"/>
            <a:miter lim="800000"/>
          </a:ln>
          <a:effectLst/>
        </p:spPr>
      </p:cxnSp>
      <p:sp>
        <p:nvSpPr>
          <p:cNvPr id="612" name="Hexagon 611"/>
          <p:cNvSpPr/>
          <p:nvPr/>
        </p:nvSpPr>
        <p:spPr>
          <a:xfrm>
            <a:off x="9696332" y="1832133"/>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618" name="Straight Connector 617"/>
          <p:cNvCxnSpPr/>
          <p:nvPr/>
        </p:nvCxnSpPr>
        <p:spPr>
          <a:xfrm>
            <a:off x="10053752" y="1826427"/>
            <a:ext cx="32" cy="263282"/>
          </a:xfrm>
          <a:prstGeom prst="line">
            <a:avLst/>
          </a:prstGeom>
          <a:noFill/>
          <a:ln w="6350" cap="flat" cmpd="sng" algn="ctr">
            <a:solidFill>
              <a:srgbClr val="5B9BD5"/>
            </a:solidFill>
            <a:prstDash val="solid"/>
            <a:miter lim="800000"/>
          </a:ln>
          <a:effectLst/>
        </p:spPr>
      </p:cxnSp>
      <p:sp>
        <p:nvSpPr>
          <p:cNvPr id="624" name="Hexagon 623"/>
          <p:cNvSpPr/>
          <p:nvPr/>
        </p:nvSpPr>
        <p:spPr>
          <a:xfrm>
            <a:off x="10150338" y="1832133"/>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630" name="Straight Connector 629"/>
          <p:cNvCxnSpPr/>
          <p:nvPr/>
        </p:nvCxnSpPr>
        <p:spPr>
          <a:xfrm>
            <a:off x="10507759" y="1826427"/>
            <a:ext cx="32" cy="263282"/>
          </a:xfrm>
          <a:prstGeom prst="line">
            <a:avLst/>
          </a:prstGeom>
          <a:noFill/>
          <a:ln w="6350" cap="flat" cmpd="sng" algn="ctr">
            <a:solidFill>
              <a:srgbClr val="5B9BD5"/>
            </a:solidFill>
            <a:prstDash val="solid"/>
            <a:miter lim="800000"/>
          </a:ln>
          <a:effectLst/>
        </p:spPr>
      </p:cxnSp>
      <p:sp>
        <p:nvSpPr>
          <p:cNvPr id="636" name="Hexagon 635"/>
          <p:cNvSpPr/>
          <p:nvPr/>
        </p:nvSpPr>
        <p:spPr>
          <a:xfrm>
            <a:off x="10602708" y="1832133"/>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642" name="Straight Connector 641"/>
          <p:cNvCxnSpPr/>
          <p:nvPr/>
        </p:nvCxnSpPr>
        <p:spPr>
          <a:xfrm>
            <a:off x="10960129" y="1826427"/>
            <a:ext cx="32" cy="263282"/>
          </a:xfrm>
          <a:prstGeom prst="line">
            <a:avLst/>
          </a:prstGeom>
          <a:noFill/>
          <a:ln w="6350" cap="flat" cmpd="sng" algn="ctr">
            <a:solidFill>
              <a:srgbClr val="5B9BD5"/>
            </a:solidFill>
            <a:prstDash val="solid"/>
            <a:miter lim="800000"/>
          </a:ln>
          <a:effectLst/>
        </p:spPr>
      </p:cxnSp>
      <p:sp>
        <p:nvSpPr>
          <p:cNvPr id="648" name="Hexagon 647"/>
          <p:cNvSpPr/>
          <p:nvPr/>
        </p:nvSpPr>
        <p:spPr>
          <a:xfrm>
            <a:off x="11052641" y="1832133"/>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652" name="Straight Connector 651"/>
          <p:cNvCxnSpPr/>
          <p:nvPr/>
        </p:nvCxnSpPr>
        <p:spPr>
          <a:xfrm>
            <a:off x="11410062" y="1826427"/>
            <a:ext cx="32" cy="263282"/>
          </a:xfrm>
          <a:prstGeom prst="line">
            <a:avLst/>
          </a:prstGeom>
          <a:noFill/>
          <a:ln w="6350" cap="flat" cmpd="sng" algn="ctr">
            <a:solidFill>
              <a:srgbClr val="5B9BD5"/>
            </a:solidFill>
            <a:prstDash val="solid"/>
            <a:miter lim="800000"/>
          </a:ln>
          <a:effectLst/>
        </p:spPr>
      </p:cxnSp>
      <p:sp>
        <p:nvSpPr>
          <p:cNvPr id="3" name="Title 2"/>
          <p:cNvSpPr>
            <a:spLocks noGrp="1"/>
          </p:cNvSpPr>
          <p:nvPr>
            <p:ph type="title"/>
          </p:nvPr>
        </p:nvSpPr>
        <p:spPr/>
        <p:txBody>
          <a:bodyPr>
            <a:normAutofit fontScale="90000"/>
          </a:bodyPr>
          <a:lstStyle/>
          <a:p>
            <a:r>
              <a:rPr lang="en-US"/>
              <a:t>Microsoft Azure Service Fabric</a:t>
            </a:r>
            <a:br>
              <a:rPr lang="en-US"/>
            </a:br>
            <a:r>
              <a:rPr lang="en-US" sz="2745" spc="-150"/>
              <a:t>A platform for reliable, </a:t>
            </a:r>
            <a:r>
              <a:rPr lang="en-US" sz="2745" spc="-150" err="1"/>
              <a:t>hyperscale</a:t>
            </a:r>
            <a:r>
              <a:rPr lang="en-US" sz="2745" spc="-150"/>
              <a:t>, microservice-based applications</a:t>
            </a:r>
          </a:p>
        </p:txBody>
      </p:sp>
      <p:sp>
        <p:nvSpPr>
          <p:cNvPr id="370" name="Hexagon 369"/>
          <p:cNvSpPr/>
          <p:nvPr/>
        </p:nvSpPr>
        <p:spPr>
          <a:xfrm>
            <a:off x="682363" y="1565919"/>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371" name="Hexagon 370"/>
          <p:cNvSpPr/>
          <p:nvPr/>
        </p:nvSpPr>
        <p:spPr>
          <a:xfrm>
            <a:off x="908728" y="1694413"/>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373" name="Hexagon 372"/>
          <p:cNvSpPr/>
          <p:nvPr/>
        </p:nvSpPr>
        <p:spPr>
          <a:xfrm>
            <a:off x="908728" y="1955856"/>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382" name="Hexagon 381"/>
          <p:cNvSpPr/>
          <p:nvPr/>
        </p:nvSpPr>
        <p:spPr>
          <a:xfrm>
            <a:off x="1132297" y="1565919"/>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383" name="Hexagon 382"/>
          <p:cNvSpPr/>
          <p:nvPr/>
        </p:nvSpPr>
        <p:spPr>
          <a:xfrm>
            <a:off x="1358662" y="1694413"/>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385" name="Hexagon 384"/>
          <p:cNvSpPr/>
          <p:nvPr/>
        </p:nvSpPr>
        <p:spPr>
          <a:xfrm>
            <a:off x="1358662" y="1955856"/>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394" name="Hexagon 393"/>
          <p:cNvSpPr/>
          <p:nvPr/>
        </p:nvSpPr>
        <p:spPr>
          <a:xfrm>
            <a:off x="1584665" y="1565919"/>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395" name="Hexagon 394"/>
          <p:cNvSpPr/>
          <p:nvPr/>
        </p:nvSpPr>
        <p:spPr>
          <a:xfrm>
            <a:off x="1811031" y="1694413"/>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397" name="Hexagon 396"/>
          <p:cNvSpPr/>
          <p:nvPr/>
        </p:nvSpPr>
        <p:spPr>
          <a:xfrm>
            <a:off x="1811031" y="1955856"/>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06" name="Hexagon 405"/>
          <p:cNvSpPr/>
          <p:nvPr/>
        </p:nvSpPr>
        <p:spPr>
          <a:xfrm>
            <a:off x="2034599" y="1565919"/>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07" name="Hexagon 406"/>
          <p:cNvSpPr/>
          <p:nvPr/>
        </p:nvSpPr>
        <p:spPr>
          <a:xfrm>
            <a:off x="2260964" y="1694413"/>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09" name="Hexagon 408"/>
          <p:cNvSpPr/>
          <p:nvPr/>
        </p:nvSpPr>
        <p:spPr>
          <a:xfrm>
            <a:off x="2260964" y="1955856"/>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18" name="Hexagon 417"/>
          <p:cNvSpPr/>
          <p:nvPr/>
        </p:nvSpPr>
        <p:spPr>
          <a:xfrm>
            <a:off x="2484532" y="1565919"/>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19" name="Hexagon 418"/>
          <p:cNvSpPr/>
          <p:nvPr/>
        </p:nvSpPr>
        <p:spPr>
          <a:xfrm>
            <a:off x="2707297" y="1694413"/>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21" name="Hexagon 420"/>
          <p:cNvSpPr/>
          <p:nvPr/>
        </p:nvSpPr>
        <p:spPr>
          <a:xfrm>
            <a:off x="2707297" y="1955856"/>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30" name="Hexagon 429"/>
          <p:cNvSpPr/>
          <p:nvPr/>
        </p:nvSpPr>
        <p:spPr>
          <a:xfrm>
            <a:off x="2930865" y="1565919"/>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31" name="Hexagon 430"/>
          <p:cNvSpPr/>
          <p:nvPr/>
        </p:nvSpPr>
        <p:spPr>
          <a:xfrm>
            <a:off x="3157231" y="1694413"/>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33" name="Hexagon 432"/>
          <p:cNvSpPr/>
          <p:nvPr/>
        </p:nvSpPr>
        <p:spPr>
          <a:xfrm>
            <a:off x="3157231" y="1955856"/>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42" name="Hexagon 441"/>
          <p:cNvSpPr/>
          <p:nvPr/>
        </p:nvSpPr>
        <p:spPr>
          <a:xfrm>
            <a:off x="3383234" y="1565919"/>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43" name="Hexagon 442"/>
          <p:cNvSpPr/>
          <p:nvPr/>
        </p:nvSpPr>
        <p:spPr>
          <a:xfrm>
            <a:off x="3609599" y="1694413"/>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45" name="Hexagon 444"/>
          <p:cNvSpPr/>
          <p:nvPr/>
        </p:nvSpPr>
        <p:spPr>
          <a:xfrm>
            <a:off x="3609599" y="1955856"/>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54" name="Hexagon 453"/>
          <p:cNvSpPr/>
          <p:nvPr/>
        </p:nvSpPr>
        <p:spPr>
          <a:xfrm>
            <a:off x="3837241" y="1565919"/>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55" name="Hexagon 454"/>
          <p:cNvSpPr/>
          <p:nvPr/>
        </p:nvSpPr>
        <p:spPr>
          <a:xfrm>
            <a:off x="4063606" y="1694413"/>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57" name="Hexagon 456"/>
          <p:cNvSpPr/>
          <p:nvPr/>
        </p:nvSpPr>
        <p:spPr>
          <a:xfrm>
            <a:off x="4063606" y="1955856"/>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66" name="Hexagon 465"/>
          <p:cNvSpPr/>
          <p:nvPr/>
        </p:nvSpPr>
        <p:spPr>
          <a:xfrm>
            <a:off x="4289955" y="1567214"/>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67" name="Hexagon 466"/>
          <p:cNvSpPr/>
          <p:nvPr/>
        </p:nvSpPr>
        <p:spPr>
          <a:xfrm>
            <a:off x="4516320" y="1695708"/>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69" name="Hexagon 468"/>
          <p:cNvSpPr/>
          <p:nvPr/>
        </p:nvSpPr>
        <p:spPr>
          <a:xfrm>
            <a:off x="4516320" y="1961611"/>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78" name="Hexagon 477"/>
          <p:cNvSpPr/>
          <p:nvPr/>
        </p:nvSpPr>
        <p:spPr>
          <a:xfrm>
            <a:off x="4739889" y="1567214"/>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79" name="Hexagon 478"/>
          <p:cNvSpPr/>
          <p:nvPr/>
        </p:nvSpPr>
        <p:spPr>
          <a:xfrm>
            <a:off x="4966254" y="1695708"/>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81" name="Hexagon 480"/>
          <p:cNvSpPr/>
          <p:nvPr/>
        </p:nvSpPr>
        <p:spPr>
          <a:xfrm>
            <a:off x="4966254" y="1961611"/>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90" name="Hexagon 489"/>
          <p:cNvSpPr/>
          <p:nvPr/>
        </p:nvSpPr>
        <p:spPr>
          <a:xfrm>
            <a:off x="5192257" y="1567214"/>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91" name="Hexagon 490"/>
          <p:cNvSpPr/>
          <p:nvPr/>
        </p:nvSpPr>
        <p:spPr>
          <a:xfrm>
            <a:off x="5418623" y="1695708"/>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93" name="Hexagon 492"/>
          <p:cNvSpPr/>
          <p:nvPr/>
        </p:nvSpPr>
        <p:spPr>
          <a:xfrm>
            <a:off x="5418623" y="1957151"/>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02" name="Hexagon 501"/>
          <p:cNvSpPr/>
          <p:nvPr/>
        </p:nvSpPr>
        <p:spPr>
          <a:xfrm>
            <a:off x="5642665" y="1562756"/>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03" name="Hexagon 502"/>
          <p:cNvSpPr/>
          <p:nvPr/>
        </p:nvSpPr>
        <p:spPr>
          <a:xfrm>
            <a:off x="5869030" y="1695708"/>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05" name="Hexagon 504"/>
          <p:cNvSpPr/>
          <p:nvPr/>
        </p:nvSpPr>
        <p:spPr>
          <a:xfrm>
            <a:off x="5869030" y="1957151"/>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14" name="Hexagon 513"/>
          <p:cNvSpPr/>
          <p:nvPr/>
        </p:nvSpPr>
        <p:spPr>
          <a:xfrm>
            <a:off x="6092597" y="1567214"/>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15" name="Hexagon 514"/>
          <p:cNvSpPr/>
          <p:nvPr/>
        </p:nvSpPr>
        <p:spPr>
          <a:xfrm>
            <a:off x="6318962" y="1695708"/>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17" name="Hexagon 516"/>
          <p:cNvSpPr/>
          <p:nvPr/>
        </p:nvSpPr>
        <p:spPr>
          <a:xfrm>
            <a:off x="6318962" y="1957151"/>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26" name="Hexagon 525"/>
          <p:cNvSpPr/>
          <p:nvPr/>
        </p:nvSpPr>
        <p:spPr>
          <a:xfrm>
            <a:off x="6546605" y="1567214"/>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27" name="Hexagon 526"/>
          <p:cNvSpPr/>
          <p:nvPr/>
        </p:nvSpPr>
        <p:spPr>
          <a:xfrm>
            <a:off x="6772970" y="1695708"/>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29" name="Hexagon 528"/>
          <p:cNvSpPr/>
          <p:nvPr/>
        </p:nvSpPr>
        <p:spPr>
          <a:xfrm>
            <a:off x="6772970" y="1957151"/>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38" name="Hexagon 537"/>
          <p:cNvSpPr/>
          <p:nvPr/>
        </p:nvSpPr>
        <p:spPr>
          <a:xfrm>
            <a:off x="6998975" y="1567214"/>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39" name="Hexagon 538"/>
          <p:cNvSpPr/>
          <p:nvPr/>
        </p:nvSpPr>
        <p:spPr>
          <a:xfrm>
            <a:off x="7225340" y="1695708"/>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41" name="Hexagon 540"/>
          <p:cNvSpPr/>
          <p:nvPr/>
        </p:nvSpPr>
        <p:spPr>
          <a:xfrm>
            <a:off x="7225340" y="1957151"/>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50" name="Hexagon 549"/>
          <p:cNvSpPr/>
          <p:nvPr/>
        </p:nvSpPr>
        <p:spPr>
          <a:xfrm>
            <a:off x="7452506" y="1567214"/>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51" name="Hexagon 550"/>
          <p:cNvSpPr/>
          <p:nvPr/>
        </p:nvSpPr>
        <p:spPr>
          <a:xfrm>
            <a:off x="7678871" y="1695708"/>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53" name="Hexagon 552"/>
          <p:cNvSpPr/>
          <p:nvPr/>
        </p:nvSpPr>
        <p:spPr>
          <a:xfrm>
            <a:off x="7678871" y="1957151"/>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62" name="Hexagon 561"/>
          <p:cNvSpPr/>
          <p:nvPr/>
        </p:nvSpPr>
        <p:spPr>
          <a:xfrm>
            <a:off x="7904013" y="1570688"/>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63" name="Hexagon 562"/>
          <p:cNvSpPr/>
          <p:nvPr/>
        </p:nvSpPr>
        <p:spPr>
          <a:xfrm>
            <a:off x="8130379" y="1699181"/>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65" name="Hexagon 564"/>
          <p:cNvSpPr/>
          <p:nvPr/>
        </p:nvSpPr>
        <p:spPr>
          <a:xfrm>
            <a:off x="8130379" y="1960626"/>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74" name="Hexagon 573"/>
          <p:cNvSpPr/>
          <p:nvPr/>
        </p:nvSpPr>
        <p:spPr>
          <a:xfrm>
            <a:off x="8353946" y="1570688"/>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75" name="Hexagon 574"/>
          <p:cNvSpPr/>
          <p:nvPr/>
        </p:nvSpPr>
        <p:spPr>
          <a:xfrm>
            <a:off x="8576712" y="1699181"/>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77" name="Hexagon 576"/>
          <p:cNvSpPr/>
          <p:nvPr/>
        </p:nvSpPr>
        <p:spPr>
          <a:xfrm>
            <a:off x="8576712" y="1960626"/>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86" name="Hexagon 585"/>
          <p:cNvSpPr/>
          <p:nvPr/>
        </p:nvSpPr>
        <p:spPr>
          <a:xfrm>
            <a:off x="8802716" y="1570688"/>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87" name="Hexagon 586"/>
          <p:cNvSpPr/>
          <p:nvPr/>
        </p:nvSpPr>
        <p:spPr>
          <a:xfrm>
            <a:off x="9025482" y="1699181"/>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89" name="Hexagon 588"/>
          <p:cNvSpPr/>
          <p:nvPr/>
        </p:nvSpPr>
        <p:spPr>
          <a:xfrm>
            <a:off x="9025482" y="1960626"/>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98" name="Hexagon 597"/>
          <p:cNvSpPr/>
          <p:nvPr/>
        </p:nvSpPr>
        <p:spPr>
          <a:xfrm>
            <a:off x="9246399" y="1570688"/>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99" name="Hexagon 598"/>
          <p:cNvSpPr/>
          <p:nvPr/>
        </p:nvSpPr>
        <p:spPr>
          <a:xfrm>
            <a:off x="9472764" y="1699181"/>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01" name="Hexagon 600"/>
          <p:cNvSpPr/>
          <p:nvPr/>
        </p:nvSpPr>
        <p:spPr>
          <a:xfrm>
            <a:off x="9472764" y="1960626"/>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10" name="Hexagon 609"/>
          <p:cNvSpPr/>
          <p:nvPr/>
        </p:nvSpPr>
        <p:spPr>
          <a:xfrm>
            <a:off x="9696332" y="1570688"/>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11" name="Hexagon 610"/>
          <p:cNvSpPr/>
          <p:nvPr/>
        </p:nvSpPr>
        <p:spPr>
          <a:xfrm>
            <a:off x="9922698" y="1699181"/>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13" name="Hexagon 612"/>
          <p:cNvSpPr/>
          <p:nvPr/>
        </p:nvSpPr>
        <p:spPr>
          <a:xfrm>
            <a:off x="9922698" y="1960626"/>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22" name="Hexagon 621"/>
          <p:cNvSpPr/>
          <p:nvPr/>
        </p:nvSpPr>
        <p:spPr>
          <a:xfrm>
            <a:off x="10150338" y="1570688"/>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23" name="Hexagon 622"/>
          <p:cNvSpPr/>
          <p:nvPr/>
        </p:nvSpPr>
        <p:spPr>
          <a:xfrm>
            <a:off x="10376704" y="1699181"/>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25" name="Hexagon 624"/>
          <p:cNvSpPr/>
          <p:nvPr/>
        </p:nvSpPr>
        <p:spPr>
          <a:xfrm>
            <a:off x="10376704" y="1960626"/>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34" name="Hexagon 633"/>
          <p:cNvSpPr/>
          <p:nvPr/>
        </p:nvSpPr>
        <p:spPr>
          <a:xfrm>
            <a:off x="10602708" y="1570688"/>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35" name="Hexagon 634"/>
          <p:cNvSpPr/>
          <p:nvPr/>
        </p:nvSpPr>
        <p:spPr>
          <a:xfrm>
            <a:off x="10829073" y="1699181"/>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37" name="Hexagon 636"/>
          <p:cNvSpPr/>
          <p:nvPr/>
        </p:nvSpPr>
        <p:spPr>
          <a:xfrm>
            <a:off x="10829073" y="1960626"/>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46" name="Hexagon 645"/>
          <p:cNvSpPr/>
          <p:nvPr/>
        </p:nvSpPr>
        <p:spPr>
          <a:xfrm>
            <a:off x="11052641" y="1570688"/>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47" name="Hexagon 646"/>
          <p:cNvSpPr/>
          <p:nvPr/>
        </p:nvSpPr>
        <p:spPr>
          <a:xfrm>
            <a:off x="11279006" y="1699181"/>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49" name="Hexagon 648"/>
          <p:cNvSpPr/>
          <p:nvPr/>
        </p:nvSpPr>
        <p:spPr>
          <a:xfrm>
            <a:off x="11279006" y="1960626"/>
            <a:ext cx="269472" cy="243082"/>
          </a:xfrm>
          <a:prstGeom prst="hexagon">
            <a:avLst/>
          </a:prstGeom>
          <a:solidFill>
            <a:srgbClr val="00BCF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55" name="Hexagon 654"/>
          <p:cNvSpPr/>
          <p:nvPr/>
        </p:nvSpPr>
        <p:spPr>
          <a:xfrm>
            <a:off x="681721" y="2121068"/>
            <a:ext cx="269472" cy="243082"/>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56" name="Hexagon 655"/>
          <p:cNvSpPr/>
          <p:nvPr/>
        </p:nvSpPr>
        <p:spPr>
          <a:xfrm>
            <a:off x="1131654" y="2121068"/>
            <a:ext cx="269472" cy="243082"/>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57" name="Hexagon 656"/>
          <p:cNvSpPr/>
          <p:nvPr/>
        </p:nvSpPr>
        <p:spPr>
          <a:xfrm>
            <a:off x="1584023" y="2121068"/>
            <a:ext cx="269472" cy="243082"/>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58" name="Hexagon 657"/>
          <p:cNvSpPr/>
          <p:nvPr/>
        </p:nvSpPr>
        <p:spPr>
          <a:xfrm>
            <a:off x="2033956" y="2121068"/>
            <a:ext cx="269472" cy="243082"/>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59" name="Hexagon 658"/>
          <p:cNvSpPr/>
          <p:nvPr/>
        </p:nvSpPr>
        <p:spPr>
          <a:xfrm>
            <a:off x="2487487" y="2121068"/>
            <a:ext cx="269472" cy="243082"/>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60" name="Hexagon 659"/>
          <p:cNvSpPr/>
          <p:nvPr/>
        </p:nvSpPr>
        <p:spPr>
          <a:xfrm>
            <a:off x="2933821" y="2121068"/>
            <a:ext cx="269472" cy="243082"/>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61" name="Hexagon 660"/>
          <p:cNvSpPr/>
          <p:nvPr/>
        </p:nvSpPr>
        <p:spPr>
          <a:xfrm>
            <a:off x="3382592" y="2121068"/>
            <a:ext cx="269472" cy="243082"/>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62" name="Hexagon 661"/>
          <p:cNvSpPr/>
          <p:nvPr/>
        </p:nvSpPr>
        <p:spPr>
          <a:xfrm>
            <a:off x="3841334" y="2121068"/>
            <a:ext cx="269472" cy="243082"/>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63" name="Hexagon 662"/>
          <p:cNvSpPr/>
          <p:nvPr/>
        </p:nvSpPr>
        <p:spPr>
          <a:xfrm>
            <a:off x="4294049" y="2122362"/>
            <a:ext cx="269472" cy="243082"/>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64" name="Hexagon 663"/>
          <p:cNvSpPr/>
          <p:nvPr/>
        </p:nvSpPr>
        <p:spPr>
          <a:xfrm>
            <a:off x="4743982" y="2122362"/>
            <a:ext cx="269472" cy="243082"/>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65" name="Hexagon 664"/>
          <p:cNvSpPr/>
          <p:nvPr/>
        </p:nvSpPr>
        <p:spPr>
          <a:xfrm>
            <a:off x="5196351" y="2122362"/>
            <a:ext cx="269472" cy="243082"/>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66" name="Hexagon 665"/>
          <p:cNvSpPr/>
          <p:nvPr/>
        </p:nvSpPr>
        <p:spPr>
          <a:xfrm>
            <a:off x="5646284" y="2122362"/>
            <a:ext cx="269472" cy="243082"/>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67" name="Hexagon 666"/>
          <p:cNvSpPr/>
          <p:nvPr/>
        </p:nvSpPr>
        <p:spPr>
          <a:xfrm>
            <a:off x="6096217" y="2122362"/>
            <a:ext cx="269472" cy="243082"/>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68" name="Hexagon 667"/>
          <p:cNvSpPr/>
          <p:nvPr/>
        </p:nvSpPr>
        <p:spPr>
          <a:xfrm>
            <a:off x="6548986" y="2122362"/>
            <a:ext cx="269472" cy="243082"/>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69" name="Hexagon 668"/>
          <p:cNvSpPr/>
          <p:nvPr/>
        </p:nvSpPr>
        <p:spPr>
          <a:xfrm>
            <a:off x="7001356" y="2122362"/>
            <a:ext cx="269472" cy="243082"/>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70" name="Hexagon 669"/>
          <p:cNvSpPr/>
          <p:nvPr/>
        </p:nvSpPr>
        <p:spPr>
          <a:xfrm>
            <a:off x="7451289" y="2122362"/>
            <a:ext cx="269472" cy="243082"/>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71" name="Hexagon 670"/>
          <p:cNvSpPr/>
          <p:nvPr/>
        </p:nvSpPr>
        <p:spPr>
          <a:xfrm>
            <a:off x="7906396" y="2125836"/>
            <a:ext cx="269472" cy="243082"/>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72" name="Hexagon 671"/>
          <p:cNvSpPr/>
          <p:nvPr/>
        </p:nvSpPr>
        <p:spPr>
          <a:xfrm>
            <a:off x="8356791" y="2125836"/>
            <a:ext cx="269472" cy="243082"/>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73" name="Hexagon 672"/>
          <p:cNvSpPr/>
          <p:nvPr/>
        </p:nvSpPr>
        <p:spPr>
          <a:xfrm>
            <a:off x="8801198" y="2125836"/>
            <a:ext cx="269472" cy="243082"/>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74" name="Hexagon 673"/>
          <p:cNvSpPr/>
          <p:nvPr/>
        </p:nvSpPr>
        <p:spPr>
          <a:xfrm>
            <a:off x="9251132" y="2125836"/>
            <a:ext cx="269472" cy="243082"/>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75" name="Hexagon 674"/>
          <p:cNvSpPr/>
          <p:nvPr/>
        </p:nvSpPr>
        <p:spPr>
          <a:xfrm>
            <a:off x="9702376" y="2125836"/>
            <a:ext cx="269472" cy="243082"/>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76" name="Hexagon 675"/>
          <p:cNvSpPr/>
          <p:nvPr/>
        </p:nvSpPr>
        <p:spPr>
          <a:xfrm>
            <a:off x="10155146" y="2125836"/>
            <a:ext cx="269472" cy="243082"/>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77" name="Hexagon 676"/>
          <p:cNvSpPr/>
          <p:nvPr/>
        </p:nvSpPr>
        <p:spPr>
          <a:xfrm>
            <a:off x="10603916" y="2125836"/>
            <a:ext cx="269472" cy="243082"/>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78" name="Hexagon 677"/>
          <p:cNvSpPr/>
          <p:nvPr/>
        </p:nvSpPr>
        <p:spPr>
          <a:xfrm>
            <a:off x="11056686" y="2125836"/>
            <a:ext cx="269472" cy="243082"/>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79" name="Rectangle 678"/>
          <p:cNvSpPr/>
          <p:nvPr/>
        </p:nvSpPr>
        <p:spPr>
          <a:xfrm>
            <a:off x="665479" y="2240450"/>
            <a:ext cx="10882999" cy="1024497"/>
          </a:xfrm>
          <a:prstGeom prst="rect">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1"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93" name="TextBox 692"/>
          <p:cNvSpPr txBox="1"/>
          <p:nvPr/>
        </p:nvSpPr>
        <p:spPr>
          <a:xfrm>
            <a:off x="5077252" y="1608206"/>
            <a:ext cx="2729107" cy="523146"/>
          </a:xfrm>
          <a:prstGeom prst="rect">
            <a:avLst/>
          </a:prstGeom>
          <a:noFill/>
        </p:spPr>
        <p:txBody>
          <a:bodyPr wrap="square" rtlCol="0">
            <a:spAutoFit/>
          </a:bodyPr>
          <a:lstStyle/>
          <a:p>
            <a:pPr marL="0" marR="0" lvl="0" indent="0" algn="l" defTabSz="896214" rtl="0" eaLnBrk="1" fontAlgn="auto" latinLnBrk="0" hangingPunct="1">
              <a:lnSpc>
                <a:spcPct val="100000"/>
              </a:lnSpc>
              <a:spcBef>
                <a:spcPts val="0"/>
              </a:spcBef>
              <a:spcAft>
                <a:spcPts val="0"/>
              </a:spcAft>
              <a:buClrTx/>
              <a:buSzTx/>
              <a:buFontTx/>
              <a:buNone/>
              <a:tabLst/>
              <a:defRPr/>
            </a:pPr>
            <a:r>
              <a:rPr kumimoji="0" lang="en-US" sz="2745" b="0" i="0" u="none" strike="noStrike" kern="1200" cap="none" spc="0" normalizeH="0" baseline="0" noProof="0" err="1">
                <a:ln>
                  <a:noFill/>
                </a:ln>
                <a:solidFill>
                  <a:srgbClr val="FFFFFF"/>
                </a:soli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Microservices</a:t>
            </a:r>
            <a:endParaRPr kumimoji="0" lang="en-US" sz="2745" b="0" i="0" u="none" strike="noStrike" kern="1200" cap="none" spc="0" normalizeH="0" baseline="0" noProof="0">
              <a:ln>
                <a:noFill/>
              </a:ln>
              <a:solidFill>
                <a:srgbClr val="FFFFFF"/>
              </a:solidFill>
              <a:effectLst/>
              <a:uLnTx/>
              <a:uFillTx/>
              <a:latin typeface="Segoe UI Semibold" panose="020B0702040204020203" pitchFamily="34" charset="0"/>
              <a:ea typeface="Segoe UI Black" panose="020B0A02040204020203" pitchFamily="34" charset="0"/>
              <a:cs typeface="Segoe UI Semibold" panose="020B0702040204020203" pitchFamily="34" charset="0"/>
            </a:endParaRPr>
          </a:p>
        </p:txBody>
      </p:sp>
      <p:sp>
        <p:nvSpPr>
          <p:cNvPr id="351" name="Rectangle 350"/>
          <p:cNvSpPr/>
          <p:nvPr/>
        </p:nvSpPr>
        <p:spPr>
          <a:xfrm>
            <a:off x="665478" y="2410454"/>
            <a:ext cx="10882999" cy="4131359"/>
          </a:xfrm>
          <a:prstGeom prst="rect">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1"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352" name="Rectangle 351"/>
          <p:cNvSpPr/>
          <p:nvPr/>
        </p:nvSpPr>
        <p:spPr bwMode="auto">
          <a:xfrm>
            <a:off x="2861084" y="3244216"/>
            <a:ext cx="2100580" cy="12118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Communication</a:t>
            </a:r>
          </a:p>
        </p:txBody>
      </p:sp>
      <p:sp>
        <p:nvSpPr>
          <p:cNvPr id="353" name="Rectangle 352"/>
          <p:cNvSpPr/>
          <p:nvPr/>
        </p:nvSpPr>
        <p:spPr bwMode="auto">
          <a:xfrm>
            <a:off x="742127" y="3238511"/>
            <a:ext cx="2023932" cy="317624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Management</a:t>
            </a:r>
          </a:p>
        </p:txBody>
      </p:sp>
      <p:sp>
        <p:nvSpPr>
          <p:cNvPr id="354" name="Rectangle 353"/>
          <p:cNvSpPr/>
          <p:nvPr/>
        </p:nvSpPr>
        <p:spPr bwMode="auto">
          <a:xfrm>
            <a:off x="5056689" y="3244216"/>
            <a:ext cx="2100580" cy="12118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Reliability</a:t>
            </a:r>
          </a:p>
        </p:txBody>
      </p:sp>
      <p:sp>
        <p:nvSpPr>
          <p:cNvPr id="355" name="Rectangle 354"/>
          <p:cNvSpPr/>
          <p:nvPr/>
        </p:nvSpPr>
        <p:spPr bwMode="auto">
          <a:xfrm>
            <a:off x="7252293" y="3245508"/>
            <a:ext cx="2100580" cy="121051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Hosting</a:t>
            </a:r>
          </a:p>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Subsystem</a:t>
            </a:r>
          </a:p>
        </p:txBody>
      </p:sp>
      <p:sp>
        <p:nvSpPr>
          <p:cNvPr id="359" name="Rectangle 358"/>
          <p:cNvSpPr/>
          <p:nvPr/>
        </p:nvSpPr>
        <p:spPr bwMode="auto">
          <a:xfrm>
            <a:off x="9447898" y="3238511"/>
            <a:ext cx="2034049" cy="317624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Testability</a:t>
            </a:r>
          </a:p>
        </p:txBody>
      </p:sp>
      <p:sp>
        <p:nvSpPr>
          <p:cNvPr id="681" name="Rectangle 680"/>
          <p:cNvSpPr/>
          <p:nvPr/>
        </p:nvSpPr>
        <p:spPr bwMode="auto">
          <a:xfrm>
            <a:off x="2861083" y="4530717"/>
            <a:ext cx="6491792" cy="886565"/>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Federation </a:t>
            </a:r>
          </a:p>
        </p:txBody>
      </p:sp>
      <p:sp>
        <p:nvSpPr>
          <p:cNvPr id="683" name="Rectangle 682"/>
          <p:cNvSpPr/>
          <p:nvPr/>
        </p:nvSpPr>
        <p:spPr bwMode="auto">
          <a:xfrm>
            <a:off x="2861082" y="5491974"/>
            <a:ext cx="6481983" cy="922783"/>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Transport</a:t>
            </a:r>
          </a:p>
        </p:txBody>
      </p:sp>
      <p:sp>
        <p:nvSpPr>
          <p:cNvPr id="707" name="Freeform 17"/>
          <p:cNvSpPr>
            <a:spLocks noChangeAspect="1" noEditPoints="1"/>
          </p:cNvSpPr>
          <p:nvPr/>
        </p:nvSpPr>
        <p:spPr bwMode="black">
          <a:xfrm>
            <a:off x="3817282" y="3357219"/>
            <a:ext cx="289431" cy="289765"/>
          </a:xfrm>
          <a:custGeom>
            <a:avLst/>
            <a:gdLst>
              <a:gd name="T0" fmla="*/ 112 w 300"/>
              <a:gd name="T1" fmla="*/ 75 h 300"/>
              <a:gd name="T2" fmla="*/ 187 w 300"/>
              <a:gd name="T3" fmla="*/ 0 h 300"/>
              <a:gd name="T4" fmla="*/ 150 w 300"/>
              <a:gd name="T5" fmla="*/ 225 h 300"/>
              <a:gd name="T6" fmla="*/ 150 w 300"/>
              <a:gd name="T7" fmla="*/ 300 h 300"/>
              <a:gd name="T8" fmla="*/ 150 w 300"/>
              <a:gd name="T9" fmla="*/ 225 h 300"/>
              <a:gd name="T10" fmla="*/ 217 w 300"/>
              <a:gd name="T11" fmla="*/ 152 h 300"/>
              <a:gd name="T12" fmla="*/ 197 w 300"/>
              <a:gd name="T13" fmla="*/ 168 h 300"/>
              <a:gd name="T14" fmla="*/ 196 w 300"/>
              <a:gd name="T15" fmla="*/ 160 h 300"/>
              <a:gd name="T16" fmla="*/ 159 w 300"/>
              <a:gd name="T17" fmla="*/ 196 h 300"/>
              <a:gd name="T18" fmla="*/ 168 w 300"/>
              <a:gd name="T19" fmla="*/ 198 h 300"/>
              <a:gd name="T20" fmla="*/ 151 w 300"/>
              <a:gd name="T21" fmla="*/ 217 h 300"/>
              <a:gd name="T22" fmla="*/ 131 w 300"/>
              <a:gd name="T23" fmla="*/ 200 h 300"/>
              <a:gd name="T24" fmla="*/ 139 w 300"/>
              <a:gd name="T25" fmla="*/ 198 h 300"/>
              <a:gd name="T26" fmla="*/ 140 w 300"/>
              <a:gd name="T27" fmla="*/ 160 h 300"/>
              <a:gd name="T28" fmla="*/ 103 w 300"/>
              <a:gd name="T29" fmla="*/ 161 h 300"/>
              <a:gd name="T30" fmla="*/ 100 w 300"/>
              <a:gd name="T31" fmla="*/ 169 h 300"/>
              <a:gd name="T32" fmla="*/ 83 w 300"/>
              <a:gd name="T33" fmla="*/ 149 h 300"/>
              <a:gd name="T34" fmla="*/ 103 w 300"/>
              <a:gd name="T35" fmla="*/ 133 h 300"/>
              <a:gd name="T36" fmla="*/ 104 w 300"/>
              <a:gd name="T37" fmla="*/ 141 h 300"/>
              <a:gd name="T38" fmla="*/ 140 w 300"/>
              <a:gd name="T39" fmla="*/ 104 h 300"/>
              <a:gd name="T40" fmla="*/ 132 w 300"/>
              <a:gd name="T41" fmla="*/ 103 h 300"/>
              <a:gd name="T42" fmla="*/ 148 w 300"/>
              <a:gd name="T43" fmla="*/ 84 h 300"/>
              <a:gd name="T44" fmla="*/ 169 w 300"/>
              <a:gd name="T45" fmla="*/ 101 h 300"/>
              <a:gd name="T46" fmla="*/ 160 w 300"/>
              <a:gd name="T47" fmla="*/ 103 h 300"/>
              <a:gd name="T48" fmla="*/ 159 w 300"/>
              <a:gd name="T49" fmla="*/ 141 h 300"/>
              <a:gd name="T50" fmla="*/ 197 w 300"/>
              <a:gd name="T51" fmla="*/ 140 h 300"/>
              <a:gd name="T52" fmla="*/ 200 w 300"/>
              <a:gd name="T53" fmla="*/ 132 h 300"/>
              <a:gd name="T54" fmla="*/ 150 w 300"/>
              <a:gd name="T55" fmla="*/ 150 h 300"/>
              <a:gd name="T56" fmla="*/ 150 w 300"/>
              <a:gd name="T57" fmla="*/ 150 h 300"/>
              <a:gd name="T58" fmla="*/ 0 w 300"/>
              <a:gd name="T59" fmla="*/ 183 h 300"/>
              <a:gd name="T60" fmla="*/ 37 w 300"/>
              <a:gd name="T61" fmla="*/ 118 h 300"/>
              <a:gd name="T62" fmla="*/ 281 w 300"/>
              <a:gd name="T63" fmla="*/ 183 h 300"/>
              <a:gd name="T64" fmla="*/ 281 w 300"/>
              <a:gd name="T65" fmla="*/ 118 h 300"/>
              <a:gd name="T66" fmla="*/ 225 w 300"/>
              <a:gd name="T67" fmla="*/ 150 h 300"/>
              <a:gd name="T68" fmla="*/ 281 w 300"/>
              <a:gd name="T69" fmla="*/ 183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00" h="300">
                <a:moveTo>
                  <a:pt x="187" y="75"/>
                </a:moveTo>
                <a:cubicBezTo>
                  <a:pt x="112" y="75"/>
                  <a:pt x="112" y="75"/>
                  <a:pt x="112" y="75"/>
                </a:cubicBezTo>
                <a:cubicBezTo>
                  <a:pt x="112" y="0"/>
                  <a:pt x="112" y="0"/>
                  <a:pt x="112" y="0"/>
                </a:cubicBezTo>
                <a:cubicBezTo>
                  <a:pt x="187" y="0"/>
                  <a:pt x="187" y="0"/>
                  <a:pt x="187" y="0"/>
                </a:cubicBezTo>
                <a:lnTo>
                  <a:pt x="187" y="75"/>
                </a:lnTo>
                <a:close/>
                <a:moveTo>
                  <a:pt x="150" y="225"/>
                </a:moveTo>
                <a:cubicBezTo>
                  <a:pt x="129" y="225"/>
                  <a:pt x="112" y="242"/>
                  <a:pt x="112" y="263"/>
                </a:cubicBezTo>
                <a:cubicBezTo>
                  <a:pt x="112" y="284"/>
                  <a:pt x="129" y="300"/>
                  <a:pt x="150" y="300"/>
                </a:cubicBezTo>
                <a:cubicBezTo>
                  <a:pt x="171" y="300"/>
                  <a:pt x="187" y="284"/>
                  <a:pt x="187" y="263"/>
                </a:cubicBezTo>
                <a:cubicBezTo>
                  <a:pt x="187" y="242"/>
                  <a:pt x="171" y="225"/>
                  <a:pt x="150" y="225"/>
                </a:cubicBezTo>
                <a:close/>
                <a:moveTo>
                  <a:pt x="217" y="149"/>
                </a:moveTo>
                <a:cubicBezTo>
                  <a:pt x="218" y="150"/>
                  <a:pt x="218" y="151"/>
                  <a:pt x="217" y="152"/>
                </a:cubicBezTo>
                <a:cubicBezTo>
                  <a:pt x="200" y="169"/>
                  <a:pt x="200" y="169"/>
                  <a:pt x="200" y="169"/>
                </a:cubicBezTo>
                <a:cubicBezTo>
                  <a:pt x="198" y="171"/>
                  <a:pt x="197" y="170"/>
                  <a:pt x="197" y="168"/>
                </a:cubicBezTo>
                <a:cubicBezTo>
                  <a:pt x="197" y="161"/>
                  <a:pt x="197" y="161"/>
                  <a:pt x="197" y="161"/>
                </a:cubicBezTo>
                <a:cubicBezTo>
                  <a:pt x="197" y="160"/>
                  <a:pt x="197" y="160"/>
                  <a:pt x="196" y="160"/>
                </a:cubicBezTo>
                <a:cubicBezTo>
                  <a:pt x="159" y="160"/>
                  <a:pt x="159" y="160"/>
                  <a:pt x="159" y="160"/>
                </a:cubicBezTo>
                <a:cubicBezTo>
                  <a:pt x="159" y="196"/>
                  <a:pt x="159" y="196"/>
                  <a:pt x="159" y="196"/>
                </a:cubicBezTo>
                <a:cubicBezTo>
                  <a:pt x="159" y="197"/>
                  <a:pt x="160" y="198"/>
                  <a:pt x="160" y="198"/>
                </a:cubicBezTo>
                <a:cubicBezTo>
                  <a:pt x="168" y="198"/>
                  <a:pt x="168" y="198"/>
                  <a:pt x="168" y="198"/>
                </a:cubicBezTo>
                <a:cubicBezTo>
                  <a:pt x="169" y="198"/>
                  <a:pt x="170" y="199"/>
                  <a:pt x="169" y="200"/>
                </a:cubicBezTo>
                <a:cubicBezTo>
                  <a:pt x="151" y="217"/>
                  <a:pt x="151" y="217"/>
                  <a:pt x="151" y="217"/>
                </a:cubicBezTo>
                <a:cubicBezTo>
                  <a:pt x="151" y="218"/>
                  <a:pt x="149" y="218"/>
                  <a:pt x="148" y="217"/>
                </a:cubicBezTo>
                <a:cubicBezTo>
                  <a:pt x="131" y="200"/>
                  <a:pt x="131" y="200"/>
                  <a:pt x="131" y="200"/>
                </a:cubicBezTo>
                <a:cubicBezTo>
                  <a:pt x="130" y="199"/>
                  <a:pt x="130" y="198"/>
                  <a:pt x="132" y="198"/>
                </a:cubicBezTo>
                <a:cubicBezTo>
                  <a:pt x="139" y="198"/>
                  <a:pt x="139" y="198"/>
                  <a:pt x="139" y="198"/>
                </a:cubicBezTo>
                <a:cubicBezTo>
                  <a:pt x="140" y="198"/>
                  <a:pt x="140" y="197"/>
                  <a:pt x="140" y="196"/>
                </a:cubicBezTo>
                <a:cubicBezTo>
                  <a:pt x="140" y="160"/>
                  <a:pt x="140" y="160"/>
                  <a:pt x="140" y="160"/>
                </a:cubicBezTo>
                <a:cubicBezTo>
                  <a:pt x="104" y="160"/>
                  <a:pt x="104" y="160"/>
                  <a:pt x="104" y="160"/>
                </a:cubicBezTo>
                <a:cubicBezTo>
                  <a:pt x="103" y="160"/>
                  <a:pt x="103" y="160"/>
                  <a:pt x="103" y="161"/>
                </a:cubicBezTo>
                <a:cubicBezTo>
                  <a:pt x="103" y="168"/>
                  <a:pt x="103" y="168"/>
                  <a:pt x="103" y="168"/>
                </a:cubicBezTo>
                <a:cubicBezTo>
                  <a:pt x="103" y="170"/>
                  <a:pt x="101" y="171"/>
                  <a:pt x="100" y="169"/>
                </a:cubicBezTo>
                <a:cubicBezTo>
                  <a:pt x="83" y="152"/>
                  <a:pt x="83" y="152"/>
                  <a:pt x="83" y="152"/>
                </a:cubicBezTo>
                <a:cubicBezTo>
                  <a:pt x="82" y="151"/>
                  <a:pt x="82" y="150"/>
                  <a:pt x="83" y="149"/>
                </a:cubicBezTo>
                <a:cubicBezTo>
                  <a:pt x="100" y="132"/>
                  <a:pt x="100" y="132"/>
                  <a:pt x="100" y="132"/>
                </a:cubicBezTo>
                <a:cubicBezTo>
                  <a:pt x="101" y="130"/>
                  <a:pt x="103" y="131"/>
                  <a:pt x="103" y="133"/>
                </a:cubicBezTo>
                <a:cubicBezTo>
                  <a:pt x="103" y="140"/>
                  <a:pt x="103" y="140"/>
                  <a:pt x="103" y="140"/>
                </a:cubicBezTo>
                <a:cubicBezTo>
                  <a:pt x="103" y="140"/>
                  <a:pt x="103" y="141"/>
                  <a:pt x="104" y="141"/>
                </a:cubicBezTo>
                <a:cubicBezTo>
                  <a:pt x="140" y="141"/>
                  <a:pt x="140" y="141"/>
                  <a:pt x="140" y="141"/>
                </a:cubicBezTo>
                <a:cubicBezTo>
                  <a:pt x="140" y="104"/>
                  <a:pt x="140" y="104"/>
                  <a:pt x="140" y="104"/>
                </a:cubicBezTo>
                <a:cubicBezTo>
                  <a:pt x="140" y="104"/>
                  <a:pt x="140" y="103"/>
                  <a:pt x="139" y="103"/>
                </a:cubicBezTo>
                <a:cubicBezTo>
                  <a:pt x="132" y="103"/>
                  <a:pt x="132" y="103"/>
                  <a:pt x="132" y="103"/>
                </a:cubicBezTo>
                <a:cubicBezTo>
                  <a:pt x="130" y="103"/>
                  <a:pt x="130" y="102"/>
                  <a:pt x="131" y="101"/>
                </a:cubicBezTo>
                <a:cubicBezTo>
                  <a:pt x="148" y="84"/>
                  <a:pt x="148" y="84"/>
                  <a:pt x="148" y="84"/>
                </a:cubicBezTo>
                <a:cubicBezTo>
                  <a:pt x="149" y="83"/>
                  <a:pt x="151" y="83"/>
                  <a:pt x="151" y="84"/>
                </a:cubicBezTo>
                <a:cubicBezTo>
                  <a:pt x="169" y="101"/>
                  <a:pt x="169" y="101"/>
                  <a:pt x="169" y="101"/>
                </a:cubicBezTo>
                <a:cubicBezTo>
                  <a:pt x="170" y="102"/>
                  <a:pt x="169" y="103"/>
                  <a:pt x="168" y="103"/>
                </a:cubicBezTo>
                <a:cubicBezTo>
                  <a:pt x="160" y="103"/>
                  <a:pt x="160" y="103"/>
                  <a:pt x="160" y="103"/>
                </a:cubicBezTo>
                <a:cubicBezTo>
                  <a:pt x="160" y="103"/>
                  <a:pt x="159" y="104"/>
                  <a:pt x="159" y="104"/>
                </a:cubicBezTo>
                <a:cubicBezTo>
                  <a:pt x="159" y="141"/>
                  <a:pt x="159" y="141"/>
                  <a:pt x="159" y="141"/>
                </a:cubicBezTo>
                <a:cubicBezTo>
                  <a:pt x="196" y="141"/>
                  <a:pt x="196" y="141"/>
                  <a:pt x="196" y="141"/>
                </a:cubicBezTo>
                <a:cubicBezTo>
                  <a:pt x="197" y="141"/>
                  <a:pt x="197" y="140"/>
                  <a:pt x="197" y="140"/>
                </a:cubicBezTo>
                <a:cubicBezTo>
                  <a:pt x="197" y="133"/>
                  <a:pt x="197" y="133"/>
                  <a:pt x="197" y="133"/>
                </a:cubicBezTo>
                <a:cubicBezTo>
                  <a:pt x="197" y="131"/>
                  <a:pt x="198" y="130"/>
                  <a:pt x="200" y="132"/>
                </a:cubicBezTo>
                <a:lnTo>
                  <a:pt x="217" y="149"/>
                </a:lnTo>
                <a:close/>
                <a:moveTo>
                  <a:pt x="150" y="150"/>
                </a:moveTo>
                <a:cubicBezTo>
                  <a:pt x="150" y="150"/>
                  <a:pt x="150" y="150"/>
                  <a:pt x="150" y="150"/>
                </a:cubicBezTo>
                <a:cubicBezTo>
                  <a:pt x="150" y="150"/>
                  <a:pt x="150" y="150"/>
                  <a:pt x="150" y="150"/>
                </a:cubicBezTo>
                <a:cubicBezTo>
                  <a:pt x="150" y="150"/>
                  <a:pt x="150" y="150"/>
                  <a:pt x="150" y="150"/>
                </a:cubicBezTo>
                <a:close/>
                <a:moveTo>
                  <a:pt x="0" y="183"/>
                </a:moveTo>
                <a:cubicBezTo>
                  <a:pt x="75" y="183"/>
                  <a:pt x="75" y="183"/>
                  <a:pt x="75" y="183"/>
                </a:cubicBezTo>
                <a:cubicBezTo>
                  <a:pt x="37" y="118"/>
                  <a:pt x="37" y="118"/>
                  <a:pt x="37" y="118"/>
                </a:cubicBezTo>
                <a:lnTo>
                  <a:pt x="0" y="183"/>
                </a:lnTo>
                <a:close/>
                <a:moveTo>
                  <a:pt x="281" y="183"/>
                </a:moveTo>
                <a:cubicBezTo>
                  <a:pt x="300" y="150"/>
                  <a:pt x="300" y="150"/>
                  <a:pt x="300" y="150"/>
                </a:cubicBezTo>
                <a:cubicBezTo>
                  <a:pt x="281" y="118"/>
                  <a:pt x="281" y="118"/>
                  <a:pt x="281" y="118"/>
                </a:cubicBezTo>
                <a:cubicBezTo>
                  <a:pt x="244" y="118"/>
                  <a:pt x="244" y="118"/>
                  <a:pt x="244" y="118"/>
                </a:cubicBezTo>
                <a:cubicBezTo>
                  <a:pt x="225" y="150"/>
                  <a:pt x="225" y="150"/>
                  <a:pt x="225" y="150"/>
                </a:cubicBezTo>
                <a:cubicBezTo>
                  <a:pt x="244" y="183"/>
                  <a:pt x="244" y="183"/>
                  <a:pt x="244" y="183"/>
                </a:cubicBezTo>
                <a:lnTo>
                  <a:pt x="281" y="183"/>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08" name="Freeform 15"/>
          <p:cNvSpPr>
            <a:spLocks noChangeAspect="1" noEditPoints="1"/>
          </p:cNvSpPr>
          <p:nvPr/>
        </p:nvSpPr>
        <p:spPr bwMode="black">
          <a:xfrm>
            <a:off x="8130378" y="3344381"/>
            <a:ext cx="276651" cy="276969"/>
          </a:xfrm>
          <a:custGeom>
            <a:avLst/>
            <a:gdLst>
              <a:gd name="T0" fmla="*/ 455 w 708"/>
              <a:gd name="T1" fmla="*/ 121 h 709"/>
              <a:gd name="T2" fmla="*/ 392 w 708"/>
              <a:gd name="T3" fmla="*/ 121 h 709"/>
              <a:gd name="T4" fmla="*/ 392 w 708"/>
              <a:gd name="T5" fmla="*/ 206 h 709"/>
              <a:gd name="T6" fmla="*/ 316 w 708"/>
              <a:gd name="T7" fmla="*/ 206 h 709"/>
              <a:gd name="T8" fmla="*/ 316 w 708"/>
              <a:gd name="T9" fmla="*/ 121 h 709"/>
              <a:gd name="T10" fmla="*/ 250 w 708"/>
              <a:gd name="T11" fmla="*/ 121 h 709"/>
              <a:gd name="T12" fmla="*/ 354 w 708"/>
              <a:gd name="T13" fmla="*/ 0 h 709"/>
              <a:gd name="T14" fmla="*/ 455 w 708"/>
              <a:gd name="T15" fmla="*/ 121 h 709"/>
              <a:gd name="T16" fmla="*/ 205 w 708"/>
              <a:gd name="T17" fmla="*/ 371 h 709"/>
              <a:gd name="T18" fmla="*/ 139 w 708"/>
              <a:gd name="T19" fmla="*/ 371 h 709"/>
              <a:gd name="T20" fmla="*/ 139 w 708"/>
              <a:gd name="T21" fmla="*/ 456 h 709"/>
              <a:gd name="T22" fmla="*/ 63 w 708"/>
              <a:gd name="T23" fmla="*/ 456 h 709"/>
              <a:gd name="T24" fmla="*/ 63 w 708"/>
              <a:gd name="T25" fmla="*/ 371 h 709"/>
              <a:gd name="T26" fmla="*/ 0 w 708"/>
              <a:gd name="T27" fmla="*/ 371 h 709"/>
              <a:gd name="T28" fmla="*/ 101 w 708"/>
              <a:gd name="T29" fmla="*/ 251 h 709"/>
              <a:gd name="T30" fmla="*/ 205 w 708"/>
              <a:gd name="T31" fmla="*/ 371 h 709"/>
              <a:gd name="T32" fmla="*/ 205 w 708"/>
              <a:gd name="T33" fmla="*/ 503 h 709"/>
              <a:gd name="T34" fmla="*/ 0 w 708"/>
              <a:gd name="T35" fmla="*/ 503 h 709"/>
              <a:gd name="T36" fmla="*/ 0 w 708"/>
              <a:gd name="T37" fmla="*/ 709 h 709"/>
              <a:gd name="T38" fmla="*/ 205 w 708"/>
              <a:gd name="T39" fmla="*/ 709 h 709"/>
              <a:gd name="T40" fmla="*/ 205 w 708"/>
              <a:gd name="T41" fmla="*/ 503 h 709"/>
              <a:gd name="T42" fmla="*/ 708 w 708"/>
              <a:gd name="T43" fmla="*/ 503 h 709"/>
              <a:gd name="T44" fmla="*/ 503 w 708"/>
              <a:gd name="T45" fmla="*/ 503 h 709"/>
              <a:gd name="T46" fmla="*/ 503 w 708"/>
              <a:gd name="T47" fmla="*/ 709 h 709"/>
              <a:gd name="T48" fmla="*/ 708 w 708"/>
              <a:gd name="T49" fmla="*/ 709 h 709"/>
              <a:gd name="T50" fmla="*/ 708 w 708"/>
              <a:gd name="T51" fmla="*/ 503 h 709"/>
              <a:gd name="T52" fmla="*/ 708 w 708"/>
              <a:gd name="T53" fmla="*/ 0 h 709"/>
              <a:gd name="T54" fmla="*/ 503 w 708"/>
              <a:gd name="T55" fmla="*/ 0 h 709"/>
              <a:gd name="T56" fmla="*/ 503 w 708"/>
              <a:gd name="T57" fmla="*/ 206 h 709"/>
              <a:gd name="T58" fmla="*/ 708 w 708"/>
              <a:gd name="T59" fmla="*/ 206 h 709"/>
              <a:gd name="T60" fmla="*/ 708 w 708"/>
              <a:gd name="T61" fmla="*/ 0 h 709"/>
              <a:gd name="T62" fmla="*/ 708 w 708"/>
              <a:gd name="T63" fmla="*/ 251 h 709"/>
              <a:gd name="T64" fmla="*/ 503 w 708"/>
              <a:gd name="T65" fmla="*/ 251 h 709"/>
              <a:gd name="T66" fmla="*/ 503 w 708"/>
              <a:gd name="T67" fmla="*/ 456 h 709"/>
              <a:gd name="T68" fmla="*/ 708 w 708"/>
              <a:gd name="T69" fmla="*/ 456 h 709"/>
              <a:gd name="T70" fmla="*/ 708 w 708"/>
              <a:gd name="T71" fmla="*/ 251 h 709"/>
              <a:gd name="T72" fmla="*/ 455 w 708"/>
              <a:gd name="T73" fmla="*/ 251 h 709"/>
              <a:gd name="T74" fmla="*/ 250 w 708"/>
              <a:gd name="T75" fmla="*/ 251 h 709"/>
              <a:gd name="T76" fmla="*/ 250 w 708"/>
              <a:gd name="T77" fmla="*/ 456 h 709"/>
              <a:gd name="T78" fmla="*/ 455 w 708"/>
              <a:gd name="T79" fmla="*/ 456 h 709"/>
              <a:gd name="T80" fmla="*/ 455 w 708"/>
              <a:gd name="T81" fmla="*/ 251 h 709"/>
              <a:gd name="T82" fmla="*/ 455 w 708"/>
              <a:gd name="T83" fmla="*/ 503 h 709"/>
              <a:gd name="T84" fmla="*/ 250 w 708"/>
              <a:gd name="T85" fmla="*/ 503 h 709"/>
              <a:gd name="T86" fmla="*/ 250 w 708"/>
              <a:gd name="T87" fmla="*/ 709 h 709"/>
              <a:gd name="T88" fmla="*/ 455 w 708"/>
              <a:gd name="T89" fmla="*/ 709 h 709"/>
              <a:gd name="T90" fmla="*/ 455 w 708"/>
              <a:gd name="T91" fmla="*/ 503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08" h="709">
                <a:moveTo>
                  <a:pt x="455" y="121"/>
                </a:moveTo>
                <a:lnTo>
                  <a:pt x="392" y="121"/>
                </a:lnTo>
                <a:lnTo>
                  <a:pt x="392" y="206"/>
                </a:lnTo>
                <a:lnTo>
                  <a:pt x="316" y="206"/>
                </a:lnTo>
                <a:lnTo>
                  <a:pt x="316" y="121"/>
                </a:lnTo>
                <a:lnTo>
                  <a:pt x="250" y="121"/>
                </a:lnTo>
                <a:lnTo>
                  <a:pt x="354" y="0"/>
                </a:lnTo>
                <a:lnTo>
                  <a:pt x="455" y="121"/>
                </a:lnTo>
                <a:close/>
                <a:moveTo>
                  <a:pt x="205" y="371"/>
                </a:moveTo>
                <a:lnTo>
                  <a:pt x="139" y="371"/>
                </a:lnTo>
                <a:lnTo>
                  <a:pt x="139" y="456"/>
                </a:lnTo>
                <a:lnTo>
                  <a:pt x="63" y="456"/>
                </a:lnTo>
                <a:lnTo>
                  <a:pt x="63" y="371"/>
                </a:lnTo>
                <a:lnTo>
                  <a:pt x="0" y="371"/>
                </a:lnTo>
                <a:lnTo>
                  <a:pt x="101" y="251"/>
                </a:lnTo>
                <a:lnTo>
                  <a:pt x="205" y="371"/>
                </a:lnTo>
                <a:close/>
                <a:moveTo>
                  <a:pt x="205" y="503"/>
                </a:moveTo>
                <a:lnTo>
                  <a:pt x="0" y="503"/>
                </a:lnTo>
                <a:lnTo>
                  <a:pt x="0" y="709"/>
                </a:lnTo>
                <a:lnTo>
                  <a:pt x="205" y="709"/>
                </a:lnTo>
                <a:lnTo>
                  <a:pt x="205" y="503"/>
                </a:lnTo>
                <a:close/>
                <a:moveTo>
                  <a:pt x="708" y="503"/>
                </a:moveTo>
                <a:lnTo>
                  <a:pt x="503" y="503"/>
                </a:lnTo>
                <a:lnTo>
                  <a:pt x="503" y="709"/>
                </a:lnTo>
                <a:lnTo>
                  <a:pt x="708" y="709"/>
                </a:lnTo>
                <a:lnTo>
                  <a:pt x="708" y="503"/>
                </a:lnTo>
                <a:close/>
                <a:moveTo>
                  <a:pt x="708" y="0"/>
                </a:moveTo>
                <a:lnTo>
                  <a:pt x="503" y="0"/>
                </a:lnTo>
                <a:lnTo>
                  <a:pt x="503" y="206"/>
                </a:lnTo>
                <a:lnTo>
                  <a:pt x="708" y="206"/>
                </a:lnTo>
                <a:lnTo>
                  <a:pt x="708" y="0"/>
                </a:lnTo>
                <a:close/>
                <a:moveTo>
                  <a:pt x="708" y="251"/>
                </a:moveTo>
                <a:lnTo>
                  <a:pt x="503" y="251"/>
                </a:lnTo>
                <a:lnTo>
                  <a:pt x="503" y="456"/>
                </a:lnTo>
                <a:lnTo>
                  <a:pt x="708" y="456"/>
                </a:lnTo>
                <a:lnTo>
                  <a:pt x="708" y="251"/>
                </a:lnTo>
                <a:close/>
                <a:moveTo>
                  <a:pt x="455" y="251"/>
                </a:moveTo>
                <a:lnTo>
                  <a:pt x="250" y="251"/>
                </a:lnTo>
                <a:lnTo>
                  <a:pt x="250" y="456"/>
                </a:lnTo>
                <a:lnTo>
                  <a:pt x="455" y="456"/>
                </a:lnTo>
                <a:lnTo>
                  <a:pt x="455" y="251"/>
                </a:lnTo>
                <a:close/>
                <a:moveTo>
                  <a:pt x="455" y="503"/>
                </a:moveTo>
                <a:lnTo>
                  <a:pt x="250" y="503"/>
                </a:lnTo>
                <a:lnTo>
                  <a:pt x="250" y="709"/>
                </a:lnTo>
                <a:lnTo>
                  <a:pt x="455" y="709"/>
                </a:lnTo>
                <a:lnTo>
                  <a:pt x="455" y="503"/>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10" name="Group 709"/>
          <p:cNvGrpSpPr/>
          <p:nvPr/>
        </p:nvGrpSpPr>
        <p:grpSpPr>
          <a:xfrm>
            <a:off x="5959811" y="4594289"/>
            <a:ext cx="291855" cy="293186"/>
            <a:chOff x="513213" y="1516062"/>
            <a:chExt cx="4163327" cy="4158599"/>
          </a:xfrm>
          <a:solidFill>
            <a:schemeClr val="tx1"/>
          </a:solidFill>
        </p:grpSpPr>
        <p:sp>
          <p:nvSpPr>
            <p:cNvPr id="711" name="Oval 710"/>
            <p:cNvSpPr/>
            <p:nvPr/>
          </p:nvSpPr>
          <p:spPr bwMode="auto">
            <a:xfrm>
              <a:off x="1943819" y="1516062"/>
              <a:ext cx="1294216" cy="133290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12" name="Oval 711"/>
            <p:cNvSpPr/>
            <p:nvPr/>
          </p:nvSpPr>
          <p:spPr bwMode="auto">
            <a:xfrm>
              <a:off x="3382324" y="2583244"/>
              <a:ext cx="1294216" cy="133290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13" name="Oval 712"/>
            <p:cNvSpPr/>
            <p:nvPr/>
          </p:nvSpPr>
          <p:spPr bwMode="auto">
            <a:xfrm>
              <a:off x="2823741" y="4341760"/>
              <a:ext cx="1294216" cy="133290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14" name="Oval 713"/>
            <p:cNvSpPr/>
            <p:nvPr/>
          </p:nvSpPr>
          <p:spPr bwMode="auto">
            <a:xfrm>
              <a:off x="1076574" y="4340020"/>
              <a:ext cx="1294216" cy="133290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15" name="Oval 714"/>
            <p:cNvSpPr/>
            <p:nvPr/>
          </p:nvSpPr>
          <p:spPr bwMode="auto">
            <a:xfrm>
              <a:off x="513213" y="2605980"/>
              <a:ext cx="1294216" cy="133290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16" name="Rectangle 715"/>
            <p:cNvSpPr/>
            <p:nvPr/>
          </p:nvSpPr>
          <p:spPr bwMode="auto">
            <a:xfrm rot="6441055">
              <a:off x="3148580" y="3866168"/>
              <a:ext cx="1295400" cy="3944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17" name="Rectangle 716"/>
            <p:cNvSpPr/>
            <p:nvPr/>
          </p:nvSpPr>
          <p:spPr bwMode="auto">
            <a:xfrm rot="8563381">
              <a:off x="1215635" y="2519037"/>
              <a:ext cx="1295400" cy="3944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18" name="Rectangle 717"/>
            <p:cNvSpPr/>
            <p:nvPr/>
          </p:nvSpPr>
          <p:spPr bwMode="auto">
            <a:xfrm rot="4358614">
              <a:off x="746155" y="3910234"/>
              <a:ext cx="1295400" cy="3944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19" name="Rectangle 718"/>
            <p:cNvSpPr/>
            <p:nvPr/>
          </p:nvSpPr>
          <p:spPr bwMode="auto">
            <a:xfrm>
              <a:off x="1870237" y="4862094"/>
              <a:ext cx="1295400" cy="3944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20" name="Rectangle 719"/>
            <p:cNvSpPr/>
            <p:nvPr/>
          </p:nvSpPr>
          <p:spPr bwMode="auto">
            <a:xfrm rot="13043729" flipH="1">
              <a:off x="2710216" y="2544992"/>
              <a:ext cx="1295400" cy="3944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721" name="Freeform 9"/>
          <p:cNvSpPr>
            <a:spLocks noChangeAspect="1" noEditPoints="1"/>
          </p:cNvSpPr>
          <p:nvPr/>
        </p:nvSpPr>
        <p:spPr bwMode="black">
          <a:xfrm>
            <a:off x="1625049" y="3363678"/>
            <a:ext cx="316036" cy="256252"/>
          </a:xfrm>
          <a:custGeom>
            <a:avLst/>
            <a:gdLst>
              <a:gd name="T0" fmla="*/ 600 w 1107"/>
              <a:gd name="T1" fmla="*/ 625 h 897"/>
              <a:gd name="T2" fmla="*/ 649 w 1107"/>
              <a:gd name="T3" fmla="*/ 567 h 897"/>
              <a:gd name="T4" fmla="*/ 727 w 1107"/>
              <a:gd name="T5" fmla="*/ 482 h 897"/>
              <a:gd name="T6" fmla="*/ 601 w 1107"/>
              <a:gd name="T7" fmla="*/ 434 h 897"/>
              <a:gd name="T8" fmla="*/ 628 w 1107"/>
              <a:gd name="T9" fmla="*/ 305 h 897"/>
              <a:gd name="T10" fmla="*/ 547 w 1107"/>
              <a:gd name="T11" fmla="*/ 240 h 897"/>
              <a:gd name="T12" fmla="*/ 427 w 1107"/>
              <a:gd name="T13" fmla="*/ 287 h 897"/>
              <a:gd name="T14" fmla="*/ 368 w 1107"/>
              <a:gd name="T15" fmla="*/ 170 h 897"/>
              <a:gd name="T16" fmla="*/ 285 w 1107"/>
              <a:gd name="T17" fmla="*/ 263 h 897"/>
              <a:gd name="T18" fmla="*/ 241 w 1107"/>
              <a:gd name="T19" fmla="*/ 313 h 897"/>
              <a:gd name="T20" fmla="*/ 139 w 1107"/>
              <a:gd name="T21" fmla="*/ 281 h 897"/>
              <a:gd name="T22" fmla="*/ 79 w 1107"/>
              <a:gd name="T23" fmla="*/ 355 h 897"/>
              <a:gd name="T24" fmla="*/ 132 w 1107"/>
              <a:gd name="T25" fmla="*/ 446 h 897"/>
              <a:gd name="T26" fmla="*/ 83 w 1107"/>
              <a:gd name="T27" fmla="*/ 505 h 897"/>
              <a:gd name="T28" fmla="*/ 5 w 1107"/>
              <a:gd name="T29" fmla="*/ 590 h 897"/>
              <a:gd name="T30" fmla="*/ 132 w 1107"/>
              <a:gd name="T31" fmla="*/ 638 h 897"/>
              <a:gd name="T32" fmla="*/ 145 w 1107"/>
              <a:gd name="T33" fmla="*/ 669 h 897"/>
              <a:gd name="T34" fmla="*/ 110 w 1107"/>
              <a:gd name="T35" fmla="*/ 793 h 897"/>
              <a:gd name="T36" fmla="*/ 230 w 1107"/>
              <a:gd name="T37" fmla="*/ 781 h 897"/>
              <a:gd name="T38" fmla="*/ 306 w 1107"/>
              <a:gd name="T39" fmla="*/ 785 h 897"/>
              <a:gd name="T40" fmla="*/ 346 w 1107"/>
              <a:gd name="T41" fmla="*/ 878 h 897"/>
              <a:gd name="T42" fmla="*/ 440 w 1107"/>
              <a:gd name="T43" fmla="*/ 872 h 897"/>
              <a:gd name="T44" fmla="*/ 466 w 1107"/>
              <a:gd name="T45" fmla="*/ 764 h 897"/>
              <a:gd name="T46" fmla="*/ 539 w 1107"/>
              <a:gd name="T47" fmla="*/ 755 h 897"/>
              <a:gd name="T48" fmla="*/ 659 w 1107"/>
              <a:gd name="T49" fmla="*/ 743 h 897"/>
              <a:gd name="T50" fmla="*/ 263 w 1107"/>
              <a:gd name="T51" fmla="*/ 452 h 897"/>
              <a:gd name="T52" fmla="*/ 281 w 1107"/>
              <a:gd name="T53" fmla="*/ 633 h 897"/>
              <a:gd name="T54" fmla="*/ 1002 w 1107"/>
              <a:gd name="T55" fmla="*/ 332 h 897"/>
              <a:gd name="T56" fmla="*/ 1043 w 1107"/>
              <a:gd name="T57" fmla="*/ 304 h 897"/>
              <a:gd name="T58" fmla="*/ 1107 w 1107"/>
              <a:gd name="T59" fmla="*/ 266 h 897"/>
              <a:gd name="T60" fmla="*/ 1037 w 1107"/>
              <a:gd name="T61" fmla="*/ 213 h 897"/>
              <a:gd name="T62" fmla="*/ 1077 w 1107"/>
              <a:gd name="T63" fmla="*/ 138 h 897"/>
              <a:gd name="T64" fmla="*/ 1038 w 1107"/>
              <a:gd name="T65" fmla="*/ 83 h 897"/>
              <a:gd name="T66" fmla="*/ 956 w 1107"/>
              <a:gd name="T67" fmla="*/ 91 h 897"/>
              <a:gd name="T68" fmla="*/ 940 w 1107"/>
              <a:gd name="T69" fmla="*/ 7 h 897"/>
              <a:gd name="T70" fmla="*/ 872 w 1107"/>
              <a:gd name="T71" fmla="*/ 50 h 897"/>
              <a:gd name="T72" fmla="*/ 836 w 1107"/>
              <a:gd name="T73" fmla="*/ 74 h 897"/>
              <a:gd name="T74" fmla="*/ 778 w 1107"/>
              <a:gd name="T75" fmla="*/ 35 h 897"/>
              <a:gd name="T76" fmla="*/ 728 w 1107"/>
              <a:gd name="T77" fmla="*/ 70 h 897"/>
              <a:gd name="T78" fmla="*/ 744 w 1107"/>
              <a:gd name="T79" fmla="*/ 136 h 897"/>
              <a:gd name="T80" fmla="*/ 703 w 1107"/>
              <a:gd name="T81" fmla="*/ 164 h 897"/>
              <a:gd name="T82" fmla="*/ 640 w 1107"/>
              <a:gd name="T83" fmla="*/ 203 h 897"/>
              <a:gd name="T84" fmla="*/ 710 w 1107"/>
              <a:gd name="T85" fmla="*/ 255 h 897"/>
              <a:gd name="T86" fmla="*/ 712 w 1107"/>
              <a:gd name="T87" fmla="*/ 277 h 897"/>
              <a:gd name="T88" fmla="*/ 668 w 1107"/>
              <a:gd name="T89" fmla="*/ 347 h 897"/>
              <a:gd name="T90" fmla="*/ 745 w 1107"/>
              <a:gd name="T91" fmla="*/ 361 h 897"/>
              <a:gd name="T92" fmla="*/ 791 w 1107"/>
              <a:gd name="T93" fmla="*/ 377 h 897"/>
              <a:gd name="T94" fmla="*/ 799 w 1107"/>
              <a:gd name="T95" fmla="*/ 443 h 897"/>
              <a:gd name="T96" fmla="*/ 859 w 1107"/>
              <a:gd name="T97" fmla="*/ 456 h 897"/>
              <a:gd name="T98" fmla="*/ 894 w 1107"/>
              <a:gd name="T99" fmla="*/ 393 h 897"/>
              <a:gd name="T100" fmla="*/ 941 w 1107"/>
              <a:gd name="T101" fmla="*/ 401 h 897"/>
              <a:gd name="T102" fmla="*/ 1018 w 1107"/>
              <a:gd name="T103" fmla="*/ 415 h 897"/>
              <a:gd name="T104" fmla="*/ 825 w 1107"/>
              <a:gd name="T105" fmla="*/ 164 h 897"/>
              <a:gd name="T106" fmla="*/ 803 w 1107"/>
              <a:gd name="T107" fmla="*/ 279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7" h="897">
                <a:moveTo>
                  <a:pt x="654" y="716"/>
                </a:moveTo>
                <a:cubicBezTo>
                  <a:pt x="616" y="670"/>
                  <a:pt x="616" y="670"/>
                  <a:pt x="616" y="670"/>
                </a:cubicBezTo>
                <a:cubicBezTo>
                  <a:pt x="593" y="654"/>
                  <a:pt x="603" y="638"/>
                  <a:pt x="600" y="625"/>
                </a:cubicBezTo>
                <a:cubicBezTo>
                  <a:pt x="600" y="625"/>
                  <a:pt x="600" y="625"/>
                  <a:pt x="600" y="625"/>
                </a:cubicBezTo>
                <a:cubicBezTo>
                  <a:pt x="605" y="617"/>
                  <a:pt x="611" y="609"/>
                  <a:pt x="608" y="596"/>
                </a:cubicBezTo>
                <a:cubicBezTo>
                  <a:pt x="618" y="580"/>
                  <a:pt x="623" y="572"/>
                  <a:pt x="649" y="567"/>
                </a:cubicBezTo>
                <a:cubicBezTo>
                  <a:pt x="715" y="553"/>
                  <a:pt x="715" y="553"/>
                  <a:pt x="715" y="553"/>
                </a:cubicBezTo>
                <a:cubicBezTo>
                  <a:pt x="728" y="550"/>
                  <a:pt x="733" y="542"/>
                  <a:pt x="730" y="529"/>
                </a:cubicBezTo>
                <a:cubicBezTo>
                  <a:pt x="727" y="482"/>
                  <a:pt x="727" y="482"/>
                  <a:pt x="727" y="482"/>
                </a:cubicBezTo>
                <a:cubicBezTo>
                  <a:pt x="724" y="469"/>
                  <a:pt x="717" y="463"/>
                  <a:pt x="701" y="453"/>
                </a:cubicBezTo>
                <a:cubicBezTo>
                  <a:pt x="641" y="459"/>
                  <a:pt x="641" y="459"/>
                  <a:pt x="641" y="459"/>
                </a:cubicBezTo>
                <a:cubicBezTo>
                  <a:pt x="620" y="457"/>
                  <a:pt x="604" y="447"/>
                  <a:pt x="601" y="434"/>
                </a:cubicBezTo>
                <a:cubicBezTo>
                  <a:pt x="598" y="421"/>
                  <a:pt x="590" y="416"/>
                  <a:pt x="580" y="397"/>
                </a:cubicBezTo>
                <a:cubicBezTo>
                  <a:pt x="577" y="384"/>
                  <a:pt x="574" y="371"/>
                  <a:pt x="584" y="355"/>
                </a:cubicBezTo>
                <a:cubicBezTo>
                  <a:pt x="628" y="305"/>
                  <a:pt x="628" y="305"/>
                  <a:pt x="628" y="305"/>
                </a:cubicBezTo>
                <a:cubicBezTo>
                  <a:pt x="634" y="297"/>
                  <a:pt x="631" y="284"/>
                  <a:pt x="623" y="279"/>
                </a:cubicBezTo>
                <a:cubicBezTo>
                  <a:pt x="581" y="240"/>
                  <a:pt x="581" y="240"/>
                  <a:pt x="581" y="240"/>
                </a:cubicBezTo>
                <a:cubicBezTo>
                  <a:pt x="573" y="235"/>
                  <a:pt x="560" y="238"/>
                  <a:pt x="547" y="240"/>
                </a:cubicBezTo>
                <a:cubicBezTo>
                  <a:pt x="503" y="291"/>
                  <a:pt x="503" y="291"/>
                  <a:pt x="503" y="291"/>
                </a:cubicBezTo>
                <a:cubicBezTo>
                  <a:pt x="484" y="302"/>
                  <a:pt x="471" y="304"/>
                  <a:pt x="463" y="299"/>
                </a:cubicBezTo>
                <a:cubicBezTo>
                  <a:pt x="456" y="294"/>
                  <a:pt x="435" y="292"/>
                  <a:pt x="427" y="287"/>
                </a:cubicBezTo>
                <a:cubicBezTo>
                  <a:pt x="419" y="282"/>
                  <a:pt x="403" y="271"/>
                  <a:pt x="400" y="258"/>
                </a:cubicBezTo>
                <a:cubicBezTo>
                  <a:pt x="386" y="193"/>
                  <a:pt x="386" y="193"/>
                  <a:pt x="386" y="193"/>
                </a:cubicBezTo>
                <a:cubicBezTo>
                  <a:pt x="384" y="180"/>
                  <a:pt x="368" y="170"/>
                  <a:pt x="368" y="170"/>
                </a:cubicBezTo>
                <a:cubicBezTo>
                  <a:pt x="308" y="176"/>
                  <a:pt x="308" y="176"/>
                  <a:pt x="308" y="176"/>
                </a:cubicBezTo>
                <a:cubicBezTo>
                  <a:pt x="308" y="176"/>
                  <a:pt x="289" y="187"/>
                  <a:pt x="292" y="200"/>
                </a:cubicBezTo>
                <a:cubicBezTo>
                  <a:pt x="285" y="263"/>
                  <a:pt x="285" y="263"/>
                  <a:pt x="285" y="263"/>
                </a:cubicBezTo>
                <a:cubicBezTo>
                  <a:pt x="291" y="289"/>
                  <a:pt x="277" y="292"/>
                  <a:pt x="272" y="300"/>
                </a:cubicBezTo>
                <a:cubicBezTo>
                  <a:pt x="272" y="300"/>
                  <a:pt x="272" y="300"/>
                  <a:pt x="267" y="308"/>
                </a:cubicBezTo>
                <a:cubicBezTo>
                  <a:pt x="259" y="302"/>
                  <a:pt x="246" y="305"/>
                  <a:pt x="241" y="313"/>
                </a:cubicBezTo>
                <a:cubicBezTo>
                  <a:pt x="236" y="321"/>
                  <a:pt x="236" y="321"/>
                  <a:pt x="236" y="321"/>
                </a:cubicBezTo>
                <a:cubicBezTo>
                  <a:pt x="223" y="324"/>
                  <a:pt x="210" y="327"/>
                  <a:pt x="194" y="317"/>
                </a:cubicBezTo>
                <a:cubicBezTo>
                  <a:pt x="139" y="281"/>
                  <a:pt x="139" y="281"/>
                  <a:pt x="139" y="281"/>
                </a:cubicBezTo>
                <a:cubicBezTo>
                  <a:pt x="131" y="276"/>
                  <a:pt x="110" y="273"/>
                  <a:pt x="104" y="281"/>
                </a:cubicBezTo>
                <a:cubicBezTo>
                  <a:pt x="79" y="321"/>
                  <a:pt x="79" y="321"/>
                  <a:pt x="79" y="321"/>
                </a:cubicBezTo>
                <a:cubicBezTo>
                  <a:pt x="66" y="324"/>
                  <a:pt x="68" y="337"/>
                  <a:pt x="79" y="355"/>
                </a:cubicBezTo>
                <a:cubicBezTo>
                  <a:pt x="121" y="394"/>
                  <a:pt x="121" y="394"/>
                  <a:pt x="121" y="394"/>
                </a:cubicBezTo>
                <a:cubicBezTo>
                  <a:pt x="140" y="417"/>
                  <a:pt x="135" y="425"/>
                  <a:pt x="132" y="446"/>
                </a:cubicBezTo>
                <a:cubicBezTo>
                  <a:pt x="132" y="446"/>
                  <a:pt x="132" y="446"/>
                  <a:pt x="132" y="446"/>
                </a:cubicBezTo>
                <a:cubicBezTo>
                  <a:pt x="127" y="454"/>
                  <a:pt x="122" y="462"/>
                  <a:pt x="117" y="470"/>
                </a:cubicBezTo>
                <a:cubicBezTo>
                  <a:pt x="117" y="470"/>
                  <a:pt x="117" y="470"/>
                  <a:pt x="117" y="470"/>
                </a:cubicBezTo>
                <a:cubicBezTo>
                  <a:pt x="120" y="483"/>
                  <a:pt x="109" y="499"/>
                  <a:pt x="83" y="505"/>
                </a:cubicBezTo>
                <a:cubicBezTo>
                  <a:pt x="23" y="511"/>
                  <a:pt x="23" y="511"/>
                  <a:pt x="23" y="511"/>
                </a:cubicBezTo>
                <a:cubicBezTo>
                  <a:pt x="10" y="514"/>
                  <a:pt x="0" y="529"/>
                  <a:pt x="2" y="543"/>
                </a:cubicBezTo>
                <a:cubicBezTo>
                  <a:pt x="5" y="590"/>
                  <a:pt x="5" y="590"/>
                  <a:pt x="5" y="590"/>
                </a:cubicBezTo>
                <a:cubicBezTo>
                  <a:pt x="8" y="603"/>
                  <a:pt x="16" y="608"/>
                  <a:pt x="37" y="610"/>
                </a:cubicBezTo>
                <a:cubicBezTo>
                  <a:pt x="92" y="612"/>
                  <a:pt x="92" y="612"/>
                  <a:pt x="92" y="612"/>
                </a:cubicBezTo>
                <a:cubicBezTo>
                  <a:pt x="113" y="614"/>
                  <a:pt x="129" y="625"/>
                  <a:pt x="132" y="638"/>
                </a:cubicBezTo>
                <a:cubicBezTo>
                  <a:pt x="132" y="638"/>
                  <a:pt x="132" y="638"/>
                  <a:pt x="132" y="638"/>
                </a:cubicBezTo>
                <a:cubicBezTo>
                  <a:pt x="140" y="643"/>
                  <a:pt x="142" y="656"/>
                  <a:pt x="150" y="661"/>
                </a:cubicBezTo>
                <a:cubicBezTo>
                  <a:pt x="145" y="669"/>
                  <a:pt x="145" y="669"/>
                  <a:pt x="145" y="669"/>
                </a:cubicBezTo>
                <a:cubicBezTo>
                  <a:pt x="153" y="674"/>
                  <a:pt x="156" y="687"/>
                  <a:pt x="140" y="711"/>
                </a:cubicBezTo>
                <a:cubicBezTo>
                  <a:pt x="109" y="759"/>
                  <a:pt x="109" y="759"/>
                  <a:pt x="109" y="759"/>
                </a:cubicBezTo>
                <a:cubicBezTo>
                  <a:pt x="99" y="775"/>
                  <a:pt x="102" y="788"/>
                  <a:pt x="110" y="793"/>
                </a:cubicBezTo>
                <a:cubicBezTo>
                  <a:pt x="152" y="832"/>
                  <a:pt x="152" y="832"/>
                  <a:pt x="152" y="832"/>
                </a:cubicBezTo>
                <a:cubicBezTo>
                  <a:pt x="160" y="837"/>
                  <a:pt x="173" y="834"/>
                  <a:pt x="178" y="826"/>
                </a:cubicBezTo>
                <a:cubicBezTo>
                  <a:pt x="230" y="781"/>
                  <a:pt x="230" y="781"/>
                  <a:pt x="230" y="781"/>
                </a:cubicBezTo>
                <a:cubicBezTo>
                  <a:pt x="248" y="770"/>
                  <a:pt x="261" y="767"/>
                  <a:pt x="269" y="772"/>
                </a:cubicBezTo>
                <a:cubicBezTo>
                  <a:pt x="269" y="772"/>
                  <a:pt x="269" y="772"/>
                  <a:pt x="269" y="772"/>
                </a:cubicBezTo>
                <a:cubicBezTo>
                  <a:pt x="282" y="769"/>
                  <a:pt x="298" y="779"/>
                  <a:pt x="306" y="785"/>
                </a:cubicBezTo>
                <a:cubicBezTo>
                  <a:pt x="306" y="785"/>
                  <a:pt x="306" y="785"/>
                  <a:pt x="306" y="785"/>
                </a:cubicBezTo>
                <a:cubicBezTo>
                  <a:pt x="319" y="782"/>
                  <a:pt x="327" y="787"/>
                  <a:pt x="332" y="813"/>
                </a:cubicBezTo>
                <a:cubicBezTo>
                  <a:pt x="346" y="878"/>
                  <a:pt x="346" y="878"/>
                  <a:pt x="346" y="878"/>
                </a:cubicBezTo>
                <a:cubicBezTo>
                  <a:pt x="349" y="892"/>
                  <a:pt x="357" y="897"/>
                  <a:pt x="370" y="894"/>
                </a:cubicBezTo>
                <a:cubicBezTo>
                  <a:pt x="425" y="896"/>
                  <a:pt x="425" y="896"/>
                  <a:pt x="425" y="896"/>
                </a:cubicBezTo>
                <a:cubicBezTo>
                  <a:pt x="430" y="888"/>
                  <a:pt x="443" y="885"/>
                  <a:pt x="440" y="872"/>
                </a:cubicBezTo>
                <a:cubicBezTo>
                  <a:pt x="440" y="804"/>
                  <a:pt x="440" y="804"/>
                  <a:pt x="440" y="804"/>
                </a:cubicBezTo>
                <a:cubicBezTo>
                  <a:pt x="442" y="783"/>
                  <a:pt x="460" y="772"/>
                  <a:pt x="466" y="764"/>
                </a:cubicBezTo>
                <a:cubicBezTo>
                  <a:pt x="466" y="764"/>
                  <a:pt x="466" y="764"/>
                  <a:pt x="466" y="764"/>
                </a:cubicBezTo>
                <a:cubicBezTo>
                  <a:pt x="479" y="761"/>
                  <a:pt x="492" y="758"/>
                  <a:pt x="497" y="750"/>
                </a:cubicBezTo>
                <a:cubicBezTo>
                  <a:pt x="497" y="750"/>
                  <a:pt x="497" y="750"/>
                  <a:pt x="497" y="750"/>
                </a:cubicBezTo>
                <a:cubicBezTo>
                  <a:pt x="510" y="747"/>
                  <a:pt x="523" y="745"/>
                  <a:pt x="539" y="755"/>
                </a:cubicBezTo>
                <a:cubicBezTo>
                  <a:pt x="594" y="791"/>
                  <a:pt x="594" y="791"/>
                  <a:pt x="594" y="791"/>
                </a:cubicBezTo>
                <a:cubicBezTo>
                  <a:pt x="602" y="796"/>
                  <a:pt x="623" y="798"/>
                  <a:pt x="628" y="790"/>
                </a:cubicBezTo>
                <a:cubicBezTo>
                  <a:pt x="659" y="743"/>
                  <a:pt x="659" y="743"/>
                  <a:pt x="659" y="743"/>
                </a:cubicBezTo>
                <a:cubicBezTo>
                  <a:pt x="659" y="743"/>
                  <a:pt x="669" y="727"/>
                  <a:pt x="654" y="716"/>
                </a:cubicBezTo>
                <a:close/>
                <a:moveTo>
                  <a:pt x="281" y="633"/>
                </a:moveTo>
                <a:cubicBezTo>
                  <a:pt x="223" y="584"/>
                  <a:pt x="219" y="502"/>
                  <a:pt x="263" y="452"/>
                </a:cubicBezTo>
                <a:cubicBezTo>
                  <a:pt x="313" y="393"/>
                  <a:pt x="399" y="382"/>
                  <a:pt x="457" y="431"/>
                </a:cubicBezTo>
                <a:cubicBezTo>
                  <a:pt x="507" y="475"/>
                  <a:pt x="518" y="561"/>
                  <a:pt x="469" y="619"/>
                </a:cubicBezTo>
                <a:cubicBezTo>
                  <a:pt x="420" y="678"/>
                  <a:pt x="339" y="682"/>
                  <a:pt x="281" y="633"/>
                </a:cubicBezTo>
                <a:close/>
                <a:moveTo>
                  <a:pt x="1019" y="398"/>
                </a:moveTo>
                <a:cubicBezTo>
                  <a:pt x="1004" y="362"/>
                  <a:pt x="1004" y="362"/>
                  <a:pt x="1004" y="362"/>
                </a:cubicBezTo>
                <a:cubicBezTo>
                  <a:pt x="992" y="348"/>
                  <a:pt x="1002" y="340"/>
                  <a:pt x="1002" y="332"/>
                </a:cubicBezTo>
                <a:cubicBezTo>
                  <a:pt x="1002" y="332"/>
                  <a:pt x="1002" y="332"/>
                  <a:pt x="1002" y="332"/>
                </a:cubicBezTo>
                <a:cubicBezTo>
                  <a:pt x="1007" y="328"/>
                  <a:pt x="1011" y="324"/>
                  <a:pt x="1012" y="315"/>
                </a:cubicBezTo>
                <a:cubicBezTo>
                  <a:pt x="1021" y="307"/>
                  <a:pt x="1026" y="303"/>
                  <a:pt x="1043" y="304"/>
                </a:cubicBezTo>
                <a:cubicBezTo>
                  <a:pt x="1086" y="307"/>
                  <a:pt x="1086" y="307"/>
                  <a:pt x="1086" y="307"/>
                </a:cubicBezTo>
                <a:cubicBezTo>
                  <a:pt x="1095" y="308"/>
                  <a:pt x="1099" y="304"/>
                  <a:pt x="1100" y="295"/>
                </a:cubicBezTo>
                <a:cubicBezTo>
                  <a:pt x="1107" y="266"/>
                  <a:pt x="1107" y="266"/>
                  <a:pt x="1107" y="266"/>
                </a:cubicBezTo>
                <a:cubicBezTo>
                  <a:pt x="1107" y="257"/>
                  <a:pt x="1103" y="252"/>
                  <a:pt x="1095" y="243"/>
                </a:cubicBezTo>
                <a:cubicBezTo>
                  <a:pt x="1057" y="236"/>
                  <a:pt x="1057" y="236"/>
                  <a:pt x="1057" y="236"/>
                </a:cubicBezTo>
                <a:cubicBezTo>
                  <a:pt x="1044" y="231"/>
                  <a:pt x="1036" y="222"/>
                  <a:pt x="1037" y="213"/>
                </a:cubicBezTo>
                <a:cubicBezTo>
                  <a:pt x="1038" y="205"/>
                  <a:pt x="1034" y="200"/>
                  <a:pt x="1030" y="187"/>
                </a:cubicBezTo>
                <a:cubicBezTo>
                  <a:pt x="1031" y="178"/>
                  <a:pt x="1032" y="170"/>
                  <a:pt x="1041" y="162"/>
                </a:cubicBezTo>
                <a:cubicBezTo>
                  <a:pt x="1077" y="138"/>
                  <a:pt x="1077" y="138"/>
                  <a:pt x="1077" y="138"/>
                </a:cubicBezTo>
                <a:cubicBezTo>
                  <a:pt x="1082" y="134"/>
                  <a:pt x="1083" y="126"/>
                  <a:pt x="1079" y="121"/>
                </a:cubicBezTo>
                <a:cubicBezTo>
                  <a:pt x="1059" y="89"/>
                  <a:pt x="1059" y="89"/>
                  <a:pt x="1059" y="89"/>
                </a:cubicBezTo>
                <a:cubicBezTo>
                  <a:pt x="1055" y="85"/>
                  <a:pt x="1047" y="84"/>
                  <a:pt x="1038" y="83"/>
                </a:cubicBezTo>
                <a:cubicBezTo>
                  <a:pt x="1002" y="107"/>
                  <a:pt x="1002" y="107"/>
                  <a:pt x="1002" y="107"/>
                </a:cubicBezTo>
                <a:cubicBezTo>
                  <a:pt x="989" y="110"/>
                  <a:pt x="980" y="110"/>
                  <a:pt x="976" y="105"/>
                </a:cubicBezTo>
                <a:cubicBezTo>
                  <a:pt x="972" y="100"/>
                  <a:pt x="960" y="95"/>
                  <a:pt x="956" y="91"/>
                </a:cubicBezTo>
                <a:cubicBezTo>
                  <a:pt x="952" y="86"/>
                  <a:pt x="944" y="77"/>
                  <a:pt x="944" y="68"/>
                </a:cubicBezTo>
                <a:cubicBezTo>
                  <a:pt x="948" y="25"/>
                  <a:pt x="948" y="25"/>
                  <a:pt x="948" y="25"/>
                </a:cubicBezTo>
                <a:cubicBezTo>
                  <a:pt x="948" y="17"/>
                  <a:pt x="940" y="7"/>
                  <a:pt x="940" y="7"/>
                </a:cubicBezTo>
                <a:cubicBezTo>
                  <a:pt x="902" y="0"/>
                  <a:pt x="902" y="0"/>
                  <a:pt x="902" y="0"/>
                </a:cubicBezTo>
                <a:cubicBezTo>
                  <a:pt x="902" y="0"/>
                  <a:pt x="889" y="4"/>
                  <a:pt x="888" y="12"/>
                </a:cubicBezTo>
                <a:cubicBezTo>
                  <a:pt x="872" y="50"/>
                  <a:pt x="872" y="50"/>
                  <a:pt x="872" y="50"/>
                </a:cubicBezTo>
                <a:cubicBezTo>
                  <a:pt x="871" y="67"/>
                  <a:pt x="862" y="67"/>
                  <a:pt x="858" y="71"/>
                </a:cubicBezTo>
                <a:cubicBezTo>
                  <a:pt x="858" y="71"/>
                  <a:pt x="858" y="71"/>
                  <a:pt x="853" y="75"/>
                </a:cubicBezTo>
                <a:cubicBezTo>
                  <a:pt x="849" y="70"/>
                  <a:pt x="840" y="70"/>
                  <a:pt x="836" y="74"/>
                </a:cubicBezTo>
                <a:cubicBezTo>
                  <a:pt x="831" y="78"/>
                  <a:pt x="831" y="78"/>
                  <a:pt x="831" y="78"/>
                </a:cubicBezTo>
                <a:cubicBezTo>
                  <a:pt x="822" y="77"/>
                  <a:pt x="814" y="76"/>
                  <a:pt x="806" y="67"/>
                </a:cubicBezTo>
                <a:cubicBezTo>
                  <a:pt x="778" y="35"/>
                  <a:pt x="778" y="35"/>
                  <a:pt x="778" y="35"/>
                </a:cubicBezTo>
                <a:cubicBezTo>
                  <a:pt x="774" y="30"/>
                  <a:pt x="762" y="25"/>
                  <a:pt x="757" y="29"/>
                </a:cubicBezTo>
                <a:cubicBezTo>
                  <a:pt x="734" y="49"/>
                  <a:pt x="734" y="49"/>
                  <a:pt x="734" y="49"/>
                </a:cubicBezTo>
                <a:cubicBezTo>
                  <a:pt x="725" y="49"/>
                  <a:pt x="725" y="57"/>
                  <a:pt x="728" y="70"/>
                </a:cubicBezTo>
                <a:cubicBezTo>
                  <a:pt x="747" y="102"/>
                  <a:pt x="747" y="102"/>
                  <a:pt x="747" y="102"/>
                </a:cubicBezTo>
                <a:cubicBezTo>
                  <a:pt x="754" y="120"/>
                  <a:pt x="750" y="124"/>
                  <a:pt x="744" y="136"/>
                </a:cubicBezTo>
                <a:cubicBezTo>
                  <a:pt x="744" y="136"/>
                  <a:pt x="744" y="136"/>
                  <a:pt x="744" y="136"/>
                </a:cubicBezTo>
                <a:cubicBezTo>
                  <a:pt x="740" y="140"/>
                  <a:pt x="735" y="144"/>
                  <a:pt x="731" y="148"/>
                </a:cubicBezTo>
                <a:cubicBezTo>
                  <a:pt x="731" y="148"/>
                  <a:pt x="731" y="148"/>
                  <a:pt x="731" y="148"/>
                </a:cubicBezTo>
                <a:cubicBezTo>
                  <a:pt x="730" y="157"/>
                  <a:pt x="721" y="165"/>
                  <a:pt x="703" y="164"/>
                </a:cubicBezTo>
                <a:cubicBezTo>
                  <a:pt x="665" y="157"/>
                  <a:pt x="665" y="157"/>
                  <a:pt x="665" y="157"/>
                </a:cubicBezTo>
                <a:cubicBezTo>
                  <a:pt x="656" y="156"/>
                  <a:pt x="647" y="164"/>
                  <a:pt x="647" y="173"/>
                </a:cubicBezTo>
                <a:cubicBezTo>
                  <a:pt x="640" y="203"/>
                  <a:pt x="640" y="203"/>
                  <a:pt x="640" y="203"/>
                </a:cubicBezTo>
                <a:cubicBezTo>
                  <a:pt x="639" y="211"/>
                  <a:pt x="643" y="216"/>
                  <a:pt x="656" y="221"/>
                </a:cubicBezTo>
                <a:cubicBezTo>
                  <a:pt x="690" y="232"/>
                  <a:pt x="690" y="232"/>
                  <a:pt x="690" y="232"/>
                </a:cubicBezTo>
                <a:cubicBezTo>
                  <a:pt x="702" y="237"/>
                  <a:pt x="710" y="246"/>
                  <a:pt x="710" y="255"/>
                </a:cubicBezTo>
                <a:cubicBezTo>
                  <a:pt x="710" y="255"/>
                  <a:pt x="710" y="255"/>
                  <a:pt x="710" y="255"/>
                </a:cubicBezTo>
                <a:cubicBezTo>
                  <a:pt x="714" y="260"/>
                  <a:pt x="713" y="268"/>
                  <a:pt x="717" y="273"/>
                </a:cubicBezTo>
                <a:cubicBezTo>
                  <a:pt x="712" y="277"/>
                  <a:pt x="712" y="277"/>
                  <a:pt x="712" y="277"/>
                </a:cubicBezTo>
                <a:cubicBezTo>
                  <a:pt x="716" y="281"/>
                  <a:pt x="716" y="290"/>
                  <a:pt x="702" y="302"/>
                </a:cubicBezTo>
                <a:cubicBezTo>
                  <a:pt x="674" y="326"/>
                  <a:pt x="674" y="326"/>
                  <a:pt x="674" y="326"/>
                </a:cubicBezTo>
                <a:cubicBezTo>
                  <a:pt x="665" y="334"/>
                  <a:pt x="664" y="343"/>
                  <a:pt x="668" y="347"/>
                </a:cubicBezTo>
                <a:cubicBezTo>
                  <a:pt x="687" y="379"/>
                  <a:pt x="687" y="379"/>
                  <a:pt x="687" y="379"/>
                </a:cubicBezTo>
                <a:cubicBezTo>
                  <a:pt x="691" y="383"/>
                  <a:pt x="700" y="384"/>
                  <a:pt x="704" y="380"/>
                </a:cubicBezTo>
                <a:cubicBezTo>
                  <a:pt x="745" y="361"/>
                  <a:pt x="745" y="361"/>
                  <a:pt x="745" y="361"/>
                </a:cubicBezTo>
                <a:cubicBezTo>
                  <a:pt x="758" y="358"/>
                  <a:pt x="767" y="358"/>
                  <a:pt x="771" y="363"/>
                </a:cubicBezTo>
                <a:cubicBezTo>
                  <a:pt x="771" y="363"/>
                  <a:pt x="771" y="363"/>
                  <a:pt x="771" y="363"/>
                </a:cubicBezTo>
                <a:cubicBezTo>
                  <a:pt x="779" y="364"/>
                  <a:pt x="787" y="373"/>
                  <a:pt x="791" y="377"/>
                </a:cubicBezTo>
                <a:cubicBezTo>
                  <a:pt x="791" y="377"/>
                  <a:pt x="791" y="377"/>
                  <a:pt x="791" y="377"/>
                </a:cubicBezTo>
                <a:cubicBezTo>
                  <a:pt x="800" y="378"/>
                  <a:pt x="804" y="383"/>
                  <a:pt x="802" y="400"/>
                </a:cubicBezTo>
                <a:cubicBezTo>
                  <a:pt x="799" y="443"/>
                  <a:pt x="799" y="443"/>
                  <a:pt x="799" y="443"/>
                </a:cubicBezTo>
                <a:cubicBezTo>
                  <a:pt x="798" y="451"/>
                  <a:pt x="802" y="456"/>
                  <a:pt x="811" y="457"/>
                </a:cubicBezTo>
                <a:cubicBezTo>
                  <a:pt x="845" y="468"/>
                  <a:pt x="845" y="468"/>
                  <a:pt x="845" y="468"/>
                </a:cubicBezTo>
                <a:cubicBezTo>
                  <a:pt x="849" y="464"/>
                  <a:pt x="858" y="464"/>
                  <a:pt x="859" y="456"/>
                </a:cubicBezTo>
                <a:cubicBezTo>
                  <a:pt x="871" y="413"/>
                  <a:pt x="871" y="413"/>
                  <a:pt x="871" y="413"/>
                </a:cubicBezTo>
                <a:cubicBezTo>
                  <a:pt x="876" y="401"/>
                  <a:pt x="889" y="397"/>
                  <a:pt x="894" y="393"/>
                </a:cubicBezTo>
                <a:cubicBezTo>
                  <a:pt x="894" y="393"/>
                  <a:pt x="894" y="393"/>
                  <a:pt x="894" y="393"/>
                </a:cubicBezTo>
                <a:cubicBezTo>
                  <a:pt x="902" y="394"/>
                  <a:pt x="911" y="395"/>
                  <a:pt x="916" y="391"/>
                </a:cubicBezTo>
                <a:cubicBezTo>
                  <a:pt x="916" y="391"/>
                  <a:pt x="916" y="391"/>
                  <a:pt x="916" y="391"/>
                </a:cubicBezTo>
                <a:cubicBezTo>
                  <a:pt x="924" y="391"/>
                  <a:pt x="933" y="392"/>
                  <a:pt x="941" y="401"/>
                </a:cubicBezTo>
                <a:cubicBezTo>
                  <a:pt x="969" y="433"/>
                  <a:pt x="969" y="433"/>
                  <a:pt x="969" y="433"/>
                </a:cubicBezTo>
                <a:cubicBezTo>
                  <a:pt x="973" y="438"/>
                  <a:pt x="985" y="443"/>
                  <a:pt x="990" y="439"/>
                </a:cubicBezTo>
                <a:cubicBezTo>
                  <a:pt x="1018" y="415"/>
                  <a:pt x="1018" y="415"/>
                  <a:pt x="1018" y="415"/>
                </a:cubicBezTo>
                <a:cubicBezTo>
                  <a:pt x="1018" y="415"/>
                  <a:pt x="1027" y="407"/>
                  <a:pt x="1019" y="398"/>
                </a:cubicBezTo>
                <a:close/>
                <a:moveTo>
                  <a:pt x="803" y="279"/>
                </a:moveTo>
                <a:cubicBezTo>
                  <a:pt x="776" y="238"/>
                  <a:pt x="788" y="187"/>
                  <a:pt x="825" y="164"/>
                </a:cubicBezTo>
                <a:cubicBezTo>
                  <a:pt x="866" y="136"/>
                  <a:pt x="921" y="144"/>
                  <a:pt x="948" y="185"/>
                </a:cubicBezTo>
                <a:cubicBezTo>
                  <a:pt x="972" y="221"/>
                  <a:pt x="963" y="277"/>
                  <a:pt x="922" y="304"/>
                </a:cubicBezTo>
                <a:cubicBezTo>
                  <a:pt x="881" y="332"/>
                  <a:pt x="830" y="320"/>
                  <a:pt x="803" y="279"/>
                </a:cubicBezTo>
                <a:close/>
              </a:path>
            </a:pathLst>
          </a:custGeom>
          <a:solidFill>
            <a:schemeClr val="tx1"/>
          </a:solidFill>
          <a:ln>
            <a:noFill/>
          </a:ln>
        </p:spPr>
        <p:txBody>
          <a:bodyPr vert="horz" wrap="square" lIns="89630" tIns="44814" rIns="89630" bIns="44814"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22" name="Freeform 139"/>
          <p:cNvSpPr>
            <a:spLocks noChangeAspect="1" noEditPoints="1"/>
          </p:cNvSpPr>
          <p:nvPr/>
        </p:nvSpPr>
        <p:spPr bwMode="black">
          <a:xfrm>
            <a:off x="5990070" y="5569110"/>
            <a:ext cx="233615" cy="281342"/>
          </a:xfrm>
          <a:custGeom>
            <a:avLst/>
            <a:gdLst>
              <a:gd name="T0" fmla="*/ 1081 w 1081"/>
              <a:gd name="T1" fmla="*/ 1302 h 1302"/>
              <a:gd name="T2" fmla="*/ 850 w 1081"/>
              <a:gd name="T3" fmla="*/ 1110 h 1302"/>
              <a:gd name="T4" fmla="*/ 831 w 1081"/>
              <a:gd name="T5" fmla="*/ 1096 h 1302"/>
              <a:gd name="T6" fmla="*/ 1058 w 1081"/>
              <a:gd name="T7" fmla="*/ 942 h 1302"/>
              <a:gd name="T8" fmla="*/ 905 w 1081"/>
              <a:gd name="T9" fmla="*/ 0 h 1302"/>
              <a:gd name="T10" fmla="*/ 23 w 1081"/>
              <a:gd name="T11" fmla="*/ 153 h 1302"/>
              <a:gd name="T12" fmla="*/ 177 w 1081"/>
              <a:gd name="T13" fmla="*/ 1096 h 1302"/>
              <a:gd name="T14" fmla="*/ 0 w 1081"/>
              <a:gd name="T15" fmla="*/ 1302 h 1302"/>
              <a:gd name="T16" fmla="*/ 174 w 1081"/>
              <a:gd name="T17" fmla="*/ 1240 h 1302"/>
              <a:gd name="T18" fmla="*/ 971 w 1081"/>
              <a:gd name="T19" fmla="*/ 1302 h 1302"/>
              <a:gd name="T20" fmla="*/ 934 w 1081"/>
              <a:gd name="T21" fmla="*/ 291 h 1302"/>
              <a:gd name="T22" fmla="*/ 896 w 1081"/>
              <a:gd name="T23" fmla="*/ 763 h 1302"/>
              <a:gd name="T24" fmla="*/ 147 w 1081"/>
              <a:gd name="T25" fmla="*/ 730 h 1302"/>
              <a:gd name="T26" fmla="*/ 186 w 1081"/>
              <a:gd name="T27" fmla="*/ 259 h 1302"/>
              <a:gd name="T28" fmla="*/ 312 w 1081"/>
              <a:gd name="T29" fmla="*/ 172 h 1302"/>
              <a:gd name="T30" fmla="*/ 331 w 1081"/>
              <a:gd name="T31" fmla="*/ 115 h 1302"/>
              <a:gd name="T32" fmla="*/ 598 w 1081"/>
              <a:gd name="T33" fmla="*/ 115 h 1302"/>
              <a:gd name="T34" fmla="*/ 769 w 1081"/>
              <a:gd name="T35" fmla="*/ 134 h 1302"/>
              <a:gd name="T36" fmla="*/ 750 w 1081"/>
              <a:gd name="T37" fmla="*/ 191 h 1302"/>
              <a:gd name="T38" fmla="*/ 483 w 1081"/>
              <a:gd name="T39" fmla="*/ 191 h 1302"/>
              <a:gd name="T40" fmla="*/ 312 w 1081"/>
              <a:gd name="T41" fmla="*/ 172 h 1302"/>
              <a:gd name="T42" fmla="*/ 788 w 1081"/>
              <a:gd name="T43" fmla="*/ 904 h 1302"/>
              <a:gd name="T44" fmla="*/ 936 w 1081"/>
              <a:gd name="T45" fmla="*/ 904 h 1302"/>
              <a:gd name="T46" fmla="*/ 219 w 1081"/>
              <a:gd name="T47" fmla="*/ 830 h 1302"/>
              <a:gd name="T48" fmla="*/ 219 w 1081"/>
              <a:gd name="T49" fmla="*/ 977 h 1302"/>
              <a:gd name="T50" fmla="*/ 219 w 1081"/>
              <a:gd name="T51" fmla="*/ 830 h 1302"/>
              <a:gd name="T52" fmla="*/ 415 w 1081"/>
              <a:gd name="T53" fmla="*/ 966 h 1302"/>
              <a:gd name="T54" fmla="*/ 644 w 1081"/>
              <a:gd name="T55" fmla="*/ 943 h 1302"/>
              <a:gd name="T56" fmla="*/ 666 w 1081"/>
              <a:gd name="T57" fmla="*/ 1023 h 1302"/>
              <a:gd name="T58" fmla="*/ 438 w 1081"/>
              <a:gd name="T59" fmla="*/ 1046 h 1302"/>
              <a:gd name="T60" fmla="*/ 758 w 1081"/>
              <a:gd name="T61" fmla="*/ 1096 h 1302"/>
              <a:gd name="T62" fmla="*/ 309 w 1081"/>
              <a:gd name="T63" fmla="*/ 1110 h 1302"/>
              <a:gd name="T64" fmla="*/ 758 w 1081"/>
              <a:gd name="T65" fmla="*/ 1096 h 1302"/>
              <a:gd name="T66" fmla="*/ 279 w 1081"/>
              <a:gd name="T67" fmla="*/ 1138 h 1302"/>
              <a:gd name="T68" fmla="*/ 868 w 1081"/>
              <a:gd name="T69" fmla="*/ 1202 h 1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81" h="1302">
                <a:moveTo>
                  <a:pt x="971" y="1302"/>
                </a:moveTo>
                <a:cubicBezTo>
                  <a:pt x="1081" y="1302"/>
                  <a:pt x="1081" y="1302"/>
                  <a:pt x="1081" y="1302"/>
                </a:cubicBezTo>
                <a:cubicBezTo>
                  <a:pt x="850" y="1111"/>
                  <a:pt x="850" y="1111"/>
                  <a:pt x="850" y="1111"/>
                </a:cubicBezTo>
                <a:cubicBezTo>
                  <a:pt x="850" y="1110"/>
                  <a:pt x="850" y="1110"/>
                  <a:pt x="850" y="1110"/>
                </a:cubicBezTo>
                <a:cubicBezTo>
                  <a:pt x="848" y="1110"/>
                  <a:pt x="848" y="1110"/>
                  <a:pt x="848" y="1110"/>
                </a:cubicBezTo>
                <a:cubicBezTo>
                  <a:pt x="831" y="1096"/>
                  <a:pt x="831" y="1096"/>
                  <a:pt x="831" y="1096"/>
                </a:cubicBezTo>
                <a:cubicBezTo>
                  <a:pt x="905" y="1096"/>
                  <a:pt x="905" y="1096"/>
                  <a:pt x="905" y="1096"/>
                </a:cubicBezTo>
                <a:cubicBezTo>
                  <a:pt x="989" y="1096"/>
                  <a:pt x="1058" y="1027"/>
                  <a:pt x="1058" y="942"/>
                </a:cubicBezTo>
                <a:cubicBezTo>
                  <a:pt x="1058" y="153"/>
                  <a:pt x="1058" y="153"/>
                  <a:pt x="1058" y="153"/>
                </a:cubicBezTo>
                <a:cubicBezTo>
                  <a:pt x="1058" y="68"/>
                  <a:pt x="989" y="0"/>
                  <a:pt x="905" y="0"/>
                </a:cubicBezTo>
                <a:cubicBezTo>
                  <a:pt x="177" y="0"/>
                  <a:pt x="177" y="0"/>
                  <a:pt x="177" y="0"/>
                </a:cubicBezTo>
                <a:cubicBezTo>
                  <a:pt x="92" y="0"/>
                  <a:pt x="23" y="68"/>
                  <a:pt x="23" y="153"/>
                </a:cubicBezTo>
                <a:cubicBezTo>
                  <a:pt x="23" y="942"/>
                  <a:pt x="23" y="942"/>
                  <a:pt x="23" y="942"/>
                </a:cubicBezTo>
                <a:cubicBezTo>
                  <a:pt x="23" y="1027"/>
                  <a:pt x="92" y="1096"/>
                  <a:pt x="177" y="1096"/>
                </a:cubicBezTo>
                <a:cubicBezTo>
                  <a:pt x="250" y="1096"/>
                  <a:pt x="250" y="1096"/>
                  <a:pt x="250" y="1096"/>
                </a:cubicBezTo>
                <a:cubicBezTo>
                  <a:pt x="0" y="1302"/>
                  <a:pt x="0" y="1302"/>
                  <a:pt x="0" y="1302"/>
                </a:cubicBezTo>
                <a:cubicBezTo>
                  <a:pt x="110" y="1302"/>
                  <a:pt x="110" y="1302"/>
                  <a:pt x="110" y="1302"/>
                </a:cubicBezTo>
                <a:cubicBezTo>
                  <a:pt x="174" y="1240"/>
                  <a:pt x="174" y="1240"/>
                  <a:pt x="174" y="1240"/>
                </a:cubicBezTo>
                <a:cubicBezTo>
                  <a:pt x="907" y="1240"/>
                  <a:pt x="907" y="1240"/>
                  <a:pt x="907" y="1240"/>
                </a:cubicBezTo>
                <a:lnTo>
                  <a:pt x="971" y="1302"/>
                </a:lnTo>
                <a:close/>
                <a:moveTo>
                  <a:pt x="896" y="259"/>
                </a:moveTo>
                <a:cubicBezTo>
                  <a:pt x="917" y="259"/>
                  <a:pt x="934" y="273"/>
                  <a:pt x="934" y="291"/>
                </a:cubicBezTo>
                <a:cubicBezTo>
                  <a:pt x="934" y="730"/>
                  <a:pt x="934" y="730"/>
                  <a:pt x="934" y="730"/>
                </a:cubicBezTo>
                <a:cubicBezTo>
                  <a:pt x="934" y="748"/>
                  <a:pt x="917" y="763"/>
                  <a:pt x="896" y="763"/>
                </a:cubicBezTo>
                <a:cubicBezTo>
                  <a:pt x="186" y="763"/>
                  <a:pt x="186" y="763"/>
                  <a:pt x="186" y="763"/>
                </a:cubicBezTo>
                <a:cubicBezTo>
                  <a:pt x="164" y="763"/>
                  <a:pt x="147" y="748"/>
                  <a:pt x="147" y="730"/>
                </a:cubicBezTo>
                <a:cubicBezTo>
                  <a:pt x="147" y="291"/>
                  <a:pt x="147" y="291"/>
                  <a:pt x="147" y="291"/>
                </a:cubicBezTo>
                <a:cubicBezTo>
                  <a:pt x="147" y="273"/>
                  <a:pt x="164" y="259"/>
                  <a:pt x="186" y="259"/>
                </a:cubicBezTo>
                <a:lnTo>
                  <a:pt x="896" y="259"/>
                </a:lnTo>
                <a:close/>
                <a:moveTo>
                  <a:pt x="312" y="172"/>
                </a:moveTo>
                <a:cubicBezTo>
                  <a:pt x="312" y="134"/>
                  <a:pt x="312" y="134"/>
                  <a:pt x="312" y="134"/>
                </a:cubicBezTo>
                <a:cubicBezTo>
                  <a:pt x="312" y="124"/>
                  <a:pt x="320" y="115"/>
                  <a:pt x="331" y="115"/>
                </a:cubicBezTo>
                <a:cubicBezTo>
                  <a:pt x="483" y="115"/>
                  <a:pt x="483" y="115"/>
                  <a:pt x="483" y="115"/>
                </a:cubicBezTo>
                <a:cubicBezTo>
                  <a:pt x="598" y="115"/>
                  <a:pt x="598" y="115"/>
                  <a:pt x="598" y="115"/>
                </a:cubicBezTo>
                <a:cubicBezTo>
                  <a:pt x="750" y="115"/>
                  <a:pt x="750" y="115"/>
                  <a:pt x="750" y="115"/>
                </a:cubicBezTo>
                <a:cubicBezTo>
                  <a:pt x="761" y="115"/>
                  <a:pt x="769" y="124"/>
                  <a:pt x="769" y="134"/>
                </a:cubicBezTo>
                <a:cubicBezTo>
                  <a:pt x="769" y="172"/>
                  <a:pt x="769" y="172"/>
                  <a:pt x="769" y="172"/>
                </a:cubicBezTo>
                <a:cubicBezTo>
                  <a:pt x="769" y="183"/>
                  <a:pt x="761" y="191"/>
                  <a:pt x="750" y="191"/>
                </a:cubicBezTo>
                <a:cubicBezTo>
                  <a:pt x="598" y="191"/>
                  <a:pt x="598" y="191"/>
                  <a:pt x="598" y="191"/>
                </a:cubicBezTo>
                <a:cubicBezTo>
                  <a:pt x="483" y="191"/>
                  <a:pt x="483" y="191"/>
                  <a:pt x="483" y="191"/>
                </a:cubicBezTo>
                <a:cubicBezTo>
                  <a:pt x="331" y="191"/>
                  <a:pt x="331" y="191"/>
                  <a:pt x="331" y="191"/>
                </a:cubicBezTo>
                <a:cubicBezTo>
                  <a:pt x="320" y="191"/>
                  <a:pt x="312" y="183"/>
                  <a:pt x="312" y="172"/>
                </a:cubicBezTo>
                <a:close/>
                <a:moveTo>
                  <a:pt x="862" y="977"/>
                </a:moveTo>
                <a:cubicBezTo>
                  <a:pt x="822" y="977"/>
                  <a:pt x="788" y="944"/>
                  <a:pt x="788" y="904"/>
                </a:cubicBezTo>
                <a:cubicBezTo>
                  <a:pt x="788" y="863"/>
                  <a:pt x="822" y="830"/>
                  <a:pt x="862" y="830"/>
                </a:cubicBezTo>
                <a:cubicBezTo>
                  <a:pt x="903" y="830"/>
                  <a:pt x="936" y="863"/>
                  <a:pt x="936" y="904"/>
                </a:cubicBezTo>
                <a:cubicBezTo>
                  <a:pt x="936" y="944"/>
                  <a:pt x="903" y="977"/>
                  <a:pt x="862" y="977"/>
                </a:cubicBezTo>
                <a:close/>
                <a:moveTo>
                  <a:pt x="219" y="830"/>
                </a:moveTo>
                <a:cubicBezTo>
                  <a:pt x="260" y="830"/>
                  <a:pt x="293" y="863"/>
                  <a:pt x="293" y="904"/>
                </a:cubicBezTo>
                <a:cubicBezTo>
                  <a:pt x="293" y="944"/>
                  <a:pt x="260" y="977"/>
                  <a:pt x="219" y="977"/>
                </a:cubicBezTo>
                <a:cubicBezTo>
                  <a:pt x="178" y="977"/>
                  <a:pt x="145" y="944"/>
                  <a:pt x="145" y="904"/>
                </a:cubicBezTo>
                <a:cubicBezTo>
                  <a:pt x="145" y="863"/>
                  <a:pt x="178" y="830"/>
                  <a:pt x="219" y="830"/>
                </a:cubicBezTo>
                <a:close/>
                <a:moveTo>
                  <a:pt x="415" y="1023"/>
                </a:moveTo>
                <a:cubicBezTo>
                  <a:pt x="415" y="966"/>
                  <a:pt x="415" y="966"/>
                  <a:pt x="415" y="966"/>
                </a:cubicBezTo>
                <a:cubicBezTo>
                  <a:pt x="415" y="953"/>
                  <a:pt x="425" y="943"/>
                  <a:pt x="438" y="943"/>
                </a:cubicBezTo>
                <a:cubicBezTo>
                  <a:pt x="644" y="943"/>
                  <a:pt x="644" y="943"/>
                  <a:pt x="644" y="943"/>
                </a:cubicBezTo>
                <a:cubicBezTo>
                  <a:pt x="656" y="943"/>
                  <a:pt x="666" y="953"/>
                  <a:pt x="666" y="966"/>
                </a:cubicBezTo>
                <a:cubicBezTo>
                  <a:pt x="666" y="1023"/>
                  <a:pt x="666" y="1023"/>
                  <a:pt x="666" y="1023"/>
                </a:cubicBezTo>
                <a:cubicBezTo>
                  <a:pt x="666" y="1036"/>
                  <a:pt x="656" y="1046"/>
                  <a:pt x="644" y="1046"/>
                </a:cubicBezTo>
                <a:cubicBezTo>
                  <a:pt x="438" y="1046"/>
                  <a:pt x="438" y="1046"/>
                  <a:pt x="438" y="1046"/>
                </a:cubicBezTo>
                <a:cubicBezTo>
                  <a:pt x="425" y="1046"/>
                  <a:pt x="415" y="1036"/>
                  <a:pt x="415" y="1023"/>
                </a:cubicBezTo>
                <a:close/>
                <a:moveTo>
                  <a:pt x="758" y="1096"/>
                </a:moveTo>
                <a:cubicBezTo>
                  <a:pt x="773" y="1110"/>
                  <a:pt x="773" y="1110"/>
                  <a:pt x="773" y="1110"/>
                </a:cubicBezTo>
                <a:cubicBezTo>
                  <a:pt x="309" y="1110"/>
                  <a:pt x="309" y="1110"/>
                  <a:pt x="309" y="1110"/>
                </a:cubicBezTo>
                <a:cubicBezTo>
                  <a:pt x="323" y="1096"/>
                  <a:pt x="323" y="1096"/>
                  <a:pt x="323" y="1096"/>
                </a:cubicBezTo>
                <a:lnTo>
                  <a:pt x="758" y="1096"/>
                </a:lnTo>
                <a:close/>
                <a:moveTo>
                  <a:pt x="213" y="1202"/>
                </a:moveTo>
                <a:cubicBezTo>
                  <a:pt x="279" y="1138"/>
                  <a:pt x="279" y="1138"/>
                  <a:pt x="279" y="1138"/>
                </a:cubicBezTo>
                <a:cubicBezTo>
                  <a:pt x="802" y="1138"/>
                  <a:pt x="802" y="1138"/>
                  <a:pt x="802" y="1138"/>
                </a:cubicBezTo>
                <a:cubicBezTo>
                  <a:pt x="868" y="1202"/>
                  <a:pt x="868" y="1202"/>
                  <a:pt x="868" y="1202"/>
                </a:cubicBezTo>
                <a:lnTo>
                  <a:pt x="213" y="1202"/>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23" name="Rectangle 722"/>
          <p:cNvSpPr/>
          <p:nvPr/>
        </p:nvSpPr>
        <p:spPr bwMode="auto">
          <a:xfrm>
            <a:off x="735931" y="2273738"/>
            <a:ext cx="10746017" cy="886565"/>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Application Programming Models </a:t>
            </a:r>
          </a:p>
        </p:txBody>
      </p:sp>
      <p:sp>
        <p:nvSpPr>
          <p:cNvPr id="724" name="Freeform 5"/>
          <p:cNvSpPr>
            <a:spLocks noEditPoints="1"/>
          </p:cNvSpPr>
          <p:nvPr/>
        </p:nvSpPr>
        <p:spPr bwMode="black">
          <a:xfrm>
            <a:off x="5931830" y="2383319"/>
            <a:ext cx="368449" cy="314907"/>
          </a:xfrm>
          <a:custGeom>
            <a:avLst/>
            <a:gdLst>
              <a:gd name="T0" fmla="*/ 22 w 277"/>
              <a:gd name="T1" fmla="*/ 1 h 215"/>
              <a:gd name="T2" fmla="*/ 22 w 277"/>
              <a:gd name="T3" fmla="*/ 10 h 215"/>
              <a:gd name="T4" fmla="*/ 22 w 277"/>
              <a:gd name="T5" fmla="*/ 10 h 215"/>
              <a:gd name="T6" fmla="*/ 66 w 277"/>
              <a:gd name="T7" fmla="*/ 15 h 215"/>
              <a:gd name="T8" fmla="*/ 54 w 277"/>
              <a:gd name="T9" fmla="*/ 20 h 215"/>
              <a:gd name="T10" fmla="*/ 79 w 277"/>
              <a:gd name="T11" fmla="*/ 0 h 215"/>
              <a:gd name="T12" fmla="*/ 118 w 277"/>
              <a:gd name="T13" fmla="*/ 1 h 215"/>
              <a:gd name="T14" fmla="*/ 118 w 277"/>
              <a:gd name="T15" fmla="*/ 10 h 215"/>
              <a:gd name="T16" fmla="*/ 118 w 277"/>
              <a:gd name="T17" fmla="*/ 10 h 215"/>
              <a:gd name="T18" fmla="*/ 163 w 277"/>
              <a:gd name="T19" fmla="*/ 15 h 215"/>
              <a:gd name="T20" fmla="*/ 150 w 277"/>
              <a:gd name="T21" fmla="*/ 20 h 215"/>
              <a:gd name="T22" fmla="*/ 176 w 277"/>
              <a:gd name="T23" fmla="*/ 0 h 215"/>
              <a:gd name="T24" fmla="*/ 215 w 277"/>
              <a:gd name="T25" fmla="*/ 1 h 215"/>
              <a:gd name="T26" fmla="*/ 214 w 277"/>
              <a:gd name="T27" fmla="*/ 10 h 215"/>
              <a:gd name="T28" fmla="*/ 214 w 277"/>
              <a:gd name="T29" fmla="*/ 10 h 215"/>
              <a:gd name="T30" fmla="*/ 259 w 277"/>
              <a:gd name="T31" fmla="*/ 15 h 215"/>
              <a:gd name="T32" fmla="*/ 247 w 277"/>
              <a:gd name="T33" fmla="*/ 20 h 215"/>
              <a:gd name="T34" fmla="*/ 272 w 277"/>
              <a:gd name="T35" fmla="*/ 0 h 215"/>
              <a:gd name="T36" fmla="*/ 12 w 277"/>
              <a:gd name="T37" fmla="*/ 92 h 215"/>
              <a:gd name="T38" fmla="*/ 0 w 277"/>
              <a:gd name="T39" fmla="*/ 97 h 215"/>
              <a:gd name="T40" fmla="*/ 25 w 277"/>
              <a:gd name="T41" fmla="*/ 77 h 215"/>
              <a:gd name="T42" fmla="*/ 64 w 277"/>
              <a:gd name="T43" fmla="*/ 77 h 215"/>
              <a:gd name="T44" fmla="*/ 64 w 277"/>
              <a:gd name="T45" fmla="*/ 87 h 215"/>
              <a:gd name="T46" fmla="*/ 64 w 277"/>
              <a:gd name="T47" fmla="*/ 87 h 215"/>
              <a:gd name="T48" fmla="*/ 109 w 277"/>
              <a:gd name="T49" fmla="*/ 92 h 215"/>
              <a:gd name="T50" fmla="*/ 96 w 277"/>
              <a:gd name="T51" fmla="*/ 97 h 215"/>
              <a:gd name="T52" fmla="*/ 122 w 277"/>
              <a:gd name="T53" fmla="*/ 77 h 215"/>
              <a:gd name="T54" fmla="*/ 161 w 277"/>
              <a:gd name="T55" fmla="*/ 77 h 215"/>
              <a:gd name="T56" fmla="*/ 160 w 277"/>
              <a:gd name="T57" fmla="*/ 87 h 215"/>
              <a:gd name="T58" fmla="*/ 160 w 277"/>
              <a:gd name="T59" fmla="*/ 87 h 215"/>
              <a:gd name="T60" fmla="*/ 205 w 277"/>
              <a:gd name="T61" fmla="*/ 92 h 215"/>
              <a:gd name="T62" fmla="*/ 192 w 277"/>
              <a:gd name="T63" fmla="*/ 97 h 215"/>
              <a:gd name="T64" fmla="*/ 218 w 277"/>
              <a:gd name="T65" fmla="*/ 77 h 215"/>
              <a:gd name="T66" fmla="*/ 257 w 277"/>
              <a:gd name="T67" fmla="*/ 77 h 215"/>
              <a:gd name="T68" fmla="*/ 256 w 277"/>
              <a:gd name="T69" fmla="*/ 87 h 215"/>
              <a:gd name="T70" fmla="*/ 256 w 277"/>
              <a:gd name="T71" fmla="*/ 87 h 215"/>
              <a:gd name="T72" fmla="*/ 22 w 277"/>
              <a:gd name="T73" fmla="*/ 154 h 215"/>
              <a:gd name="T74" fmla="*/ 22 w 277"/>
              <a:gd name="T75" fmla="*/ 164 h 215"/>
              <a:gd name="T76" fmla="*/ 22 w 277"/>
              <a:gd name="T77" fmla="*/ 164 h 215"/>
              <a:gd name="T78" fmla="*/ 66 w 277"/>
              <a:gd name="T79" fmla="*/ 168 h 215"/>
              <a:gd name="T80" fmla="*/ 54 w 277"/>
              <a:gd name="T81" fmla="*/ 173 h 215"/>
              <a:gd name="T82" fmla="*/ 79 w 277"/>
              <a:gd name="T83" fmla="*/ 154 h 215"/>
              <a:gd name="T84" fmla="*/ 118 w 277"/>
              <a:gd name="T85" fmla="*/ 154 h 215"/>
              <a:gd name="T86" fmla="*/ 118 w 277"/>
              <a:gd name="T87" fmla="*/ 164 h 215"/>
              <a:gd name="T88" fmla="*/ 118 w 277"/>
              <a:gd name="T89" fmla="*/ 164 h 215"/>
              <a:gd name="T90" fmla="*/ 163 w 277"/>
              <a:gd name="T91" fmla="*/ 168 h 215"/>
              <a:gd name="T92" fmla="*/ 150 w 277"/>
              <a:gd name="T93" fmla="*/ 173 h 215"/>
              <a:gd name="T94" fmla="*/ 176 w 277"/>
              <a:gd name="T95" fmla="*/ 154 h 215"/>
              <a:gd name="T96" fmla="*/ 215 w 277"/>
              <a:gd name="T97" fmla="*/ 154 h 215"/>
              <a:gd name="T98" fmla="*/ 214 w 277"/>
              <a:gd name="T99" fmla="*/ 164 h 215"/>
              <a:gd name="T100" fmla="*/ 214 w 277"/>
              <a:gd name="T101" fmla="*/ 164 h 215"/>
              <a:gd name="T102" fmla="*/ 259 w 277"/>
              <a:gd name="T103" fmla="*/ 168 h 215"/>
              <a:gd name="T104" fmla="*/ 247 w 277"/>
              <a:gd name="T105" fmla="*/ 173 h 215"/>
              <a:gd name="T106" fmla="*/ 272 w 277"/>
              <a:gd name="T107" fmla="*/ 154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77" h="215">
                <a:moveTo>
                  <a:pt x="21" y="61"/>
                </a:moveTo>
                <a:cubicBezTo>
                  <a:pt x="7" y="61"/>
                  <a:pt x="0" y="51"/>
                  <a:pt x="0" y="32"/>
                </a:cubicBezTo>
                <a:cubicBezTo>
                  <a:pt x="0" y="22"/>
                  <a:pt x="2" y="14"/>
                  <a:pt x="6" y="9"/>
                </a:cubicBezTo>
                <a:cubicBezTo>
                  <a:pt x="9" y="3"/>
                  <a:pt x="15" y="1"/>
                  <a:pt x="22" y="1"/>
                </a:cubicBezTo>
                <a:cubicBezTo>
                  <a:pt x="36" y="1"/>
                  <a:pt x="43" y="11"/>
                  <a:pt x="43" y="30"/>
                </a:cubicBezTo>
                <a:cubicBezTo>
                  <a:pt x="43" y="40"/>
                  <a:pt x="41" y="48"/>
                  <a:pt x="37" y="53"/>
                </a:cubicBezTo>
                <a:cubicBezTo>
                  <a:pt x="33" y="59"/>
                  <a:pt x="28" y="61"/>
                  <a:pt x="21" y="61"/>
                </a:cubicBezTo>
                <a:close/>
                <a:moveTo>
                  <a:pt x="22" y="10"/>
                </a:moveTo>
                <a:cubicBezTo>
                  <a:pt x="16" y="10"/>
                  <a:pt x="13" y="17"/>
                  <a:pt x="13" y="32"/>
                </a:cubicBezTo>
                <a:cubicBezTo>
                  <a:pt x="13" y="45"/>
                  <a:pt x="16" y="51"/>
                  <a:pt x="21" y="51"/>
                </a:cubicBezTo>
                <a:cubicBezTo>
                  <a:pt x="27" y="51"/>
                  <a:pt x="29" y="45"/>
                  <a:pt x="29" y="31"/>
                </a:cubicBezTo>
                <a:cubicBezTo>
                  <a:pt x="29" y="17"/>
                  <a:pt x="27" y="10"/>
                  <a:pt x="22" y="10"/>
                </a:cubicBezTo>
                <a:close/>
                <a:moveTo>
                  <a:pt x="79" y="0"/>
                </a:moveTo>
                <a:cubicBezTo>
                  <a:pt x="79" y="60"/>
                  <a:pt x="79" y="60"/>
                  <a:pt x="79" y="60"/>
                </a:cubicBezTo>
                <a:cubicBezTo>
                  <a:pt x="66" y="60"/>
                  <a:pt x="66" y="60"/>
                  <a:pt x="66" y="60"/>
                </a:cubicBezTo>
                <a:cubicBezTo>
                  <a:pt x="66" y="15"/>
                  <a:pt x="66" y="15"/>
                  <a:pt x="66" y="15"/>
                </a:cubicBezTo>
                <a:cubicBezTo>
                  <a:pt x="66" y="15"/>
                  <a:pt x="65" y="16"/>
                  <a:pt x="64" y="17"/>
                </a:cubicBezTo>
                <a:cubicBezTo>
                  <a:pt x="63" y="17"/>
                  <a:pt x="62" y="18"/>
                  <a:pt x="61" y="18"/>
                </a:cubicBezTo>
                <a:cubicBezTo>
                  <a:pt x="60" y="19"/>
                  <a:pt x="59" y="19"/>
                  <a:pt x="57" y="19"/>
                </a:cubicBezTo>
                <a:cubicBezTo>
                  <a:pt x="56" y="20"/>
                  <a:pt x="55" y="20"/>
                  <a:pt x="54" y="20"/>
                </a:cubicBezTo>
                <a:cubicBezTo>
                  <a:pt x="54" y="9"/>
                  <a:pt x="54" y="9"/>
                  <a:pt x="54" y="9"/>
                </a:cubicBezTo>
                <a:cubicBezTo>
                  <a:pt x="57" y="8"/>
                  <a:pt x="61" y="7"/>
                  <a:pt x="64" y="5"/>
                </a:cubicBezTo>
                <a:cubicBezTo>
                  <a:pt x="66" y="4"/>
                  <a:pt x="69" y="2"/>
                  <a:pt x="72" y="0"/>
                </a:cubicBezTo>
                <a:lnTo>
                  <a:pt x="79" y="0"/>
                </a:lnTo>
                <a:close/>
                <a:moveTo>
                  <a:pt x="117" y="61"/>
                </a:moveTo>
                <a:cubicBezTo>
                  <a:pt x="103" y="61"/>
                  <a:pt x="96" y="51"/>
                  <a:pt x="96" y="32"/>
                </a:cubicBezTo>
                <a:cubicBezTo>
                  <a:pt x="96" y="22"/>
                  <a:pt x="98" y="14"/>
                  <a:pt x="102" y="9"/>
                </a:cubicBezTo>
                <a:cubicBezTo>
                  <a:pt x="106" y="3"/>
                  <a:pt x="111" y="1"/>
                  <a:pt x="118" y="1"/>
                </a:cubicBezTo>
                <a:cubicBezTo>
                  <a:pt x="132" y="1"/>
                  <a:pt x="139" y="11"/>
                  <a:pt x="139" y="30"/>
                </a:cubicBezTo>
                <a:cubicBezTo>
                  <a:pt x="139" y="40"/>
                  <a:pt x="137" y="48"/>
                  <a:pt x="133" y="53"/>
                </a:cubicBezTo>
                <a:cubicBezTo>
                  <a:pt x="130" y="59"/>
                  <a:pt x="124" y="61"/>
                  <a:pt x="117" y="61"/>
                </a:cubicBezTo>
                <a:close/>
                <a:moveTo>
                  <a:pt x="118" y="10"/>
                </a:moveTo>
                <a:cubicBezTo>
                  <a:pt x="112" y="10"/>
                  <a:pt x="109" y="17"/>
                  <a:pt x="109" y="32"/>
                </a:cubicBezTo>
                <a:cubicBezTo>
                  <a:pt x="109" y="45"/>
                  <a:pt x="112" y="51"/>
                  <a:pt x="118" y="51"/>
                </a:cubicBezTo>
                <a:cubicBezTo>
                  <a:pt x="123" y="51"/>
                  <a:pt x="126" y="45"/>
                  <a:pt x="126" y="31"/>
                </a:cubicBezTo>
                <a:cubicBezTo>
                  <a:pt x="126" y="17"/>
                  <a:pt x="123" y="10"/>
                  <a:pt x="118" y="10"/>
                </a:cubicBezTo>
                <a:close/>
                <a:moveTo>
                  <a:pt x="176" y="0"/>
                </a:moveTo>
                <a:cubicBezTo>
                  <a:pt x="176" y="60"/>
                  <a:pt x="176" y="60"/>
                  <a:pt x="176" y="60"/>
                </a:cubicBezTo>
                <a:cubicBezTo>
                  <a:pt x="163" y="60"/>
                  <a:pt x="163" y="60"/>
                  <a:pt x="163" y="60"/>
                </a:cubicBezTo>
                <a:cubicBezTo>
                  <a:pt x="163" y="15"/>
                  <a:pt x="163" y="15"/>
                  <a:pt x="163" y="15"/>
                </a:cubicBezTo>
                <a:cubicBezTo>
                  <a:pt x="162" y="15"/>
                  <a:pt x="161" y="16"/>
                  <a:pt x="160" y="17"/>
                </a:cubicBezTo>
                <a:cubicBezTo>
                  <a:pt x="159" y="17"/>
                  <a:pt x="158" y="18"/>
                  <a:pt x="157" y="18"/>
                </a:cubicBezTo>
                <a:cubicBezTo>
                  <a:pt x="156" y="19"/>
                  <a:pt x="155" y="19"/>
                  <a:pt x="154" y="19"/>
                </a:cubicBezTo>
                <a:cubicBezTo>
                  <a:pt x="153" y="20"/>
                  <a:pt x="151" y="20"/>
                  <a:pt x="150" y="20"/>
                </a:cubicBezTo>
                <a:cubicBezTo>
                  <a:pt x="150" y="9"/>
                  <a:pt x="150" y="9"/>
                  <a:pt x="150" y="9"/>
                </a:cubicBezTo>
                <a:cubicBezTo>
                  <a:pt x="154" y="8"/>
                  <a:pt x="157" y="7"/>
                  <a:pt x="160" y="5"/>
                </a:cubicBezTo>
                <a:cubicBezTo>
                  <a:pt x="163" y="4"/>
                  <a:pt x="165" y="2"/>
                  <a:pt x="168" y="0"/>
                </a:cubicBezTo>
                <a:lnTo>
                  <a:pt x="176" y="0"/>
                </a:lnTo>
                <a:close/>
                <a:moveTo>
                  <a:pt x="214" y="61"/>
                </a:moveTo>
                <a:cubicBezTo>
                  <a:pt x="200" y="61"/>
                  <a:pt x="193" y="51"/>
                  <a:pt x="193" y="32"/>
                </a:cubicBezTo>
                <a:cubicBezTo>
                  <a:pt x="193" y="22"/>
                  <a:pt x="195" y="14"/>
                  <a:pt x="198" y="9"/>
                </a:cubicBezTo>
                <a:cubicBezTo>
                  <a:pt x="202" y="3"/>
                  <a:pt x="208" y="1"/>
                  <a:pt x="215" y="1"/>
                </a:cubicBezTo>
                <a:cubicBezTo>
                  <a:pt x="228" y="1"/>
                  <a:pt x="235" y="11"/>
                  <a:pt x="235" y="30"/>
                </a:cubicBezTo>
                <a:cubicBezTo>
                  <a:pt x="235" y="40"/>
                  <a:pt x="233" y="48"/>
                  <a:pt x="230" y="53"/>
                </a:cubicBezTo>
                <a:cubicBezTo>
                  <a:pt x="226" y="59"/>
                  <a:pt x="221" y="61"/>
                  <a:pt x="214" y="61"/>
                </a:cubicBezTo>
                <a:close/>
                <a:moveTo>
                  <a:pt x="214" y="10"/>
                </a:moveTo>
                <a:cubicBezTo>
                  <a:pt x="209" y="10"/>
                  <a:pt x="206" y="17"/>
                  <a:pt x="206" y="32"/>
                </a:cubicBezTo>
                <a:cubicBezTo>
                  <a:pt x="206" y="45"/>
                  <a:pt x="209" y="51"/>
                  <a:pt x="214" y="51"/>
                </a:cubicBezTo>
                <a:cubicBezTo>
                  <a:pt x="219" y="51"/>
                  <a:pt x="222" y="45"/>
                  <a:pt x="222" y="31"/>
                </a:cubicBezTo>
                <a:cubicBezTo>
                  <a:pt x="222" y="17"/>
                  <a:pt x="219" y="10"/>
                  <a:pt x="214" y="10"/>
                </a:cubicBezTo>
                <a:close/>
                <a:moveTo>
                  <a:pt x="272" y="0"/>
                </a:moveTo>
                <a:cubicBezTo>
                  <a:pt x="272" y="60"/>
                  <a:pt x="272" y="60"/>
                  <a:pt x="272" y="60"/>
                </a:cubicBezTo>
                <a:cubicBezTo>
                  <a:pt x="259" y="60"/>
                  <a:pt x="259" y="60"/>
                  <a:pt x="259" y="60"/>
                </a:cubicBezTo>
                <a:cubicBezTo>
                  <a:pt x="259" y="15"/>
                  <a:pt x="259" y="15"/>
                  <a:pt x="259" y="15"/>
                </a:cubicBezTo>
                <a:cubicBezTo>
                  <a:pt x="258" y="15"/>
                  <a:pt x="258" y="16"/>
                  <a:pt x="257" y="17"/>
                </a:cubicBezTo>
                <a:cubicBezTo>
                  <a:pt x="256" y="17"/>
                  <a:pt x="255" y="18"/>
                  <a:pt x="254" y="18"/>
                </a:cubicBezTo>
                <a:cubicBezTo>
                  <a:pt x="252" y="19"/>
                  <a:pt x="251" y="19"/>
                  <a:pt x="250" y="19"/>
                </a:cubicBezTo>
                <a:cubicBezTo>
                  <a:pt x="249" y="20"/>
                  <a:pt x="248" y="20"/>
                  <a:pt x="247" y="20"/>
                </a:cubicBezTo>
                <a:cubicBezTo>
                  <a:pt x="247" y="9"/>
                  <a:pt x="247" y="9"/>
                  <a:pt x="247" y="9"/>
                </a:cubicBezTo>
                <a:cubicBezTo>
                  <a:pt x="250" y="8"/>
                  <a:pt x="253" y="7"/>
                  <a:pt x="256" y="5"/>
                </a:cubicBezTo>
                <a:cubicBezTo>
                  <a:pt x="259" y="4"/>
                  <a:pt x="262" y="2"/>
                  <a:pt x="264" y="0"/>
                </a:cubicBezTo>
                <a:lnTo>
                  <a:pt x="272" y="0"/>
                </a:lnTo>
                <a:close/>
                <a:moveTo>
                  <a:pt x="25" y="77"/>
                </a:moveTo>
                <a:cubicBezTo>
                  <a:pt x="25" y="137"/>
                  <a:pt x="25" y="137"/>
                  <a:pt x="25" y="137"/>
                </a:cubicBezTo>
                <a:cubicBezTo>
                  <a:pt x="12" y="137"/>
                  <a:pt x="12" y="137"/>
                  <a:pt x="12" y="137"/>
                </a:cubicBezTo>
                <a:cubicBezTo>
                  <a:pt x="12" y="92"/>
                  <a:pt x="12" y="92"/>
                  <a:pt x="12" y="92"/>
                </a:cubicBezTo>
                <a:cubicBezTo>
                  <a:pt x="12" y="92"/>
                  <a:pt x="11" y="93"/>
                  <a:pt x="10" y="93"/>
                </a:cubicBezTo>
                <a:cubicBezTo>
                  <a:pt x="9" y="94"/>
                  <a:pt x="8" y="94"/>
                  <a:pt x="7" y="95"/>
                </a:cubicBezTo>
                <a:cubicBezTo>
                  <a:pt x="6" y="95"/>
                  <a:pt x="5" y="96"/>
                  <a:pt x="3" y="96"/>
                </a:cubicBezTo>
                <a:cubicBezTo>
                  <a:pt x="2" y="96"/>
                  <a:pt x="1" y="97"/>
                  <a:pt x="0" y="97"/>
                </a:cubicBezTo>
                <a:cubicBezTo>
                  <a:pt x="0" y="86"/>
                  <a:pt x="0" y="86"/>
                  <a:pt x="0" y="86"/>
                </a:cubicBezTo>
                <a:cubicBezTo>
                  <a:pt x="3" y="85"/>
                  <a:pt x="6" y="84"/>
                  <a:pt x="9" y="82"/>
                </a:cubicBezTo>
                <a:cubicBezTo>
                  <a:pt x="12" y="81"/>
                  <a:pt x="15" y="79"/>
                  <a:pt x="17" y="77"/>
                </a:cubicBezTo>
                <a:lnTo>
                  <a:pt x="25" y="77"/>
                </a:lnTo>
                <a:close/>
                <a:moveTo>
                  <a:pt x="63" y="138"/>
                </a:moveTo>
                <a:cubicBezTo>
                  <a:pt x="49" y="138"/>
                  <a:pt x="42" y="128"/>
                  <a:pt x="42" y="109"/>
                </a:cubicBezTo>
                <a:cubicBezTo>
                  <a:pt x="42" y="98"/>
                  <a:pt x="44" y="91"/>
                  <a:pt x="48" y="85"/>
                </a:cubicBezTo>
                <a:cubicBezTo>
                  <a:pt x="52" y="80"/>
                  <a:pt x="57" y="77"/>
                  <a:pt x="64" y="77"/>
                </a:cubicBezTo>
                <a:cubicBezTo>
                  <a:pt x="78" y="77"/>
                  <a:pt x="85" y="87"/>
                  <a:pt x="85" y="107"/>
                </a:cubicBezTo>
                <a:cubicBezTo>
                  <a:pt x="85" y="117"/>
                  <a:pt x="83" y="125"/>
                  <a:pt x="79" y="130"/>
                </a:cubicBezTo>
                <a:cubicBezTo>
                  <a:pt x="75" y="135"/>
                  <a:pt x="70" y="138"/>
                  <a:pt x="63" y="138"/>
                </a:cubicBezTo>
                <a:close/>
                <a:moveTo>
                  <a:pt x="64" y="87"/>
                </a:moveTo>
                <a:cubicBezTo>
                  <a:pt x="58" y="87"/>
                  <a:pt x="55" y="94"/>
                  <a:pt x="55" y="108"/>
                </a:cubicBezTo>
                <a:cubicBezTo>
                  <a:pt x="55" y="121"/>
                  <a:pt x="58" y="128"/>
                  <a:pt x="64" y="128"/>
                </a:cubicBezTo>
                <a:cubicBezTo>
                  <a:pt x="69" y="128"/>
                  <a:pt x="72" y="121"/>
                  <a:pt x="72" y="108"/>
                </a:cubicBezTo>
                <a:cubicBezTo>
                  <a:pt x="72" y="94"/>
                  <a:pt x="69" y="87"/>
                  <a:pt x="64" y="87"/>
                </a:cubicBezTo>
                <a:close/>
                <a:moveTo>
                  <a:pt x="122" y="77"/>
                </a:moveTo>
                <a:cubicBezTo>
                  <a:pt x="122" y="137"/>
                  <a:pt x="122" y="137"/>
                  <a:pt x="122" y="137"/>
                </a:cubicBezTo>
                <a:cubicBezTo>
                  <a:pt x="109" y="137"/>
                  <a:pt x="109" y="137"/>
                  <a:pt x="109" y="137"/>
                </a:cubicBezTo>
                <a:cubicBezTo>
                  <a:pt x="109" y="92"/>
                  <a:pt x="109" y="92"/>
                  <a:pt x="109" y="92"/>
                </a:cubicBezTo>
                <a:cubicBezTo>
                  <a:pt x="108" y="92"/>
                  <a:pt x="107" y="93"/>
                  <a:pt x="106" y="93"/>
                </a:cubicBezTo>
                <a:cubicBezTo>
                  <a:pt x="105" y="94"/>
                  <a:pt x="104" y="94"/>
                  <a:pt x="103" y="95"/>
                </a:cubicBezTo>
                <a:cubicBezTo>
                  <a:pt x="102" y="95"/>
                  <a:pt x="101" y="96"/>
                  <a:pt x="100" y="96"/>
                </a:cubicBezTo>
                <a:cubicBezTo>
                  <a:pt x="98" y="96"/>
                  <a:pt x="97" y="97"/>
                  <a:pt x="96" y="97"/>
                </a:cubicBezTo>
                <a:cubicBezTo>
                  <a:pt x="96" y="86"/>
                  <a:pt x="96" y="86"/>
                  <a:pt x="96" y="86"/>
                </a:cubicBezTo>
                <a:cubicBezTo>
                  <a:pt x="100" y="85"/>
                  <a:pt x="103" y="84"/>
                  <a:pt x="106" y="82"/>
                </a:cubicBezTo>
                <a:cubicBezTo>
                  <a:pt x="109" y="81"/>
                  <a:pt x="111" y="79"/>
                  <a:pt x="114" y="77"/>
                </a:cubicBezTo>
                <a:lnTo>
                  <a:pt x="122" y="77"/>
                </a:lnTo>
                <a:close/>
                <a:moveTo>
                  <a:pt x="159" y="138"/>
                </a:moveTo>
                <a:cubicBezTo>
                  <a:pt x="145" y="138"/>
                  <a:pt x="138" y="128"/>
                  <a:pt x="138" y="109"/>
                </a:cubicBezTo>
                <a:cubicBezTo>
                  <a:pt x="138" y="98"/>
                  <a:pt x="140" y="91"/>
                  <a:pt x="144" y="85"/>
                </a:cubicBezTo>
                <a:cubicBezTo>
                  <a:pt x="148" y="80"/>
                  <a:pt x="153" y="77"/>
                  <a:pt x="161" y="77"/>
                </a:cubicBezTo>
                <a:cubicBezTo>
                  <a:pt x="174" y="77"/>
                  <a:pt x="181" y="87"/>
                  <a:pt x="181" y="107"/>
                </a:cubicBezTo>
                <a:cubicBezTo>
                  <a:pt x="181" y="117"/>
                  <a:pt x="179" y="125"/>
                  <a:pt x="175" y="130"/>
                </a:cubicBezTo>
                <a:cubicBezTo>
                  <a:pt x="172" y="135"/>
                  <a:pt x="166" y="138"/>
                  <a:pt x="159" y="138"/>
                </a:cubicBezTo>
                <a:close/>
                <a:moveTo>
                  <a:pt x="160" y="87"/>
                </a:moveTo>
                <a:cubicBezTo>
                  <a:pt x="154" y="87"/>
                  <a:pt x="152" y="94"/>
                  <a:pt x="152" y="108"/>
                </a:cubicBezTo>
                <a:cubicBezTo>
                  <a:pt x="152" y="121"/>
                  <a:pt x="154" y="128"/>
                  <a:pt x="160" y="128"/>
                </a:cubicBezTo>
                <a:cubicBezTo>
                  <a:pt x="165" y="128"/>
                  <a:pt x="168" y="121"/>
                  <a:pt x="168" y="108"/>
                </a:cubicBezTo>
                <a:cubicBezTo>
                  <a:pt x="168" y="94"/>
                  <a:pt x="165" y="87"/>
                  <a:pt x="160" y="87"/>
                </a:cubicBezTo>
                <a:close/>
                <a:moveTo>
                  <a:pt x="218" y="77"/>
                </a:moveTo>
                <a:cubicBezTo>
                  <a:pt x="218" y="137"/>
                  <a:pt x="218" y="137"/>
                  <a:pt x="218" y="137"/>
                </a:cubicBezTo>
                <a:cubicBezTo>
                  <a:pt x="205" y="137"/>
                  <a:pt x="205" y="137"/>
                  <a:pt x="205" y="137"/>
                </a:cubicBezTo>
                <a:cubicBezTo>
                  <a:pt x="205" y="92"/>
                  <a:pt x="205" y="92"/>
                  <a:pt x="205" y="92"/>
                </a:cubicBezTo>
                <a:cubicBezTo>
                  <a:pt x="204" y="92"/>
                  <a:pt x="203" y="93"/>
                  <a:pt x="202" y="93"/>
                </a:cubicBezTo>
                <a:cubicBezTo>
                  <a:pt x="201" y="94"/>
                  <a:pt x="200" y="94"/>
                  <a:pt x="199" y="95"/>
                </a:cubicBezTo>
                <a:cubicBezTo>
                  <a:pt x="198" y="95"/>
                  <a:pt x="197" y="96"/>
                  <a:pt x="196" y="96"/>
                </a:cubicBezTo>
                <a:cubicBezTo>
                  <a:pt x="195" y="96"/>
                  <a:pt x="194" y="97"/>
                  <a:pt x="192" y="97"/>
                </a:cubicBezTo>
                <a:cubicBezTo>
                  <a:pt x="192" y="86"/>
                  <a:pt x="192" y="86"/>
                  <a:pt x="192" y="86"/>
                </a:cubicBezTo>
                <a:cubicBezTo>
                  <a:pt x="196" y="85"/>
                  <a:pt x="199" y="84"/>
                  <a:pt x="202" y="82"/>
                </a:cubicBezTo>
                <a:cubicBezTo>
                  <a:pt x="205" y="81"/>
                  <a:pt x="208" y="79"/>
                  <a:pt x="210" y="77"/>
                </a:cubicBezTo>
                <a:lnTo>
                  <a:pt x="218" y="77"/>
                </a:lnTo>
                <a:close/>
                <a:moveTo>
                  <a:pt x="256" y="138"/>
                </a:moveTo>
                <a:cubicBezTo>
                  <a:pt x="242" y="138"/>
                  <a:pt x="235" y="128"/>
                  <a:pt x="235" y="109"/>
                </a:cubicBezTo>
                <a:cubicBezTo>
                  <a:pt x="235" y="98"/>
                  <a:pt x="237" y="91"/>
                  <a:pt x="240" y="85"/>
                </a:cubicBezTo>
                <a:cubicBezTo>
                  <a:pt x="244" y="80"/>
                  <a:pt x="250" y="77"/>
                  <a:pt x="257" y="77"/>
                </a:cubicBezTo>
                <a:cubicBezTo>
                  <a:pt x="270" y="77"/>
                  <a:pt x="277" y="87"/>
                  <a:pt x="277" y="107"/>
                </a:cubicBezTo>
                <a:cubicBezTo>
                  <a:pt x="277" y="117"/>
                  <a:pt x="275" y="125"/>
                  <a:pt x="272" y="130"/>
                </a:cubicBezTo>
                <a:cubicBezTo>
                  <a:pt x="268" y="135"/>
                  <a:pt x="263" y="138"/>
                  <a:pt x="256" y="138"/>
                </a:cubicBezTo>
                <a:close/>
                <a:moveTo>
                  <a:pt x="256" y="87"/>
                </a:moveTo>
                <a:cubicBezTo>
                  <a:pt x="251" y="87"/>
                  <a:pt x="248" y="94"/>
                  <a:pt x="248" y="108"/>
                </a:cubicBezTo>
                <a:cubicBezTo>
                  <a:pt x="248" y="121"/>
                  <a:pt x="251" y="128"/>
                  <a:pt x="256" y="128"/>
                </a:cubicBezTo>
                <a:cubicBezTo>
                  <a:pt x="261" y="128"/>
                  <a:pt x="264" y="121"/>
                  <a:pt x="264" y="108"/>
                </a:cubicBezTo>
                <a:cubicBezTo>
                  <a:pt x="264" y="94"/>
                  <a:pt x="262" y="87"/>
                  <a:pt x="256" y="87"/>
                </a:cubicBezTo>
                <a:close/>
                <a:moveTo>
                  <a:pt x="21" y="215"/>
                </a:moveTo>
                <a:cubicBezTo>
                  <a:pt x="7" y="215"/>
                  <a:pt x="0" y="205"/>
                  <a:pt x="0" y="185"/>
                </a:cubicBezTo>
                <a:cubicBezTo>
                  <a:pt x="0" y="175"/>
                  <a:pt x="2" y="167"/>
                  <a:pt x="6" y="162"/>
                </a:cubicBezTo>
                <a:cubicBezTo>
                  <a:pt x="9" y="157"/>
                  <a:pt x="15" y="154"/>
                  <a:pt x="22" y="154"/>
                </a:cubicBezTo>
                <a:cubicBezTo>
                  <a:pt x="36" y="154"/>
                  <a:pt x="43" y="164"/>
                  <a:pt x="43" y="184"/>
                </a:cubicBezTo>
                <a:cubicBezTo>
                  <a:pt x="43" y="194"/>
                  <a:pt x="41" y="201"/>
                  <a:pt x="37" y="207"/>
                </a:cubicBezTo>
                <a:cubicBezTo>
                  <a:pt x="33" y="212"/>
                  <a:pt x="28" y="215"/>
                  <a:pt x="21" y="215"/>
                </a:cubicBezTo>
                <a:close/>
                <a:moveTo>
                  <a:pt x="22" y="164"/>
                </a:moveTo>
                <a:cubicBezTo>
                  <a:pt x="16" y="164"/>
                  <a:pt x="13" y="171"/>
                  <a:pt x="13" y="185"/>
                </a:cubicBezTo>
                <a:cubicBezTo>
                  <a:pt x="13" y="198"/>
                  <a:pt x="16" y="205"/>
                  <a:pt x="21" y="205"/>
                </a:cubicBezTo>
                <a:cubicBezTo>
                  <a:pt x="27" y="205"/>
                  <a:pt x="29" y="198"/>
                  <a:pt x="29" y="184"/>
                </a:cubicBezTo>
                <a:cubicBezTo>
                  <a:pt x="29" y="171"/>
                  <a:pt x="27" y="164"/>
                  <a:pt x="22" y="164"/>
                </a:cubicBezTo>
                <a:close/>
                <a:moveTo>
                  <a:pt x="79" y="154"/>
                </a:moveTo>
                <a:cubicBezTo>
                  <a:pt x="79" y="214"/>
                  <a:pt x="79" y="214"/>
                  <a:pt x="79" y="214"/>
                </a:cubicBezTo>
                <a:cubicBezTo>
                  <a:pt x="66" y="214"/>
                  <a:pt x="66" y="214"/>
                  <a:pt x="66" y="214"/>
                </a:cubicBezTo>
                <a:cubicBezTo>
                  <a:pt x="66" y="168"/>
                  <a:pt x="66" y="168"/>
                  <a:pt x="66" y="168"/>
                </a:cubicBezTo>
                <a:cubicBezTo>
                  <a:pt x="66" y="169"/>
                  <a:pt x="65" y="170"/>
                  <a:pt x="64" y="170"/>
                </a:cubicBezTo>
                <a:cubicBezTo>
                  <a:pt x="63" y="171"/>
                  <a:pt x="62" y="171"/>
                  <a:pt x="61" y="172"/>
                </a:cubicBezTo>
                <a:cubicBezTo>
                  <a:pt x="60" y="172"/>
                  <a:pt x="59" y="172"/>
                  <a:pt x="57" y="173"/>
                </a:cubicBezTo>
                <a:cubicBezTo>
                  <a:pt x="56" y="173"/>
                  <a:pt x="55" y="173"/>
                  <a:pt x="54" y="173"/>
                </a:cubicBezTo>
                <a:cubicBezTo>
                  <a:pt x="54" y="163"/>
                  <a:pt x="54" y="163"/>
                  <a:pt x="54" y="163"/>
                </a:cubicBezTo>
                <a:cubicBezTo>
                  <a:pt x="57" y="162"/>
                  <a:pt x="61" y="160"/>
                  <a:pt x="64" y="159"/>
                </a:cubicBezTo>
                <a:cubicBezTo>
                  <a:pt x="66" y="157"/>
                  <a:pt x="69" y="156"/>
                  <a:pt x="72" y="154"/>
                </a:cubicBezTo>
                <a:lnTo>
                  <a:pt x="79" y="154"/>
                </a:lnTo>
                <a:close/>
                <a:moveTo>
                  <a:pt x="117" y="215"/>
                </a:moveTo>
                <a:cubicBezTo>
                  <a:pt x="103" y="215"/>
                  <a:pt x="96" y="205"/>
                  <a:pt x="96" y="185"/>
                </a:cubicBezTo>
                <a:cubicBezTo>
                  <a:pt x="96" y="175"/>
                  <a:pt x="98" y="167"/>
                  <a:pt x="102" y="162"/>
                </a:cubicBezTo>
                <a:cubicBezTo>
                  <a:pt x="106" y="157"/>
                  <a:pt x="111" y="154"/>
                  <a:pt x="118" y="154"/>
                </a:cubicBezTo>
                <a:cubicBezTo>
                  <a:pt x="132" y="154"/>
                  <a:pt x="139" y="164"/>
                  <a:pt x="139" y="184"/>
                </a:cubicBezTo>
                <a:cubicBezTo>
                  <a:pt x="139" y="194"/>
                  <a:pt x="137" y="201"/>
                  <a:pt x="133" y="207"/>
                </a:cubicBezTo>
                <a:cubicBezTo>
                  <a:pt x="130" y="212"/>
                  <a:pt x="124" y="215"/>
                  <a:pt x="117" y="215"/>
                </a:cubicBezTo>
                <a:close/>
                <a:moveTo>
                  <a:pt x="118" y="164"/>
                </a:moveTo>
                <a:cubicBezTo>
                  <a:pt x="112" y="164"/>
                  <a:pt x="109" y="171"/>
                  <a:pt x="109" y="185"/>
                </a:cubicBezTo>
                <a:cubicBezTo>
                  <a:pt x="109" y="198"/>
                  <a:pt x="112" y="205"/>
                  <a:pt x="118" y="205"/>
                </a:cubicBezTo>
                <a:cubicBezTo>
                  <a:pt x="123" y="205"/>
                  <a:pt x="126" y="198"/>
                  <a:pt x="126" y="184"/>
                </a:cubicBezTo>
                <a:cubicBezTo>
                  <a:pt x="126" y="171"/>
                  <a:pt x="123" y="164"/>
                  <a:pt x="118" y="164"/>
                </a:cubicBezTo>
                <a:close/>
                <a:moveTo>
                  <a:pt x="176" y="154"/>
                </a:moveTo>
                <a:cubicBezTo>
                  <a:pt x="176" y="214"/>
                  <a:pt x="176" y="214"/>
                  <a:pt x="176" y="214"/>
                </a:cubicBezTo>
                <a:cubicBezTo>
                  <a:pt x="163" y="214"/>
                  <a:pt x="163" y="214"/>
                  <a:pt x="163" y="214"/>
                </a:cubicBezTo>
                <a:cubicBezTo>
                  <a:pt x="163" y="168"/>
                  <a:pt x="163" y="168"/>
                  <a:pt x="163" y="168"/>
                </a:cubicBezTo>
                <a:cubicBezTo>
                  <a:pt x="162" y="169"/>
                  <a:pt x="161" y="170"/>
                  <a:pt x="160" y="170"/>
                </a:cubicBezTo>
                <a:cubicBezTo>
                  <a:pt x="159" y="171"/>
                  <a:pt x="158" y="171"/>
                  <a:pt x="157" y="172"/>
                </a:cubicBezTo>
                <a:cubicBezTo>
                  <a:pt x="156" y="172"/>
                  <a:pt x="155" y="172"/>
                  <a:pt x="154" y="173"/>
                </a:cubicBezTo>
                <a:cubicBezTo>
                  <a:pt x="153" y="173"/>
                  <a:pt x="151" y="173"/>
                  <a:pt x="150" y="173"/>
                </a:cubicBezTo>
                <a:cubicBezTo>
                  <a:pt x="150" y="163"/>
                  <a:pt x="150" y="163"/>
                  <a:pt x="150" y="163"/>
                </a:cubicBezTo>
                <a:cubicBezTo>
                  <a:pt x="154" y="162"/>
                  <a:pt x="157" y="160"/>
                  <a:pt x="160" y="159"/>
                </a:cubicBezTo>
                <a:cubicBezTo>
                  <a:pt x="163" y="157"/>
                  <a:pt x="165" y="156"/>
                  <a:pt x="168" y="154"/>
                </a:cubicBezTo>
                <a:lnTo>
                  <a:pt x="176" y="154"/>
                </a:lnTo>
                <a:close/>
                <a:moveTo>
                  <a:pt x="214" y="215"/>
                </a:moveTo>
                <a:cubicBezTo>
                  <a:pt x="200" y="215"/>
                  <a:pt x="193" y="205"/>
                  <a:pt x="193" y="185"/>
                </a:cubicBezTo>
                <a:cubicBezTo>
                  <a:pt x="193" y="175"/>
                  <a:pt x="195" y="167"/>
                  <a:pt x="198" y="162"/>
                </a:cubicBezTo>
                <a:cubicBezTo>
                  <a:pt x="202" y="157"/>
                  <a:pt x="208" y="154"/>
                  <a:pt x="215" y="154"/>
                </a:cubicBezTo>
                <a:cubicBezTo>
                  <a:pt x="228" y="154"/>
                  <a:pt x="235" y="164"/>
                  <a:pt x="235" y="184"/>
                </a:cubicBezTo>
                <a:cubicBezTo>
                  <a:pt x="235" y="194"/>
                  <a:pt x="233" y="201"/>
                  <a:pt x="230" y="207"/>
                </a:cubicBezTo>
                <a:cubicBezTo>
                  <a:pt x="226" y="212"/>
                  <a:pt x="221" y="215"/>
                  <a:pt x="214" y="215"/>
                </a:cubicBezTo>
                <a:close/>
                <a:moveTo>
                  <a:pt x="214" y="164"/>
                </a:moveTo>
                <a:cubicBezTo>
                  <a:pt x="209" y="164"/>
                  <a:pt x="206" y="171"/>
                  <a:pt x="206" y="185"/>
                </a:cubicBezTo>
                <a:cubicBezTo>
                  <a:pt x="206" y="198"/>
                  <a:pt x="209" y="205"/>
                  <a:pt x="214" y="205"/>
                </a:cubicBezTo>
                <a:cubicBezTo>
                  <a:pt x="219" y="205"/>
                  <a:pt x="222" y="198"/>
                  <a:pt x="222" y="184"/>
                </a:cubicBezTo>
                <a:cubicBezTo>
                  <a:pt x="222" y="171"/>
                  <a:pt x="219" y="164"/>
                  <a:pt x="214" y="164"/>
                </a:cubicBezTo>
                <a:close/>
                <a:moveTo>
                  <a:pt x="272" y="154"/>
                </a:moveTo>
                <a:cubicBezTo>
                  <a:pt x="272" y="214"/>
                  <a:pt x="272" y="214"/>
                  <a:pt x="272" y="214"/>
                </a:cubicBezTo>
                <a:cubicBezTo>
                  <a:pt x="259" y="214"/>
                  <a:pt x="259" y="214"/>
                  <a:pt x="259" y="214"/>
                </a:cubicBezTo>
                <a:cubicBezTo>
                  <a:pt x="259" y="168"/>
                  <a:pt x="259" y="168"/>
                  <a:pt x="259" y="168"/>
                </a:cubicBezTo>
                <a:cubicBezTo>
                  <a:pt x="258" y="169"/>
                  <a:pt x="258" y="170"/>
                  <a:pt x="257" y="170"/>
                </a:cubicBezTo>
                <a:cubicBezTo>
                  <a:pt x="256" y="171"/>
                  <a:pt x="255" y="171"/>
                  <a:pt x="254" y="172"/>
                </a:cubicBezTo>
                <a:cubicBezTo>
                  <a:pt x="252" y="172"/>
                  <a:pt x="251" y="172"/>
                  <a:pt x="250" y="173"/>
                </a:cubicBezTo>
                <a:cubicBezTo>
                  <a:pt x="249" y="173"/>
                  <a:pt x="248" y="173"/>
                  <a:pt x="247" y="173"/>
                </a:cubicBezTo>
                <a:cubicBezTo>
                  <a:pt x="247" y="163"/>
                  <a:pt x="247" y="163"/>
                  <a:pt x="247" y="163"/>
                </a:cubicBezTo>
                <a:cubicBezTo>
                  <a:pt x="250" y="162"/>
                  <a:pt x="253" y="160"/>
                  <a:pt x="256" y="159"/>
                </a:cubicBezTo>
                <a:cubicBezTo>
                  <a:pt x="259" y="157"/>
                  <a:pt x="262" y="156"/>
                  <a:pt x="264" y="154"/>
                </a:cubicBezTo>
                <a:lnTo>
                  <a:pt x="272" y="15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25" name="Freeform 115"/>
          <p:cNvSpPr>
            <a:spLocks noChangeAspect="1" noEditPoints="1"/>
          </p:cNvSpPr>
          <p:nvPr/>
        </p:nvSpPr>
        <p:spPr bwMode="black">
          <a:xfrm>
            <a:off x="10371077" y="3343667"/>
            <a:ext cx="273363" cy="268482"/>
          </a:xfrm>
          <a:custGeom>
            <a:avLst/>
            <a:gdLst>
              <a:gd name="T0" fmla="*/ 63 w 68"/>
              <a:gd name="T1" fmla="*/ 12 h 66"/>
              <a:gd name="T2" fmla="*/ 48 w 68"/>
              <a:gd name="T3" fmla="*/ 1 h 66"/>
              <a:gd name="T4" fmla="*/ 42 w 68"/>
              <a:gd name="T5" fmla="*/ 0 h 66"/>
              <a:gd name="T6" fmla="*/ 18 w 68"/>
              <a:gd name="T7" fmla="*/ 19 h 66"/>
              <a:gd name="T8" fmla="*/ 21 w 68"/>
              <a:gd name="T9" fmla="*/ 37 h 66"/>
              <a:gd name="T10" fmla="*/ 2 w 68"/>
              <a:gd name="T11" fmla="*/ 56 h 66"/>
              <a:gd name="T12" fmla="*/ 2 w 68"/>
              <a:gd name="T13" fmla="*/ 65 h 66"/>
              <a:gd name="T14" fmla="*/ 7 w 68"/>
              <a:gd name="T15" fmla="*/ 66 h 66"/>
              <a:gd name="T16" fmla="*/ 11 w 68"/>
              <a:gd name="T17" fmla="*/ 65 h 66"/>
              <a:gd name="T18" fmla="*/ 30 w 68"/>
              <a:gd name="T19" fmla="*/ 46 h 66"/>
              <a:gd name="T20" fmla="*/ 36 w 68"/>
              <a:gd name="T21" fmla="*/ 49 h 66"/>
              <a:gd name="T22" fmla="*/ 42 w 68"/>
              <a:gd name="T23" fmla="*/ 50 h 66"/>
              <a:gd name="T24" fmla="*/ 66 w 68"/>
              <a:gd name="T25" fmla="*/ 31 h 66"/>
              <a:gd name="T26" fmla="*/ 63 w 68"/>
              <a:gd name="T27" fmla="*/ 12 h 66"/>
              <a:gd name="T28" fmla="*/ 59 w 68"/>
              <a:gd name="T29" fmla="*/ 29 h 66"/>
              <a:gd name="T30" fmla="*/ 42 w 68"/>
              <a:gd name="T31" fmla="*/ 42 h 66"/>
              <a:gd name="T32" fmla="*/ 38 w 68"/>
              <a:gd name="T33" fmla="*/ 42 h 66"/>
              <a:gd name="T34" fmla="*/ 26 w 68"/>
              <a:gd name="T35" fmla="*/ 21 h 66"/>
              <a:gd name="T36" fmla="*/ 42 w 68"/>
              <a:gd name="T37" fmla="*/ 8 h 66"/>
              <a:gd name="T38" fmla="*/ 46 w 68"/>
              <a:gd name="T39" fmla="*/ 8 h 66"/>
              <a:gd name="T40" fmla="*/ 57 w 68"/>
              <a:gd name="T41" fmla="*/ 16 h 66"/>
              <a:gd name="T42" fmla="*/ 59 w 68"/>
              <a:gd name="T43" fmla="*/ 2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 h="66">
                <a:moveTo>
                  <a:pt x="63" y="12"/>
                </a:moveTo>
                <a:cubicBezTo>
                  <a:pt x="60" y="6"/>
                  <a:pt x="55" y="2"/>
                  <a:pt x="48" y="1"/>
                </a:cubicBezTo>
                <a:cubicBezTo>
                  <a:pt x="46" y="0"/>
                  <a:pt x="44" y="0"/>
                  <a:pt x="42" y="0"/>
                </a:cubicBezTo>
                <a:cubicBezTo>
                  <a:pt x="31" y="0"/>
                  <a:pt x="21" y="8"/>
                  <a:pt x="18" y="19"/>
                </a:cubicBezTo>
                <a:cubicBezTo>
                  <a:pt x="17" y="25"/>
                  <a:pt x="18" y="32"/>
                  <a:pt x="21" y="37"/>
                </a:cubicBezTo>
                <a:cubicBezTo>
                  <a:pt x="2" y="56"/>
                  <a:pt x="2" y="56"/>
                  <a:pt x="2" y="56"/>
                </a:cubicBezTo>
                <a:cubicBezTo>
                  <a:pt x="0" y="58"/>
                  <a:pt x="0" y="62"/>
                  <a:pt x="2" y="65"/>
                </a:cubicBezTo>
                <a:cubicBezTo>
                  <a:pt x="4" y="66"/>
                  <a:pt x="5" y="66"/>
                  <a:pt x="7" y="66"/>
                </a:cubicBezTo>
                <a:cubicBezTo>
                  <a:pt x="8" y="66"/>
                  <a:pt x="10" y="66"/>
                  <a:pt x="11" y="65"/>
                </a:cubicBezTo>
                <a:cubicBezTo>
                  <a:pt x="30" y="46"/>
                  <a:pt x="30" y="46"/>
                  <a:pt x="30" y="46"/>
                </a:cubicBezTo>
                <a:cubicBezTo>
                  <a:pt x="32" y="47"/>
                  <a:pt x="34" y="48"/>
                  <a:pt x="36" y="49"/>
                </a:cubicBezTo>
                <a:cubicBezTo>
                  <a:pt x="38" y="49"/>
                  <a:pt x="40" y="50"/>
                  <a:pt x="42" y="50"/>
                </a:cubicBezTo>
                <a:cubicBezTo>
                  <a:pt x="54" y="50"/>
                  <a:pt x="64" y="42"/>
                  <a:pt x="66" y="31"/>
                </a:cubicBezTo>
                <a:cubicBezTo>
                  <a:pt x="68" y="24"/>
                  <a:pt x="67" y="18"/>
                  <a:pt x="63" y="12"/>
                </a:cubicBezTo>
                <a:close/>
                <a:moveTo>
                  <a:pt x="59" y="29"/>
                </a:moveTo>
                <a:cubicBezTo>
                  <a:pt x="57" y="37"/>
                  <a:pt x="50" y="42"/>
                  <a:pt x="42" y="42"/>
                </a:cubicBezTo>
                <a:cubicBezTo>
                  <a:pt x="41" y="42"/>
                  <a:pt x="40" y="42"/>
                  <a:pt x="38" y="42"/>
                </a:cubicBezTo>
                <a:cubicBezTo>
                  <a:pt x="29" y="39"/>
                  <a:pt x="23" y="30"/>
                  <a:pt x="26" y="21"/>
                </a:cubicBezTo>
                <a:cubicBezTo>
                  <a:pt x="28" y="13"/>
                  <a:pt x="34" y="8"/>
                  <a:pt x="42" y="8"/>
                </a:cubicBezTo>
                <a:cubicBezTo>
                  <a:pt x="44" y="8"/>
                  <a:pt x="45" y="8"/>
                  <a:pt x="46" y="8"/>
                </a:cubicBezTo>
                <a:cubicBezTo>
                  <a:pt x="51" y="9"/>
                  <a:pt x="55" y="12"/>
                  <a:pt x="57" y="16"/>
                </a:cubicBezTo>
                <a:cubicBezTo>
                  <a:pt x="59" y="20"/>
                  <a:pt x="60" y="25"/>
                  <a:pt x="59" y="29"/>
                </a:cubicBezTo>
                <a:close/>
              </a:path>
            </a:pathLst>
          </a:custGeom>
          <a:solidFill>
            <a:schemeClr val="tx1"/>
          </a:solidFill>
          <a:ln>
            <a:noFill/>
          </a:ln>
          <a:extLst/>
        </p:spPr>
        <p:txBody>
          <a:bodyPr vert="horz" wrap="square" lIns="91431" tIns="45715" rIns="91431" bIns="45715"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01" name="Right Arrow 800"/>
          <p:cNvSpPr/>
          <p:nvPr/>
        </p:nvSpPr>
        <p:spPr>
          <a:xfrm rot="5400000">
            <a:off x="1917358" y="3171012"/>
            <a:ext cx="478392" cy="486959"/>
          </a:xfrm>
          <a:prstGeom prst="rightArrow">
            <a:avLst/>
          </a:prstGeom>
          <a:solidFill>
            <a:srgbClr val="5B9BD5"/>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802" name="Right Arrow 801"/>
          <p:cNvSpPr/>
          <p:nvPr/>
        </p:nvSpPr>
        <p:spPr>
          <a:xfrm rot="5400000">
            <a:off x="6013024" y="3150308"/>
            <a:ext cx="478392" cy="486959"/>
          </a:xfrm>
          <a:prstGeom prst="rightArrow">
            <a:avLst/>
          </a:prstGeom>
          <a:solidFill>
            <a:srgbClr val="5B9BD5"/>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803" name="Right Arrow 802"/>
          <p:cNvSpPr/>
          <p:nvPr/>
        </p:nvSpPr>
        <p:spPr>
          <a:xfrm rot="5400000">
            <a:off x="10044633" y="3159001"/>
            <a:ext cx="478392" cy="486959"/>
          </a:xfrm>
          <a:prstGeom prst="rightArrow">
            <a:avLst/>
          </a:prstGeom>
          <a:solidFill>
            <a:srgbClr val="5B9BD5"/>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grpSp>
        <p:nvGrpSpPr>
          <p:cNvPr id="804" name="Group 803"/>
          <p:cNvGrpSpPr/>
          <p:nvPr/>
        </p:nvGrpSpPr>
        <p:grpSpPr>
          <a:xfrm>
            <a:off x="924040" y="3768276"/>
            <a:ext cx="2501464" cy="2016432"/>
            <a:chOff x="967123" y="3315404"/>
            <a:chExt cx="2551986" cy="2057157"/>
          </a:xfrm>
        </p:grpSpPr>
        <p:sp>
          <p:nvSpPr>
            <p:cNvPr id="805" name="Rectangle 804"/>
            <p:cNvSpPr/>
            <p:nvPr/>
          </p:nvSpPr>
          <p:spPr>
            <a:xfrm>
              <a:off x="984812" y="3813776"/>
              <a:ext cx="2479439" cy="691375"/>
            </a:xfrm>
            <a:prstGeom prst="rect">
              <a:avLst/>
            </a:prstGeom>
            <a:solidFill>
              <a:srgbClr val="00B0F0"/>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r>
                <a:rPr kumimoji="0" lang="en-US" sz="2353" b="1" i="0" u="none" strike="noStrike" kern="0" cap="none" spc="0" normalizeH="0" baseline="0" noProof="0">
                  <a:ln>
                    <a:noFill/>
                  </a:ln>
                  <a:solidFill>
                    <a:srgbClr val="FFFFFF"/>
                  </a:solidFill>
                  <a:effectLst/>
                  <a:uLnTx/>
                  <a:uFillTx/>
                  <a:latin typeface="Segoe UI Light"/>
                  <a:ea typeface="+mn-ea"/>
                  <a:cs typeface="+mn-cs"/>
                </a:rPr>
                <a:t>Azure</a:t>
              </a:r>
              <a:r>
                <a:rPr kumimoji="0" lang="en-US" sz="2353" b="0" i="0" u="none" strike="noStrike" kern="0" cap="none" spc="0" normalizeH="0" baseline="0" noProof="0">
                  <a:ln>
                    <a:noFill/>
                  </a:ln>
                  <a:solidFill>
                    <a:srgbClr val="FFFFFF"/>
                  </a:solidFill>
                  <a:effectLst/>
                  <a:uLnTx/>
                  <a:uFillTx/>
                  <a:latin typeface="Segoe UI Light"/>
                  <a:ea typeface="+mn-ea"/>
                  <a:cs typeface="+mn-cs"/>
                </a:rPr>
                <a:t> </a:t>
              </a:r>
            </a:p>
          </p:txBody>
        </p:sp>
        <p:sp>
          <p:nvSpPr>
            <p:cNvPr id="806" name="Rectangle 805"/>
            <p:cNvSpPr/>
            <p:nvPr/>
          </p:nvSpPr>
          <p:spPr>
            <a:xfrm>
              <a:off x="984813" y="3315404"/>
              <a:ext cx="1232246" cy="457200"/>
            </a:xfrm>
            <a:prstGeom prst="rect">
              <a:avLst/>
            </a:prstGeom>
            <a:solidFill>
              <a:srgbClr val="00B0F0"/>
            </a:solidFill>
            <a:ln w="12700" cap="flat" cmpd="sng" algn="ctr">
              <a:noFill/>
              <a:prstDash val="solid"/>
              <a:miter lim="800000"/>
            </a:ln>
            <a:effectLst/>
          </p:spPr>
          <p:txBody>
            <a:bodyPr lIns="0" tIns="0" rIns="0" bIns="0"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r>
                <a:rPr kumimoji="0" lang="en-US" sz="980" b="1" i="0" u="none" strike="noStrike" kern="0" cap="none" spc="0" normalizeH="0" baseline="0" noProof="0">
                  <a:ln>
                    <a:noFill/>
                  </a:ln>
                  <a:solidFill>
                    <a:srgbClr val="FFFFFF"/>
                  </a:solidFill>
                  <a:effectLst/>
                  <a:uLnTx/>
                  <a:uFillTx/>
                  <a:latin typeface="Calibri" panose="020F0502020204030204"/>
                  <a:ea typeface="+mn-ea"/>
                  <a:cs typeface="+mn-cs"/>
                </a:rPr>
                <a:t>Windows</a:t>
              </a:r>
            </a:p>
            <a:p>
              <a:pPr marL="0" marR="0" lvl="0" indent="0" algn="ctr" defTabSz="896214" rtl="0" eaLnBrk="1" fontAlgn="auto" latinLnBrk="0" hangingPunct="1">
                <a:lnSpc>
                  <a:spcPct val="100000"/>
                </a:lnSpc>
                <a:spcBef>
                  <a:spcPts val="0"/>
                </a:spcBef>
                <a:spcAft>
                  <a:spcPts val="0"/>
                </a:spcAft>
                <a:buClrTx/>
                <a:buSzTx/>
                <a:buFontTx/>
                <a:buNone/>
                <a:tabLst/>
                <a:defRPr/>
              </a:pPr>
              <a:r>
                <a:rPr kumimoji="0" lang="en-US" sz="980" b="1" i="0" u="none" strike="noStrike" kern="0" cap="none" spc="0" normalizeH="0" baseline="0" noProof="0">
                  <a:ln>
                    <a:noFill/>
                  </a:ln>
                  <a:solidFill>
                    <a:srgbClr val="FFFFFF"/>
                  </a:solidFill>
                  <a:effectLst/>
                  <a:uLnTx/>
                  <a:uFillTx/>
                  <a:latin typeface="Calibri" panose="020F0502020204030204"/>
                  <a:ea typeface="+mn-ea"/>
                  <a:cs typeface="+mn-cs"/>
                </a:rPr>
                <a:t>Server</a:t>
              </a:r>
            </a:p>
          </p:txBody>
        </p:sp>
        <p:sp>
          <p:nvSpPr>
            <p:cNvPr id="807" name="Rectangle 806"/>
            <p:cNvSpPr/>
            <p:nvPr/>
          </p:nvSpPr>
          <p:spPr>
            <a:xfrm>
              <a:off x="2265833" y="3315404"/>
              <a:ext cx="1198419" cy="457200"/>
            </a:xfrm>
            <a:prstGeom prst="rect">
              <a:avLst/>
            </a:prstGeom>
            <a:solidFill>
              <a:srgbClr val="00B0F0"/>
            </a:solidFill>
            <a:ln w="12700" cap="flat" cmpd="sng" algn="ctr">
              <a:noFill/>
              <a:prstDash val="solid"/>
              <a:miter lim="800000"/>
            </a:ln>
            <a:effectLst/>
          </p:spPr>
          <p:txBody>
            <a:bodyPr lIns="0" tIns="0" rIns="0" bIns="0"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r>
                <a:rPr kumimoji="0" lang="en-US" sz="980" b="1" i="0" u="none" strike="noStrike" kern="0" cap="none" spc="0" normalizeH="0" baseline="0" noProof="0">
                  <a:ln>
                    <a:noFill/>
                  </a:ln>
                  <a:solidFill>
                    <a:srgbClr val="FFFFFF"/>
                  </a:solidFill>
                  <a:effectLst/>
                  <a:uLnTx/>
                  <a:uFillTx/>
                  <a:latin typeface="Calibri" panose="020F0502020204030204"/>
                  <a:ea typeface="+mn-ea"/>
                  <a:cs typeface="+mn-cs"/>
                </a:rPr>
                <a:t>Linux</a:t>
              </a:r>
            </a:p>
          </p:txBody>
        </p:sp>
        <p:pic>
          <p:nvPicPr>
            <p:cNvPr id="808" name="Picture 807"/>
            <p:cNvPicPr>
              <a:picLocks noChangeAspect="1"/>
            </p:cNvPicPr>
            <p:nvPr/>
          </p:nvPicPr>
          <p:blipFill>
            <a:blip r:embed="rId4">
              <a:duotone>
                <a:prstClr val="black"/>
                <a:schemeClr val="accent2">
                  <a:tint val="45000"/>
                  <a:satMod val="400000"/>
                </a:schemeClr>
              </a:duotone>
            </a:blip>
            <a:stretch>
              <a:fillRect/>
            </a:stretch>
          </p:blipFill>
          <p:spPr>
            <a:xfrm>
              <a:off x="967123" y="4562023"/>
              <a:ext cx="2551986" cy="810538"/>
            </a:xfrm>
            <a:prstGeom prst="rect">
              <a:avLst/>
            </a:prstGeom>
          </p:spPr>
        </p:pic>
      </p:grpSp>
      <p:grpSp>
        <p:nvGrpSpPr>
          <p:cNvPr id="809" name="Group 808"/>
          <p:cNvGrpSpPr/>
          <p:nvPr/>
        </p:nvGrpSpPr>
        <p:grpSpPr>
          <a:xfrm>
            <a:off x="9050547" y="3768276"/>
            <a:ext cx="2501464" cy="2050863"/>
            <a:chOff x="8577887" y="3302049"/>
            <a:chExt cx="2551986" cy="2092284"/>
          </a:xfrm>
        </p:grpSpPr>
        <p:sp>
          <p:nvSpPr>
            <p:cNvPr id="810" name="Rectangle 809"/>
            <p:cNvSpPr/>
            <p:nvPr/>
          </p:nvSpPr>
          <p:spPr>
            <a:xfrm>
              <a:off x="8596359" y="3812695"/>
              <a:ext cx="2479439" cy="691375"/>
            </a:xfrm>
            <a:prstGeom prst="rect">
              <a:avLst/>
            </a:prstGeom>
            <a:solidFill>
              <a:srgbClr val="ED7D31"/>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r>
                <a:rPr kumimoji="0" lang="en-US" sz="2353" b="1" i="0" u="none" strike="noStrike" kern="0" cap="none" spc="0" normalizeH="0" baseline="0" noProof="0">
                  <a:ln>
                    <a:noFill/>
                  </a:ln>
                  <a:solidFill>
                    <a:srgbClr val="FFFFFF"/>
                  </a:solidFill>
                  <a:effectLst/>
                  <a:uLnTx/>
                  <a:uFillTx/>
                  <a:latin typeface="Segoe UI Light"/>
                  <a:ea typeface="+mn-ea"/>
                  <a:cs typeface="+mn-cs"/>
                </a:rPr>
                <a:t>Hosted Clouds</a:t>
              </a:r>
            </a:p>
          </p:txBody>
        </p:sp>
        <p:sp>
          <p:nvSpPr>
            <p:cNvPr id="811" name="Rectangle 810"/>
            <p:cNvSpPr/>
            <p:nvPr/>
          </p:nvSpPr>
          <p:spPr>
            <a:xfrm>
              <a:off x="8596360" y="3302049"/>
              <a:ext cx="1227098" cy="457200"/>
            </a:xfrm>
            <a:prstGeom prst="rect">
              <a:avLst/>
            </a:prstGeom>
            <a:solidFill>
              <a:srgbClr val="ED7D31"/>
            </a:solidFill>
            <a:ln w="12700" cap="flat" cmpd="sng" algn="ctr">
              <a:noFill/>
              <a:prstDash val="solid"/>
              <a:miter lim="800000"/>
            </a:ln>
            <a:effectLst/>
          </p:spPr>
          <p:txBody>
            <a:bodyPr lIns="0" tIns="0" rIns="0" bIns="0"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r>
                <a:rPr kumimoji="0" lang="en-US" sz="980" b="1" i="0" u="none" strike="noStrike" kern="0" cap="none" spc="0" normalizeH="0" baseline="0" noProof="0">
                  <a:ln>
                    <a:noFill/>
                  </a:ln>
                  <a:solidFill>
                    <a:srgbClr val="FFFFFF"/>
                  </a:solidFill>
                  <a:effectLst/>
                  <a:uLnTx/>
                  <a:uFillTx/>
                  <a:latin typeface="Calibri" panose="020F0502020204030204"/>
                  <a:ea typeface="+mn-ea"/>
                  <a:cs typeface="+mn-cs"/>
                </a:rPr>
                <a:t>Windows</a:t>
              </a:r>
            </a:p>
            <a:p>
              <a:pPr marL="0" marR="0" lvl="0" indent="0" algn="ctr" defTabSz="896214" rtl="0" eaLnBrk="1" fontAlgn="auto" latinLnBrk="0" hangingPunct="1">
                <a:lnSpc>
                  <a:spcPct val="100000"/>
                </a:lnSpc>
                <a:spcBef>
                  <a:spcPts val="0"/>
                </a:spcBef>
                <a:spcAft>
                  <a:spcPts val="0"/>
                </a:spcAft>
                <a:buClrTx/>
                <a:buSzTx/>
                <a:buFontTx/>
                <a:buNone/>
                <a:tabLst/>
                <a:defRPr/>
              </a:pPr>
              <a:r>
                <a:rPr kumimoji="0" lang="en-US" sz="980" b="1" i="0" u="none" strike="noStrike" kern="0" cap="none" spc="0" normalizeH="0" baseline="0" noProof="0">
                  <a:ln>
                    <a:noFill/>
                  </a:ln>
                  <a:solidFill>
                    <a:srgbClr val="FFFFFF"/>
                  </a:solidFill>
                  <a:effectLst/>
                  <a:uLnTx/>
                  <a:uFillTx/>
                  <a:latin typeface="Calibri" panose="020F0502020204030204"/>
                  <a:ea typeface="+mn-ea"/>
                  <a:cs typeface="+mn-cs"/>
                </a:rPr>
                <a:t>Server</a:t>
              </a:r>
            </a:p>
          </p:txBody>
        </p:sp>
        <p:sp>
          <p:nvSpPr>
            <p:cNvPr id="812" name="Rectangle 811"/>
            <p:cNvSpPr/>
            <p:nvPr/>
          </p:nvSpPr>
          <p:spPr>
            <a:xfrm>
              <a:off x="9857729" y="3302049"/>
              <a:ext cx="1218070" cy="457200"/>
            </a:xfrm>
            <a:prstGeom prst="rect">
              <a:avLst/>
            </a:prstGeom>
            <a:solidFill>
              <a:srgbClr val="ED7D31"/>
            </a:solidFill>
            <a:ln w="12700" cap="flat" cmpd="sng" algn="ctr">
              <a:noFill/>
              <a:prstDash val="solid"/>
              <a:miter lim="800000"/>
            </a:ln>
            <a:effectLst/>
          </p:spPr>
          <p:txBody>
            <a:bodyPr lIns="0" tIns="0" rIns="0" bIns="0"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r>
                <a:rPr kumimoji="0" lang="en-US" sz="980" b="1" i="0" u="none" strike="noStrike" kern="0" cap="none" spc="0" normalizeH="0" baseline="0" noProof="0">
                  <a:ln>
                    <a:noFill/>
                  </a:ln>
                  <a:solidFill>
                    <a:srgbClr val="FFFFFF"/>
                  </a:solidFill>
                  <a:effectLst/>
                  <a:uLnTx/>
                  <a:uFillTx/>
                  <a:latin typeface="Calibri" panose="020F0502020204030204"/>
                  <a:ea typeface="+mn-ea"/>
                  <a:cs typeface="+mn-cs"/>
                </a:rPr>
                <a:t>Linux</a:t>
              </a:r>
            </a:p>
          </p:txBody>
        </p:sp>
        <p:pic>
          <p:nvPicPr>
            <p:cNvPr id="813" name="Picture 812"/>
            <p:cNvPicPr>
              <a:picLocks noChangeAspect="1"/>
            </p:cNvPicPr>
            <p:nvPr/>
          </p:nvPicPr>
          <p:blipFill>
            <a:blip r:embed="rId4">
              <a:duotone>
                <a:prstClr val="black"/>
                <a:schemeClr val="accent2">
                  <a:tint val="45000"/>
                  <a:satMod val="400000"/>
                </a:schemeClr>
              </a:duotone>
            </a:blip>
            <a:stretch>
              <a:fillRect/>
            </a:stretch>
          </p:blipFill>
          <p:spPr>
            <a:xfrm>
              <a:off x="8577887" y="4583795"/>
              <a:ext cx="2551986" cy="810538"/>
            </a:xfrm>
            <a:prstGeom prst="rect">
              <a:avLst/>
            </a:prstGeom>
          </p:spPr>
        </p:pic>
      </p:grpSp>
      <p:sp>
        <p:nvSpPr>
          <p:cNvPr id="814" name="Rectangle 813"/>
          <p:cNvSpPr/>
          <p:nvPr/>
        </p:nvSpPr>
        <p:spPr>
          <a:xfrm>
            <a:off x="690415" y="2240450"/>
            <a:ext cx="10882999" cy="1024497"/>
          </a:xfrm>
          <a:prstGeom prst="rect">
            <a:avLst/>
          </a:prstGeom>
          <a:solidFill>
            <a:srgbClr val="662E93"/>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1"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815" name="TextBox 814"/>
          <p:cNvSpPr txBox="1"/>
          <p:nvPr/>
        </p:nvSpPr>
        <p:spPr>
          <a:xfrm>
            <a:off x="5159230" y="2234926"/>
            <a:ext cx="2271406" cy="523146"/>
          </a:xfrm>
          <a:prstGeom prst="rect">
            <a:avLst/>
          </a:prstGeom>
          <a:noFill/>
        </p:spPr>
        <p:txBody>
          <a:bodyPr wrap="square" rtlCol="0">
            <a:spAutoFit/>
          </a:bodyPr>
          <a:lstStyle/>
          <a:p>
            <a:pPr marL="0" marR="0" lvl="0" indent="0" algn="l" defTabSz="896214" rtl="0" eaLnBrk="1" fontAlgn="auto" latinLnBrk="0" hangingPunct="1">
              <a:lnSpc>
                <a:spcPct val="100000"/>
              </a:lnSpc>
              <a:spcBef>
                <a:spcPts val="0"/>
              </a:spcBef>
              <a:spcAft>
                <a:spcPts val="0"/>
              </a:spcAft>
              <a:buClrTx/>
              <a:buSzTx/>
              <a:buFontTx/>
              <a:buNone/>
              <a:tabLst/>
              <a:defRPr/>
            </a:pPr>
            <a:r>
              <a:rPr kumimoji="0" lang="en-US" sz="2745" b="1" i="0" u="none" strike="noStrike" kern="1200" cap="none" spc="0" normalizeH="0" baseline="0" noProof="0">
                <a:ln>
                  <a:noFill/>
                </a:ln>
                <a:solidFill>
                  <a:srgbClr val="FFFFFF"/>
                </a:solidFill>
                <a:effectLst/>
                <a:uLnTx/>
                <a:uFillTx/>
                <a:latin typeface="Segoe UI Light"/>
                <a:ea typeface="+mn-ea"/>
                <a:cs typeface="+mn-cs"/>
              </a:rPr>
              <a:t>Service Fabric</a:t>
            </a:r>
          </a:p>
        </p:txBody>
      </p:sp>
      <p:grpSp>
        <p:nvGrpSpPr>
          <p:cNvPr id="816" name="Group 815"/>
          <p:cNvGrpSpPr/>
          <p:nvPr/>
        </p:nvGrpSpPr>
        <p:grpSpPr>
          <a:xfrm>
            <a:off x="3802072" y="3502292"/>
            <a:ext cx="4760747" cy="2764983"/>
            <a:chOff x="3570769" y="4054765"/>
            <a:chExt cx="4856898" cy="2820828"/>
          </a:xfrm>
        </p:grpSpPr>
        <p:pic>
          <p:nvPicPr>
            <p:cNvPr id="817" name="Picture 816"/>
            <p:cNvPicPr>
              <a:picLocks noChangeAspect="1"/>
            </p:cNvPicPr>
            <p:nvPr/>
          </p:nvPicPr>
          <p:blipFill>
            <a:blip r:embed="rId5"/>
            <a:stretch>
              <a:fillRect/>
            </a:stretch>
          </p:blipFill>
          <p:spPr>
            <a:xfrm>
              <a:off x="3570769" y="4054765"/>
              <a:ext cx="4856898" cy="2820828"/>
            </a:xfrm>
            <a:prstGeom prst="rect">
              <a:avLst/>
            </a:prstGeom>
          </p:spPr>
        </p:pic>
        <p:grpSp>
          <p:nvGrpSpPr>
            <p:cNvPr id="818" name="Group 817"/>
            <p:cNvGrpSpPr/>
            <p:nvPr/>
          </p:nvGrpSpPr>
          <p:grpSpPr>
            <a:xfrm>
              <a:off x="4864258" y="5403511"/>
              <a:ext cx="2479440" cy="1186831"/>
              <a:chOff x="4962229" y="5403511"/>
              <a:chExt cx="2479440" cy="1186831"/>
            </a:xfrm>
          </p:grpSpPr>
          <p:sp>
            <p:nvSpPr>
              <p:cNvPr id="819" name="Rectangle 818"/>
              <p:cNvSpPr/>
              <p:nvPr/>
            </p:nvSpPr>
            <p:spPr>
              <a:xfrm>
                <a:off x="4962229" y="5898967"/>
                <a:ext cx="2479439" cy="691375"/>
              </a:xfrm>
              <a:prstGeom prst="rect">
                <a:avLst/>
              </a:prstGeom>
              <a:solidFill>
                <a:srgbClr val="00B050"/>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r>
                  <a:rPr kumimoji="0" lang="en-US" sz="2353" b="1" i="0" u="none" strike="noStrike" kern="0" cap="none" spc="0" normalizeH="0" baseline="0" noProof="0">
                    <a:ln>
                      <a:noFill/>
                    </a:ln>
                    <a:solidFill>
                      <a:srgbClr val="FFFFFF"/>
                    </a:solidFill>
                    <a:effectLst/>
                    <a:uLnTx/>
                    <a:uFillTx/>
                    <a:latin typeface="Segoe UI Light"/>
                    <a:ea typeface="+mn-ea"/>
                    <a:cs typeface="+mn-cs"/>
                  </a:rPr>
                  <a:t>Private Clouds</a:t>
                </a:r>
                <a:endParaRPr kumimoji="0" lang="en-US" sz="1371" b="0" i="0" u="none" strike="noStrike" kern="0" cap="none" spc="0" normalizeH="0" baseline="0" noProof="0">
                  <a:ln>
                    <a:noFill/>
                  </a:ln>
                  <a:solidFill>
                    <a:srgbClr val="FFFFFF"/>
                  </a:solidFill>
                  <a:effectLst/>
                  <a:uLnTx/>
                  <a:uFillTx/>
                  <a:latin typeface="Segoe UI Light"/>
                  <a:ea typeface="+mn-ea"/>
                  <a:cs typeface="+mn-cs"/>
                </a:endParaRPr>
              </a:p>
            </p:txBody>
          </p:sp>
          <p:sp>
            <p:nvSpPr>
              <p:cNvPr id="820" name="Rectangle 819"/>
              <p:cNvSpPr/>
              <p:nvPr/>
            </p:nvSpPr>
            <p:spPr>
              <a:xfrm>
                <a:off x="4962230" y="5403511"/>
                <a:ext cx="1222090" cy="457200"/>
              </a:xfrm>
              <a:prstGeom prst="rect">
                <a:avLst/>
              </a:prstGeom>
              <a:solidFill>
                <a:srgbClr val="00B050"/>
              </a:solidFill>
              <a:ln w="12700" cap="flat" cmpd="sng" algn="ctr">
                <a:noFill/>
                <a:prstDash val="solid"/>
                <a:miter lim="800000"/>
              </a:ln>
              <a:effectLst/>
            </p:spPr>
            <p:txBody>
              <a:bodyPr lIns="0" tIns="0" rIns="0" bIns="0"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r>
                  <a:rPr kumimoji="0" lang="en-US" sz="980" b="1" i="0" u="none" strike="noStrike" kern="0" cap="none" spc="0" normalizeH="0" baseline="0" noProof="0">
                    <a:ln>
                      <a:noFill/>
                    </a:ln>
                    <a:solidFill>
                      <a:srgbClr val="FFFFFF"/>
                    </a:solidFill>
                    <a:effectLst/>
                    <a:uLnTx/>
                    <a:uFillTx/>
                    <a:latin typeface="Calibri" panose="020F0502020204030204"/>
                    <a:ea typeface="+mn-ea"/>
                    <a:cs typeface="+mn-cs"/>
                  </a:rPr>
                  <a:t>Windows</a:t>
                </a:r>
              </a:p>
              <a:p>
                <a:pPr marL="0" marR="0" lvl="0" indent="0" algn="ctr" defTabSz="896214" rtl="0" eaLnBrk="1" fontAlgn="auto" latinLnBrk="0" hangingPunct="1">
                  <a:lnSpc>
                    <a:spcPct val="100000"/>
                  </a:lnSpc>
                  <a:spcBef>
                    <a:spcPts val="0"/>
                  </a:spcBef>
                  <a:spcAft>
                    <a:spcPts val="0"/>
                  </a:spcAft>
                  <a:buClrTx/>
                  <a:buSzTx/>
                  <a:buFontTx/>
                  <a:buNone/>
                  <a:tabLst/>
                  <a:defRPr/>
                </a:pPr>
                <a:r>
                  <a:rPr kumimoji="0" lang="en-US" sz="980" b="1" i="0" u="none" strike="noStrike" kern="0" cap="none" spc="0" normalizeH="0" baseline="0" noProof="0">
                    <a:ln>
                      <a:noFill/>
                    </a:ln>
                    <a:solidFill>
                      <a:srgbClr val="FFFFFF"/>
                    </a:solidFill>
                    <a:effectLst/>
                    <a:uLnTx/>
                    <a:uFillTx/>
                    <a:latin typeface="Calibri" panose="020F0502020204030204"/>
                    <a:ea typeface="+mn-ea"/>
                    <a:cs typeface="+mn-cs"/>
                  </a:rPr>
                  <a:t>Server</a:t>
                </a:r>
              </a:p>
            </p:txBody>
          </p:sp>
          <p:sp>
            <p:nvSpPr>
              <p:cNvPr id="821" name="Rectangle 820"/>
              <p:cNvSpPr/>
              <p:nvPr/>
            </p:nvSpPr>
            <p:spPr>
              <a:xfrm>
                <a:off x="6228297" y="5403511"/>
                <a:ext cx="1213372" cy="457200"/>
              </a:xfrm>
              <a:prstGeom prst="rect">
                <a:avLst/>
              </a:prstGeom>
              <a:solidFill>
                <a:srgbClr val="00B050"/>
              </a:solidFill>
              <a:ln w="12700" cap="flat" cmpd="sng" algn="ctr">
                <a:noFill/>
                <a:prstDash val="solid"/>
                <a:miter lim="800000"/>
              </a:ln>
              <a:effectLst/>
            </p:spPr>
            <p:txBody>
              <a:bodyPr lIns="0" tIns="0" rIns="0" bIns="0"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r>
                  <a:rPr kumimoji="0" lang="en-US" sz="980" b="1" i="0" u="none" strike="noStrike" kern="0" cap="none" spc="0" normalizeH="0" baseline="0" noProof="0">
                    <a:ln>
                      <a:noFill/>
                    </a:ln>
                    <a:solidFill>
                      <a:srgbClr val="FFFFFF"/>
                    </a:solidFill>
                    <a:effectLst/>
                    <a:uLnTx/>
                    <a:uFillTx/>
                    <a:latin typeface="Calibri" panose="020F0502020204030204"/>
                    <a:ea typeface="+mn-ea"/>
                    <a:cs typeface="+mn-cs"/>
                  </a:rPr>
                  <a:t>Linux</a:t>
                </a:r>
              </a:p>
            </p:txBody>
          </p:sp>
        </p:grpSp>
      </p:grpSp>
      <p:sp>
        <p:nvSpPr>
          <p:cNvPr id="822" name="TextBox 821"/>
          <p:cNvSpPr txBox="1"/>
          <p:nvPr/>
        </p:nvSpPr>
        <p:spPr>
          <a:xfrm>
            <a:off x="772809" y="2355584"/>
            <a:ext cx="1203935" cy="276832"/>
          </a:xfrm>
          <a:prstGeom prst="rect">
            <a:avLst/>
          </a:prstGeom>
          <a:noFill/>
        </p:spPr>
        <p:txBody>
          <a:bodyPr wrap="square" rtlCol="0">
            <a:spAutoFit/>
          </a:bodyPr>
          <a:lstStyle/>
          <a:p>
            <a:pPr marL="0" marR="0" lvl="0" indent="0" algn="l" defTabSz="896214" rtl="0" eaLnBrk="1" fontAlgn="auto" latinLnBrk="0" hangingPunct="1">
              <a:lnSpc>
                <a:spcPct val="100000"/>
              </a:lnSpc>
              <a:spcBef>
                <a:spcPts val="0"/>
              </a:spcBef>
              <a:spcAft>
                <a:spcPts val="0"/>
              </a:spcAft>
              <a:buClrTx/>
              <a:buSzTx/>
              <a:buFontTx/>
              <a:buNone/>
              <a:tabLst/>
              <a:defRPr/>
            </a:pPr>
            <a:r>
              <a:rPr kumimoji="0" lang="en-US" sz="1175" b="1" i="0" u="none" strike="noStrike" kern="1200" cap="none" spc="0" normalizeH="0" baseline="0" noProof="0">
                <a:ln>
                  <a:noFill/>
                </a:ln>
                <a:solidFill>
                  <a:srgbClr val="FFFFFF"/>
                </a:solidFill>
                <a:effectLst/>
                <a:uLnTx/>
                <a:uFillTx/>
                <a:latin typeface="Segoe UI Light"/>
                <a:ea typeface="+mn-ea"/>
                <a:cs typeface="+mn-cs"/>
              </a:rPr>
              <a:t>High Availability</a:t>
            </a:r>
          </a:p>
        </p:txBody>
      </p:sp>
      <p:sp>
        <p:nvSpPr>
          <p:cNvPr id="823" name="TextBox 822"/>
          <p:cNvSpPr txBox="1"/>
          <p:nvPr/>
        </p:nvSpPr>
        <p:spPr>
          <a:xfrm>
            <a:off x="2197040" y="2955268"/>
            <a:ext cx="1159934" cy="276832"/>
          </a:xfrm>
          <a:prstGeom prst="rect">
            <a:avLst/>
          </a:prstGeom>
          <a:noFill/>
        </p:spPr>
        <p:txBody>
          <a:bodyPr wrap="square" rtlCol="0">
            <a:spAutoFit/>
          </a:bodyPr>
          <a:lstStyle/>
          <a:p>
            <a:pPr marL="0" marR="0" lvl="0" indent="0" algn="l" defTabSz="896214" rtl="0" eaLnBrk="1" fontAlgn="auto" latinLnBrk="0" hangingPunct="1">
              <a:lnSpc>
                <a:spcPct val="100000"/>
              </a:lnSpc>
              <a:spcBef>
                <a:spcPts val="0"/>
              </a:spcBef>
              <a:spcAft>
                <a:spcPts val="0"/>
              </a:spcAft>
              <a:buClrTx/>
              <a:buSzTx/>
              <a:buFontTx/>
              <a:buNone/>
              <a:tabLst/>
              <a:defRPr/>
            </a:pPr>
            <a:r>
              <a:rPr kumimoji="0" lang="en-US" sz="1175" b="1" i="0" u="none" strike="noStrike" kern="1200" cap="none" spc="0" normalizeH="0" baseline="0" noProof="0">
                <a:ln>
                  <a:noFill/>
                </a:ln>
                <a:solidFill>
                  <a:srgbClr val="FFFFFF"/>
                </a:solidFill>
                <a:effectLst/>
                <a:uLnTx/>
                <a:uFillTx/>
                <a:latin typeface="Segoe UI Light"/>
                <a:ea typeface="+mn-ea"/>
                <a:cs typeface="+mn-cs"/>
              </a:rPr>
              <a:t>Hyper-Scale</a:t>
            </a:r>
          </a:p>
        </p:txBody>
      </p:sp>
      <p:sp>
        <p:nvSpPr>
          <p:cNvPr id="824" name="TextBox 823"/>
          <p:cNvSpPr txBox="1"/>
          <p:nvPr/>
        </p:nvSpPr>
        <p:spPr>
          <a:xfrm>
            <a:off x="2149231" y="2391245"/>
            <a:ext cx="1376098" cy="276832"/>
          </a:xfrm>
          <a:prstGeom prst="rect">
            <a:avLst/>
          </a:prstGeom>
          <a:noFill/>
        </p:spPr>
        <p:txBody>
          <a:bodyPr wrap="square" rtlCol="0">
            <a:spAutoFit/>
          </a:bodyPr>
          <a:lstStyle/>
          <a:p>
            <a:pPr marL="0" marR="0" lvl="0" indent="0" algn="l" defTabSz="896214" rtl="0" eaLnBrk="1" fontAlgn="auto" latinLnBrk="0" hangingPunct="1">
              <a:lnSpc>
                <a:spcPct val="100000"/>
              </a:lnSpc>
              <a:spcBef>
                <a:spcPts val="0"/>
              </a:spcBef>
              <a:spcAft>
                <a:spcPts val="0"/>
              </a:spcAft>
              <a:buClrTx/>
              <a:buSzTx/>
              <a:buFontTx/>
              <a:buNone/>
              <a:tabLst/>
              <a:defRPr/>
            </a:pPr>
            <a:r>
              <a:rPr kumimoji="0" lang="en-US" sz="1175" b="1" i="0" u="none" strike="noStrike" kern="1200" cap="none" spc="0" normalizeH="0" baseline="0" noProof="0">
                <a:ln>
                  <a:noFill/>
                </a:ln>
                <a:solidFill>
                  <a:srgbClr val="FFFFFF"/>
                </a:solidFill>
                <a:effectLst/>
                <a:uLnTx/>
                <a:uFillTx/>
                <a:latin typeface="Segoe UI Light"/>
                <a:ea typeface="+mn-ea"/>
                <a:cs typeface="+mn-cs"/>
              </a:rPr>
              <a:t>Hybrid Operations</a:t>
            </a:r>
          </a:p>
        </p:txBody>
      </p:sp>
      <p:sp>
        <p:nvSpPr>
          <p:cNvPr id="825" name="TextBox 824"/>
          <p:cNvSpPr txBox="1"/>
          <p:nvPr/>
        </p:nvSpPr>
        <p:spPr>
          <a:xfrm>
            <a:off x="2698519" y="2697292"/>
            <a:ext cx="1053507" cy="276832"/>
          </a:xfrm>
          <a:prstGeom prst="rect">
            <a:avLst/>
          </a:prstGeom>
          <a:noFill/>
        </p:spPr>
        <p:txBody>
          <a:bodyPr wrap="square" rtlCol="0">
            <a:spAutoFit/>
          </a:bodyPr>
          <a:lstStyle/>
          <a:p>
            <a:pPr marL="0" marR="0" lvl="0" indent="0" algn="l" defTabSz="896214" rtl="0" eaLnBrk="1" fontAlgn="auto" latinLnBrk="0" hangingPunct="1">
              <a:lnSpc>
                <a:spcPct val="100000"/>
              </a:lnSpc>
              <a:spcBef>
                <a:spcPts val="0"/>
              </a:spcBef>
              <a:spcAft>
                <a:spcPts val="0"/>
              </a:spcAft>
              <a:buClrTx/>
              <a:buSzTx/>
              <a:buFontTx/>
              <a:buNone/>
              <a:tabLst/>
              <a:defRPr/>
            </a:pPr>
            <a:r>
              <a:rPr kumimoji="0" lang="en-US" sz="1175" b="1" i="0" u="none" strike="noStrike" kern="1200" cap="none" spc="0" normalizeH="0" baseline="0" noProof="0">
                <a:ln>
                  <a:noFill/>
                </a:ln>
                <a:solidFill>
                  <a:srgbClr val="FFFFFF"/>
                </a:solidFill>
                <a:effectLst/>
                <a:uLnTx/>
                <a:uFillTx/>
                <a:latin typeface="Segoe UI Light"/>
                <a:ea typeface="+mn-ea"/>
                <a:cs typeface="+mn-cs"/>
              </a:rPr>
              <a:t>High Density</a:t>
            </a:r>
          </a:p>
        </p:txBody>
      </p:sp>
      <p:sp>
        <p:nvSpPr>
          <p:cNvPr id="826" name="TextBox 825"/>
          <p:cNvSpPr txBox="1"/>
          <p:nvPr/>
        </p:nvSpPr>
        <p:spPr>
          <a:xfrm>
            <a:off x="4061848" y="2655036"/>
            <a:ext cx="1312720" cy="276832"/>
          </a:xfrm>
          <a:prstGeom prst="rect">
            <a:avLst/>
          </a:prstGeom>
          <a:noFill/>
        </p:spPr>
        <p:txBody>
          <a:bodyPr wrap="square" rtlCol="0">
            <a:spAutoFit/>
          </a:bodyPr>
          <a:lstStyle/>
          <a:p>
            <a:pPr marL="0" marR="0" lvl="0" indent="0" algn="l" defTabSz="896214" rtl="0" eaLnBrk="1" fontAlgn="auto" latinLnBrk="0" hangingPunct="1">
              <a:lnSpc>
                <a:spcPct val="100000"/>
              </a:lnSpc>
              <a:spcBef>
                <a:spcPts val="0"/>
              </a:spcBef>
              <a:spcAft>
                <a:spcPts val="0"/>
              </a:spcAft>
              <a:buClrTx/>
              <a:buSzTx/>
              <a:buFontTx/>
              <a:buNone/>
              <a:tabLst/>
              <a:defRPr/>
            </a:pPr>
            <a:r>
              <a:rPr kumimoji="0" lang="en-US" sz="1175" b="1" i="0" u="none" strike="noStrike" kern="1200" cap="none" spc="0" normalizeH="0" baseline="0" noProof="0">
                <a:ln>
                  <a:noFill/>
                </a:ln>
                <a:solidFill>
                  <a:srgbClr val="FFFFFF"/>
                </a:solidFill>
                <a:effectLst/>
                <a:uLnTx/>
                <a:uFillTx/>
                <a:latin typeface="Segoe UI Light"/>
                <a:ea typeface="+mn-ea"/>
                <a:cs typeface="+mn-cs"/>
              </a:rPr>
              <a:t>Rolling Upgrades</a:t>
            </a:r>
          </a:p>
        </p:txBody>
      </p:sp>
      <p:sp>
        <p:nvSpPr>
          <p:cNvPr id="827" name="TextBox 826"/>
          <p:cNvSpPr txBox="1"/>
          <p:nvPr/>
        </p:nvSpPr>
        <p:spPr>
          <a:xfrm>
            <a:off x="5397526" y="2914959"/>
            <a:ext cx="1312720" cy="276832"/>
          </a:xfrm>
          <a:prstGeom prst="rect">
            <a:avLst/>
          </a:prstGeom>
          <a:noFill/>
        </p:spPr>
        <p:txBody>
          <a:bodyPr wrap="square" rtlCol="0">
            <a:spAutoFit/>
          </a:bodyPr>
          <a:lstStyle/>
          <a:p>
            <a:pPr marL="0" marR="0" lvl="0" indent="0" algn="l" defTabSz="896214" rtl="0" eaLnBrk="1" fontAlgn="auto" latinLnBrk="0" hangingPunct="1">
              <a:lnSpc>
                <a:spcPct val="100000"/>
              </a:lnSpc>
              <a:spcBef>
                <a:spcPts val="0"/>
              </a:spcBef>
              <a:spcAft>
                <a:spcPts val="0"/>
              </a:spcAft>
              <a:buClrTx/>
              <a:buSzTx/>
              <a:buFontTx/>
              <a:buNone/>
              <a:tabLst/>
              <a:defRPr/>
            </a:pPr>
            <a:r>
              <a:rPr kumimoji="0" lang="en-US" sz="1175" b="1" i="0" u="none" strike="noStrike" kern="1200" cap="none" spc="0" normalizeH="0" baseline="0" noProof="0">
                <a:ln>
                  <a:noFill/>
                </a:ln>
                <a:solidFill>
                  <a:srgbClr val="FFFFFF"/>
                </a:solidFill>
                <a:effectLst/>
                <a:uLnTx/>
                <a:uFillTx/>
                <a:latin typeface="Segoe UI Light"/>
                <a:ea typeface="+mn-ea"/>
                <a:cs typeface="+mn-cs"/>
              </a:rPr>
              <a:t>Stateful services</a:t>
            </a:r>
          </a:p>
        </p:txBody>
      </p:sp>
      <p:sp>
        <p:nvSpPr>
          <p:cNvPr id="828" name="TextBox 827"/>
          <p:cNvSpPr txBox="1"/>
          <p:nvPr/>
        </p:nvSpPr>
        <p:spPr>
          <a:xfrm>
            <a:off x="5890239" y="2685468"/>
            <a:ext cx="1312720" cy="276832"/>
          </a:xfrm>
          <a:prstGeom prst="rect">
            <a:avLst/>
          </a:prstGeom>
          <a:noFill/>
        </p:spPr>
        <p:txBody>
          <a:bodyPr wrap="square" rtlCol="0">
            <a:spAutoFit/>
          </a:bodyPr>
          <a:lstStyle/>
          <a:p>
            <a:pPr marL="0" marR="0" lvl="0" indent="0" algn="l" defTabSz="896214" rtl="0" eaLnBrk="1" fontAlgn="auto" latinLnBrk="0" hangingPunct="1">
              <a:lnSpc>
                <a:spcPct val="100000"/>
              </a:lnSpc>
              <a:spcBef>
                <a:spcPts val="0"/>
              </a:spcBef>
              <a:spcAft>
                <a:spcPts val="0"/>
              </a:spcAft>
              <a:buClrTx/>
              <a:buSzTx/>
              <a:buFontTx/>
              <a:buNone/>
              <a:tabLst/>
              <a:defRPr/>
            </a:pPr>
            <a:r>
              <a:rPr kumimoji="0" lang="en-US" sz="1175" b="1" i="0" u="none" strike="noStrike" kern="1200" cap="none" spc="0" normalizeH="0" baseline="0" noProof="0">
                <a:ln>
                  <a:noFill/>
                </a:ln>
                <a:solidFill>
                  <a:srgbClr val="FFFFFF"/>
                </a:solidFill>
                <a:effectLst/>
                <a:uLnTx/>
                <a:uFillTx/>
                <a:latin typeface="Segoe UI Light"/>
                <a:ea typeface="+mn-ea"/>
                <a:cs typeface="+mn-cs"/>
              </a:rPr>
              <a:t>Low Latency</a:t>
            </a:r>
          </a:p>
        </p:txBody>
      </p:sp>
      <p:sp>
        <p:nvSpPr>
          <p:cNvPr id="829" name="TextBox 828"/>
          <p:cNvSpPr txBox="1"/>
          <p:nvPr/>
        </p:nvSpPr>
        <p:spPr>
          <a:xfrm>
            <a:off x="7646019" y="2779273"/>
            <a:ext cx="1312720" cy="461342"/>
          </a:xfrm>
          <a:prstGeom prst="rect">
            <a:avLst/>
          </a:prstGeom>
          <a:noFill/>
        </p:spPr>
        <p:txBody>
          <a:bodyPr wrap="square" rtlCol="0">
            <a:spAutoFit/>
          </a:bodyPr>
          <a:lstStyle/>
          <a:p>
            <a:pPr marL="0" marR="0" lvl="0" indent="0" algn="ctr" defTabSz="896214" rtl="0" eaLnBrk="1" fontAlgn="auto" latinLnBrk="0" hangingPunct="1">
              <a:lnSpc>
                <a:spcPct val="100000"/>
              </a:lnSpc>
              <a:spcBef>
                <a:spcPts val="0"/>
              </a:spcBef>
              <a:spcAft>
                <a:spcPts val="0"/>
              </a:spcAft>
              <a:buClrTx/>
              <a:buSzTx/>
              <a:buFontTx/>
              <a:buNone/>
              <a:tabLst/>
              <a:defRPr/>
            </a:pPr>
            <a:r>
              <a:rPr kumimoji="0" lang="en-US" sz="1175" b="1" i="0" u="none" strike="noStrike" kern="1200" cap="none" spc="0" normalizeH="0" baseline="0" noProof="0">
                <a:ln>
                  <a:noFill/>
                </a:ln>
                <a:solidFill>
                  <a:srgbClr val="FFFFFF"/>
                </a:solidFill>
                <a:effectLst/>
                <a:uLnTx/>
                <a:uFillTx/>
                <a:latin typeface="Segoe UI Light"/>
                <a:ea typeface="+mn-ea"/>
                <a:cs typeface="+mn-cs"/>
              </a:rPr>
              <a:t>Fast startup &amp; shutdown</a:t>
            </a:r>
          </a:p>
        </p:txBody>
      </p:sp>
      <p:sp>
        <p:nvSpPr>
          <p:cNvPr id="830" name="TextBox 829"/>
          <p:cNvSpPr txBox="1"/>
          <p:nvPr/>
        </p:nvSpPr>
        <p:spPr>
          <a:xfrm>
            <a:off x="8581098" y="2273554"/>
            <a:ext cx="1707445" cy="452338"/>
          </a:xfrm>
          <a:prstGeom prst="rect">
            <a:avLst/>
          </a:prstGeom>
          <a:noFill/>
        </p:spPr>
        <p:txBody>
          <a:bodyPr wrap="square" rtlCol="0">
            <a:spAutoFit/>
          </a:bodyPr>
          <a:lstStyle/>
          <a:p>
            <a:pPr marL="0" marR="0" lvl="0" indent="0" algn="l" defTabSz="896214" rtl="0" eaLnBrk="1" fontAlgn="auto" latinLnBrk="0" hangingPunct="1">
              <a:lnSpc>
                <a:spcPct val="100000"/>
              </a:lnSpc>
              <a:spcBef>
                <a:spcPts val="0"/>
              </a:spcBef>
              <a:spcAft>
                <a:spcPts val="0"/>
              </a:spcAft>
              <a:buClrTx/>
              <a:buSzTx/>
              <a:buFontTx/>
              <a:buNone/>
              <a:tabLst/>
              <a:defRPr/>
            </a:pPr>
            <a:r>
              <a:rPr kumimoji="0" lang="en-US" sz="1175" b="1" i="0" u="none" strike="noStrike" kern="1200" cap="none" spc="0" normalizeH="0" baseline="0" noProof="0">
                <a:ln>
                  <a:noFill/>
                </a:ln>
                <a:solidFill>
                  <a:srgbClr val="FFFFFF"/>
                </a:solidFill>
                <a:effectLst/>
                <a:uLnTx/>
                <a:uFillTx/>
                <a:latin typeface="Segoe UI Light"/>
                <a:ea typeface="+mn-ea"/>
                <a:cs typeface="+mn-cs"/>
              </a:rPr>
              <a:t>Container Orchestration &amp; lifecycle management</a:t>
            </a:r>
          </a:p>
        </p:txBody>
      </p:sp>
      <p:sp>
        <p:nvSpPr>
          <p:cNvPr id="831" name="TextBox 830"/>
          <p:cNvSpPr txBox="1"/>
          <p:nvPr/>
        </p:nvSpPr>
        <p:spPr>
          <a:xfrm>
            <a:off x="10031767" y="2735986"/>
            <a:ext cx="1526407" cy="453970"/>
          </a:xfrm>
          <a:prstGeom prst="rect">
            <a:avLst/>
          </a:prstGeom>
          <a:noFill/>
        </p:spPr>
        <p:txBody>
          <a:bodyPr wrap="square" rtlCol="0">
            <a:spAutoFit/>
          </a:bodyPr>
          <a:lstStyle/>
          <a:p>
            <a:pPr marL="0" marR="0" lvl="0" indent="0" algn="ctr" defTabSz="896214" rtl="0" eaLnBrk="1" fontAlgn="auto" latinLnBrk="0" hangingPunct="1">
              <a:lnSpc>
                <a:spcPct val="100000"/>
              </a:lnSpc>
              <a:spcBef>
                <a:spcPts val="0"/>
              </a:spcBef>
              <a:spcAft>
                <a:spcPts val="0"/>
              </a:spcAft>
              <a:buClrTx/>
              <a:buSzTx/>
              <a:buFontTx/>
              <a:buNone/>
              <a:tabLst/>
              <a:defRPr/>
            </a:pPr>
            <a:r>
              <a:rPr kumimoji="0" lang="en-US" sz="1175" b="1" i="0" u="none" strike="noStrike" kern="1200" cap="none" spc="0" normalizeH="0" baseline="0" noProof="0">
                <a:ln>
                  <a:noFill/>
                </a:ln>
                <a:solidFill>
                  <a:srgbClr val="FFFFFF"/>
                </a:solidFill>
                <a:effectLst/>
                <a:uLnTx/>
                <a:uFillTx/>
                <a:latin typeface="Segoe UI Light"/>
                <a:ea typeface="+mn-ea"/>
                <a:cs typeface="+mn-cs"/>
              </a:rPr>
              <a:t>Replication &amp; Failover</a:t>
            </a:r>
          </a:p>
        </p:txBody>
      </p:sp>
      <p:sp>
        <p:nvSpPr>
          <p:cNvPr id="832" name="TextBox 831"/>
          <p:cNvSpPr txBox="1"/>
          <p:nvPr/>
        </p:nvSpPr>
        <p:spPr>
          <a:xfrm>
            <a:off x="847060" y="2618267"/>
            <a:ext cx="1159934" cy="645854"/>
          </a:xfrm>
          <a:prstGeom prst="rect">
            <a:avLst/>
          </a:prstGeom>
          <a:noFill/>
        </p:spPr>
        <p:txBody>
          <a:bodyPr wrap="square" rtlCol="0">
            <a:spAutoFit/>
          </a:bodyPr>
          <a:lstStyle/>
          <a:p>
            <a:pPr marL="0" marR="0" lvl="0" indent="0" algn="ctr" defTabSz="896214" rtl="0" eaLnBrk="1" fontAlgn="auto" latinLnBrk="0" hangingPunct="1">
              <a:lnSpc>
                <a:spcPct val="100000"/>
              </a:lnSpc>
              <a:spcBef>
                <a:spcPts val="0"/>
              </a:spcBef>
              <a:spcAft>
                <a:spcPts val="0"/>
              </a:spcAft>
              <a:buClrTx/>
              <a:buSzTx/>
              <a:buFontTx/>
              <a:buNone/>
              <a:tabLst/>
              <a:defRPr/>
            </a:pPr>
            <a:r>
              <a:rPr kumimoji="0" lang="en-US" sz="1175" b="1" i="0" u="none" strike="noStrike" kern="1200" cap="none" spc="0" normalizeH="0" baseline="0" noProof="0">
                <a:ln>
                  <a:noFill/>
                </a:ln>
                <a:solidFill>
                  <a:srgbClr val="FFFFFF"/>
                </a:solidFill>
                <a:effectLst/>
                <a:uLnTx/>
                <a:uFillTx/>
                <a:latin typeface="Segoe UI Light"/>
                <a:ea typeface="+mn-ea"/>
                <a:cs typeface="+mn-cs"/>
              </a:rPr>
              <a:t>Simple programming models</a:t>
            </a:r>
          </a:p>
        </p:txBody>
      </p:sp>
      <p:sp>
        <p:nvSpPr>
          <p:cNvPr id="833" name="TextBox 832"/>
          <p:cNvSpPr txBox="1"/>
          <p:nvPr/>
        </p:nvSpPr>
        <p:spPr>
          <a:xfrm>
            <a:off x="8958741" y="2839818"/>
            <a:ext cx="1312720" cy="276832"/>
          </a:xfrm>
          <a:prstGeom prst="rect">
            <a:avLst/>
          </a:prstGeom>
          <a:noFill/>
        </p:spPr>
        <p:txBody>
          <a:bodyPr wrap="square" rtlCol="0">
            <a:spAutoFit/>
          </a:bodyPr>
          <a:lstStyle/>
          <a:p>
            <a:pPr marL="0" marR="0" lvl="0" indent="0" algn="l" defTabSz="896214" rtl="0" eaLnBrk="1" fontAlgn="auto" latinLnBrk="0" hangingPunct="1">
              <a:lnSpc>
                <a:spcPct val="100000"/>
              </a:lnSpc>
              <a:spcBef>
                <a:spcPts val="0"/>
              </a:spcBef>
              <a:spcAft>
                <a:spcPts val="0"/>
              </a:spcAft>
              <a:buClrTx/>
              <a:buSzTx/>
              <a:buFontTx/>
              <a:buNone/>
              <a:tabLst/>
              <a:defRPr/>
            </a:pPr>
            <a:r>
              <a:rPr kumimoji="0" lang="en-US" sz="1175" b="1" i="0" u="none" strike="noStrike" kern="1200" cap="none" spc="0" normalizeH="0" baseline="0" noProof="0">
                <a:ln>
                  <a:noFill/>
                </a:ln>
                <a:solidFill>
                  <a:srgbClr val="FFFFFF"/>
                </a:solidFill>
                <a:effectLst/>
                <a:uLnTx/>
                <a:uFillTx/>
                <a:latin typeface="Segoe UI Light"/>
                <a:ea typeface="+mn-ea"/>
                <a:cs typeface="+mn-cs"/>
              </a:rPr>
              <a:t>Load balancing</a:t>
            </a:r>
          </a:p>
        </p:txBody>
      </p:sp>
      <p:sp>
        <p:nvSpPr>
          <p:cNvPr id="834" name="TextBox 833"/>
          <p:cNvSpPr txBox="1"/>
          <p:nvPr/>
        </p:nvSpPr>
        <p:spPr>
          <a:xfrm>
            <a:off x="10396453" y="2389836"/>
            <a:ext cx="1376098" cy="276832"/>
          </a:xfrm>
          <a:prstGeom prst="rect">
            <a:avLst/>
          </a:prstGeom>
          <a:noFill/>
        </p:spPr>
        <p:txBody>
          <a:bodyPr wrap="square" rtlCol="0">
            <a:spAutoFit/>
          </a:bodyPr>
          <a:lstStyle/>
          <a:p>
            <a:pPr marL="0" marR="0" lvl="0" indent="0" algn="l" defTabSz="896214" rtl="0" eaLnBrk="1" fontAlgn="auto" latinLnBrk="0" hangingPunct="1">
              <a:lnSpc>
                <a:spcPct val="100000"/>
              </a:lnSpc>
              <a:spcBef>
                <a:spcPts val="0"/>
              </a:spcBef>
              <a:spcAft>
                <a:spcPts val="0"/>
              </a:spcAft>
              <a:buClrTx/>
              <a:buSzTx/>
              <a:buFontTx/>
              <a:buNone/>
              <a:tabLst/>
              <a:defRPr/>
            </a:pPr>
            <a:r>
              <a:rPr kumimoji="0" lang="en-US" sz="1175" b="1" i="0" u="none" strike="noStrike" kern="1200" cap="none" spc="0" normalizeH="0" baseline="0" noProof="0">
                <a:ln>
                  <a:noFill/>
                </a:ln>
                <a:solidFill>
                  <a:srgbClr val="FFFFFF"/>
                </a:solidFill>
                <a:effectLst/>
                <a:uLnTx/>
                <a:uFillTx/>
                <a:latin typeface="Segoe UI Light"/>
                <a:ea typeface="+mn-ea"/>
                <a:cs typeface="+mn-cs"/>
              </a:rPr>
              <a:t>Self-healing</a:t>
            </a:r>
          </a:p>
        </p:txBody>
      </p:sp>
      <p:sp>
        <p:nvSpPr>
          <p:cNvPr id="835" name="TextBox 834"/>
          <p:cNvSpPr txBox="1"/>
          <p:nvPr/>
        </p:nvSpPr>
        <p:spPr>
          <a:xfrm>
            <a:off x="3652423" y="2352681"/>
            <a:ext cx="1332761" cy="276832"/>
          </a:xfrm>
          <a:prstGeom prst="rect">
            <a:avLst/>
          </a:prstGeom>
          <a:noFill/>
        </p:spPr>
        <p:txBody>
          <a:bodyPr wrap="square" rtlCol="0">
            <a:spAutoFit/>
          </a:bodyPr>
          <a:lstStyle/>
          <a:p>
            <a:pPr marL="0" marR="0" lvl="0" indent="0" algn="l" defTabSz="896214" rtl="0" eaLnBrk="1" fontAlgn="auto" latinLnBrk="0" hangingPunct="1">
              <a:lnSpc>
                <a:spcPct val="100000"/>
              </a:lnSpc>
              <a:spcBef>
                <a:spcPts val="0"/>
              </a:spcBef>
              <a:spcAft>
                <a:spcPts val="0"/>
              </a:spcAft>
              <a:buClrTx/>
              <a:buSzTx/>
              <a:buFontTx/>
              <a:buNone/>
              <a:tabLst/>
              <a:defRPr/>
            </a:pPr>
            <a:r>
              <a:rPr kumimoji="0" lang="en-US" sz="1175" b="1" i="0" u="none" strike="noStrike" kern="1200" cap="none" spc="0" normalizeH="0" baseline="0" noProof="0">
                <a:ln>
                  <a:noFill/>
                </a:ln>
                <a:solidFill>
                  <a:srgbClr val="FFFFFF"/>
                </a:solidFill>
                <a:effectLst/>
                <a:uLnTx/>
                <a:uFillTx/>
                <a:latin typeface="Segoe UI Light"/>
                <a:ea typeface="+mn-ea"/>
                <a:cs typeface="+mn-cs"/>
              </a:rPr>
              <a:t>Data Partitioning</a:t>
            </a:r>
          </a:p>
        </p:txBody>
      </p:sp>
      <p:sp>
        <p:nvSpPr>
          <p:cNvPr id="836" name="TextBox 835"/>
          <p:cNvSpPr txBox="1"/>
          <p:nvPr/>
        </p:nvSpPr>
        <p:spPr>
          <a:xfrm>
            <a:off x="3706689" y="2960797"/>
            <a:ext cx="1508007" cy="276832"/>
          </a:xfrm>
          <a:prstGeom prst="rect">
            <a:avLst/>
          </a:prstGeom>
          <a:noFill/>
        </p:spPr>
        <p:txBody>
          <a:bodyPr wrap="square" rtlCol="0">
            <a:spAutoFit/>
          </a:bodyPr>
          <a:lstStyle/>
          <a:p>
            <a:pPr marL="0" marR="0" lvl="0" indent="0" algn="l" defTabSz="896214" rtl="0" eaLnBrk="1" fontAlgn="auto" latinLnBrk="0" hangingPunct="1">
              <a:lnSpc>
                <a:spcPct val="100000"/>
              </a:lnSpc>
              <a:spcBef>
                <a:spcPts val="0"/>
              </a:spcBef>
              <a:spcAft>
                <a:spcPts val="0"/>
              </a:spcAft>
              <a:buClrTx/>
              <a:buSzTx/>
              <a:buFontTx/>
              <a:buNone/>
              <a:tabLst/>
              <a:defRPr/>
            </a:pPr>
            <a:r>
              <a:rPr kumimoji="0" lang="en-US" sz="1175" b="1" i="0" u="none" strike="noStrike" kern="1200" cap="none" spc="0" normalizeH="0" baseline="0" noProof="0">
                <a:ln>
                  <a:noFill/>
                </a:ln>
                <a:solidFill>
                  <a:srgbClr val="FFFFFF"/>
                </a:solidFill>
                <a:effectLst/>
                <a:uLnTx/>
                <a:uFillTx/>
                <a:latin typeface="Segoe UI Light"/>
                <a:ea typeface="+mn-ea"/>
                <a:cs typeface="+mn-cs"/>
              </a:rPr>
              <a:t>Automated Rollback</a:t>
            </a:r>
          </a:p>
        </p:txBody>
      </p:sp>
      <p:sp>
        <p:nvSpPr>
          <p:cNvPr id="837" name="TextBox 836"/>
          <p:cNvSpPr txBox="1"/>
          <p:nvPr/>
        </p:nvSpPr>
        <p:spPr>
          <a:xfrm>
            <a:off x="7381583" y="2293037"/>
            <a:ext cx="1312720" cy="453970"/>
          </a:xfrm>
          <a:prstGeom prst="rect">
            <a:avLst/>
          </a:prstGeom>
          <a:noFill/>
        </p:spPr>
        <p:txBody>
          <a:bodyPr wrap="square" rtlCol="0">
            <a:spAutoFit/>
          </a:bodyPr>
          <a:lstStyle/>
          <a:p>
            <a:pPr marL="0" marR="0" lvl="0" indent="0" algn="ctr" defTabSz="896214" rtl="0" eaLnBrk="1" fontAlgn="auto" latinLnBrk="0" hangingPunct="1">
              <a:lnSpc>
                <a:spcPct val="100000"/>
              </a:lnSpc>
              <a:spcBef>
                <a:spcPts val="0"/>
              </a:spcBef>
              <a:spcAft>
                <a:spcPts val="0"/>
              </a:spcAft>
              <a:buClrTx/>
              <a:buSzTx/>
              <a:buFontTx/>
              <a:buNone/>
              <a:tabLst/>
              <a:defRPr/>
            </a:pPr>
            <a:r>
              <a:rPr kumimoji="0" lang="en-US" sz="1175" b="1" i="0" u="none" strike="noStrike" kern="1200" cap="none" spc="0" normalizeH="0" baseline="0" noProof="0">
                <a:ln>
                  <a:noFill/>
                </a:ln>
                <a:solidFill>
                  <a:srgbClr val="FFFFFF"/>
                </a:solidFill>
                <a:effectLst/>
                <a:uLnTx/>
                <a:uFillTx/>
                <a:latin typeface="Segoe UI Light"/>
                <a:ea typeface="+mn-ea"/>
                <a:cs typeface="+mn-cs"/>
              </a:rPr>
              <a:t>Health Monitoring</a:t>
            </a:r>
          </a:p>
        </p:txBody>
      </p:sp>
      <p:sp>
        <p:nvSpPr>
          <p:cNvPr id="838" name="TextBox 837"/>
          <p:cNvSpPr txBox="1"/>
          <p:nvPr/>
        </p:nvSpPr>
        <p:spPr>
          <a:xfrm>
            <a:off x="6901028" y="2697292"/>
            <a:ext cx="1332761" cy="461342"/>
          </a:xfrm>
          <a:prstGeom prst="rect">
            <a:avLst/>
          </a:prstGeom>
          <a:noFill/>
        </p:spPr>
        <p:txBody>
          <a:bodyPr wrap="square" rtlCol="0">
            <a:spAutoFit/>
          </a:bodyPr>
          <a:lstStyle/>
          <a:p>
            <a:pPr marL="0" marR="0" lvl="0" indent="0" algn="l" defTabSz="896214" rtl="0" eaLnBrk="1" fontAlgn="auto" latinLnBrk="0" hangingPunct="1">
              <a:lnSpc>
                <a:spcPct val="100000"/>
              </a:lnSpc>
              <a:spcBef>
                <a:spcPts val="0"/>
              </a:spcBef>
              <a:spcAft>
                <a:spcPts val="0"/>
              </a:spcAft>
              <a:buClrTx/>
              <a:buSzTx/>
              <a:buFontTx/>
              <a:buNone/>
              <a:tabLst/>
              <a:defRPr/>
            </a:pPr>
            <a:r>
              <a:rPr kumimoji="0" lang="en-US" sz="1175" b="1" i="0" u="none" strike="noStrike" kern="1200" cap="none" spc="0" normalizeH="0" baseline="0" noProof="0">
                <a:ln>
                  <a:noFill/>
                </a:ln>
                <a:solidFill>
                  <a:srgbClr val="FFFFFF"/>
                </a:solidFill>
                <a:effectLst/>
                <a:uLnTx/>
                <a:uFillTx/>
                <a:latin typeface="Segoe UI Light"/>
                <a:ea typeface="+mn-ea"/>
                <a:cs typeface="+mn-cs"/>
              </a:rPr>
              <a:t>Placement Constraints</a:t>
            </a:r>
          </a:p>
        </p:txBody>
      </p:sp>
      <p:sp>
        <p:nvSpPr>
          <p:cNvPr id="682" name="Freeform 681"/>
          <p:cNvSpPr>
            <a:spLocks noChangeAspect="1"/>
          </p:cNvSpPr>
          <p:nvPr/>
        </p:nvSpPr>
        <p:spPr bwMode="black">
          <a:xfrm>
            <a:off x="5999304" y="3363679"/>
            <a:ext cx="227773" cy="228727"/>
          </a:xfrm>
          <a:custGeom>
            <a:avLst/>
            <a:gdLst>
              <a:gd name="connsiteX0" fmla="*/ 349819 w 514705"/>
              <a:gd name="connsiteY0" fmla="*/ 222652 h 516861"/>
              <a:gd name="connsiteX1" fmla="*/ 398315 w 514705"/>
              <a:gd name="connsiteY1" fmla="*/ 245284 h 516861"/>
              <a:gd name="connsiteX2" fmla="*/ 491427 w 514705"/>
              <a:gd name="connsiteY2" fmla="*/ 338396 h 516861"/>
              <a:gd name="connsiteX3" fmla="*/ 491427 w 514705"/>
              <a:gd name="connsiteY3" fmla="*/ 452200 h 516861"/>
              <a:gd name="connsiteX4" fmla="*/ 447458 w 514705"/>
              <a:gd name="connsiteY4" fmla="*/ 493584 h 516861"/>
              <a:gd name="connsiteX5" fmla="*/ 333654 w 514705"/>
              <a:gd name="connsiteY5" fmla="*/ 493584 h 516861"/>
              <a:gd name="connsiteX6" fmla="*/ 243127 w 514705"/>
              <a:gd name="connsiteY6" fmla="*/ 403058 h 516861"/>
              <a:gd name="connsiteX7" fmla="*/ 232782 w 514705"/>
              <a:gd name="connsiteY7" fmla="*/ 299599 h 516861"/>
              <a:gd name="connsiteX8" fmla="*/ 276751 w 514705"/>
              <a:gd name="connsiteY8" fmla="*/ 346156 h 516861"/>
              <a:gd name="connsiteX9" fmla="*/ 284511 w 514705"/>
              <a:gd name="connsiteY9" fmla="*/ 361674 h 516861"/>
              <a:gd name="connsiteX10" fmla="*/ 375037 w 514705"/>
              <a:gd name="connsiteY10" fmla="*/ 452200 h 516861"/>
              <a:gd name="connsiteX11" fmla="*/ 406074 w 514705"/>
              <a:gd name="connsiteY11" fmla="*/ 452200 h 516861"/>
              <a:gd name="connsiteX12" fmla="*/ 450044 w 514705"/>
              <a:gd name="connsiteY12" fmla="*/ 410817 h 516861"/>
              <a:gd name="connsiteX13" fmla="*/ 450044 w 514705"/>
              <a:gd name="connsiteY13" fmla="*/ 379779 h 516861"/>
              <a:gd name="connsiteX14" fmla="*/ 356932 w 514705"/>
              <a:gd name="connsiteY14" fmla="*/ 286667 h 516861"/>
              <a:gd name="connsiteX15" fmla="*/ 343999 w 514705"/>
              <a:gd name="connsiteY15" fmla="*/ 281494 h 516861"/>
              <a:gd name="connsiteX16" fmla="*/ 297443 w 514705"/>
              <a:gd name="connsiteY16" fmla="*/ 234938 h 516861"/>
              <a:gd name="connsiteX17" fmla="*/ 349819 w 514705"/>
              <a:gd name="connsiteY17" fmla="*/ 222652 h 516861"/>
              <a:gd name="connsiteX18" fmla="*/ 194560 w 514705"/>
              <a:gd name="connsiteY18" fmla="*/ 168987 h 516861"/>
              <a:gd name="connsiteX19" fmla="*/ 214305 w 514705"/>
              <a:gd name="connsiteY19" fmla="*/ 178697 h 516861"/>
              <a:gd name="connsiteX20" fmla="*/ 338599 w 514705"/>
              <a:gd name="connsiteY20" fmla="*/ 300402 h 516861"/>
              <a:gd name="connsiteX21" fmla="*/ 338599 w 514705"/>
              <a:gd name="connsiteY21" fmla="*/ 341833 h 516861"/>
              <a:gd name="connsiteX22" fmla="*/ 297168 w 514705"/>
              <a:gd name="connsiteY22" fmla="*/ 341833 h 516861"/>
              <a:gd name="connsiteX23" fmla="*/ 172874 w 514705"/>
              <a:gd name="connsiteY23" fmla="*/ 217539 h 516861"/>
              <a:gd name="connsiteX24" fmla="*/ 172874 w 514705"/>
              <a:gd name="connsiteY24" fmla="*/ 178697 h 516861"/>
              <a:gd name="connsiteX25" fmla="*/ 194560 w 514705"/>
              <a:gd name="connsiteY25" fmla="*/ 168987 h 516861"/>
              <a:gd name="connsiteX26" fmla="*/ 121563 w 514705"/>
              <a:gd name="connsiteY26" fmla="*/ 0 h 516861"/>
              <a:gd name="connsiteX27" fmla="*/ 178465 w 514705"/>
              <a:gd name="connsiteY27" fmla="*/ 23278 h 516861"/>
              <a:gd name="connsiteX28" fmla="*/ 271577 w 514705"/>
              <a:gd name="connsiteY28" fmla="*/ 116391 h 516861"/>
              <a:gd name="connsiteX29" fmla="*/ 279337 w 514705"/>
              <a:gd name="connsiteY29" fmla="*/ 217263 h 516861"/>
              <a:gd name="connsiteX30" fmla="*/ 235367 w 514705"/>
              <a:gd name="connsiteY30" fmla="*/ 173293 h 516861"/>
              <a:gd name="connsiteX31" fmla="*/ 230194 w 514705"/>
              <a:gd name="connsiteY31" fmla="*/ 157774 h 516861"/>
              <a:gd name="connsiteX32" fmla="*/ 137082 w 514705"/>
              <a:gd name="connsiteY32" fmla="*/ 64662 h 516861"/>
              <a:gd name="connsiteX33" fmla="*/ 106044 w 514705"/>
              <a:gd name="connsiteY33" fmla="*/ 64662 h 516861"/>
              <a:gd name="connsiteX34" fmla="*/ 62074 w 514705"/>
              <a:gd name="connsiteY34" fmla="*/ 108631 h 516861"/>
              <a:gd name="connsiteX35" fmla="*/ 62074 w 514705"/>
              <a:gd name="connsiteY35" fmla="*/ 139669 h 516861"/>
              <a:gd name="connsiteX36" fmla="*/ 155187 w 514705"/>
              <a:gd name="connsiteY36" fmla="*/ 232782 h 516861"/>
              <a:gd name="connsiteX37" fmla="*/ 168119 w 514705"/>
              <a:gd name="connsiteY37" fmla="*/ 237955 h 516861"/>
              <a:gd name="connsiteX38" fmla="*/ 214675 w 514705"/>
              <a:gd name="connsiteY38" fmla="*/ 281924 h 516861"/>
              <a:gd name="connsiteX39" fmla="*/ 113804 w 514705"/>
              <a:gd name="connsiteY39" fmla="*/ 271579 h 516861"/>
              <a:gd name="connsiteX40" fmla="*/ 23277 w 514705"/>
              <a:gd name="connsiteY40" fmla="*/ 181052 h 516861"/>
              <a:gd name="connsiteX41" fmla="*/ 23277 w 514705"/>
              <a:gd name="connsiteY41" fmla="*/ 67248 h 516861"/>
              <a:gd name="connsiteX42" fmla="*/ 64661 w 514705"/>
              <a:gd name="connsiteY42" fmla="*/ 23278 h 516861"/>
              <a:gd name="connsiteX43" fmla="*/ 121563 w 514705"/>
              <a:gd name="connsiteY43" fmla="*/ 0 h 516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514705" h="516861">
                <a:moveTo>
                  <a:pt x="349819" y="222652"/>
                </a:moveTo>
                <a:cubicBezTo>
                  <a:pt x="367924" y="224592"/>
                  <a:pt x="385382" y="232351"/>
                  <a:pt x="398315" y="245284"/>
                </a:cubicBezTo>
                <a:cubicBezTo>
                  <a:pt x="398315" y="245284"/>
                  <a:pt x="398315" y="245284"/>
                  <a:pt x="491427" y="338396"/>
                </a:cubicBezTo>
                <a:cubicBezTo>
                  <a:pt x="522465" y="369434"/>
                  <a:pt x="522465" y="421163"/>
                  <a:pt x="491427" y="452200"/>
                </a:cubicBezTo>
                <a:cubicBezTo>
                  <a:pt x="491427" y="452200"/>
                  <a:pt x="491427" y="452200"/>
                  <a:pt x="447458" y="493584"/>
                </a:cubicBezTo>
                <a:cubicBezTo>
                  <a:pt x="416420" y="524621"/>
                  <a:pt x="364691" y="524621"/>
                  <a:pt x="333654" y="493584"/>
                </a:cubicBezTo>
                <a:cubicBezTo>
                  <a:pt x="333654" y="493584"/>
                  <a:pt x="333654" y="493584"/>
                  <a:pt x="243127" y="403058"/>
                </a:cubicBezTo>
                <a:cubicBezTo>
                  <a:pt x="214676" y="374607"/>
                  <a:pt x="212090" y="330637"/>
                  <a:pt x="232782" y="299599"/>
                </a:cubicBezTo>
                <a:cubicBezTo>
                  <a:pt x="232782" y="299599"/>
                  <a:pt x="232782" y="299599"/>
                  <a:pt x="276751" y="346156"/>
                </a:cubicBezTo>
                <a:cubicBezTo>
                  <a:pt x="276751" y="351328"/>
                  <a:pt x="279338" y="356501"/>
                  <a:pt x="284511" y="361674"/>
                </a:cubicBezTo>
                <a:cubicBezTo>
                  <a:pt x="284511" y="361674"/>
                  <a:pt x="284511" y="361674"/>
                  <a:pt x="375037" y="452200"/>
                </a:cubicBezTo>
                <a:cubicBezTo>
                  <a:pt x="385383" y="462546"/>
                  <a:pt x="398315" y="462546"/>
                  <a:pt x="406074" y="452200"/>
                </a:cubicBezTo>
                <a:cubicBezTo>
                  <a:pt x="406074" y="452200"/>
                  <a:pt x="406074" y="452200"/>
                  <a:pt x="450044" y="410817"/>
                </a:cubicBezTo>
                <a:cubicBezTo>
                  <a:pt x="457804" y="400471"/>
                  <a:pt x="457804" y="387539"/>
                  <a:pt x="450044" y="379779"/>
                </a:cubicBezTo>
                <a:cubicBezTo>
                  <a:pt x="450044" y="379779"/>
                  <a:pt x="450044" y="379779"/>
                  <a:pt x="356932" y="286667"/>
                </a:cubicBezTo>
                <a:cubicBezTo>
                  <a:pt x="354345" y="284081"/>
                  <a:pt x="349172" y="281494"/>
                  <a:pt x="343999" y="281494"/>
                </a:cubicBezTo>
                <a:cubicBezTo>
                  <a:pt x="343999" y="281494"/>
                  <a:pt x="343999" y="281494"/>
                  <a:pt x="297443" y="234938"/>
                </a:cubicBezTo>
                <a:cubicBezTo>
                  <a:pt x="312962" y="224592"/>
                  <a:pt x="331714" y="220712"/>
                  <a:pt x="349819" y="222652"/>
                </a:cubicBezTo>
                <a:close/>
                <a:moveTo>
                  <a:pt x="194560" y="168987"/>
                </a:moveTo>
                <a:cubicBezTo>
                  <a:pt x="202005" y="168987"/>
                  <a:pt x="209126" y="172224"/>
                  <a:pt x="214305" y="178697"/>
                </a:cubicBezTo>
                <a:cubicBezTo>
                  <a:pt x="214305" y="178697"/>
                  <a:pt x="214305" y="178697"/>
                  <a:pt x="338599" y="300402"/>
                </a:cubicBezTo>
                <a:cubicBezTo>
                  <a:pt x="348957" y="313349"/>
                  <a:pt x="348957" y="331475"/>
                  <a:pt x="338599" y="341833"/>
                </a:cubicBezTo>
                <a:cubicBezTo>
                  <a:pt x="328241" y="352191"/>
                  <a:pt x="307526" y="352191"/>
                  <a:pt x="297168" y="341833"/>
                </a:cubicBezTo>
                <a:cubicBezTo>
                  <a:pt x="297168" y="341833"/>
                  <a:pt x="297168" y="341833"/>
                  <a:pt x="172874" y="217539"/>
                </a:cubicBezTo>
                <a:cubicBezTo>
                  <a:pt x="162516" y="207181"/>
                  <a:pt x="162516" y="189055"/>
                  <a:pt x="172874" y="178697"/>
                </a:cubicBezTo>
                <a:cubicBezTo>
                  <a:pt x="179348" y="172224"/>
                  <a:pt x="187116" y="168987"/>
                  <a:pt x="194560" y="168987"/>
                </a:cubicBezTo>
                <a:close/>
                <a:moveTo>
                  <a:pt x="121563" y="0"/>
                </a:moveTo>
                <a:cubicBezTo>
                  <a:pt x="142254" y="0"/>
                  <a:pt x="162946" y="7760"/>
                  <a:pt x="178465" y="23278"/>
                </a:cubicBezTo>
                <a:cubicBezTo>
                  <a:pt x="178465" y="23278"/>
                  <a:pt x="178465" y="23278"/>
                  <a:pt x="271577" y="116391"/>
                </a:cubicBezTo>
                <a:cubicBezTo>
                  <a:pt x="297442" y="144842"/>
                  <a:pt x="302615" y="186225"/>
                  <a:pt x="279337" y="217263"/>
                </a:cubicBezTo>
                <a:cubicBezTo>
                  <a:pt x="279337" y="217263"/>
                  <a:pt x="279337" y="217263"/>
                  <a:pt x="235367" y="173293"/>
                </a:cubicBezTo>
                <a:cubicBezTo>
                  <a:pt x="235367" y="168120"/>
                  <a:pt x="235367" y="162947"/>
                  <a:pt x="230194" y="157774"/>
                </a:cubicBezTo>
                <a:cubicBezTo>
                  <a:pt x="230194" y="157774"/>
                  <a:pt x="230194" y="157774"/>
                  <a:pt x="137082" y="64662"/>
                </a:cubicBezTo>
                <a:cubicBezTo>
                  <a:pt x="129322" y="56902"/>
                  <a:pt x="113804" y="56902"/>
                  <a:pt x="106044" y="64662"/>
                </a:cubicBezTo>
                <a:cubicBezTo>
                  <a:pt x="106044" y="64662"/>
                  <a:pt x="106044" y="64662"/>
                  <a:pt x="62074" y="108631"/>
                </a:cubicBezTo>
                <a:cubicBezTo>
                  <a:pt x="54315" y="116391"/>
                  <a:pt x="54315" y="131910"/>
                  <a:pt x="62074" y="139669"/>
                </a:cubicBezTo>
                <a:cubicBezTo>
                  <a:pt x="62074" y="139669"/>
                  <a:pt x="62074" y="139669"/>
                  <a:pt x="155187" y="232782"/>
                </a:cubicBezTo>
                <a:cubicBezTo>
                  <a:pt x="160360" y="235368"/>
                  <a:pt x="165533" y="237955"/>
                  <a:pt x="168119" y="237955"/>
                </a:cubicBezTo>
                <a:cubicBezTo>
                  <a:pt x="168119" y="237955"/>
                  <a:pt x="168119" y="237955"/>
                  <a:pt x="214675" y="281924"/>
                </a:cubicBezTo>
                <a:cubicBezTo>
                  <a:pt x="183638" y="302616"/>
                  <a:pt x="142255" y="300030"/>
                  <a:pt x="113804" y="271579"/>
                </a:cubicBezTo>
                <a:cubicBezTo>
                  <a:pt x="113804" y="271579"/>
                  <a:pt x="113804" y="271579"/>
                  <a:pt x="23277" y="181052"/>
                </a:cubicBezTo>
                <a:cubicBezTo>
                  <a:pt x="-7760" y="150015"/>
                  <a:pt x="-7760" y="98286"/>
                  <a:pt x="23277" y="67248"/>
                </a:cubicBezTo>
                <a:cubicBezTo>
                  <a:pt x="23277" y="67248"/>
                  <a:pt x="23277" y="67248"/>
                  <a:pt x="64661" y="23278"/>
                </a:cubicBezTo>
                <a:cubicBezTo>
                  <a:pt x="80180" y="7760"/>
                  <a:pt x="100871" y="0"/>
                  <a:pt x="121563"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custDataLst>
      <p:tags r:id="rId1"/>
    </p:custDataLst>
    <p:extLst>
      <p:ext uri="{BB962C8B-B14F-4D97-AF65-F5344CB8AC3E}">
        <p14:creationId xmlns:p14="http://schemas.microsoft.com/office/powerpoint/2010/main" val="3595232561"/>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801"/>
                                        </p:tgtEl>
                                      </p:cBhvr>
                                    </p:animEffect>
                                    <p:set>
                                      <p:cBhvr>
                                        <p:cTn id="7" dur="1" fill="hold">
                                          <p:stCondLst>
                                            <p:cond delay="499"/>
                                          </p:stCondLst>
                                        </p:cTn>
                                        <p:tgtEl>
                                          <p:spTgt spid="801"/>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802"/>
                                        </p:tgtEl>
                                      </p:cBhvr>
                                    </p:animEffect>
                                    <p:set>
                                      <p:cBhvr>
                                        <p:cTn id="10" dur="1" fill="hold">
                                          <p:stCondLst>
                                            <p:cond delay="499"/>
                                          </p:stCondLst>
                                        </p:cTn>
                                        <p:tgtEl>
                                          <p:spTgt spid="802"/>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803"/>
                                        </p:tgtEl>
                                      </p:cBhvr>
                                    </p:animEffect>
                                    <p:set>
                                      <p:cBhvr>
                                        <p:cTn id="13" dur="1" fill="hold">
                                          <p:stCondLst>
                                            <p:cond delay="499"/>
                                          </p:stCondLst>
                                        </p:cTn>
                                        <p:tgtEl>
                                          <p:spTgt spid="803"/>
                                        </p:tgtEl>
                                        <p:attrNameLst>
                                          <p:attrName>style.visibility</p:attrName>
                                        </p:attrNameLst>
                                      </p:cBhvr>
                                      <p:to>
                                        <p:strVal val="hidden"/>
                                      </p:to>
                                    </p:set>
                                  </p:childTnLst>
                                </p:cTn>
                              </p:par>
                              <p:par>
                                <p:cTn id="14" presetID="10" presetClass="exit" presetSubtype="0" fill="hold" nodeType="withEffect">
                                  <p:stCondLst>
                                    <p:cond delay="0"/>
                                  </p:stCondLst>
                                  <p:childTnLst>
                                    <p:animEffect transition="out" filter="fade">
                                      <p:cBhvr>
                                        <p:cTn id="15" dur="500"/>
                                        <p:tgtEl>
                                          <p:spTgt spid="804"/>
                                        </p:tgtEl>
                                      </p:cBhvr>
                                    </p:animEffect>
                                    <p:set>
                                      <p:cBhvr>
                                        <p:cTn id="16" dur="1" fill="hold">
                                          <p:stCondLst>
                                            <p:cond delay="499"/>
                                          </p:stCondLst>
                                        </p:cTn>
                                        <p:tgtEl>
                                          <p:spTgt spid="804"/>
                                        </p:tgtEl>
                                        <p:attrNameLst>
                                          <p:attrName>style.visibility</p:attrName>
                                        </p:attrNameLst>
                                      </p:cBhvr>
                                      <p:to>
                                        <p:strVal val="hidden"/>
                                      </p:to>
                                    </p:set>
                                  </p:childTnLst>
                                </p:cTn>
                              </p:par>
                              <p:par>
                                <p:cTn id="17" presetID="10" presetClass="exit" presetSubtype="0" fill="hold" nodeType="withEffect">
                                  <p:stCondLst>
                                    <p:cond delay="0"/>
                                  </p:stCondLst>
                                  <p:childTnLst>
                                    <p:animEffect transition="out" filter="fade">
                                      <p:cBhvr>
                                        <p:cTn id="18" dur="500"/>
                                        <p:tgtEl>
                                          <p:spTgt spid="809"/>
                                        </p:tgtEl>
                                      </p:cBhvr>
                                    </p:animEffect>
                                    <p:set>
                                      <p:cBhvr>
                                        <p:cTn id="19" dur="1" fill="hold">
                                          <p:stCondLst>
                                            <p:cond delay="499"/>
                                          </p:stCondLst>
                                        </p:cTn>
                                        <p:tgtEl>
                                          <p:spTgt spid="809"/>
                                        </p:tgtEl>
                                        <p:attrNameLst>
                                          <p:attrName>style.visibility</p:attrName>
                                        </p:attrNameLst>
                                      </p:cBhvr>
                                      <p:to>
                                        <p:strVal val="hidden"/>
                                      </p:to>
                                    </p:set>
                                  </p:childTnLst>
                                </p:cTn>
                              </p:par>
                              <p:par>
                                <p:cTn id="20" presetID="10" presetClass="exit" presetSubtype="0" fill="hold" grpId="0" nodeType="withEffect">
                                  <p:stCondLst>
                                    <p:cond delay="0"/>
                                  </p:stCondLst>
                                  <p:childTnLst>
                                    <p:animEffect transition="out" filter="fade">
                                      <p:cBhvr>
                                        <p:cTn id="21" dur="500"/>
                                        <p:tgtEl>
                                          <p:spTgt spid="814"/>
                                        </p:tgtEl>
                                      </p:cBhvr>
                                    </p:animEffect>
                                    <p:set>
                                      <p:cBhvr>
                                        <p:cTn id="22" dur="1" fill="hold">
                                          <p:stCondLst>
                                            <p:cond delay="499"/>
                                          </p:stCondLst>
                                        </p:cTn>
                                        <p:tgtEl>
                                          <p:spTgt spid="814"/>
                                        </p:tgtEl>
                                        <p:attrNameLst>
                                          <p:attrName>style.visibility</p:attrName>
                                        </p:attrNameLst>
                                      </p:cBhvr>
                                      <p:to>
                                        <p:strVal val="hidden"/>
                                      </p:to>
                                    </p:set>
                                  </p:childTnLst>
                                </p:cTn>
                              </p:par>
                              <p:par>
                                <p:cTn id="23" presetID="10" presetClass="exit" presetSubtype="0" fill="hold" nodeType="withEffect">
                                  <p:stCondLst>
                                    <p:cond delay="0"/>
                                  </p:stCondLst>
                                  <p:childTnLst>
                                    <p:animEffect transition="out" filter="fade">
                                      <p:cBhvr>
                                        <p:cTn id="24" dur="500"/>
                                        <p:tgtEl>
                                          <p:spTgt spid="816"/>
                                        </p:tgtEl>
                                      </p:cBhvr>
                                    </p:animEffect>
                                    <p:set>
                                      <p:cBhvr>
                                        <p:cTn id="25" dur="1" fill="hold">
                                          <p:stCondLst>
                                            <p:cond delay="499"/>
                                          </p:stCondLst>
                                        </p:cTn>
                                        <p:tgtEl>
                                          <p:spTgt spid="816"/>
                                        </p:tgtEl>
                                        <p:attrNameLst>
                                          <p:attrName>style.visibility</p:attrName>
                                        </p:attrNameLst>
                                      </p:cBhvr>
                                      <p:to>
                                        <p:strVal val="hidden"/>
                                      </p:to>
                                    </p:set>
                                  </p:childTnLst>
                                </p:cTn>
                              </p:par>
                              <p:par>
                                <p:cTn id="26" presetID="10" presetClass="exit" presetSubtype="0" fill="hold" grpId="0" nodeType="withEffect">
                                  <p:stCondLst>
                                    <p:cond delay="0"/>
                                  </p:stCondLst>
                                  <p:childTnLst>
                                    <p:animEffect transition="out" filter="fade">
                                      <p:cBhvr>
                                        <p:cTn id="27" dur="500"/>
                                        <p:tgtEl>
                                          <p:spTgt spid="822"/>
                                        </p:tgtEl>
                                      </p:cBhvr>
                                    </p:animEffect>
                                    <p:set>
                                      <p:cBhvr>
                                        <p:cTn id="28" dur="1" fill="hold">
                                          <p:stCondLst>
                                            <p:cond delay="499"/>
                                          </p:stCondLst>
                                        </p:cTn>
                                        <p:tgtEl>
                                          <p:spTgt spid="822"/>
                                        </p:tgtEl>
                                        <p:attrNameLst>
                                          <p:attrName>style.visibility</p:attrName>
                                        </p:attrNameLst>
                                      </p:cBhvr>
                                      <p:to>
                                        <p:strVal val="hidden"/>
                                      </p:to>
                                    </p:set>
                                  </p:childTnLst>
                                </p:cTn>
                              </p:par>
                              <p:par>
                                <p:cTn id="29" presetID="10" presetClass="exit" presetSubtype="0" fill="hold" grpId="0" nodeType="withEffect">
                                  <p:stCondLst>
                                    <p:cond delay="0"/>
                                  </p:stCondLst>
                                  <p:childTnLst>
                                    <p:animEffect transition="out" filter="fade">
                                      <p:cBhvr>
                                        <p:cTn id="30" dur="500"/>
                                        <p:tgtEl>
                                          <p:spTgt spid="823"/>
                                        </p:tgtEl>
                                      </p:cBhvr>
                                    </p:animEffect>
                                    <p:set>
                                      <p:cBhvr>
                                        <p:cTn id="31" dur="1" fill="hold">
                                          <p:stCondLst>
                                            <p:cond delay="499"/>
                                          </p:stCondLst>
                                        </p:cTn>
                                        <p:tgtEl>
                                          <p:spTgt spid="823"/>
                                        </p:tgtEl>
                                        <p:attrNameLst>
                                          <p:attrName>style.visibility</p:attrName>
                                        </p:attrNameLst>
                                      </p:cBhvr>
                                      <p:to>
                                        <p:strVal val="hidden"/>
                                      </p:to>
                                    </p:set>
                                  </p:childTnLst>
                                </p:cTn>
                              </p:par>
                              <p:par>
                                <p:cTn id="32" presetID="10" presetClass="exit" presetSubtype="0" fill="hold" grpId="0" nodeType="withEffect">
                                  <p:stCondLst>
                                    <p:cond delay="0"/>
                                  </p:stCondLst>
                                  <p:childTnLst>
                                    <p:animEffect transition="out" filter="fade">
                                      <p:cBhvr>
                                        <p:cTn id="33" dur="500"/>
                                        <p:tgtEl>
                                          <p:spTgt spid="824"/>
                                        </p:tgtEl>
                                      </p:cBhvr>
                                    </p:animEffect>
                                    <p:set>
                                      <p:cBhvr>
                                        <p:cTn id="34" dur="1" fill="hold">
                                          <p:stCondLst>
                                            <p:cond delay="499"/>
                                          </p:stCondLst>
                                        </p:cTn>
                                        <p:tgtEl>
                                          <p:spTgt spid="824"/>
                                        </p:tgtEl>
                                        <p:attrNameLst>
                                          <p:attrName>style.visibility</p:attrName>
                                        </p:attrNameLst>
                                      </p:cBhvr>
                                      <p:to>
                                        <p:strVal val="hidden"/>
                                      </p:to>
                                    </p:set>
                                  </p:childTnLst>
                                </p:cTn>
                              </p:par>
                              <p:par>
                                <p:cTn id="35" presetID="10" presetClass="exit" presetSubtype="0" fill="hold" grpId="0" nodeType="withEffect">
                                  <p:stCondLst>
                                    <p:cond delay="0"/>
                                  </p:stCondLst>
                                  <p:childTnLst>
                                    <p:animEffect transition="out" filter="fade">
                                      <p:cBhvr>
                                        <p:cTn id="36" dur="500"/>
                                        <p:tgtEl>
                                          <p:spTgt spid="825"/>
                                        </p:tgtEl>
                                      </p:cBhvr>
                                    </p:animEffect>
                                    <p:set>
                                      <p:cBhvr>
                                        <p:cTn id="37" dur="1" fill="hold">
                                          <p:stCondLst>
                                            <p:cond delay="499"/>
                                          </p:stCondLst>
                                        </p:cTn>
                                        <p:tgtEl>
                                          <p:spTgt spid="825"/>
                                        </p:tgtEl>
                                        <p:attrNameLst>
                                          <p:attrName>style.visibility</p:attrName>
                                        </p:attrNameLst>
                                      </p:cBhvr>
                                      <p:to>
                                        <p:strVal val="hidden"/>
                                      </p:to>
                                    </p:set>
                                  </p:childTnLst>
                                </p:cTn>
                              </p:par>
                              <p:par>
                                <p:cTn id="38" presetID="10" presetClass="exit" presetSubtype="0" fill="hold" grpId="0" nodeType="withEffect">
                                  <p:stCondLst>
                                    <p:cond delay="0"/>
                                  </p:stCondLst>
                                  <p:childTnLst>
                                    <p:animEffect transition="out" filter="fade">
                                      <p:cBhvr>
                                        <p:cTn id="39" dur="500"/>
                                        <p:tgtEl>
                                          <p:spTgt spid="826"/>
                                        </p:tgtEl>
                                      </p:cBhvr>
                                    </p:animEffect>
                                    <p:set>
                                      <p:cBhvr>
                                        <p:cTn id="40" dur="1" fill="hold">
                                          <p:stCondLst>
                                            <p:cond delay="499"/>
                                          </p:stCondLst>
                                        </p:cTn>
                                        <p:tgtEl>
                                          <p:spTgt spid="826"/>
                                        </p:tgtEl>
                                        <p:attrNameLst>
                                          <p:attrName>style.visibility</p:attrName>
                                        </p:attrNameLst>
                                      </p:cBhvr>
                                      <p:to>
                                        <p:strVal val="hidden"/>
                                      </p:to>
                                    </p:set>
                                  </p:childTnLst>
                                </p:cTn>
                              </p:par>
                              <p:par>
                                <p:cTn id="41" presetID="10" presetClass="exit" presetSubtype="0" fill="hold" grpId="0" nodeType="withEffect">
                                  <p:stCondLst>
                                    <p:cond delay="0"/>
                                  </p:stCondLst>
                                  <p:childTnLst>
                                    <p:animEffect transition="out" filter="fade">
                                      <p:cBhvr>
                                        <p:cTn id="42" dur="500"/>
                                        <p:tgtEl>
                                          <p:spTgt spid="827"/>
                                        </p:tgtEl>
                                      </p:cBhvr>
                                    </p:animEffect>
                                    <p:set>
                                      <p:cBhvr>
                                        <p:cTn id="43" dur="1" fill="hold">
                                          <p:stCondLst>
                                            <p:cond delay="499"/>
                                          </p:stCondLst>
                                        </p:cTn>
                                        <p:tgtEl>
                                          <p:spTgt spid="827"/>
                                        </p:tgtEl>
                                        <p:attrNameLst>
                                          <p:attrName>style.visibility</p:attrName>
                                        </p:attrNameLst>
                                      </p:cBhvr>
                                      <p:to>
                                        <p:strVal val="hidden"/>
                                      </p:to>
                                    </p:set>
                                  </p:childTnLst>
                                </p:cTn>
                              </p:par>
                              <p:par>
                                <p:cTn id="44" presetID="10" presetClass="exit" presetSubtype="0" fill="hold" grpId="0" nodeType="withEffect">
                                  <p:stCondLst>
                                    <p:cond delay="0"/>
                                  </p:stCondLst>
                                  <p:childTnLst>
                                    <p:animEffect transition="out" filter="fade">
                                      <p:cBhvr>
                                        <p:cTn id="45" dur="500"/>
                                        <p:tgtEl>
                                          <p:spTgt spid="828"/>
                                        </p:tgtEl>
                                      </p:cBhvr>
                                    </p:animEffect>
                                    <p:set>
                                      <p:cBhvr>
                                        <p:cTn id="46" dur="1" fill="hold">
                                          <p:stCondLst>
                                            <p:cond delay="499"/>
                                          </p:stCondLst>
                                        </p:cTn>
                                        <p:tgtEl>
                                          <p:spTgt spid="828"/>
                                        </p:tgtEl>
                                        <p:attrNameLst>
                                          <p:attrName>style.visibility</p:attrName>
                                        </p:attrNameLst>
                                      </p:cBhvr>
                                      <p:to>
                                        <p:strVal val="hidden"/>
                                      </p:to>
                                    </p:set>
                                  </p:childTnLst>
                                </p:cTn>
                              </p:par>
                              <p:par>
                                <p:cTn id="47" presetID="10" presetClass="exit" presetSubtype="0" fill="hold" grpId="0" nodeType="withEffect">
                                  <p:stCondLst>
                                    <p:cond delay="0"/>
                                  </p:stCondLst>
                                  <p:childTnLst>
                                    <p:animEffect transition="out" filter="fade">
                                      <p:cBhvr>
                                        <p:cTn id="48" dur="500"/>
                                        <p:tgtEl>
                                          <p:spTgt spid="829"/>
                                        </p:tgtEl>
                                      </p:cBhvr>
                                    </p:animEffect>
                                    <p:set>
                                      <p:cBhvr>
                                        <p:cTn id="49" dur="1" fill="hold">
                                          <p:stCondLst>
                                            <p:cond delay="499"/>
                                          </p:stCondLst>
                                        </p:cTn>
                                        <p:tgtEl>
                                          <p:spTgt spid="829"/>
                                        </p:tgtEl>
                                        <p:attrNameLst>
                                          <p:attrName>style.visibility</p:attrName>
                                        </p:attrNameLst>
                                      </p:cBhvr>
                                      <p:to>
                                        <p:strVal val="hidden"/>
                                      </p:to>
                                    </p:set>
                                  </p:childTnLst>
                                </p:cTn>
                              </p:par>
                              <p:par>
                                <p:cTn id="50" presetID="10" presetClass="exit" presetSubtype="0" fill="hold" grpId="0" nodeType="withEffect">
                                  <p:stCondLst>
                                    <p:cond delay="0"/>
                                  </p:stCondLst>
                                  <p:childTnLst>
                                    <p:animEffect transition="out" filter="fade">
                                      <p:cBhvr>
                                        <p:cTn id="51" dur="500"/>
                                        <p:tgtEl>
                                          <p:spTgt spid="830"/>
                                        </p:tgtEl>
                                      </p:cBhvr>
                                    </p:animEffect>
                                    <p:set>
                                      <p:cBhvr>
                                        <p:cTn id="52" dur="1" fill="hold">
                                          <p:stCondLst>
                                            <p:cond delay="499"/>
                                          </p:stCondLst>
                                        </p:cTn>
                                        <p:tgtEl>
                                          <p:spTgt spid="830"/>
                                        </p:tgtEl>
                                        <p:attrNameLst>
                                          <p:attrName>style.visibility</p:attrName>
                                        </p:attrNameLst>
                                      </p:cBhvr>
                                      <p:to>
                                        <p:strVal val="hidden"/>
                                      </p:to>
                                    </p:set>
                                  </p:childTnLst>
                                </p:cTn>
                              </p:par>
                              <p:par>
                                <p:cTn id="53" presetID="10" presetClass="exit" presetSubtype="0" fill="hold" grpId="0" nodeType="withEffect">
                                  <p:stCondLst>
                                    <p:cond delay="0"/>
                                  </p:stCondLst>
                                  <p:childTnLst>
                                    <p:animEffect transition="out" filter="fade">
                                      <p:cBhvr>
                                        <p:cTn id="54" dur="500"/>
                                        <p:tgtEl>
                                          <p:spTgt spid="831"/>
                                        </p:tgtEl>
                                      </p:cBhvr>
                                    </p:animEffect>
                                    <p:set>
                                      <p:cBhvr>
                                        <p:cTn id="55" dur="1" fill="hold">
                                          <p:stCondLst>
                                            <p:cond delay="499"/>
                                          </p:stCondLst>
                                        </p:cTn>
                                        <p:tgtEl>
                                          <p:spTgt spid="831"/>
                                        </p:tgtEl>
                                        <p:attrNameLst>
                                          <p:attrName>style.visibility</p:attrName>
                                        </p:attrNameLst>
                                      </p:cBhvr>
                                      <p:to>
                                        <p:strVal val="hidden"/>
                                      </p:to>
                                    </p:set>
                                  </p:childTnLst>
                                </p:cTn>
                              </p:par>
                              <p:par>
                                <p:cTn id="56" presetID="10" presetClass="exit" presetSubtype="0" fill="hold" grpId="0" nodeType="withEffect">
                                  <p:stCondLst>
                                    <p:cond delay="0"/>
                                  </p:stCondLst>
                                  <p:childTnLst>
                                    <p:animEffect transition="out" filter="fade">
                                      <p:cBhvr>
                                        <p:cTn id="57" dur="500"/>
                                        <p:tgtEl>
                                          <p:spTgt spid="832"/>
                                        </p:tgtEl>
                                      </p:cBhvr>
                                    </p:animEffect>
                                    <p:set>
                                      <p:cBhvr>
                                        <p:cTn id="58" dur="1" fill="hold">
                                          <p:stCondLst>
                                            <p:cond delay="499"/>
                                          </p:stCondLst>
                                        </p:cTn>
                                        <p:tgtEl>
                                          <p:spTgt spid="832"/>
                                        </p:tgtEl>
                                        <p:attrNameLst>
                                          <p:attrName>style.visibility</p:attrName>
                                        </p:attrNameLst>
                                      </p:cBhvr>
                                      <p:to>
                                        <p:strVal val="hidden"/>
                                      </p:to>
                                    </p:set>
                                  </p:childTnLst>
                                </p:cTn>
                              </p:par>
                              <p:par>
                                <p:cTn id="59" presetID="10" presetClass="exit" presetSubtype="0" fill="hold" grpId="0" nodeType="withEffect">
                                  <p:stCondLst>
                                    <p:cond delay="0"/>
                                  </p:stCondLst>
                                  <p:childTnLst>
                                    <p:animEffect transition="out" filter="fade">
                                      <p:cBhvr>
                                        <p:cTn id="60" dur="500"/>
                                        <p:tgtEl>
                                          <p:spTgt spid="833"/>
                                        </p:tgtEl>
                                      </p:cBhvr>
                                    </p:animEffect>
                                    <p:set>
                                      <p:cBhvr>
                                        <p:cTn id="61" dur="1" fill="hold">
                                          <p:stCondLst>
                                            <p:cond delay="499"/>
                                          </p:stCondLst>
                                        </p:cTn>
                                        <p:tgtEl>
                                          <p:spTgt spid="833"/>
                                        </p:tgtEl>
                                        <p:attrNameLst>
                                          <p:attrName>style.visibility</p:attrName>
                                        </p:attrNameLst>
                                      </p:cBhvr>
                                      <p:to>
                                        <p:strVal val="hidden"/>
                                      </p:to>
                                    </p:set>
                                  </p:childTnLst>
                                </p:cTn>
                              </p:par>
                              <p:par>
                                <p:cTn id="62" presetID="10" presetClass="exit" presetSubtype="0" fill="hold" grpId="0" nodeType="withEffect">
                                  <p:stCondLst>
                                    <p:cond delay="0"/>
                                  </p:stCondLst>
                                  <p:childTnLst>
                                    <p:animEffect transition="out" filter="fade">
                                      <p:cBhvr>
                                        <p:cTn id="63" dur="500"/>
                                        <p:tgtEl>
                                          <p:spTgt spid="834"/>
                                        </p:tgtEl>
                                      </p:cBhvr>
                                    </p:animEffect>
                                    <p:set>
                                      <p:cBhvr>
                                        <p:cTn id="64" dur="1" fill="hold">
                                          <p:stCondLst>
                                            <p:cond delay="499"/>
                                          </p:stCondLst>
                                        </p:cTn>
                                        <p:tgtEl>
                                          <p:spTgt spid="834"/>
                                        </p:tgtEl>
                                        <p:attrNameLst>
                                          <p:attrName>style.visibility</p:attrName>
                                        </p:attrNameLst>
                                      </p:cBhvr>
                                      <p:to>
                                        <p:strVal val="hidden"/>
                                      </p:to>
                                    </p:set>
                                  </p:childTnLst>
                                </p:cTn>
                              </p:par>
                              <p:par>
                                <p:cTn id="65" presetID="10" presetClass="exit" presetSubtype="0" fill="hold" grpId="0" nodeType="withEffect">
                                  <p:stCondLst>
                                    <p:cond delay="0"/>
                                  </p:stCondLst>
                                  <p:childTnLst>
                                    <p:animEffect transition="out" filter="fade">
                                      <p:cBhvr>
                                        <p:cTn id="66" dur="500"/>
                                        <p:tgtEl>
                                          <p:spTgt spid="835"/>
                                        </p:tgtEl>
                                      </p:cBhvr>
                                    </p:animEffect>
                                    <p:set>
                                      <p:cBhvr>
                                        <p:cTn id="67" dur="1" fill="hold">
                                          <p:stCondLst>
                                            <p:cond delay="499"/>
                                          </p:stCondLst>
                                        </p:cTn>
                                        <p:tgtEl>
                                          <p:spTgt spid="835"/>
                                        </p:tgtEl>
                                        <p:attrNameLst>
                                          <p:attrName>style.visibility</p:attrName>
                                        </p:attrNameLst>
                                      </p:cBhvr>
                                      <p:to>
                                        <p:strVal val="hidden"/>
                                      </p:to>
                                    </p:set>
                                  </p:childTnLst>
                                </p:cTn>
                              </p:par>
                              <p:par>
                                <p:cTn id="68" presetID="10" presetClass="exit" presetSubtype="0" fill="hold" grpId="0" nodeType="withEffect">
                                  <p:stCondLst>
                                    <p:cond delay="0"/>
                                  </p:stCondLst>
                                  <p:childTnLst>
                                    <p:animEffect transition="out" filter="fade">
                                      <p:cBhvr>
                                        <p:cTn id="69" dur="500"/>
                                        <p:tgtEl>
                                          <p:spTgt spid="836"/>
                                        </p:tgtEl>
                                      </p:cBhvr>
                                    </p:animEffect>
                                    <p:set>
                                      <p:cBhvr>
                                        <p:cTn id="70" dur="1" fill="hold">
                                          <p:stCondLst>
                                            <p:cond delay="499"/>
                                          </p:stCondLst>
                                        </p:cTn>
                                        <p:tgtEl>
                                          <p:spTgt spid="836"/>
                                        </p:tgtEl>
                                        <p:attrNameLst>
                                          <p:attrName>style.visibility</p:attrName>
                                        </p:attrNameLst>
                                      </p:cBhvr>
                                      <p:to>
                                        <p:strVal val="hidden"/>
                                      </p:to>
                                    </p:set>
                                  </p:childTnLst>
                                </p:cTn>
                              </p:par>
                              <p:par>
                                <p:cTn id="71" presetID="10" presetClass="exit" presetSubtype="0" fill="hold" grpId="0" nodeType="withEffect">
                                  <p:stCondLst>
                                    <p:cond delay="0"/>
                                  </p:stCondLst>
                                  <p:childTnLst>
                                    <p:animEffect transition="out" filter="fade">
                                      <p:cBhvr>
                                        <p:cTn id="72" dur="500"/>
                                        <p:tgtEl>
                                          <p:spTgt spid="837"/>
                                        </p:tgtEl>
                                      </p:cBhvr>
                                    </p:animEffect>
                                    <p:set>
                                      <p:cBhvr>
                                        <p:cTn id="73" dur="1" fill="hold">
                                          <p:stCondLst>
                                            <p:cond delay="499"/>
                                          </p:stCondLst>
                                        </p:cTn>
                                        <p:tgtEl>
                                          <p:spTgt spid="837"/>
                                        </p:tgtEl>
                                        <p:attrNameLst>
                                          <p:attrName>style.visibility</p:attrName>
                                        </p:attrNameLst>
                                      </p:cBhvr>
                                      <p:to>
                                        <p:strVal val="hidden"/>
                                      </p:to>
                                    </p:set>
                                  </p:childTnLst>
                                </p:cTn>
                              </p:par>
                              <p:par>
                                <p:cTn id="74" presetID="10" presetClass="exit" presetSubtype="0" fill="hold" grpId="0" nodeType="withEffect">
                                  <p:stCondLst>
                                    <p:cond delay="0"/>
                                  </p:stCondLst>
                                  <p:childTnLst>
                                    <p:animEffect transition="out" filter="fade">
                                      <p:cBhvr>
                                        <p:cTn id="75" dur="500"/>
                                        <p:tgtEl>
                                          <p:spTgt spid="838"/>
                                        </p:tgtEl>
                                      </p:cBhvr>
                                    </p:animEffect>
                                    <p:set>
                                      <p:cBhvr>
                                        <p:cTn id="76" dur="1" fill="hold">
                                          <p:stCondLst>
                                            <p:cond delay="499"/>
                                          </p:stCondLst>
                                        </p:cTn>
                                        <p:tgtEl>
                                          <p:spTgt spid="838"/>
                                        </p:tgtEl>
                                        <p:attrNameLst>
                                          <p:attrName>style.visibility</p:attrName>
                                        </p:attrNameLst>
                                      </p:cBhvr>
                                      <p:to>
                                        <p:strVal val="hidden"/>
                                      </p:to>
                                    </p:set>
                                  </p:childTnLst>
                                </p:cTn>
                              </p:par>
                            </p:childTnLst>
                          </p:cTn>
                        </p:par>
                        <p:par>
                          <p:cTn id="77" fill="hold">
                            <p:stCondLst>
                              <p:cond delay="500"/>
                            </p:stCondLst>
                            <p:childTnLst>
                              <p:par>
                                <p:cTn id="78" presetID="22" presetClass="entr" presetSubtype="1" fill="hold" grpId="0" nodeType="afterEffect">
                                  <p:stCondLst>
                                    <p:cond delay="0"/>
                                  </p:stCondLst>
                                  <p:childTnLst>
                                    <p:set>
                                      <p:cBhvr>
                                        <p:cTn id="79" dur="1" fill="hold">
                                          <p:stCondLst>
                                            <p:cond delay="0"/>
                                          </p:stCondLst>
                                        </p:cTn>
                                        <p:tgtEl>
                                          <p:spTgt spid="351"/>
                                        </p:tgtEl>
                                        <p:attrNameLst>
                                          <p:attrName>style.visibility</p:attrName>
                                        </p:attrNameLst>
                                      </p:cBhvr>
                                      <p:to>
                                        <p:strVal val="visible"/>
                                      </p:to>
                                    </p:set>
                                    <p:animEffect transition="in" filter="wipe(up)">
                                      <p:cBhvr>
                                        <p:cTn id="80" dur="500"/>
                                        <p:tgtEl>
                                          <p:spTgt spid="351"/>
                                        </p:tgtEl>
                                      </p:cBhvr>
                                    </p:animEffect>
                                  </p:childTnLst>
                                </p:cTn>
                              </p:par>
                              <p:par>
                                <p:cTn id="81" presetID="10" presetClass="exit" presetSubtype="0" fill="hold" grpId="0" nodeType="withEffect">
                                  <p:stCondLst>
                                    <p:cond delay="0"/>
                                  </p:stCondLst>
                                  <p:childTnLst>
                                    <p:animEffect transition="out" filter="fade">
                                      <p:cBhvr>
                                        <p:cTn id="82" dur="500"/>
                                        <p:tgtEl>
                                          <p:spTgt spid="815"/>
                                        </p:tgtEl>
                                      </p:cBhvr>
                                    </p:animEffect>
                                    <p:set>
                                      <p:cBhvr>
                                        <p:cTn id="83" dur="1" fill="hold">
                                          <p:stCondLst>
                                            <p:cond delay="499"/>
                                          </p:stCondLst>
                                        </p:cTn>
                                        <p:tgtEl>
                                          <p:spTgt spid="815"/>
                                        </p:tgtEl>
                                        <p:attrNameLst>
                                          <p:attrName>style.visibility</p:attrName>
                                        </p:attrNameLst>
                                      </p:cBhvr>
                                      <p:to>
                                        <p:strVal val="hidden"/>
                                      </p:to>
                                    </p:set>
                                  </p:childTnLst>
                                </p:cTn>
                              </p:par>
                            </p:childTnLst>
                          </p:cTn>
                        </p:par>
                        <p:par>
                          <p:cTn id="84" fill="hold">
                            <p:stCondLst>
                              <p:cond delay="1000"/>
                            </p:stCondLst>
                            <p:childTnLst>
                              <p:par>
                                <p:cTn id="85" presetID="10" presetClass="entr" presetSubtype="0" fill="hold" grpId="0" nodeType="afterEffect">
                                  <p:stCondLst>
                                    <p:cond delay="0"/>
                                  </p:stCondLst>
                                  <p:childTnLst>
                                    <p:set>
                                      <p:cBhvr>
                                        <p:cTn id="86" dur="1" fill="hold">
                                          <p:stCondLst>
                                            <p:cond delay="0"/>
                                          </p:stCondLst>
                                        </p:cTn>
                                        <p:tgtEl>
                                          <p:spTgt spid="352"/>
                                        </p:tgtEl>
                                        <p:attrNameLst>
                                          <p:attrName>style.visibility</p:attrName>
                                        </p:attrNameLst>
                                      </p:cBhvr>
                                      <p:to>
                                        <p:strVal val="visible"/>
                                      </p:to>
                                    </p:set>
                                    <p:animEffect transition="in" filter="fade">
                                      <p:cBhvr>
                                        <p:cTn id="87" dur="500"/>
                                        <p:tgtEl>
                                          <p:spTgt spid="352"/>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353"/>
                                        </p:tgtEl>
                                        <p:attrNameLst>
                                          <p:attrName>style.visibility</p:attrName>
                                        </p:attrNameLst>
                                      </p:cBhvr>
                                      <p:to>
                                        <p:strVal val="visible"/>
                                      </p:to>
                                    </p:set>
                                    <p:animEffect transition="in" filter="fade">
                                      <p:cBhvr>
                                        <p:cTn id="90" dur="500"/>
                                        <p:tgtEl>
                                          <p:spTgt spid="353"/>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354"/>
                                        </p:tgtEl>
                                        <p:attrNameLst>
                                          <p:attrName>style.visibility</p:attrName>
                                        </p:attrNameLst>
                                      </p:cBhvr>
                                      <p:to>
                                        <p:strVal val="visible"/>
                                      </p:to>
                                    </p:set>
                                    <p:animEffect transition="in" filter="fade">
                                      <p:cBhvr>
                                        <p:cTn id="93" dur="500"/>
                                        <p:tgtEl>
                                          <p:spTgt spid="354"/>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355"/>
                                        </p:tgtEl>
                                        <p:attrNameLst>
                                          <p:attrName>style.visibility</p:attrName>
                                        </p:attrNameLst>
                                      </p:cBhvr>
                                      <p:to>
                                        <p:strVal val="visible"/>
                                      </p:to>
                                    </p:set>
                                    <p:animEffect transition="in" filter="fade">
                                      <p:cBhvr>
                                        <p:cTn id="96" dur="500"/>
                                        <p:tgtEl>
                                          <p:spTgt spid="355"/>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359"/>
                                        </p:tgtEl>
                                        <p:attrNameLst>
                                          <p:attrName>style.visibility</p:attrName>
                                        </p:attrNameLst>
                                      </p:cBhvr>
                                      <p:to>
                                        <p:strVal val="visible"/>
                                      </p:to>
                                    </p:set>
                                    <p:animEffect transition="in" filter="fade">
                                      <p:cBhvr>
                                        <p:cTn id="99" dur="500"/>
                                        <p:tgtEl>
                                          <p:spTgt spid="359"/>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681"/>
                                        </p:tgtEl>
                                        <p:attrNameLst>
                                          <p:attrName>style.visibility</p:attrName>
                                        </p:attrNameLst>
                                      </p:cBhvr>
                                      <p:to>
                                        <p:strVal val="visible"/>
                                      </p:to>
                                    </p:set>
                                    <p:animEffect transition="in" filter="fade">
                                      <p:cBhvr>
                                        <p:cTn id="102" dur="500"/>
                                        <p:tgtEl>
                                          <p:spTgt spid="681"/>
                                        </p:tgtEl>
                                      </p:cBhvr>
                                    </p:animEffect>
                                  </p:childTnLst>
                                </p:cTn>
                              </p:par>
                              <p:par>
                                <p:cTn id="103" presetID="10" presetClass="entr" presetSubtype="0" fill="hold" grpId="0" nodeType="withEffect">
                                  <p:stCondLst>
                                    <p:cond delay="0"/>
                                  </p:stCondLst>
                                  <p:childTnLst>
                                    <p:set>
                                      <p:cBhvr>
                                        <p:cTn id="104" dur="1" fill="hold">
                                          <p:stCondLst>
                                            <p:cond delay="0"/>
                                          </p:stCondLst>
                                        </p:cTn>
                                        <p:tgtEl>
                                          <p:spTgt spid="683"/>
                                        </p:tgtEl>
                                        <p:attrNameLst>
                                          <p:attrName>style.visibility</p:attrName>
                                        </p:attrNameLst>
                                      </p:cBhvr>
                                      <p:to>
                                        <p:strVal val="visible"/>
                                      </p:to>
                                    </p:set>
                                    <p:animEffect transition="in" filter="fade">
                                      <p:cBhvr>
                                        <p:cTn id="105" dur="500"/>
                                        <p:tgtEl>
                                          <p:spTgt spid="683"/>
                                        </p:tgtEl>
                                      </p:cBhvr>
                                    </p:animEffect>
                                  </p:childTnLst>
                                </p:cTn>
                              </p:par>
                              <p:par>
                                <p:cTn id="106" presetID="10" presetClass="entr" presetSubtype="0" fill="hold" grpId="0" nodeType="withEffect">
                                  <p:stCondLst>
                                    <p:cond delay="0"/>
                                  </p:stCondLst>
                                  <p:childTnLst>
                                    <p:set>
                                      <p:cBhvr>
                                        <p:cTn id="107" dur="1" fill="hold">
                                          <p:stCondLst>
                                            <p:cond delay="0"/>
                                          </p:stCondLst>
                                        </p:cTn>
                                        <p:tgtEl>
                                          <p:spTgt spid="707"/>
                                        </p:tgtEl>
                                        <p:attrNameLst>
                                          <p:attrName>style.visibility</p:attrName>
                                        </p:attrNameLst>
                                      </p:cBhvr>
                                      <p:to>
                                        <p:strVal val="visible"/>
                                      </p:to>
                                    </p:set>
                                    <p:animEffect transition="in" filter="fade">
                                      <p:cBhvr>
                                        <p:cTn id="108" dur="500"/>
                                        <p:tgtEl>
                                          <p:spTgt spid="707"/>
                                        </p:tgtEl>
                                      </p:cBhvr>
                                    </p:animEffect>
                                  </p:childTnLst>
                                </p:cTn>
                              </p:par>
                              <p:par>
                                <p:cTn id="109" presetID="10" presetClass="entr" presetSubtype="0" fill="hold" grpId="0" nodeType="withEffect">
                                  <p:stCondLst>
                                    <p:cond delay="0"/>
                                  </p:stCondLst>
                                  <p:childTnLst>
                                    <p:set>
                                      <p:cBhvr>
                                        <p:cTn id="110" dur="1" fill="hold">
                                          <p:stCondLst>
                                            <p:cond delay="0"/>
                                          </p:stCondLst>
                                        </p:cTn>
                                        <p:tgtEl>
                                          <p:spTgt spid="708"/>
                                        </p:tgtEl>
                                        <p:attrNameLst>
                                          <p:attrName>style.visibility</p:attrName>
                                        </p:attrNameLst>
                                      </p:cBhvr>
                                      <p:to>
                                        <p:strVal val="visible"/>
                                      </p:to>
                                    </p:set>
                                    <p:animEffect transition="in" filter="fade">
                                      <p:cBhvr>
                                        <p:cTn id="111" dur="500"/>
                                        <p:tgtEl>
                                          <p:spTgt spid="708"/>
                                        </p:tgtEl>
                                      </p:cBhvr>
                                    </p:animEffect>
                                  </p:childTnLst>
                                </p:cTn>
                              </p:par>
                              <p:par>
                                <p:cTn id="112" presetID="10" presetClass="entr" presetSubtype="0" fill="hold" grpId="0" nodeType="withEffect">
                                  <p:stCondLst>
                                    <p:cond delay="0"/>
                                  </p:stCondLst>
                                  <p:childTnLst>
                                    <p:set>
                                      <p:cBhvr>
                                        <p:cTn id="113" dur="1" fill="hold">
                                          <p:stCondLst>
                                            <p:cond delay="0"/>
                                          </p:stCondLst>
                                        </p:cTn>
                                        <p:tgtEl>
                                          <p:spTgt spid="682"/>
                                        </p:tgtEl>
                                        <p:attrNameLst>
                                          <p:attrName>style.visibility</p:attrName>
                                        </p:attrNameLst>
                                      </p:cBhvr>
                                      <p:to>
                                        <p:strVal val="visible"/>
                                      </p:to>
                                    </p:set>
                                    <p:animEffect transition="in" filter="fade">
                                      <p:cBhvr>
                                        <p:cTn id="114" dur="500"/>
                                        <p:tgtEl>
                                          <p:spTgt spid="682"/>
                                        </p:tgtEl>
                                      </p:cBhvr>
                                    </p:animEffect>
                                  </p:childTnLst>
                                </p:cTn>
                              </p:par>
                              <p:par>
                                <p:cTn id="115" presetID="10" presetClass="entr" presetSubtype="0" fill="hold" nodeType="withEffect">
                                  <p:stCondLst>
                                    <p:cond delay="0"/>
                                  </p:stCondLst>
                                  <p:childTnLst>
                                    <p:set>
                                      <p:cBhvr>
                                        <p:cTn id="116" dur="1" fill="hold">
                                          <p:stCondLst>
                                            <p:cond delay="0"/>
                                          </p:stCondLst>
                                        </p:cTn>
                                        <p:tgtEl>
                                          <p:spTgt spid="710"/>
                                        </p:tgtEl>
                                        <p:attrNameLst>
                                          <p:attrName>style.visibility</p:attrName>
                                        </p:attrNameLst>
                                      </p:cBhvr>
                                      <p:to>
                                        <p:strVal val="visible"/>
                                      </p:to>
                                    </p:set>
                                    <p:animEffect transition="in" filter="fade">
                                      <p:cBhvr>
                                        <p:cTn id="117" dur="500"/>
                                        <p:tgtEl>
                                          <p:spTgt spid="710"/>
                                        </p:tgtEl>
                                      </p:cBhvr>
                                    </p:animEffect>
                                  </p:childTnLst>
                                </p:cTn>
                              </p:par>
                              <p:par>
                                <p:cTn id="118" presetID="10" presetClass="entr" presetSubtype="0" fill="hold" grpId="0" nodeType="withEffect">
                                  <p:stCondLst>
                                    <p:cond delay="0"/>
                                  </p:stCondLst>
                                  <p:childTnLst>
                                    <p:set>
                                      <p:cBhvr>
                                        <p:cTn id="119" dur="1" fill="hold">
                                          <p:stCondLst>
                                            <p:cond delay="0"/>
                                          </p:stCondLst>
                                        </p:cTn>
                                        <p:tgtEl>
                                          <p:spTgt spid="721"/>
                                        </p:tgtEl>
                                        <p:attrNameLst>
                                          <p:attrName>style.visibility</p:attrName>
                                        </p:attrNameLst>
                                      </p:cBhvr>
                                      <p:to>
                                        <p:strVal val="visible"/>
                                      </p:to>
                                    </p:set>
                                    <p:animEffect transition="in" filter="fade">
                                      <p:cBhvr>
                                        <p:cTn id="120" dur="500"/>
                                        <p:tgtEl>
                                          <p:spTgt spid="721"/>
                                        </p:tgtEl>
                                      </p:cBhvr>
                                    </p:animEffect>
                                  </p:childTnLst>
                                </p:cTn>
                              </p:par>
                              <p:par>
                                <p:cTn id="121" presetID="10" presetClass="entr" presetSubtype="0" fill="hold" grpId="0" nodeType="withEffect">
                                  <p:stCondLst>
                                    <p:cond delay="0"/>
                                  </p:stCondLst>
                                  <p:childTnLst>
                                    <p:set>
                                      <p:cBhvr>
                                        <p:cTn id="122" dur="1" fill="hold">
                                          <p:stCondLst>
                                            <p:cond delay="0"/>
                                          </p:stCondLst>
                                        </p:cTn>
                                        <p:tgtEl>
                                          <p:spTgt spid="722"/>
                                        </p:tgtEl>
                                        <p:attrNameLst>
                                          <p:attrName>style.visibility</p:attrName>
                                        </p:attrNameLst>
                                      </p:cBhvr>
                                      <p:to>
                                        <p:strVal val="visible"/>
                                      </p:to>
                                    </p:set>
                                    <p:animEffect transition="in" filter="fade">
                                      <p:cBhvr>
                                        <p:cTn id="123" dur="500"/>
                                        <p:tgtEl>
                                          <p:spTgt spid="722"/>
                                        </p:tgtEl>
                                      </p:cBhvr>
                                    </p:animEffect>
                                  </p:childTnLst>
                                </p:cTn>
                              </p:par>
                              <p:par>
                                <p:cTn id="124" presetID="10" presetClass="entr" presetSubtype="0" fill="hold" grpId="0" nodeType="withEffect">
                                  <p:stCondLst>
                                    <p:cond delay="0"/>
                                  </p:stCondLst>
                                  <p:childTnLst>
                                    <p:set>
                                      <p:cBhvr>
                                        <p:cTn id="125" dur="1" fill="hold">
                                          <p:stCondLst>
                                            <p:cond delay="0"/>
                                          </p:stCondLst>
                                        </p:cTn>
                                        <p:tgtEl>
                                          <p:spTgt spid="723"/>
                                        </p:tgtEl>
                                        <p:attrNameLst>
                                          <p:attrName>style.visibility</p:attrName>
                                        </p:attrNameLst>
                                      </p:cBhvr>
                                      <p:to>
                                        <p:strVal val="visible"/>
                                      </p:to>
                                    </p:set>
                                    <p:animEffect transition="in" filter="fade">
                                      <p:cBhvr>
                                        <p:cTn id="126" dur="500"/>
                                        <p:tgtEl>
                                          <p:spTgt spid="723"/>
                                        </p:tgtEl>
                                      </p:cBhvr>
                                    </p:animEffect>
                                  </p:childTnLst>
                                </p:cTn>
                              </p:par>
                              <p:par>
                                <p:cTn id="127" presetID="10" presetClass="entr" presetSubtype="0" fill="hold" grpId="0" nodeType="withEffect">
                                  <p:stCondLst>
                                    <p:cond delay="0"/>
                                  </p:stCondLst>
                                  <p:childTnLst>
                                    <p:set>
                                      <p:cBhvr>
                                        <p:cTn id="128" dur="1" fill="hold">
                                          <p:stCondLst>
                                            <p:cond delay="0"/>
                                          </p:stCondLst>
                                        </p:cTn>
                                        <p:tgtEl>
                                          <p:spTgt spid="724"/>
                                        </p:tgtEl>
                                        <p:attrNameLst>
                                          <p:attrName>style.visibility</p:attrName>
                                        </p:attrNameLst>
                                      </p:cBhvr>
                                      <p:to>
                                        <p:strVal val="visible"/>
                                      </p:to>
                                    </p:set>
                                    <p:animEffect transition="in" filter="fade">
                                      <p:cBhvr>
                                        <p:cTn id="129" dur="500"/>
                                        <p:tgtEl>
                                          <p:spTgt spid="724"/>
                                        </p:tgtEl>
                                      </p:cBhvr>
                                    </p:animEffect>
                                  </p:childTnLst>
                                </p:cTn>
                              </p:par>
                              <p:par>
                                <p:cTn id="130" presetID="10" presetClass="entr" presetSubtype="0" fill="hold" grpId="0" nodeType="withEffect">
                                  <p:stCondLst>
                                    <p:cond delay="0"/>
                                  </p:stCondLst>
                                  <p:childTnLst>
                                    <p:set>
                                      <p:cBhvr>
                                        <p:cTn id="131" dur="1" fill="hold">
                                          <p:stCondLst>
                                            <p:cond delay="0"/>
                                          </p:stCondLst>
                                        </p:cTn>
                                        <p:tgtEl>
                                          <p:spTgt spid="725"/>
                                        </p:tgtEl>
                                        <p:attrNameLst>
                                          <p:attrName>style.visibility</p:attrName>
                                        </p:attrNameLst>
                                      </p:cBhvr>
                                      <p:to>
                                        <p:strVal val="visible"/>
                                      </p:to>
                                    </p:set>
                                    <p:animEffect transition="in" filter="fade">
                                      <p:cBhvr>
                                        <p:cTn id="132" dur="500"/>
                                        <p:tgtEl>
                                          <p:spTgt spid="7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1" grpId="0" animBg="1"/>
      <p:bldP spid="352" grpId="0" animBg="1"/>
      <p:bldP spid="353" grpId="0" animBg="1"/>
      <p:bldP spid="354" grpId="0" animBg="1"/>
      <p:bldP spid="355" grpId="0" animBg="1"/>
      <p:bldP spid="359" grpId="0" animBg="1"/>
      <p:bldP spid="681" grpId="0" animBg="1"/>
      <p:bldP spid="683" grpId="0" animBg="1"/>
      <p:bldP spid="707" grpId="0" animBg="1"/>
      <p:bldP spid="708" grpId="0" animBg="1"/>
      <p:bldP spid="721" grpId="0" animBg="1"/>
      <p:bldP spid="722" grpId="0" animBg="1"/>
      <p:bldP spid="723" grpId="0" animBg="1"/>
      <p:bldP spid="724" grpId="0" animBg="1"/>
      <p:bldP spid="725" grpId="0" animBg="1"/>
      <p:bldP spid="801" grpId="0" animBg="1"/>
      <p:bldP spid="802" grpId="0" animBg="1"/>
      <p:bldP spid="803" grpId="0" animBg="1"/>
      <p:bldP spid="814" grpId="0" animBg="1"/>
      <p:bldP spid="815" grpId="0"/>
      <p:bldP spid="822" grpId="0"/>
      <p:bldP spid="823" grpId="0"/>
      <p:bldP spid="824" grpId="0"/>
      <p:bldP spid="825" grpId="0"/>
      <p:bldP spid="826" grpId="0"/>
      <p:bldP spid="827" grpId="0"/>
      <p:bldP spid="828" grpId="0"/>
      <p:bldP spid="829" grpId="0"/>
      <p:bldP spid="830" grpId="0"/>
      <p:bldP spid="831" grpId="0"/>
      <p:bldP spid="832" grpId="0"/>
      <p:bldP spid="833" grpId="0"/>
      <p:bldP spid="834" grpId="0"/>
      <p:bldP spid="835" grpId="0"/>
      <p:bldP spid="836" grpId="0"/>
      <p:bldP spid="837" grpId="0"/>
      <p:bldP spid="838" grpId="0"/>
      <p:bldP spid="682" grpId="0" animBg="1"/>
    </p:bld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2"/>
          <p:cNvSpPr>
            <a:spLocks noGrp="1"/>
          </p:cNvSpPr>
          <p:nvPr>
            <p:ph type="title"/>
          </p:nvPr>
        </p:nvSpPr>
        <p:spPr/>
        <p:txBody>
          <a:bodyPr/>
          <a:lstStyle/>
          <a:p>
            <a:r>
              <a:rPr lang="en-US"/>
              <a:t>Service Fabric Microservices</a:t>
            </a:r>
          </a:p>
        </p:txBody>
      </p:sp>
      <p:sp>
        <p:nvSpPr>
          <p:cNvPr id="5" name="Text Placeholder 1"/>
          <p:cNvSpPr>
            <a:spLocks noGrp="1"/>
          </p:cNvSpPr>
          <p:nvPr>
            <p:ph type="body" sz="quarter" idx="1"/>
          </p:nvPr>
        </p:nvSpPr>
        <p:spPr>
          <a:xfrm>
            <a:off x="204036" y="1600460"/>
            <a:ext cx="11377586" cy="4696004"/>
          </a:xfrm>
        </p:spPr>
        <p:txBody>
          <a:bodyPr/>
          <a:lstStyle/>
          <a:p>
            <a:r>
              <a:rPr lang="en-US">
                <a:latin typeface="+mn-lt"/>
              </a:rPr>
              <a:t>A microservice is whatever you want it to be:</a:t>
            </a:r>
          </a:p>
          <a:p>
            <a:pPr lvl="1"/>
            <a:r>
              <a:rPr lang="en-US"/>
              <a:t>ASP.NET, node.js, Java VMs, an arbitrary .exe</a:t>
            </a:r>
          </a:p>
          <a:p>
            <a:r>
              <a:rPr lang="en-US">
                <a:latin typeface="+mn-lt"/>
              </a:rPr>
              <a:t>Stateless microservices</a:t>
            </a:r>
          </a:p>
          <a:p>
            <a:pPr lvl="1"/>
            <a:r>
              <a:rPr lang="en-US"/>
              <a:t>A microservice that has state where the state is persisted to external storage, such as Azure databases or Azure storage</a:t>
            </a:r>
          </a:p>
          <a:p>
            <a:r>
              <a:rPr lang="en-US">
                <a:latin typeface="+mn-lt"/>
              </a:rPr>
              <a:t>Stateful microservices</a:t>
            </a:r>
          </a:p>
          <a:p>
            <a:pPr lvl="1"/>
            <a:r>
              <a:rPr lang="en-US"/>
              <a:t>Reliability of state through replication and local persistence</a:t>
            </a:r>
          </a:p>
          <a:p>
            <a:pPr lvl="1"/>
            <a:r>
              <a:rPr lang="en-US"/>
              <a:t>Reduces the complexity and number of components in traditional three-tier architecture </a:t>
            </a:r>
          </a:p>
        </p:txBody>
      </p:sp>
    </p:spTree>
    <p:extLst>
      <p:ext uri="{BB962C8B-B14F-4D97-AF65-F5344CB8AC3E}">
        <p14:creationId xmlns:p14="http://schemas.microsoft.com/office/powerpoint/2010/main" val="683321066"/>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72" name="TextBox 71"/>
          <p:cNvSpPr txBox="1"/>
          <p:nvPr/>
        </p:nvSpPr>
        <p:spPr>
          <a:xfrm>
            <a:off x="8067576" y="1586859"/>
            <a:ext cx="3853535" cy="4804156"/>
          </a:xfrm>
          <a:prstGeom prst="rect">
            <a:avLst/>
          </a:prstGeom>
          <a:solidFill>
            <a:schemeClr val="accent1">
              <a:lumMod val="75000"/>
            </a:schemeClr>
          </a:solidFill>
        </p:spPr>
        <p:txBody>
          <a:bodyPr wrap="square" lIns="179167" tIns="143333" rIns="179167" bIns="143333" rtlCol="0">
            <a:noAutofit/>
          </a:bodyPr>
          <a:lstStyle>
            <a:defPPr>
              <a:defRPr lang="en-US"/>
            </a:defPPr>
            <a:lvl1pPr marR="0" lvl="0" indent="0" algn="ctr" defTabSz="895638" fontAlgn="auto">
              <a:lnSpc>
                <a:spcPct val="90000"/>
              </a:lnSpc>
              <a:spcBef>
                <a:spcPts val="0"/>
              </a:spcBef>
              <a:spcAft>
                <a:spcPts val="0"/>
              </a:spcAft>
              <a:buClrTx/>
              <a:buSzTx/>
              <a:buFontTx/>
              <a:buNone/>
              <a:tabLst>
                <a:tab pos="877995" algn="l"/>
              </a:tabLst>
              <a:defRPr kumimoji="0" sz="2400" b="0" i="0" u="none" strike="noStrike" kern="0" cap="none" spc="0" normalizeH="0" baseline="0">
                <a:ln>
                  <a:noFill/>
                </a:ln>
                <a:gradFill>
                  <a:gsLst>
                    <a:gs pos="0">
                      <a:srgbClr val="FFFFFF"/>
                    </a:gs>
                    <a:gs pos="100000">
                      <a:srgbClr val="FFFFFF"/>
                    </a:gs>
                  </a:gsLst>
                  <a:lin ang="5400000" scaled="1"/>
                </a:gradFill>
                <a:effectLst/>
                <a:uLnTx/>
                <a:uFillTx/>
                <a:latin typeface="Segoe UI Semilight" charset="0"/>
                <a:ea typeface="Segoe UI Semilight" charset="0"/>
                <a:cs typeface="Segoe UI Semilight" charset="0"/>
              </a:defRPr>
            </a:lvl1pPr>
          </a:lstStyle>
          <a:p>
            <a:pPr defTabSz="895126">
              <a:tabLst>
                <a:tab pos="877493" algn="l"/>
              </a:tabLst>
            </a:pPr>
            <a:r>
              <a:rPr lang="en-US">
                <a:solidFill>
                  <a:srgbClr val="FFFFFF"/>
                </a:solidFill>
              </a:rPr>
              <a:t>High productivity development</a:t>
            </a:r>
          </a:p>
        </p:txBody>
      </p:sp>
      <p:sp>
        <p:nvSpPr>
          <p:cNvPr id="3" name="Title 2"/>
          <p:cNvSpPr>
            <a:spLocks noGrp="1"/>
          </p:cNvSpPr>
          <p:nvPr>
            <p:ph type="title"/>
          </p:nvPr>
        </p:nvSpPr>
        <p:spPr>
          <a:xfrm>
            <a:off x="1288109" y="322022"/>
            <a:ext cx="10745396" cy="899409"/>
          </a:xfrm>
        </p:spPr>
        <p:txBody>
          <a:bodyPr/>
          <a:lstStyle/>
          <a:p>
            <a:r>
              <a:rPr lang="en-US" dirty="0"/>
              <a:t>Azure Service Fabric</a:t>
            </a:r>
          </a:p>
        </p:txBody>
      </p:sp>
      <p:sp>
        <p:nvSpPr>
          <p:cNvPr id="70" name="TextBox 69"/>
          <p:cNvSpPr txBox="1"/>
          <p:nvPr/>
        </p:nvSpPr>
        <p:spPr>
          <a:xfrm>
            <a:off x="270896" y="1586859"/>
            <a:ext cx="3853535" cy="4804156"/>
          </a:xfrm>
          <a:prstGeom prst="rect">
            <a:avLst/>
          </a:prstGeom>
          <a:solidFill>
            <a:schemeClr val="accent1">
              <a:lumMod val="75000"/>
            </a:schemeClr>
          </a:solidFill>
        </p:spPr>
        <p:txBody>
          <a:bodyPr wrap="square" lIns="179167" tIns="143333" rIns="179167" bIns="143333" rtlCol="0">
            <a:noAutofit/>
          </a:bodyPr>
          <a:lstStyle>
            <a:defPPr>
              <a:defRPr lang="en-US"/>
            </a:defPPr>
            <a:lvl1pPr marR="0" lvl="0" indent="0" algn="ctr" defTabSz="895638" fontAlgn="auto">
              <a:lnSpc>
                <a:spcPct val="90000"/>
              </a:lnSpc>
              <a:spcBef>
                <a:spcPts val="0"/>
              </a:spcBef>
              <a:spcAft>
                <a:spcPts val="0"/>
              </a:spcAft>
              <a:buClrTx/>
              <a:buSzTx/>
              <a:buFontTx/>
              <a:buNone/>
              <a:tabLst>
                <a:tab pos="877995" algn="l"/>
              </a:tabLst>
              <a:defRPr kumimoji="0" sz="2400" b="0" i="0" u="none" strike="noStrike" kern="0" cap="none" spc="0" normalizeH="0" baseline="0">
                <a:ln>
                  <a:noFill/>
                </a:ln>
                <a:gradFill>
                  <a:gsLst>
                    <a:gs pos="0">
                      <a:srgbClr val="FFFFFF"/>
                    </a:gs>
                    <a:gs pos="100000">
                      <a:srgbClr val="FFFFFF"/>
                    </a:gs>
                  </a:gsLst>
                  <a:lin ang="5400000" scaled="1"/>
                </a:gradFill>
                <a:effectLst/>
                <a:uLnTx/>
                <a:uFillTx/>
                <a:latin typeface="Segoe UI Semilight" charset="0"/>
                <a:ea typeface="Segoe UI Semilight" charset="0"/>
                <a:cs typeface="Segoe UI Semilight" charset="0"/>
              </a:defRPr>
            </a:lvl1pPr>
          </a:lstStyle>
          <a:p>
            <a:pPr defTabSz="895126">
              <a:tabLst>
                <a:tab pos="877493" algn="l"/>
              </a:tabLst>
            </a:pPr>
            <a:r>
              <a:rPr lang="en-US"/>
              <a:t>Hyperscale Microservices</a:t>
            </a:r>
          </a:p>
          <a:p>
            <a:pPr defTabSz="895126">
              <a:tabLst>
                <a:tab pos="877493" algn="l"/>
              </a:tabLst>
            </a:pPr>
            <a:r>
              <a:rPr lang="en-US"/>
              <a:t>platform</a:t>
            </a:r>
          </a:p>
        </p:txBody>
      </p:sp>
      <p:sp>
        <p:nvSpPr>
          <p:cNvPr id="71" name="TextBox 70"/>
          <p:cNvSpPr txBox="1"/>
          <p:nvPr/>
        </p:nvSpPr>
        <p:spPr>
          <a:xfrm>
            <a:off x="4169236" y="1586859"/>
            <a:ext cx="3853535" cy="4804156"/>
          </a:xfrm>
          <a:prstGeom prst="rect">
            <a:avLst/>
          </a:prstGeom>
          <a:solidFill>
            <a:schemeClr val="accent1"/>
          </a:solidFill>
        </p:spPr>
        <p:txBody>
          <a:bodyPr wrap="square" lIns="179167" tIns="143333" rIns="179167" bIns="143333" rtlCol="0">
            <a:noAutofit/>
          </a:bodyPr>
          <a:lstStyle>
            <a:defPPr>
              <a:defRPr lang="en-US"/>
            </a:defPPr>
            <a:lvl1pPr marR="0" lvl="0" indent="0" algn="ctr" defTabSz="895638" fontAlgn="auto">
              <a:lnSpc>
                <a:spcPct val="90000"/>
              </a:lnSpc>
              <a:spcBef>
                <a:spcPts val="0"/>
              </a:spcBef>
              <a:spcAft>
                <a:spcPts val="0"/>
              </a:spcAft>
              <a:buClrTx/>
              <a:buSzTx/>
              <a:buFontTx/>
              <a:buNone/>
              <a:tabLst>
                <a:tab pos="877995" algn="l"/>
              </a:tabLst>
              <a:defRPr kumimoji="0" sz="2400" b="0" i="0" u="none" strike="noStrike" kern="0" cap="none" spc="0" normalizeH="0" baseline="0">
                <a:ln>
                  <a:noFill/>
                </a:ln>
                <a:gradFill>
                  <a:gsLst>
                    <a:gs pos="0">
                      <a:srgbClr val="FFFFFF"/>
                    </a:gs>
                    <a:gs pos="100000">
                      <a:srgbClr val="FFFFFF"/>
                    </a:gs>
                  </a:gsLst>
                  <a:lin ang="5400000" scaled="1"/>
                </a:gradFill>
                <a:effectLst/>
                <a:uLnTx/>
                <a:uFillTx/>
                <a:latin typeface="Segoe UI Semilight" charset="0"/>
                <a:ea typeface="Segoe UI Semilight" charset="0"/>
                <a:cs typeface="Segoe UI Semilight" charset="0"/>
              </a:defRPr>
            </a:lvl1pPr>
          </a:lstStyle>
          <a:p>
            <a:pPr defTabSz="895126">
              <a:tabLst>
                <a:tab pos="877493" algn="l"/>
              </a:tabLst>
            </a:pPr>
            <a:r>
              <a:rPr lang="en-US"/>
              <a:t>Managed platform</a:t>
            </a:r>
          </a:p>
        </p:txBody>
      </p:sp>
      <p:grpSp>
        <p:nvGrpSpPr>
          <p:cNvPr id="33" name="Group 32"/>
          <p:cNvGrpSpPr/>
          <p:nvPr/>
        </p:nvGrpSpPr>
        <p:grpSpPr>
          <a:xfrm>
            <a:off x="4261089" y="2706729"/>
            <a:ext cx="1740262" cy="1200265"/>
            <a:chOff x="4346001" y="2760400"/>
            <a:chExt cx="1775661" cy="1224507"/>
          </a:xfrm>
        </p:grpSpPr>
        <p:sp>
          <p:nvSpPr>
            <p:cNvPr id="75" name="Freeform 82"/>
            <p:cNvSpPr>
              <a:spLocks noChangeAspect="1" noEditPoints="1"/>
            </p:cNvSpPr>
            <p:nvPr/>
          </p:nvSpPr>
          <p:spPr bwMode="auto">
            <a:xfrm>
              <a:off x="4918316" y="2760400"/>
              <a:ext cx="631032" cy="540545"/>
            </a:xfrm>
            <a:custGeom>
              <a:avLst/>
              <a:gdLst>
                <a:gd name="T0" fmla="*/ 246 w 265"/>
                <a:gd name="T1" fmla="*/ 208 h 227"/>
                <a:gd name="T2" fmla="*/ 161 w 265"/>
                <a:gd name="T3" fmla="*/ 208 h 227"/>
                <a:gd name="T4" fmla="*/ 161 w 265"/>
                <a:gd name="T5" fmla="*/ 104 h 227"/>
                <a:gd name="T6" fmla="*/ 19 w 265"/>
                <a:gd name="T7" fmla="*/ 104 h 227"/>
                <a:gd name="T8" fmla="*/ 19 w 265"/>
                <a:gd name="T9" fmla="*/ 19 h 227"/>
                <a:gd name="T10" fmla="*/ 180 w 265"/>
                <a:gd name="T11" fmla="*/ 19 h 227"/>
                <a:gd name="T12" fmla="*/ 180 w 265"/>
                <a:gd name="T13" fmla="*/ 0 h 227"/>
                <a:gd name="T14" fmla="*/ 0 w 265"/>
                <a:gd name="T15" fmla="*/ 0 h 227"/>
                <a:gd name="T16" fmla="*/ 0 w 265"/>
                <a:gd name="T17" fmla="*/ 227 h 227"/>
                <a:gd name="T18" fmla="*/ 265 w 265"/>
                <a:gd name="T19" fmla="*/ 227 h 227"/>
                <a:gd name="T20" fmla="*/ 265 w 265"/>
                <a:gd name="T21" fmla="*/ 85 h 227"/>
                <a:gd name="T22" fmla="*/ 246 w 265"/>
                <a:gd name="T23" fmla="*/ 85 h 227"/>
                <a:gd name="T24" fmla="*/ 246 w 265"/>
                <a:gd name="T25" fmla="*/ 208 h 227"/>
                <a:gd name="T26" fmla="*/ 19 w 265"/>
                <a:gd name="T27" fmla="*/ 123 h 227"/>
                <a:gd name="T28" fmla="*/ 142 w 265"/>
                <a:gd name="T29" fmla="*/ 123 h 227"/>
                <a:gd name="T30" fmla="*/ 142 w 265"/>
                <a:gd name="T31" fmla="*/ 208 h 227"/>
                <a:gd name="T32" fmla="*/ 19 w 265"/>
                <a:gd name="T33" fmla="*/ 208 h 227"/>
                <a:gd name="T34" fmla="*/ 19 w 265"/>
                <a:gd name="T35" fmla="*/ 123 h 227"/>
                <a:gd name="T36" fmla="*/ 199 w 265"/>
                <a:gd name="T37" fmla="*/ 0 h 227"/>
                <a:gd name="T38" fmla="*/ 265 w 265"/>
                <a:gd name="T39" fmla="*/ 0 h 227"/>
                <a:gd name="T40" fmla="*/ 265 w 265"/>
                <a:gd name="T41" fmla="*/ 66 h 227"/>
                <a:gd name="T42" fmla="*/ 246 w 265"/>
                <a:gd name="T43" fmla="*/ 66 h 227"/>
                <a:gd name="T44" fmla="*/ 246 w 265"/>
                <a:gd name="T45" fmla="*/ 31 h 227"/>
                <a:gd name="T46" fmla="*/ 175 w 265"/>
                <a:gd name="T47" fmla="*/ 102 h 227"/>
                <a:gd name="T48" fmla="*/ 163 w 265"/>
                <a:gd name="T49" fmla="*/ 88 h 227"/>
                <a:gd name="T50" fmla="*/ 232 w 265"/>
                <a:gd name="T51" fmla="*/ 19 h 227"/>
                <a:gd name="T52" fmla="*/ 199 w 265"/>
                <a:gd name="T53" fmla="*/ 19 h 227"/>
                <a:gd name="T54" fmla="*/ 199 w 265"/>
                <a:gd name="T55"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65" h="227">
                  <a:moveTo>
                    <a:pt x="246" y="208"/>
                  </a:moveTo>
                  <a:lnTo>
                    <a:pt x="161" y="208"/>
                  </a:lnTo>
                  <a:lnTo>
                    <a:pt x="161" y="104"/>
                  </a:lnTo>
                  <a:lnTo>
                    <a:pt x="19" y="104"/>
                  </a:lnTo>
                  <a:lnTo>
                    <a:pt x="19" y="19"/>
                  </a:lnTo>
                  <a:lnTo>
                    <a:pt x="180" y="19"/>
                  </a:lnTo>
                  <a:lnTo>
                    <a:pt x="180" y="0"/>
                  </a:lnTo>
                  <a:lnTo>
                    <a:pt x="0" y="0"/>
                  </a:lnTo>
                  <a:lnTo>
                    <a:pt x="0" y="227"/>
                  </a:lnTo>
                  <a:lnTo>
                    <a:pt x="265" y="227"/>
                  </a:lnTo>
                  <a:lnTo>
                    <a:pt x="265" y="85"/>
                  </a:lnTo>
                  <a:lnTo>
                    <a:pt x="246" y="85"/>
                  </a:lnTo>
                  <a:lnTo>
                    <a:pt x="246" y="208"/>
                  </a:lnTo>
                  <a:close/>
                  <a:moveTo>
                    <a:pt x="19" y="123"/>
                  </a:moveTo>
                  <a:lnTo>
                    <a:pt x="142" y="123"/>
                  </a:lnTo>
                  <a:lnTo>
                    <a:pt x="142" y="208"/>
                  </a:lnTo>
                  <a:lnTo>
                    <a:pt x="19" y="208"/>
                  </a:lnTo>
                  <a:lnTo>
                    <a:pt x="19" y="123"/>
                  </a:lnTo>
                  <a:close/>
                  <a:moveTo>
                    <a:pt x="199" y="0"/>
                  </a:moveTo>
                  <a:lnTo>
                    <a:pt x="265" y="0"/>
                  </a:lnTo>
                  <a:lnTo>
                    <a:pt x="265" y="66"/>
                  </a:lnTo>
                  <a:lnTo>
                    <a:pt x="246" y="66"/>
                  </a:lnTo>
                  <a:lnTo>
                    <a:pt x="246" y="31"/>
                  </a:lnTo>
                  <a:lnTo>
                    <a:pt x="175" y="102"/>
                  </a:lnTo>
                  <a:lnTo>
                    <a:pt x="163" y="88"/>
                  </a:lnTo>
                  <a:lnTo>
                    <a:pt x="232" y="19"/>
                  </a:lnTo>
                  <a:lnTo>
                    <a:pt x="199" y="19"/>
                  </a:lnTo>
                  <a:lnTo>
                    <a:pt x="199" y="0"/>
                  </a:lnTo>
                  <a:close/>
                </a:path>
              </a:pathLst>
            </a:custGeom>
            <a:solidFill>
              <a:srgbClr val="FFFFFF"/>
            </a:solidFill>
            <a:ln>
              <a:noFill/>
            </a:ln>
          </p:spPr>
          <p:txBody>
            <a:bodyPr vert="horz" wrap="square" lIns="91414" tIns="45706" rIns="91414" bIns="45706" numCol="1" anchor="t" anchorCtr="0" compatLnSpc="1">
              <a:prstTxWarp prst="textNoShape">
                <a:avLst/>
              </a:prstTxWarp>
            </a:bodyPr>
            <a:lstStyle/>
            <a:p>
              <a:pPr defTabSz="895874">
                <a:defRPr/>
              </a:pPr>
              <a:endParaRPr lang="en-US" kern="0">
                <a:solidFill>
                  <a:sysClr val="windowText" lastClr="000000"/>
                </a:solidFill>
                <a:latin typeface="Segoe UI"/>
              </a:endParaRPr>
            </a:p>
          </p:txBody>
        </p:sp>
        <p:sp>
          <p:nvSpPr>
            <p:cNvPr id="119" name="TextBox 118"/>
            <p:cNvSpPr txBox="1"/>
            <p:nvPr/>
          </p:nvSpPr>
          <p:spPr>
            <a:xfrm>
              <a:off x="4346001" y="3497262"/>
              <a:ext cx="1775661" cy="487645"/>
            </a:xfrm>
            <a:prstGeom prst="rect">
              <a:avLst/>
            </a:prstGeom>
            <a:noFill/>
          </p:spPr>
          <p:txBody>
            <a:bodyPr wrap="none" lIns="91414" tIns="45706" rIns="91414" bIns="45706" rtlCol="0">
              <a:spAutoFit/>
            </a:bodyPr>
            <a:lstStyle/>
            <a:p>
              <a:pPr algn="ctr" defTabSz="895152">
                <a:lnSpc>
                  <a:spcPct val="90000"/>
                </a:lnSpc>
                <a:defRPr/>
              </a:pPr>
              <a:r>
                <a:rPr lang="en-US" sz="1400" kern="0">
                  <a:gradFill>
                    <a:gsLst>
                      <a:gs pos="0">
                        <a:srgbClr val="FFFFFF"/>
                      </a:gs>
                      <a:gs pos="100000">
                        <a:srgbClr val="FFFFFF"/>
                      </a:gs>
                    </a:gsLst>
                    <a:lin ang="5400000" scaled="1"/>
                  </a:gradFill>
                  <a:latin typeface="Segoe UI"/>
                </a:rPr>
                <a:t>Built-in auto scale</a:t>
              </a:r>
              <a:br>
                <a:rPr lang="en-US" sz="1400" kern="0">
                  <a:gradFill>
                    <a:gsLst>
                      <a:gs pos="0">
                        <a:srgbClr val="FFFFFF"/>
                      </a:gs>
                      <a:gs pos="100000">
                        <a:srgbClr val="FFFFFF"/>
                      </a:gs>
                    </a:gsLst>
                    <a:lin ang="5400000" scaled="1"/>
                  </a:gradFill>
                  <a:latin typeface="Segoe UI"/>
                </a:rPr>
              </a:br>
              <a:r>
                <a:rPr lang="en-US" sz="1400" kern="0">
                  <a:gradFill>
                    <a:gsLst>
                      <a:gs pos="0">
                        <a:srgbClr val="FFFFFF"/>
                      </a:gs>
                      <a:gs pos="100000">
                        <a:srgbClr val="FFFFFF"/>
                      </a:gs>
                    </a:gsLst>
                    <a:lin ang="5400000" scaled="1"/>
                  </a:gradFill>
                  <a:latin typeface="Segoe UI"/>
                </a:rPr>
                <a:t>and load balancing </a:t>
              </a:r>
            </a:p>
          </p:txBody>
        </p:sp>
      </p:grpSp>
      <p:grpSp>
        <p:nvGrpSpPr>
          <p:cNvPr id="34" name="Group 33"/>
          <p:cNvGrpSpPr/>
          <p:nvPr/>
        </p:nvGrpSpPr>
        <p:grpSpPr>
          <a:xfrm>
            <a:off x="6187172" y="2623865"/>
            <a:ext cx="1738660" cy="1283126"/>
            <a:chOff x="6311261" y="2675866"/>
            <a:chExt cx="1774027" cy="1309041"/>
          </a:xfrm>
        </p:grpSpPr>
        <p:sp>
          <p:nvSpPr>
            <p:cNvPr id="76" name="Freeform 57"/>
            <p:cNvSpPr>
              <a:spLocks noChangeAspect="1" noEditPoints="1"/>
            </p:cNvSpPr>
            <p:nvPr/>
          </p:nvSpPr>
          <p:spPr bwMode="auto">
            <a:xfrm>
              <a:off x="6843468" y="2675866"/>
              <a:ext cx="709613" cy="709613"/>
            </a:xfrm>
            <a:custGeom>
              <a:avLst/>
              <a:gdLst>
                <a:gd name="T0" fmla="*/ 67 w 126"/>
                <a:gd name="T1" fmla="*/ 65 h 126"/>
                <a:gd name="T2" fmla="*/ 86 w 126"/>
                <a:gd name="T3" fmla="*/ 84 h 126"/>
                <a:gd name="T4" fmla="*/ 80 w 126"/>
                <a:gd name="T5" fmla="*/ 90 h 126"/>
                <a:gd name="T6" fmla="*/ 59 w 126"/>
                <a:gd name="T7" fmla="*/ 68 h 126"/>
                <a:gd name="T8" fmla="*/ 59 w 126"/>
                <a:gd name="T9" fmla="*/ 35 h 126"/>
                <a:gd name="T10" fmla="*/ 67 w 126"/>
                <a:gd name="T11" fmla="*/ 35 h 126"/>
                <a:gd name="T12" fmla="*/ 67 w 126"/>
                <a:gd name="T13" fmla="*/ 65 h 126"/>
                <a:gd name="T14" fmla="*/ 24 w 126"/>
                <a:gd name="T15" fmla="*/ 0 h 126"/>
                <a:gd name="T16" fmla="*/ 0 w 126"/>
                <a:gd name="T17" fmla="*/ 24 h 126"/>
                <a:gd name="T18" fmla="*/ 6 w 126"/>
                <a:gd name="T19" fmla="*/ 30 h 126"/>
                <a:gd name="T20" fmla="*/ 30 w 126"/>
                <a:gd name="T21" fmla="*/ 6 h 126"/>
                <a:gd name="T22" fmla="*/ 24 w 126"/>
                <a:gd name="T23" fmla="*/ 0 h 126"/>
                <a:gd name="T24" fmla="*/ 126 w 126"/>
                <a:gd name="T25" fmla="*/ 24 h 126"/>
                <a:gd name="T26" fmla="*/ 102 w 126"/>
                <a:gd name="T27" fmla="*/ 0 h 126"/>
                <a:gd name="T28" fmla="*/ 96 w 126"/>
                <a:gd name="T29" fmla="*/ 6 h 126"/>
                <a:gd name="T30" fmla="*/ 120 w 126"/>
                <a:gd name="T31" fmla="*/ 30 h 126"/>
                <a:gd name="T32" fmla="*/ 126 w 126"/>
                <a:gd name="T33" fmla="*/ 24 h 126"/>
                <a:gd name="T34" fmla="*/ 119 w 126"/>
                <a:gd name="T35" fmla="*/ 67 h 126"/>
                <a:gd name="T36" fmla="*/ 100 w 126"/>
                <a:gd name="T37" fmla="*/ 109 h 126"/>
                <a:gd name="T38" fmla="*/ 110 w 126"/>
                <a:gd name="T39" fmla="*/ 120 h 126"/>
                <a:gd name="T40" fmla="*/ 104 w 126"/>
                <a:gd name="T41" fmla="*/ 126 h 126"/>
                <a:gd name="T42" fmla="*/ 93 w 126"/>
                <a:gd name="T43" fmla="*/ 114 h 126"/>
                <a:gd name="T44" fmla="*/ 63 w 126"/>
                <a:gd name="T45" fmla="*/ 123 h 126"/>
                <a:gd name="T46" fmla="*/ 34 w 126"/>
                <a:gd name="T47" fmla="*/ 114 h 126"/>
                <a:gd name="T48" fmla="*/ 22 w 126"/>
                <a:gd name="T49" fmla="*/ 126 h 126"/>
                <a:gd name="T50" fmla="*/ 16 w 126"/>
                <a:gd name="T51" fmla="*/ 120 h 126"/>
                <a:gd name="T52" fmla="*/ 27 w 126"/>
                <a:gd name="T53" fmla="*/ 110 h 126"/>
                <a:gd name="T54" fmla="*/ 7 w 126"/>
                <a:gd name="T55" fmla="*/ 67 h 126"/>
                <a:gd name="T56" fmla="*/ 63 w 126"/>
                <a:gd name="T57" fmla="*/ 11 h 126"/>
                <a:gd name="T58" fmla="*/ 119 w 126"/>
                <a:gd name="T59" fmla="*/ 67 h 126"/>
                <a:gd name="T60" fmla="*/ 15 w 126"/>
                <a:gd name="T61" fmla="*/ 67 h 126"/>
                <a:gd name="T62" fmla="*/ 63 w 126"/>
                <a:gd name="T63" fmla="*/ 115 h 126"/>
                <a:gd name="T64" fmla="*/ 111 w 126"/>
                <a:gd name="T65" fmla="*/ 67 h 126"/>
                <a:gd name="T66" fmla="*/ 63 w 126"/>
                <a:gd name="T67" fmla="*/ 19 h 126"/>
                <a:gd name="T68" fmla="*/ 15 w 126"/>
                <a:gd name="T69" fmla="*/ 67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6" h="126">
                  <a:moveTo>
                    <a:pt x="67" y="65"/>
                  </a:moveTo>
                  <a:cubicBezTo>
                    <a:pt x="86" y="84"/>
                    <a:pt x="86" y="84"/>
                    <a:pt x="86" y="84"/>
                  </a:cubicBezTo>
                  <a:cubicBezTo>
                    <a:pt x="80" y="90"/>
                    <a:pt x="80" y="90"/>
                    <a:pt x="80" y="90"/>
                  </a:cubicBezTo>
                  <a:cubicBezTo>
                    <a:pt x="59" y="68"/>
                    <a:pt x="59" y="68"/>
                    <a:pt x="59" y="68"/>
                  </a:cubicBezTo>
                  <a:cubicBezTo>
                    <a:pt x="59" y="35"/>
                    <a:pt x="59" y="35"/>
                    <a:pt x="59" y="35"/>
                  </a:cubicBezTo>
                  <a:cubicBezTo>
                    <a:pt x="67" y="35"/>
                    <a:pt x="67" y="35"/>
                    <a:pt x="67" y="35"/>
                  </a:cubicBezTo>
                  <a:lnTo>
                    <a:pt x="67" y="65"/>
                  </a:lnTo>
                  <a:close/>
                  <a:moveTo>
                    <a:pt x="24" y="0"/>
                  </a:moveTo>
                  <a:cubicBezTo>
                    <a:pt x="0" y="24"/>
                    <a:pt x="0" y="24"/>
                    <a:pt x="0" y="24"/>
                  </a:cubicBezTo>
                  <a:cubicBezTo>
                    <a:pt x="6" y="30"/>
                    <a:pt x="6" y="30"/>
                    <a:pt x="6" y="30"/>
                  </a:cubicBezTo>
                  <a:cubicBezTo>
                    <a:pt x="30" y="6"/>
                    <a:pt x="30" y="6"/>
                    <a:pt x="30" y="6"/>
                  </a:cubicBezTo>
                  <a:lnTo>
                    <a:pt x="24" y="0"/>
                  </a:lnTo>
                  <a:close/>
                  <a:moveTo>
                    <a:pt x="126" y="24"/>
                  </a:moveTo>
                  <a:cubicBezTo>
                    <a:pt x="102" y="0"/>
                    <a:pt x="102" y="0"/>
                    <a:pt x="102" y="0"/>
                  </a:cubicBezTo>
                  <a:cubicBezTo>
                    <a:pt x="96" y="6"/>
                    <a:pt x="96" y="6"/>
                    <a:pt x="96" y="6"/>
                  </a:cubicBezTo>
                  <a:cubicBezTo>
                    <a:pt x="120" y="30"/>
                    <a:pt x="120" y="30"/>
                    <a:pt x="120" y="30"/>
                  </a:cubicBezTo>
                  <a:lnTo>
                    <a:pt x="126" y="24"/>
                  </a:lnTo>
                  <a:close/>
                  <a:moveTo>
                    <a:pt x="119" y="67"/>
                  </a:moveTo>
                  <a:cubicBezTo>
                    <a:pt x="119" y="84"/>
                    <a:pt x="111" y="99"/>
                    <a:pt x="100" y="109"/>
                  </a:cubicBezTo>
                  <a:cubicBezTo>
                    <a:pt x="110" y="120"/>
                    <a:pt x="110" y="120"/>
                    <a:pt x="110" y="120"/>
                  </a:cubicBezTo>
                  <a:cubicBezTo>
                    <a:pt x="104" y="126"/>
                    <a:pt x="104" y="126"/>
                    <a:pt x="104" y="126"/>
                  </a:cubicBezTo>
                  <a:cubicBezTo>
                    <a:pt x="93" y="114"/>
                    <a:pt x="93" y="114"/>
                    <a:pt x="93" y="114"/>
                  </a:cubicBezTo>
                  <a:cubicBezTo>
                    <a:pt x="84" y="120"/>
                    <a:pt x="74" y="123"/>
                    <a:pt x="63" y="123"/>
                  </a:cubicBezTo>
                  <a:cubicBezTo>
                    <a:pt x="52" y="123"/>
                    <a:pt x="42" y="120"/>
                    <a:pt x="34" y="114"/>
                  </a:cubicBezTo>
                  <a:cubicBezTo>
                    <a:pt x="22" y="126"/>
                    <a:pt x="22" y="126"/>
                    <a:pt x="22" y="126"/>
                  </a:cubicBezTo>
                  <a:cubicBezTo>
                    <a:pt x="16" y="120"/>
                    <a:pt x="16" y="120"/>
                    <a:pt x="16" y="120"/>
                  </a:cubicBezTo>
                  <a:cubicBezTo>
                    <a:pt x="27" y="110"/>
                    <a:pt x="27" y="110"/>
                    <a:pt x="27" y="110"/>
                  </a:cubicBezTo>
                  <a:cubicBezTo>
                    <a:pt x="15" y="99"/>
                    <a:pt x="7" y="84"/>
                    <a:pt x="7" y="67"/>
                  </a:cubicBezTo>
                  <a:cubicBezTo>
                    <a:pt x="7" y="36"/>
                    <a:pt x="32" y="11"/>
                    <a:pt x="63" y="11"/>
                  </a:cubicBezTo>
                  <a:cubicBezTo>
                    <a:pt x="94" y="11"/>
                    <a:pt x="119" y="36"/>
                    <a:pt x="119" y="67"/>
                  </a:cubicBezTo>
                  <a:moveTo>
                    <a:pt x="15" y="67"/>
                  </a:moveTo>
                  <a:cubicBezTo>
                    <a:pt x="15" y="93"/>
                    <a:pt x="37" y="115"/>
                    <a:pt x="63" y="115"/>
                  </a:cubicBezTo>
                  <a:cubicBezTo>
                    <a:pt x="90" y="115"/>
                    <a:pt x="111" y="93"/>
                    <a:pt x="111" y="67"/>
                  </a:cubicBezTo>
                  <a:cubicBezTo>
                    <a:pt x="111" y="40"/>
                    <a:pt x="90" y="19"/>
                    <a:pt x="63" y="19"/>
                  </a:cubicBezTo>
                  <a:cubicBezTo>
                    <a:pt x="37" y="19"/>
                    <a:pt x="15" y="40"/>
                    <a:pt x="15" y="67"/>
                  </a:cubicBezTo>
                </a:path>
              </a:pathLst>
            </a:custGeom>
            <a:solidFill>
              <a:srgbClr val="FFFFFF"/>
            </a:solidFill>
            <a:ln>
              <a:noFill/>
            </a:ln>
          </p:spPr>
          <p:txBody>
            <a:bodyPr vert="horz" wrap="square" lIns="91414" tIns="45706" rIns="91414" bIns="45706" numCol="1" anchor="t" anchorCtr="0" compatLnSpc="1">
              <a:prstTxWarp prst="textNoShape">
                <a:avLst/>
              </a:prstTxWarp>
            </a:bodyPr>
            <a:lstStyle/>
            <a:p>
              <a:pPr defTabSz="895874">
                <a:defRPr/>
              </a:pPr>
              <a:endParaRPr lang="en-US" kern="0">
                <a:solidFill>
                  <a:sysClr val="windowText" lastClr="000000"/>
                </a:solidFill>
                <a:latin typeface="Segoe UI"/>
              </a:endParaRPr>
            </a:p>
          </p:txBody>
        </p:sp>
        <p:sp>
          <p:nvSpPr>
            <p:cNvPr id="122" name="TextBox 121"/>
            <p:cNvSpPr txBox="1"/>
            <p:nvPr/>
          </p:nvSpPr>
          <p:spPr>
            <a:xfrm>
              <a:off x="6311261" y="3497262"/>
              <a:ext cx="1774027" cy="487645"/>
            </a:xfrm>
            <a:prstGeom prst="rect">
              <a:avLst/>
            </a:prstGeom>
            <a:noFill/>
          </p:spPr>
          <p:txBody>
            <a:bodyPr wrap="none" lIns="91414" tIns="45706" rIns="91414" bIns="45706" rtlCol="0">
              <a:spAutoFit/>
            </a:bodyPr>
            <a:lstStyle/>
            <a:p>
              <a:pPr algn="ctr" defTabSz="895152">
                <a:lnSpc>
                  <a:spcPct val="90000"/>
                </a:lnSpc>
                <a:defRPr/>
              </a:pPr>
              <a:r>
                <a:rPr lang="en-US" sz="1400" kern="0">
                  <a:gradFill>
                    <a:gsLst>
                      <a:gs pos="0">
                        <a:srgbClr val="FFFFFF"/>
                      </a:gs>
                      <a:gs pos="100000">
                        <a:srgbClr val="FFFFFF"/>
                      </a:gs>
                    </a:gsLst>
                    <a:lin ang="5400000" scaled="1"/>
                  </a:gradFill>
                  <a:latin typeface="Segoe UI"/>
                </a:rPr>
                <a:t>High availability</a:t>
              </a:r>
              <a:br>
                <a:rPr lang="en-US" sz="1400" kern="0">
                  <a:gradFill>
                    <a:gsLst>
                      <a:gs pos="0">
                        <a:srgbClr val="FFFFFF"/>
                      </a:gs>
                      <a:gs pos="100000">
                        <a:srgbClr val="FFFFFF"/>
                      </a:gs>
                    </a:gsLst>
                    <a:lin ang="5400000" scaled="1"/>
                  </a:gradFill>
                  <a:latin typeface="Segoe UI"/>
                </a:rPr>
              </a:br>
              <a:r>
                <a:rPr lang="en-US" sz="1400" kern="0">
                  <a:gradFill>
                    <a:gsLst>
                      <a:gs pos="0">
                        <a:srgbClr val="FFFFFF"/>
                      </a:gs>
                      <a:gs pos="100000">
                        <a:srgbClr val="FFFFFF"/>
                      </a:gs>
                    </a:gsLst>
                    <a:lin ang="5400000" scaled="1"/>
                  </a:gradFill>
                  <a:latin typeface="Segoe UI"/>
                </a:rPr>
                <a:t>with auto-patching </a:t>
              </a:r>
            </a:p>
          </p:txBody>
        </p:sp>
      </p:grpSp>
      <p:grpSp>
        <p:nvGrpSpPr>
          <p:cNvPr id="37" name="Group 36"/>
          <p:cNvGrpSpPr/>
          <p:nvPr/>
        </p:nvGrpSpPr>
        <p:grpSpPr>
          <a:xfrm>
            <a:off x="8117810" y="2626201"/>
            <a:ext cx="2169746" cy="1474609"/>
            <a:chOff x="8281151" y="2678247"/>
            <a:chExt cx="2213875" cy="1504391"/>
          </a:xfrm>
        </p:grpSpPr>
        <p:sp>
          <p:nvSpPr>
            <p:cNvPr id="18" name="Freeform 13"/>
            <p:cNvSpPr>
              <a:spLocks noChangeAspect="1" noEditPoints="1"/>
            </p:cNvSpPr>
            <p:nvPr/>
          </p:nvSpPr>
          <p:spPr bwMode="auto">
            <a:xfrm>
              <a:off x="8897382" y="2678247"/>
              <a:ext cx="631032" cy="704850"/>
            </a:xfrm>
            <a:custGeom>
              <a:avLst/>
              <a:gdLst>
                <a:gd name="T0" fmla="*/ 115 w 136"/>
                <a:gd name="T1" fmla="*/ 87 h 152"/>
                <a:gd name="T2" fmla="*/ 34 w 136"/>
                <a:gd name="T3" fmla="*/ 76 h 152"/>
                <a:gd name="T4" fmla="*/ 19 w 136"/>
                <a:gd name="T5" fmla="*/ 122 h 152"/>
                <a:gd name="T6" fmla="*/ 8 w 136"/>
                <a:gd name="T7" fmla="*/ 152 h 152"/>
                <a:gd name="T8" fmla="*/ 59 w 136"/>
                <a:gd name="T9" fmla="*/ 152 h 152"/>
                <a:gd name="T10" fmla="*/ 67 w 136"/>
                <a:gd name="T11" fmla="*/ 152 h 152"/>
                <a:gd name="T12" fmla="*/ 92 w 136"/>
                <a:gd name="T13" fmla="*/ 144 h 152"/>
                <a:gd name="T14" fmla="*/ 83 w 136"/>
                <a:gd name="T15" fmla="*/ 137 h 152"/>
                <a:gd name="T16" fmla="*/ 100 w 136"/>
                <a:gd name="T17" fmla="*/ 152 h 152"/>
                <a:gd name="T18" fmla="*/ 136 w 136"/>
                <a:gd name="T19" fmla="*/ 95 h 152"/>
                <a:gd name="T20" fmla="*/ 128 w 136"/>
                <a:gd name="T21" fmla="*/ 103 h 152"/>
                <a:gd name="T22" fmla="*/ 115 w 136"/>
                <a:gd name="T23" fmla="*/ 110 h 152"/>
                <a:gd name="T24" fmla="*/ 128 w 136"/>
                <a:gd name="T25" fmla="*/ 103 h 152"/>
                <a:gd name="T26" fmla="*/ 128 w 136"/>
                <a:gd name="T27" fmla="*/ 124 h 152"/>
                <a:gd name="T28" fmla="*/ 115 w 136"/>
                <a:gd name="T29" fmla="*/ 118 h 152"/>
                <a:gd name="T30" fmla="*/ 17 w 136"/>
                <a:gd name="T31" fmla="*/ 101 h 152"/>
                <a:gd name="T32" fmla="*/ 51 w 136"/>
                <a:gd name="T33" fmla="*/ 101 h 152"/>
                <a:gd name="T34" fmla="*/ 17 w 136"/>
                <a:gd name="T35" fmla="*/ 101 h 152"/>
                <a:gd name="T36" fmla="*/ 59 w 136"/>
                <a:gd name="T37" fmla="*/ 101 h 152"/>
                <a:gd name="T38" fmla="*/ 107 w 136"/>
                <a:gd name="T39" fmla="*/ 95 h 152"/>
                <a:gd name="T40" fmla="*/ 59 w 136"/>
                <a:gd name="T41" fmla="*/ 129 h 152"/>
                <a:gd name="T42" fmla="*/ 75 w 136"/>
                <a:gd name="T43" fmla="*/ 144 h 152"/>
                <a:gd name="T44" fmla="*/ 64 w 136"/>
                <a:gd name="T45" fmla="*/ 137 h 152"/>
                <a:gd name="T46" fmla="*/ 75 w 136"/>
                <a:gd name="T47" fmla="*/ 144 h 152"/>
                <a:gd name="T48" fmla="*/ 108 w 136"/>
                <a:gd name="T49" fmla="*/ 137 h 152"/>
                <a:gd name="T50" fmla="*/ 115 w 136"/>
                <a:gd name="T51" fmla="*/ 132 h 152"/>
                <a:gd name="T52" fmla="*/ 128 w 136"/>
                <a:gd name="T53" fmla="*/ 144 h 152"/>
                <a:gd name="T54" fmla="*/ 67 w 136"/>
                <a:gd name="T55" fmla="*/ 81 h 152"/>
                <a:gd name="T56" fmla="*/ 57 w 136"/>
                <a:gd name="T57" fmla="*/ 41 h 152"/>
                <a:gd name="T58" fmla="*/ 115 w 136"/>
                <a:gd name="T59" fmla="*/ 13 h 152"/>
                <a:gd name="T60" fmla="*/ 82 w 136"/>
                <a:gd name="T61" fmla="*/ 72 h 152"/>
                <a:gd name="T62" fmla="*/ 92 w 136"/>
                <a:gd name="T63" fmla="*/ 12 h 152"/>
                <a:gd name="T64" fmla="*/ 65 w 136"/>
                <a:gd name="T65" fmla="*/ 41 h 152"/>
                <a:gd name="T66" fmla="*/ 76 w 136"/>
                <a:gd name="T67" fmla="*/ 60 h 152"/>
                <a:gd name="T68" fmla="*/ 82 w 136"/>
                <a:gd name="T69" fmla="*/ 64 h 152"/>
                <a:gd name="T70" fmla="*/ 112 w 136"/>
                <a:gd name="T71" fmla="*/ 57 h 152"/>
                <a:gd name="T72" fmla="*/ 92 w 136"/>
                <a:gd name="T73" fmla="*/ 12 h 152"/>
                <a:gd name="T74" fmla="*/ 76 w 136"/>
                <a:gd name="T75" fmla="*/ 32 h 152"/>
                <a:gd name="T76" fmla="*/ 91 w 136"/>
                <a:gd name="T77" fmla="*/ 45 h 152"/>
                <a:gd name="T78" fmla="*/ 99 w 136"/>
                <a:gd name="T79" fmla="*/ 49 h 152"/>
                <a:gd name="T80" fmla="*/ 102 w 136"/>
                <a:gd name="T81" fmla="*/ 38 h 152"/>
                <a:gd name="T82" fmla="*/ 99 w 136"/>
                <a:gd name="T83" fmla="*/ 26 h 152"/>
                <a:gd name="T84" fmla="*/ 99 w 136"/>
                <a:gd name="T85" fmla="*/ 49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6" h="152">
                  <a:moveTo>
                    <a:pt x="115" y="95"/>
                  </a:moveTo>
                  <a:cubicBezTo>
                    <a:pt x="115" y="87"/>
                    <a:pt x="115" y="87"/>
                    <a:pt x="115" y="87"/>
                  </a:cubicBezTo>
                  <a:cubicBezTo>
                    <a:pt x="54" y="87"/>
                    <a:pt x="54" y="87"/>
                    <a:pt x="54" y="87"/>
                  </a:cubicBezTo>
                  <a:cubicBezTo>
                    <a:pt x="49" y="80"/>
                    <a:pt x="42" y="76"/>
                    <a:pt x="34" y="76"/>
                  </a:cubicBezTo>
                  <a:cubicBezTo>
                    <a:pt x="20" y="76"/>
                    <a:pt x="9" y="88"/>
                    <a:pt x="9" y="101"/>
                  </a:cubicBezTo>
                  <a:cubicBezTo>
                    <a:pt x="9" y="110"/>
                    <a:pt x="13" y="117"/>
                    <a:pt x="19" y="122"/>
                  </a:cubicBezTo>
                  <a:cubicBezTo>
                    <a:pt x="8" y="127"/>
                    <a:pt x="0" y="139"/>
                    <a:pt x="0" y="152"/>
                  </a:cubicBezTo>
                  <a:cubicBezTo>
                    <a:pt x="8" y="152"/>
                    <a:pt x="8" y="152"/>
                    <a:pt x="8" y="152"/>
                  </a:cubicBezTo>
                  <a:cubicBezTo>
                    <a:pt x="8" y="138"/>
                    <a:pt x="20" y="126"/>
                    <a:pt x="34" y="126"/>
                  </a:cubicBezTo>
                  <a:cubicBezTo>
                    <a:pt x="48" y="126"/>
                    <a:pt x="59" y="138"/>
                    <a:pt x="59" y="152"/>
                  </a:cubicBezTo>
                  <a:cubicBezTo>
                    <a:pt x="67" y="152"/>
                    <a:pt x="67" y="152"/>
                    <a:pt x="67" y="152"/>
                  </a:cubicBezTo>
                  <a:cubicBezTo>
                    <a:pt x="67" y="152"/>
                    <a:pt x="67" y="152"/>
                    <a:pt x="67" y="152"/>
                  </a:cubicBezTo>
                  <a:cubicBezTo>
                    <a:pt x="92" y="152"/>
                    <a:pt x="92" y="152"/>
                    <a:pt x="92" y="152"/>
                  </a:cubicBezTo>
                  <a:cubicBezTo>
                    <a:pt x="92" y="144"/>
                    <a:pt x="92" y="144"/>
                    <a:pt x="92" y="144"/>
                  </a:cubicBezTo>
                  <a:cubicBezTo>
                    <a:pt x="83" y="144"/>
                    <a:pt x="83" y="144"/>
                    <a:pt x="83" y="144"/>
                  </a:cubicBezTo>
                  <a:cubicBezTo>
                    <a:pt x="83" y="137"/>
                    <a:pt x="83" y="137"/>
                    <a:pt x="83" y="137"/>
                  </a:cubicBezTo>
                  <a:cubicBezTo>
                    <a:pt x="100" y="137"/>
                    <a:pt x="100" y="137"/>
                    <a:pt x="100" y="137"/>
                  </a:cubicBezTo>
                  <a:cubicBezTo>
                    <a:pt x="100" y="152"/>
                    <a:pt x="100" y="152"/>
                    <a:pt x="100" y="152"/>
                  </a:cubicBezTo>
                  <a:cubicBezTo>
                    <a:pt x="136" y="152"/>
                    <a:pt x="136" y="152"/>
                    <a:pt x="136" y="152"/>
                  </a:cubicBezTo>
                  <a:cubicBezTo>
                    <a:pt x="136" y="95"/>
                    <a:pt x="136" y="95"/>
                    <a:pt x="136" y="95"/>
                  </a:cubicBezTo>
                  <a:lnTo>
                    <a:pt x="115" y="95"/>
                  </a:lnTo>
                  <a:close/>
                  <a:moveTo>
                    <a:pt x="128" y="103"/>
                  </a:moveTo>
                  <a:cubicBezTo>
                    <a:pt x="128" y="110"/>
                    <a:pt x="128" y="110"/>
                    <a:pt x="128" y="110"/>
                  </a:cubicBezTo>
                  <a:cubicBezTo>
                    <a:pt x="115" y="110"/>
                    <a:pt x="115" y="110"/>
                    <a:pt x="115" y="110"/>
                  </a:cubicBezTo>
                  <a:cubicBezTo>
                    <a:pt x="115" y="103"/>
                    <a:pt x="115" y="103"/>
                    <a:pt x="115" y="103"/>
                  </a:cubicBezTo>
                  <a:lnTo>
                    <a:pt x="128" y="103"/>
                  </a:lnTo>
                  <a:close/>
                  <a:moveTo>
                    <a:pt x="128" y="118"/>
                  </a:moveTo>
                  <a:cubicBezTo>
                    <a:pt x="128" y="124"/>
                    <a:pt x="128" y="124"/>
                    <a:pt x="128" y="124"/>
                  </a:cubicBezTo>
                  <a:cubicBezTo>
                    <a:pt x="115" y="124"/>
                    <a:pt x="115" y="124"/>
                    <a:pt x="115" y="124"/>
                  </a:cubicBezTo>
                  <a:cubicBezTo>
                    <a:pt x="115" y="118"/>
                    <a:pt x="115" y="118"/>
                    <a:pt x="115" y="118"/>
                  </a:cubicBezTo>
                  <a:lnTo>
                    <a:pt x="128" y="118"/>
                  </a:lnTo>
                  <a:close/>
                  <a:moveTo>
                    <a:pt x="17" y="101"/>
                  </a:moveTo>
                  <a:cubicBezTo>
                    <a:pt x="17" y="92"/>
                    <a:pt x="24" y="84"/>
                    <a:pt x="34" y="84"/>
                  </a:cubicBezTo>
                  <a:cubicBezTo>
                    <a:pt x="43" y="84"/>
                    <a:pt x="51" y="92"/>
                    <a:pt x="51" y="101"/>
                  </a:cubicBezTo>
                  <a:cubicBezTo>
                    <a:pt x="51" y="111"/>
                    <a:pt x="43" y="118"/>
                    <a:pt x="34" y="118"/>
                  </a:cubicBezTo>
                  <a:cubicBezTo>
                    <a:pt x="24" y="118"/>
                    <a:pt x="17" y="111"/>
                    <a:pt x="17" y="101"/>
                  </a:cubicBezTo>
                  <a:close/>
                  <a:moveTo>
                    <a:pt x="48" y="122"/>
                  </a:moveTo>
                  <a:cubicBezTo>
                    <a:pt x="55" y="117"/>
                    <a:pt x="59" y="110"/>
                    <a:pt x="59" y="101"/>
                  </a:cubicBezTo>
                  <a:cubicBezTo>
                    <a:pt x="59" y="99"/>
                    <a:pt x="58" y="97"/>
                    <a:pt x="58" y="95"/>
                  </a:cubicBezTo>
                  <a:cubicBezTo>
                    <a:pt x="107" y="95"/>
                    <a:pt x="107" y="95"/>
                    <a:pt x="107" y="95"/>
                  </a:cubicBezTo>
                  <a:cubicBezTo>
                    <a:pt x="107" y="129"/>
                    <a:pt x="107" y="129"/>
                    <a:pt x="107" y="129"/>
                  </a:cubicBezTo>
                  <a:cubicBezTo>
                    <a:pt x="59" y="129"/>
                    <a:pt x="59" y="129"/>
                    <a:pt x="59" y="129"/>
                  </a:cubicBezTo>
                  <a:cubicBezTo>
                    <a:pt x="56" y="126"/>
                    <a:pt x="52" y="123"/>
                    <a:pt x="48" y="122"/>
                  </a:cubicBezTo>
                  <a:close/>
                  <a:moveTo>
                    <a:pt x="75" y="144"/>
                  </a:moveTo>
                  <a:cubicBezTo>
                    <a:pt x="66" y="144"/>
                    <a:pt x="66" y="144"/>
                    <a:pt x="66" y="144"/>
                  </a:cubicBezTo>
                  <a:cubicBezTo>
                    <a:pt x="66" y="142"/>
                    <a:pt x="65" y="139"/>
                    <a:pt x="64" y="137"/>
                  </a:cubicBezTo>
                  <a:cubicBezTo>
                    <a:pt x="75" y="137"/>
                    <a:pt x="75" y="137"/>
                    <a:pt x="75" y="137"/>
                  </a:cubicBezTo>
                  <a:lnTo>
                    <a:pt x="75" y="144"/>
                  </a:lnTo>
                  <a:close/>
                  <a:moveTo>
                    <a:pt x="108" y="144"/>
                  </a:moveTo>
                  <a:cubicBezTo>
                    <a:pt x="108" y="137"/>
                    <a:pt x="108" y="137"/>
                    <a:pt x="108" y="137"/>
                  </a:cubicBezTo>
                  <a:cubicBezTo>
                    <a:pt x="115" y="137"/>
                    <a:pt x="115" y="137"/>
                    <a:pt x="115" y="137"/>
                  </a:cubicBezTo>
                  <a:cubicBezTo>
                    <a:pt x="115" y="132"/>
                    <a:pt x="115" y="132"/>
                    <a:pt x="115" y="132"/>
                  </a:cubicBezTo>
                  <a:cubicBezTo>
                    <a:pt x="128" y="132"/>
                    <a:pt x="128" y="132"/>
                    <a:pt x="128" y="132"/>
                  </a:cubicBezTo>
                  <a:cubicBezTo>
                    <a:pt x="128" y="144"/>
                    <a:pt x="128" y="144"/>
                    <a:pt x="128" y="144"/>
                  </a:cubicBezTo>
                  <a:lnTo>
                    <a:pt x="108" y="144"/>
                  </a:lnTo>
                  <a:close/>
                  <a:moveTo>
                    <a:pt x="67" y="81"/>
                  </a:moveTo>
                  <a:cubicBezTo>
                    <a:pt x="68" y="64"/>
                    <a:pt x="68" y="64"/>
                    <a:pt x="68" y="64"/>
                  </a:cubicBezTo>
                  <a:cubicBezTo>
                    <a:pt x="62" y="58"/>
                    <a:pt x="58" y="50"/>
                    <a:pt x="57" y="41"/>
                  </a:cubicBezTo>
                  <a:cubicBezTo>
                    <a:pt x="57" y="32"/>
                    <a:pt x="60" y="23"/>
                    <a:pt x="66" y="16"/>
                  </a:cubicBezTo>
                  <a:cubicBezTo>
                    <a:pt x="79" y="1"/>
                    <a:pt x="101" y="0"/>
                    <a:pt x="115" y="13"/>
                  </a:cubicBezTo>
                  <a:cubicBezTo>
                    <a:pt x="130" y="26"/>
                    <a:pt x="131" y="48"/>
                    <a:pt x="118" y="62"/>
                  </a:cubicBezTo>
                  <a:cubicBezTo>
                    <a:pt x="109" y="72"/>
                    <a:pt x="95" y="76"/>
                    <a:pt x="82" y="72"/>
                  </a:cubicBezTo>
                  <a:lnTo>
                    <a:pt x="67" y="81"/>
                  </a:lnTo>
                  <a:close/>
                  <a:moveTo>
                    <a:pt x="92" y="12"/>
                  </a:moveTo>
                  <a:cubicBezTo>
                    <a:pt x="85" y="12"/>
                    <a:pt x="77" y="15"/>
                    <a:pt x="72" y="21"/>
                  </a:cubicBezTo>
                  <a:cubicBezTo>
                    <a:pt x="67" y="27"/>
                    <a:pt x="65" y="33"/>
                    <a:pt x="65" y="41"/>
                  </a:cubicBezTo>
                  <a:cubicBezTo>
                    <a:pt x="66" y="48"/>
                    <a:pt x="69" y="54"/>
                    <a:pt x="74" y="59"/>
                  </a:cubicBezTo>
                  <a:cubicBezTo>
                    <a:pt x="76" y="60"/>
                    <a:pt x="76" y="60"/>
                    <a:pt x="76" y="60"/>
                  </a:cubicBezTo>
                  <a:cubicBezTo>
                    <a:pt x="76" y="67"/>
                    <a:pt x="76" y="67"/>
                    <a:pt x="76" y="67"/>
                  </a:cubicBezTo>
                  <a:cubicBezTo>
                    <a:pt x="82" y="64"/>
                    <a:pt x="82" y="64"/>
                    <a:pt x="82" y="64"/>
                  </a:cubicBezTo>
                  <a:cubicBezTo>
                    <a:pt x="83" y="64"/>
                    <a:pt x="83" y="64"/>
                    <a:pt x="83" y="64"/>
                  </a:cubicBezTo>
                  <a:cubicBezTo>
                    <a:pt x="94" y="68"/>
                    <a:pt x="105" y="65"/>
                    <a:pt x="112" y="57"/>
                  </a:cubicBezTo>
                  <a:cubicBezTo>
                    <a:pt x="122" y="46"/>
                    <a:pt x="121" y="29"/>
                    <a:pt x="110" y="19"/>
                  </a:cubicBezTo>
                  <a:cubicBezTo>
                    <a:pt x="105" y="14"/>
                    <a:pt x="99" y="12"/>
                    <a:pt x="92" y="12"/>
                  </a:cubicBezTo>
                  <a:close/>
                  <a:moveTo>
                    <a:pt x="86" y="48"/>
                  </a:moveTo>
                  <a:cubicBezTo>
                    <a:pt x="76" y="32"/>
                    <a:pt x="76" y="32"/>
                    <a:pt x="76" y="32"/>
                  </a:cubicBezTo>
                  <a:cubicBezTo>
                    <a:pt x="81" y="29"/>
                    <a:pt x="81" y="29"/>
                    <a:pt x="81" y="29"/>
                  </a:cubicBezTo>
                  <a:cubicBezTo>
                    <a:pt x="91" y="45"/>
                    <a:pt x="91" y="45"/>
                    <a:pt x="91" y="45"/>
                  </a:cubicBezTo>
                  <a:lnTo>
                    <a:pt x="86" y="48"/>
                  </a:lnTo>
                  <a:close/>
                  <a:moveTo>
                    <a:pt x="99" y="49"/>
                  </a:moveTo>
                  <a:cubicBezTo>
                    <a:pt x="95" y="45"/>
                    <a:pt x="95" y="45"/>
                    <a:pt x="95" y="45"/>
                  </a:cubicBezTo>
                  <a:cubicBezTo>
                    <a:pt x="102" y="38"/>
                    <a:pt x="102" y="38"/>
                    <a:pt x="102" y="38"/>
                  </a:cubicBezTo>
                  <a:cubicBezTo>
                    <a:pt x="94" y="30"/>
                    <a:pt x="94" y="30"/>
                    <a:pt x="94" y="30"/>
                  </a:cubicBezTo>
                  <a:cubicBezTo>
                    <a:pt x="99" y="26"/>
                    <a:pt x="99" y="26"/>
                    <a:pt x="99" y="26"/>
                  </a:cubicBezTo>
                  <a:cubicBezTo>
                    <a:pt x="110" y="38"/>
                    <a:pt x="110" y="38"/>
                    <a:pt x="110" y="38"/>
                  </a:cubicBezTo>
                  <a:lnTo>
                    <a:pt x="99" y="49"/>
                  </a:lnTo>
                  <a:close/>
                </a:path>
              </a:pathLst>
            </a:custGeom>
            <a:solidFill>
              <a:srgbClr val="FFFFFF"/>
            </a:solidFill>
            <a:ln>
              <a:noFill/>
            </a:ln>
          </p:spPr>
          <p:txBody>
            <a:bodyPr vert="horz" wrap="square" lIns="91414" tIns="45706" rIns="91414" bIns="45706" numCol="1" anchor="t" anchorCtr="0" compatLnSpc="1">
              <a:prstTxWarp prst="textNoShape">
                <a:avLst/>
              </a:prstTxWarp>
            </a:bodyPr>
            <a:lstStyle/>
            <a:p>
              <a:pPr defTabSz="895874">
                <a:defRPr/>
              </a:pPr>
              <a:endParaRPr lang="en-US" kern="0">
                <a:solidFill>
                  <a:sysClr val="windowText" lastClr="000000"/>
                </a:solidFill>
                <a:latin typeface="Segoe UI"/>
              </a:endParaRPr>
            </a:p>
          </p:txBody>
        </p:sp>
        <p:sp>
          <p:nvSpPr>
            <p:cNvPr id="131" name="TextBox 130"/>
            <p:cNvSpPr txBox="1"/>
            <p:nvPr/>
          </p:nvSpPr>
          <p:spPr>
            <a:xfrm>
              <a:off x="8281151" y="3497337"/>
              <a:ext cx="2213875" cy="685301"/>
            </a:xfrm>
            <a:prstGeom prst="rect">
              <a:avLst/>
            </a:prstGeom>
            <a:noFill/>
          </p:spPr>
          <p:txBody>
            <a:bodyPr wrap="none" lIns="91414" tIns="45706" rIns="91414" bIns="45706" rtlCol="0">
              <a:spAutoFit/>
            </a:bodyPr>
            <a:lstStyle/>
            <a:p>
              <a:pPr algn="ctr" defTabSz="895152">
                <a:lnSpc>
                  <a:spcPct val="90000"/>
                </a:lnSpc>
                <a:defRPr/>
              </a:pPr>
              <a:r>
                <a:rPr lang="en-US" sz="1400" kern="0">
                  <a:gradFill>
                    <a:gsLst>
                      <a:gs pos="0">
                        <a:srgbClr val="FFFFFF"/>
                      </a:gs>
                      <a:gs pos="100000">
                        <a:srgbClr val="FFFFFF"/>
                      </a:gs>
                    </a:gsLst>
                    <a:lin ang="5400000" scaled="1"/>
                  </a:gradFill>
                  <a:latin typeface="Segoe UI"/>
                </a:rPr>
                <a:t>Simple</a:t>
              </a:r>
            </a:p>
            <a:p>
              <a:pPr algn="ctr" defTabSz="895152">
                <a:lnSpc>
                  <a:spcPct val="90000"/>
                </a:lnSpc>
                <a:defRPr/>
              </a:pPr>
              <a:r>
                <a:rPr lang="en-US" sz="1400" kern="0">
                  <a:gradFill>
                    <a:gsLst>
                      <a:gs pos="0">
                        <a:srgbClr val="FFFFFF"/>
                      </a:gs>
                      <a:gs pos="100000">
                        <a:srgbClr val="FFFFFF"/>
                      </a:gs>
                    </a:gsLst>
                    <a:lin ang="5400000" scaled="1"/>
                  </a:gradFill>
                  <a:latin typeface="Segoe UI"/>
                </a:rPr>
                <a:t>Programming models for</a:t>
              </a:r>
            </a:p>
            <a:p>
              <a:pPr algn="ctr" defTabSz="895152">
                <a:lnSpc>
                  <a:spcPct val="90000"/>
                </a:lnSpc>
                <a:defRPr/>
              </a:pPr>
              <a:r>
                <a:rPr lang="en-US" sz="1400" kern="0">
                  <a:gradFill>
                    <a:gsLst>
                      <a:gs pos="0">
                        <a:srgbClr val="FFFFFF"/>
                      </a:gs>
                      <a:gs pos="100000">
                        <a:srgbClr val="FFFFFF"/>
                      </a:gs>
                    </a:gsLst>
                    <a:lin ang="5400000" scaled="1"/>
                  </a:gradFill>
                  <a:latin typeface="Segoe UI"/>
                </a:rPr>
                <a:t>.NET, Java</a:t>
              </a:r>
            </a:p>
          </p:txBody>
        </p:sp>
      </p:grpSp>
      <p:sp>
        <p:nvSpPr>
          <p:cNvPr id="134" name="TextBox 133"/>
          <p:cNvSpPr txBox="1"/>
          <p:nvPr/>
        </p:nvSpPr>
        <p:spPr>
          <a:xfrm>
            <a:off x="10324872" y="3429002"/>
            <a:ext cx="1245077" cy="477991"/>
          </a:xfrm>
          <a:prstGeom prst="rect">
            <a:avLst/>
          </a:prstGeom>
          <a:noFill/>
        </p:spPr>
        <p:txBody>
          <a:bodyPr wrap="none" lIns="89595" tIns="44798" rIns="89595" bIns="44798" rtlCol="0">
            <a:spAutoFit/>
          </a:bodyPr>
          <a:lstStyle/>
          <a:p>
            <a:pPr algn="ctr" defTabSz="895152">
              <a:lnSpc>
                <a:spcPct val="90000"/>
              </a:lnSpc>
              <a:defRPr/>
            </a:pPr>
            <a:r>
              <a:rPr lang="en-US" sz="1400" kern="0">
                <a:gradFill>
                  <a:gsLst>
                    <a:gs pos="0">
                      <a:srgbClr val="FFFFFF"/>
                    </a:gs>
                    <a:gs pos="100000">
                      <a:srgbClr val="FFFFFF"/>
                    </a:gs>
                  </a:gsLst>
                  <a:lin ang="5400000" scaled="1"/>
                </a:gradFill>
                <a:latin typeface="Segoe UI"/>
              </a:rPr>
              <a:t>Stateful</a:t>
            </a:r>
          </a:p>
          <a:p>
            <a:pPr algn="ctr" defTabSz="895152">
              <a:lnSpc>
                <a:spcPct val="90000"/>
              </a:lnSpc>
              <a:defRPr/>
            </a:pPr>
            <a:r>
              <a:rPr lang="en-US" sz="1400" kern="0">
                <a:gradFill>
                  <a:gsLst>
                    <a:gs pos="0">
                      <a:srgbClr val="FFFFFF"/>
                    </a:gs>
                    <a:gs pos="100000">
                      <a:srgbClr val="FFFFFF"/>
                    </a:gs>
                  </a:gsLst>
                  <a:lin ang="5400000" scaled="1"/>
                </a:gradFill>
                <a:latin typeface="Segoe UI"/>
              </a:rPr>
              <a:t>microservices</a:t>
            </a:r>
          </a:p>
        </p:txBody>
      </p:sp>
      <p:pic>
        <p:nvPicPr>
          <p:cNvPr id="58" name="Picture 57"/>
          <p:cNvPicPr>
            <a:picLocks noChangeAspect="1"/>
          </p:cNvPicPr>
          <p:nvPr/>
        </p:nvPicPr>
        <p:blipFill>
          <a:blip r:embed="rId3"/>
          <a:stretch>
            <a:fillRect/>
          </a:stretch>
        </p:blipFill>
        <p:spPr>
          <a:xfrm>
            <a:off x="270896" y="2152298"/>
            <a:ext cx="1747082" cy="1747330"/>
          </a:xfrm>
          <a:prstGeom prst="rect">
            <a:avLst/>
          </a:prstGeom>
        </p:spPr>
      </p:pic>
      <p:sp>
        <p:nvSpPr>
          <p:cNvPr id="59" name="TextBox 58"/>
          <p:cNvSpPr txBox="1"/>
          <p:nvPr/>
        </p:nvSpPr>
        <p:spPr>
          <a:xfrm>
            <a:off x="461920" y="3664313"/>
            <a:ext cx="1365268" cy="284247"/>
          </a:xfrm>
          <a:prstGeom prst="rect">
            <a:avLst/>
          </a:prstGeom>
          <a:noFill/>
        </p:spPr>
        <p:txBody>
          <a:bodyPr wrap="none" lIns="89595" tIns="44798" rIns="89595" bIns="44798" rtlCol="0">
            <a:spAutoFit/>
          </a:bodyPr>
          <a:lstStyle/>
          <a:p>
            <a:pPr algn="ctr" defTabSz="895152">
              <a:lnSpc>
                <a:spcPct val="90000"/>
              </a:lnSpc>
              <a:defRPr/>
            </a:pPr>
            <a:r>
              <a:rPr lang="en-US" sz="1400" kern="0">
                <a:gradFill>
                  <a:gsLst>
                    <a:gs pos="0">
                      <a:srgbClr val="FFFFFF"/>
                    </a:gs>
                    <a:gs pos="100000">
                      <a:srgbClr val="FFFFFF"/>
                    </a:gs>
                  </a:gsLst>
                  <a:lin ang="5400000" scaled="1"/>
                </a:gradFill>
                <a:latin typeface="Segoe UI"/>
              </a:rPr>
              <a:t>Highly scalable</a:t>
            </a:r>
          </a:p>
        </p:txBody>
      </p:sp>
      <p:pic>
        <p:nvPicPr>
          <p:cNvPr id="60" name="Picture 59"/>
          <p:cNvPicPr>
            <a:picLocks noChangeAspect="1"/>
          </p:cNvPicPr>
          <p:nvPr/>
        </p:nvPicPr>
        <p:blipFill>
          <a:blip r:embed="rId4"/>
          <a:stretch>
            <a:fillRect/>
          </a:stretch>
        </p:blipFill>
        <p:spPr>
          <a:xfrm>
            <a:off x="2580702" y="2464000"/>
            <a:ext cx="1192608" cy="1192777"/>
          </a:xfrm>
          <a:prstGeom prst="rect">
            <a:avLst/>
          </a:prstGeom>
        </p:spPr>
      </p:pic>
      <p:sp>
        <p:nvSpPr>
          <p:cNvPr id="61" name="TextBox 60"/>
          <p:cNvSpPr txBox="1"/>
          <p:nvPr/>
        </p:nvSpPr>
        <p:spPr>
          <a:xfrm>
            <a:off x="2372476" y="3664313"/>
            <a:ext cx="1554368" cy="284247"/>
          </a:xfrm>
          <a:prstGeom prst="rect">
            <a:avLst/>
          </a:prstGeom>
          <a:noFill/>
        </p:spPr>
        <p:txBody>
          <a:bodyPr wrap="none" lIns="89595" tIns="44798" rIns="89595" bIns="44798" rtlCol="0">
            <a:spAutoFit/>
          </a:bodyPr>
          <a:lstStyle/>
          <a:p>
            <a:pPr algn="ctr" defTabSz="895152">
              <a:lnSpc>
                <a:spcPct val="90000"/>
              </a:lnSpc>
              <a:defRPr/>
            </a:pPr>
            <a:r>
              <a:rPr lang="en-US" sz="1400" kern="0">
                <a:gradFill>
                  <a:gsLst>
                    <a:gs pos="0">
                      <a:srgbClr val="FFFFFF"/>
                    </a:gs>
                    <a:gs pos="100000">
                      <a:srgbClr val="FFFFFF"/>
                    </a:gs>
                  </a:gsLst>
                  <a:lin ang="5400000" scaled="1"/>
                </a:gradFill>
                <a:latin typeface="Segoe UI"/>
              </a:rPr>
              <a:t>24 X 7 availability</a:t>
            </a:r>
          </a:p>
        </p:txBody>
      </p:sp>
      <p:pic>
        <p:nvPicPr>
          <p:cNvPr id="80" name="Picture 4" descr="http://devopscube.com/wp-content/uploads/2015/01/SWARM.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flipH="1">
            <a:off x="470909" y="4379425"/>
            <a:ext cx="1293780" cy="1077433"/>
          </a:xfrm>
          <a:prstGeom prst="rect">
            <a:avLst/>
          </a:prstGeom>
          <a:solidFill>
            <a:schemeClr val="tx2"/>
          </a:solidFill>
          <a:extLst/>
        </p:spPr>
      </p:pic>
      <p:sp>
        <p:nvSpPr>
          <p:cNvPr id="81" name="TextBox 80"/>
          <p:cNvSpPr txBox="1"/>
          <p:nvPr/>
        </p:nvSpPr>
        <p:spPr>
          <a:xfrm>
            <a:off x="231331" y="5656129"/>
            <a:ext cx="1719431" cy="671734"/>
          </a:xfrm>
          <a:prstGeom prst="rect">
            <a:avLst/>
          </a:prstGeom>
          <a:noFill/>
        </p:spPr>
        <p:txBody>
          <a:bodyPr wrap="none" lIns="89595" tIns="44798" rIns="89595" bIns="44798" rtlCol="0">
            <a:spAutoFit/>
          </a:bodyPr>
          <a:lstStyle/>
          <a:p>
            <a:pPr algn="ctr" defTabSz="895152">
              <a:lnSpc>
                <a:spcPct val="90000"/>
              </a:lnSpc>
              <a:defRPr/>
            </a:pPr>
            <a:r>
              <a:rPr lang="en-US" sz="1400" kern="0">
                <a:gradFill>
                  <a:gsLst>
                    <a:gs pos="0">
                      <a:srgbClr val="FFFFFF"/>
                    </a:gs>
                    <a:gs pos="100000">
                      <a:srgbClr val="FFFFFF"/>
                    </a:gs>
                  </a:gsLst>
                  <a:lin ang="5400000" scaled="1"/>
                </a:gradFill>
                <a:latin typeface="Segoe UI"/>
              </a:rPr>
              <a:t>Windows and Linux</a:t>
            </a:r>
          </a:p>
          <a:p>
            <a:pPr algn="ctr" defTabSz="895152">
              <a:lnSpc>
                <a:spcPct val="90000"/>
              </a:lnSpc>
              <a:defRPr/>
            </a:pPr>
            <a:r>
              <a:rPr lang="en-US" sz="1400" kern="0">
                <a:gradFill>
                  <a:gsLst>
                    <a:gs pos="0">
                      <a:srgbClr val="FFFFFF"/>
                    </a:gs>
                    <a:gs pos="100000">
                      <a:srgbClr val="FFFFFF"/>
                    </a:gs>
                  </a:gsLst>
                  <a:lin ang="5400000" scaled="1"/>
                </a:gradFill>
                <a:latin typeface="Segoe UI"/>
              </a:rPr>
              <a:t>Container </a:t>
            </a:r>
          </a:p>
          <a:p>
            <a:pPr algn="ctr" defTabSz="895152">
              <a:lnSpc>
                <a:spcPct val="90000"/>
              </a:lnSpc>
              <a:defRPr/>
            </a:pPr>
            <a:r>
              <a:rPr lang="en-US" sz="1400" kern="0">
                <a:gradFill>
                  <a:gsLst>
                    <a:gs pos="0">
                      <a:srgbClr val="FFFFFF"/>
                    </a:gs>
                    <a:gs pos="100000">
                      <a:srgbClr val="FFFFFF"/>
                    </a:gs>
                  </a:gsLst>
                  <a:lin ang="5400000" scaled="1"/>
                </a:gradFill>
                <a:latin typeface="Segoe UI"/>
              </a:rPr>
              <a:t>Orchestration</a:t>
            </a:r>
          </a:p>
        </p:txBody>
      </p:sp>
      <p:pic>
        <p:nvPicPr>
          <p:cNvPr id="82" name="Picture 81"/>
          <p:cNvPicPr>
            <a:picLocks noChangeAspect="1"/>
          </p:cNvPicPr>
          <p:nvPr/>
        </p:nvPicPr>
        <p:blipFill>
          <a:blip r:embed="rId6"/>
          <a:stretch>
            <a:fillRect/>
          </a:stretch>
        </p:blipFill>
        <p:spPr>
          <a:xfrm>
            <a:off x="2178929" y="3938947"/>
            <a:ext cx="1945496" cy="1945772"/>
          </a:xfrm>
          <a:prstGeom prst="rect">
            <a:avLst/>
          </a:prstGeom>
        </p:spPr>
      </p:pic>
      <p:sp>
        <p:nvSpPr>
          <p:cNvPr id="83" name="TextBox 82"/>
          <p:cNvSpPr txBox="1"/>
          <p:nvPr/>
        </p:nvSpPr>
        <p:spPr>
          <a:xfrm>
            <a:off x="2098800" y="5699187"/>
            <a:ext cx="1948595" cy="477991"/>
          </a:xfrm>
          <a:prstGeom prst="rect">
            <a:avLst/>
          </a:prstGeom>
          <a:noFill/>
        </p:spPr>
        <p:txBody>
          <a:bodyPr wrap="none" lIns="89595" tIns="44798" rIns="89595" bIns="44798" rtlCol="0">
            <a:spAutoFit/>
          </a:bodyPr>
          <a:lstStyle/>
          <a:p>
            <a:pPr algn="ctr" defTabSz="895152">
              <a:lnSpc>
                <a:spcPct val="90000"/>
              </a:lnSpc>
              <a:defRPr/>
            </a:pPr>
            <a:r>
              <a:rPr lang="en-US" sz="1400" kern="0">
                <a:gradFill>
                  <a:gsLst>
                    <a:gs pos="0">
                      <a:srgbClr val="FFFFFF"/>
                    </a:gs>
                    <a:gs pos="100000">
                      <a:srgbClr val="FFFFFF"/>
                    </a:gs>
                  </a:gsLst>
                  <a:lin ang="5400000" scaled="1"/>
                </a:gradFill>
                <a:latin typeface="Segoe UI"/>
              </a:rPr>
              <a:t>DevOps and </a:t>
            </a:r>
          </a:p>
          <a:p>
            <a:pPr algn="ctr" defTabSz="895152">
              <a:lnSpc>
                <a:spcPct val="90000"/>
              </a:lnSpc>
              <a:defRPr/>
            </a:pPr>
            <a:r>
              <a:rPr lang="en-US" sz="1400" kern="0">
                <a:gradFill>
                  <a:gsLst>
                    <a:gs pos="0">
                      <a:srgbClr val="FFFFFF"/>
                    </a:gs>
                    <a:gs pos="100000">
                      <a:srgbClr val="FFFFFF"/>
                    </a:gs>
                  </a:gsLst>
                  <a:lin ang="5400000" scaled="1"/>
                </a:gradFill>
                <a:latin typeface="Segoe UI"/>
              </a:rPr>
              <a:t>Lifecycle management</a:t>
            </a:r>
          </a:p>
        </p:txBody>
      </p:sp>
      <p:pic>
        <p:nvPicPr>
          <p:cNvPr id="84" name="Picture 83"/>
          <p:cNvPicPr>
            <a:picLocks noChangeAspect="1"/>
          </p:cNvPicPr>
          <p:nvPr/>
        </p:nvPicPr>
        <p:blipFill>
          <a:blip r:embed="rId7"/>
          <a:stretch>
            <a:fillRect/>
          </a:stretch>
        </p:blipFill>
        <p:spPr>
          <a:xfrm>
            <a:off x="6135589" y="4147348"/>
            <a:ext cx="1922211" cy="1282766"/>
          </a:xfrm>
          <a:prstGeom prst="rect">
            <a:avLst/>
          </a:prstGeom>
        </p:spPr>
      </p:pic>
      <p:sp>
        <p:nvSpPr>
          <p:cNvPr id="86" name="TextBox 85"/>
          <p:cNvSpPr txBox="1"/>
          <p:nvPr/>
        </p:nvSpPr>
        <p:spPr>
          <a:xfrm>
            <a:off x="6139569" y="5409294"/>
            <a:ext cx="1418151" cy="865478"/>
          </a:xfrm>
          <a:prstGeom prst="rect">
            <a:avLst/>
          </a:prstGeom>
          <a:noFill/>
        </p:spPr>
        <p:txBody>
          <a:bodyPr wrap="none" lIns="89595" tIns="44798" rIns="89595" bIns="44798" rtlCol="0">
            <a:spAutoFit/>
          </a:bodyPr>
          <a:lstStyle>
            <a:defPPr>
              <a:defRPr lang="en-US"/>
            </a:defPPr>
            <a:lvl1pPr algn="ctr" defTabSz="913664">
              <a:lnSpc>
                <a:spcPct val="90000"/>
              </a:lnSpc>
              <a:defRPr sz="1400" kern="0">
                <a:gradFill>
                  <a:gsLst>
                    <a:gs pos="0">
                      <a:srgbClr val="FFFFFF"/>
                    </a:gs>
                    <a:gs pos="100000">
                      <a:srgbClr val="FFFFFF"/>
                    </a:gs>
                  </a:gsLst>
                  <a:lin ang="5400000" scaled="1"/>
                </a:gradFill>
              </a:defRPr>
            </a:lvl1pPr>
          </a:lstStyle>
          <a:p>
            <a:pPr defTabSz="895152">
              <a:defRPr/>
            </a:pPr>
            <a:r>
              <a:rPr lang="en-US">
                <a:latin typeface="Segoe UI"/>
              </a:rPr>
              <a:t>Available on</a:t>
            </a:r>
          </a:p>
          <a:p>
            <a:pPr defTabSz="895152">
              <a:defRPr/>
            </a:pPr>
            <a:r>
              <a:rPr lang="en-US">
                <a:latin typeface="Segoe UI"/>
              </a:rPr>
              <a:t>Private cloud, </a:t>
            </a:r>
          </a:p>
          <a:p>
            <a:pPr defTabSz="895152">
              <a:defRPr/>
            </a:pPr>
            <a:r>
              <a:rPr lang="en-US">
                <a:latin typeface="Segoe UI"/>
              </a:rPr>
              <a:t>Public Cloud &amp; </a:t>
            </a:r>
          </a:p>
          <a:p>
            <a:pPr defTabSz="895152">
              <a:defRPr/>
            </a:pPr>
            <a:r>
              <a:rPr lang="en-US">
                <a:latin typeface="Segoe UI"/>
              </a:rPr>
              <a:t>Hosted Cloud</a:t>
            </a:r>
          </a:p>
        </p:txBody>
      </p:sp>
      <p:pic>
        <p:nvPicPr>
          <p:cNvPr id="87" name="Picture 86"/>
          <p:cNvPicPr>
            <a:picLocks noChangeAspect="1"/>
          </p:cNvPicPr>
          <p:nvPr/>
        </p:nvPicPr>
        <p:blipFill>
          <a:blip r:embed="rId8"/>
          <a:stretch>
            <a:fillRect/>
          </a:stretch>
        </p:blipFill>
        <p:spPr>
          <a:xfrm>
            <a:off x="4401464" y="4037676"/>
            <a:ext cx="1501892" cy="1502105"/>
          </a:xfrm>
          <a:prstGeom prst="rect">
            <a:avLst/>
          </a:prstGeom>
        </p:spPr>
      </p:pic>
      <p:sp>
        <p:nvSpPr>
          <p:cNvPr id="88" name="TextBox 87"/>
          <p:cNvSpPr txBox="1"/>
          <p:nvPr/>
        </p:nvSpPr>
        <p:spPr>
          <a:xfrm>
            <a:off x="4617211" y="5543107"/>
            <a:ext cx="1070398" cy="477991"/>
          </a:xfrm>
          <a:prstGeom prst="rect">
            <a:avLst/>
          </a:prstGeom>
          <a:noFill/>
        </p:spPr>
        <p:txBody>
          <a:bodyPr wrap="none" lIns="89595" tIns="44798" rIns="89595" bIns="44798" rtlCol="0">
            <a:spAutoFit/>
          </a:bodyPr>
          <a:lstStyle/>
          <a:p>
            <a:pPr algn="ctr" defTabSz="895152">
              <a:lnSpc>
                <a:spcPct val="90000"/>
              </a:lnSpc>
              <a:defRPr/>
            </a:pPr>
            <a:r>
              <a:rPr lang="en-US" sz="1400" kern="0">
                <a:gradFill>
                  <a:gsLst>
                    <a:gs pos="0">
                      <a:srgbClr val="FFFFFF"/>
                    </a:gs>
                    <a:gs pos="100000">
                      <a:srgbClr val="FFFFFF"/>
                    </a:gs>
                  </a:gsLst>
                  <a:lin ang="5400000" scaled="1"/>
                </a:gradFill>
                <a:latin typeface="Segoe UI"/>
              </a:rPr>
              <a:t>Health &amp;</a:t>
            </a:r>
          </a:p>
          <a:p>
            <a:pPr algn="ctr" defTabSz="895152">
              <a:lnSpc>
                <a:spcPct val="90000"/>
              </a:lnSpc>
              <a:defRPr/>
            </a:pPr>
            <a:r>
              <a:rPr lang="en-US" sz="1400" kern="0">
                <a:gradFill>
                  <a:gsLst>
                    <a:gs pos="0">
                      <a:srgbClr val="FFFFFF"/>
                    </a:gs>
                    <a:gs pos="100000">
                      <a:srgbClr val="FFFFFF"/>
                    </a:gs>
                  </a:gsLst>
                  <a:lin ang="5400000" scaled="1"/>
                </a:gradFill>
                <a:latin typeface="Segoe UI"/>
              </a:rPr>
              <a:t>Monitoring</a:t>
            </a:r>
          </a:p>
        </p:txBody>
      </p:sp>
      <p:sp>
        <p:nvSpPr>
          <p:cNvPr id="89" name="Freeform 37"/>
          <p:cNvSpPr>
            <a:spLocks noChangeAspect="1" noEditPoints="1"/>
          </p:cNvSpPr>
          <p:nvPr/>
        </p:nvSpPr>
        <p:spPr bwMode="black">
          <a:xfrm>
            <a:off x="10947411" y="2877285"/>
            <a:ext cx="431677" cy="331533"/>
          </a:xfrm>
          <a:custGeom>
            <a:avLst/>
            <a:gdLst>
              <a:gd name="T0" fmla="*/ 274 w 1322"/>
              <a:gd name="T1" fmla="*/ 483 h 958"/>
              <a:gd name="T2" fmla="*/ 169 w 1322"/>
              <a:gd name="T3" fmla="*/ 378 h 958"/>
              <a:gd name="T4" fmla="*/ 64 w 1322"/>
              <a:gd name="T5" fmla="*/ 483 h 958"/>
              <a:gd name="T6" fmla="*/ 169 w 1322"/>
              <a:gd name="T7" fmla="*/ 589 h 958"/>
              <a:gd name="T8" fmla="*/ 274 w 1322"/>
              <a:gd name="T9" fmla="*/ 483 h 958"/>
              <a:gd name="T10" fmla="*/ 1259 w 1322"/>
              <a:gd name="T11" fmla="*/ 790 h 958"/>
              <a:gd name="T12" fmla="*/ 1154 w 1322"/>
              <a:gd name="T13" fmla="*/ 684 h 958"/>
              <a:gd name="T14" fmla="*/ 1049 w 1322"/>
              <a:gd name="T15" fmla="*/ 790 h 958"/>
              <a:gd name="T16" fmla="*/ 1154 w 1322"/>
              <a:gd name="T17" fmla="*/ 895 h 958"/>
              <a:gd name="T18" fmla="*/ 1259 w 1322"/>
              <a:gd name="T19" fmla="*/ 790 h 958"/>
              <a:gd name="T20" fmla="*/ 1259 w 1322"/>
              <a:gd name="T21" fmla="*/ 169 h 958"/>
              <a:gd name="T22" fmla="*/ 1154 w 1322"/>
              <a:gd name="T23" fmla="*/ 64 h 958"/>
              <a:gd name="T24" fmla="*/ 1049 w 1322"/>
              <a:gd name="T25" fmla="*/ 169 h 958"/>
              <a:gd name="T26" fmla="*/ 1154 w 1322"/>
              <a:gd name="T27" fmla="*/ 274 h 958"/>
              <a:gd name="T28" fmla="*/ 1259 w 1322"/>
              <a:gd name="T29" fmla="*/ 169 h 958"/>
              <a:gd name="T30" fmla="*/ 1322 w 1322"/>
              <a:gd name="T31" fmla="*/ 790 h 958"/>
              <a:gd name="T32" fmla="*/ 1154 w 1322"/>
              <a:gd name="T33" fmla="*/ 958 h 958"/>
              <a:gd name="T34" fmla="*/ 998 w 1322"/>
              <a:gd name="T35" fmla="*/ 855 h 958"/>
              <a:gd name="T36" fmla="*/ 991 w 1322"/>
              <a:gd name="T37" fmla="*/ 830 h 958"/>
              <a:gd name="T38" fmla="*/ 631 w 1322"/>
              <a:gd name="T39" fmla="*/ 830 h 958"/>
              <a:gd name="T40" fmla="*/ 631 w 1322"/>
              <a:gd name="T41" fmla="*/ 761 h 958"/>
              <a:gd name="T42" fmla="*/ 988 w 1322"/>
              <a:gd name="T43" fmla="*/ 761 h 958"/>
              <a:gd name="T44" fmla="*/ 989 w 1322"/>
              <a:gd name="T45" fmla="*/ 756 h 958"/>
              <a:gd name="T46" fmla="*/ 1154 w 1322"/>
              <a:gd name="T47" fmla="*/ 621 h 958"/>
              <a:gd name="T48" fmla="*/ 1322 w 1322"/>
              <a:gd name="T49" fmla="*/ 790 h 958"/>
              <a:gd name="T50" fmla="*/ 1322 w 1322"/>
              <a:gd name="T51" fmla="*/ 169 h 958"/>
              <a:gd name="T52" fmla="*/ 1154 w 1322"/>
              <a:gd name="T53" fmla="*/ 338 h 958"/>
              <a:gd name="T54" fmla="*/ 998 w 1322"/>
              <a:gd name="T55" fmla="*/ 235 h 958"/>
              <a:gd name="T56" fmla="*/ 991 w 1322"/>
              <a:gd name="T57" fmla="*/ 210 h 958"/>
              <a:gd name="T58" fmla="*/ 701 w 1322"/>
              <a:gd name="T59" fmla="*/ 210 h 958"/>
              <a:gd name="T60" fmla="*/ 701 w 1322"/>
              <a:gd name="T61" fmla="*/ 448 h 958"/>
              <a:gd name="T62" fmla="*/ 701 w 1322"/>
              <a:gd name="T63" fmla="*/ 448 h 958"/>
              <a:gd name="T64" fmla="*/ 701 w 1322"/>
              <a:gd name="T65" fmla="*/ 518 h 958"/>
              <a:gd name="T66" fmla="*/ 701 w 1322"/>
              <a:gd name="T67" fmla="*/ 518 h 958"/>
              <a:gd name="T68" fmla="*/ 701 w 1322"/>
              <a:gd name="T69" fmla="*/ 761 h 958"/>
              <a:gd name="T70" fmla="*/ 631 w 1322"/>
              <a:gd name="T71" fmla="*/ 761 h 958"/>
              <a:gd name="T72" fmla="*/ 631 w 1322"/>
              <a:gd name="T73" fmla="*/ 518 h 958"/>
              <a:gd name="T74" fmla="*/ 334 w 1322"/>
              <a:gd name="T75" fmla="*/ 518 h 958"/>
              <a:gd name="T76" fmla="*/ 324 w 1322"/>
              <a:gd name="T77" fmla="*/ 549 h 958"/>
              <a:gd name="T78" fmla="*/ 169 w 1322"/>
              <a:gd name="T79" fmla="*/ 652 h 958"/>
              <a:gd name="T80" fmla="*/ 0 w 1322"/>
              <a:gd name="T81" fmla="*/ 483 h 958"/>
              <a:gd name="T82" fmla="*/ 169 w 1322"/>
              <a:gd name="T83" fmla="*/ 315 h 958"/>
              <a:gd name="T84" fmla="*/ 324 w 1322"/>
              <a:gd name="T85" fmla="*/ 418 h 958"/>
              <a:gd name="T86" fmla="*/ 334 w 1322"/>
              <a:gd name="T87" fmla="*/ 448 h 958"/>
              <a:gd name="T88" fmla="*/ 631 w 1322"/>
              <a:gd name="T89" fmla="*/ 448 h 958"/>
              <a:gd name="T90" fmla="*/ 631 w 1322"/>
              <a:gd name="T91" fmla="*/ 210 h 958"/>
              <a:gd name="T92" fmla="*/ 631 w 1322"/>
              <a:gd name="T93" fmla="*/ 140 h 958"/>
              <a:gd name="T94" fmla="*/ 988 w 1322"/>
              <a:gd name="T95" fmla="*/ 140 h 958"/>
              <a:gd name="T96" fmla="*/ 989 w 1322"/>
              <a:gd name="T97" fmla="*/ 135 h 958"/>
              <a:gd name="T98" fmla="*/ 1154 w 1322"/>
              <a:gd name="T99" fmla="*/ 0 h 958"/>
              <a:gd name="T100" fmla="*/ 1322 w 1322"/>
              <a:gd name="T101" fmla="*/ 169 h 9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22" h="958">
                <a:moveTo>
                  <a:pt x="274" y="483"/>
                </a:moveTo>
                <a:cubicBezTo>
                  <a:pt x="274" y="425"/>
                  <a:pt x="227" y="378"/>
                  <a:pt x="169" y="378"/>
                </a:cubicBezTo>
                <a:cubicBezTo>
                  <a:pt x="111" y="378"/>
                  <a:pt x="64" y="425"/>
                  <a:pt x="64" y="483"/>
                </a:cubicBezTo>
                <a:cubicBezTo>
                  <a:pt x="64" y="541"/>
                  <a:pt x="111" y="589"/>
                  <a:pt x="169" y="589"/>
                </a:cubicBezTo>
                <a:cubicBezTo>
                  <a:pt x="227" y="589"/>
                  <a:pt x="274" y="541"/>
                  <a:pt x="274" y="483"/>
                </a:cubicBezTo>
                <a:close/>
                <a:moveTo>
                  <a:pt x="1259" y="790"/>
                </a:moveTo>
                <a:cubicBezTo>
                  <a:pt x="1259" y="732"/>
                  <a:pt x="1212" y="684"/>
                  <a:pt x="1154" y="684"/>
                </a:cubicBezTo>
                <a:cubicBezTo>
                  <a:pt x="1096" y="684"/>
                  <a:pt x="1049" y="732"/>
                  <a:pt x="1049" y="790"/>
                </a:cubicBezTo>
                <a:cubicBezTo>
                  <a:pt x="1049" y="848"/>
                  <a:pt x="1096" y="895"/>
                  <a:pt x="1154" y="895"/>
                </a:cubicBezTo>
                <a:cubicBezTo>
                  <a:pt x="1212" y="895"/>
                  <a:pt x="1259" y="848"/>
                  <a:pt x="1259" y="790"/>
                </a:cubicBezTo>
                <a:close/>
                <a:moveTo>
                  <a:pt x="1259" y="169"/>
                </a:moveTo>
                <a:cubicBezTo>
                  <a:pt x="1259" y="111"/>
                  <a:pt x="1212" y="64"/>
                  <a:pt x="1154" y="64"/>
                </a:cubicBezTo>
                <a:cubicBezTo>
                  <a:pt x="1096" y="64"/>
                  <a:pt x="1049" y="111"/>
                  <a:pt x="1049" y="169"/>
                </a:cubicBezTo>
                <a:cubicBezTo>
                  <a:pt x="1049" y="227"/>
                  <a:pt x="1096" y="274"/>
                  <a:pt x="1154" y="274"/>
                </a:cubicBezTo>
                <a:cubicBezTo>
                  <a:pt x="1212" y="274"/>
                  <a:pt x="1259" y="227"/>
                  <a:pt x="1259" y="169"/>
                </a:cubicBezTo>
                <a:close/>
                <a:moveTo>
                  <a:pt x="1322" y="790"/>
                </a:moveTo>
                <a:cubicBezTo>
                  <a:pt x="1322" y="883"/>
                  <a:pt x="1247" y="958"/>
                  <a:pt x="1154" y="958"/>
                </a:cubicBezTo>
                <a:cubicBezTo>
                  <a:pt x="1084" y="958"/>
                  <a:pt x="1024" y="916"/>
                  <a:pt x="998" y="855"/>
                </a:cubicBezTo>
                <a:cubicBezTo>
                  <a:pt x="991" y="830"/>
                  <a:pt x="991" y="830"/>
                  <a:pt x="991" y="830"/>
                </a:cubicBezTo>
                <a:cubicBezTo>
                  <a:pt x="631" y="830"/>
                  <a:pt x="631" y="830"/>
                  <a:pt x="631" y="830"/>
                </a:cubicBezTo>
                <a:cubicBezTo>
                  <a:pt x="631" y="761"/>
                  <a:pt x="631" y="761"/>
                  <a:pt x="631" y="761"/>
                </a:cubicBezTo>
                <a:cubicBezTo>
                  <a:pt x="988" y="761"/>
                  <a:pt x="988" y="761"/>
                  <a:pt x="988" y="761"/>
                </a:cubicBezTo>
                <a:cubicBezTo>
                  <a:pt x="989" y="756"/>
                  <a:pt x="989" y="756"/>
                  <a:pt x="989" y="756"/>
                </a:cubicBezTo>
                <a:cubicBezTo>
                  <a:pt x="1004" y="679"/>
                  <a:pt x="1072" y="621"/>
                  <a:pt x="1154" y="621"/>
                </a:cubicBezTo>
                <a:cubicBezTo>
                  <a:pt x="1247" y="621"/>
                  <a:pt x="1322" y="696"/>
                  <a:pt x="1322" y="790"/>
                </a:cubicBezTo>
                <a:close/>
                <a:moveTo>
                  <a:pt x="1322" y="169"/>
                </a:moveTo>
                <a:cubicBezTo>
                  <a:pt x="1322" y="262"/>
                  <a:pt x="1247" y="338"/>
                  <a:pt x="1154" y="338"/>
                </a:cubicBezTo>
                <a:cubicBezTo>
                  <a:pt x="1084" y="338"/>
                  <a:pt x="1024" y="295"/>
                  <a:pt x="998" y="235"/>
                </a:cubicBezTo>
                <a:cubicBezTo>
                  <a:pt x="991" y="210"/>
                  <a:pt x="991" y="210"/>
                  <a:pt x="991" y="210"/>
                </a:cubicBezTo>
                <a:cubicBezTo>
                  <a:pt x="701" y="210"/>
                  <a:pt x="701" y="210"/>
                  <a:pt x="701" y="210"/>
                </a:cubicBezTo>
                <a:cubicBezTo>
                  <a:pt x="701" y="448"/>
                  <a:pt x="701" y="448"/>
                  <a:pt x="701" y="448"/>
                </a:cubicBezTo>
                <a:cubicBezTo>
                  <a:pt x="701" y="448"/>
                  <a:pt x="701" y="448"/>
                  <a:pt x="701" y="448"/>
                </a:cubicBezTo>
                <a:cubicBezTo>
                  <a:pt x="701" y="518"/>
                  <a:pt x="701" y="518"/>
                  <a:pt x="701" y="518"/>
                </a:cubicBezTo>
                <a:cubicBezTo>
                  <a:pt x="701" y="518"/>
                  <a:pt x="701" y="518"/>
                  <a:pt x="701" y="518"/>
                </a:cubicBezTo>
                <a:cubicBezTo>
                  <a:pt x="701" y="761"/>
                  <a:pt x="701" y="761"/>
                  <a:pt x="701" y="761"/>
                </a:cubicBezTo>
                <a:cubicBezTo>
                  <a:pt x="631" y="761"/>
                  <a:pt x="631" y="761"/>
                  <a:pt x="631" y="761"/>
                </a:cubicBezTo>
                <a:cubicBezTo>
                  <a:pt x="631" y="518"/>
                  <a:pt x="631" y="518"/>
                  <a:pt x="631" y="518"/>
                </a:cubicBezTo>
                <a:cubicBezTo>
                  <a:pt x="334" y="518"/>
                  <a:pt x="334" y="518"/>
                  <a:pt x="334" y="518"/>
                </a:cubicBezTo>
                <a:cubicBezTo>
                  <a:pt x="324" y="549"/>
                  <a:pt x="324" y="549"/>
                  <a:pt x="324" y="549"/>
                </a:cubicBezTo>
                <a:cubicBezTo>
                  <a:pt x="298" y="610"/>
                  <a:pt x="239" y="652"/>
                  <a:pt x="169" y="652"/>
                </a:cubicBezTo>
                <a:cubicBezTo>
                  <a:pt x="76" y="652"/>
                  <a:pt x="0" y="577"/>
                  <a:pt x="0" y="483"/>
                </a:cubicBezTo>
                <a:cubicBezTo>
                  <a:pt x="0" y="390"/>
                  <a:pt x="76" y="315"/>
                  <a:pt x="169" y="315"/>
                </a:cubicBezTo>
                <a:cubicBezTo>
                  <a:pt x="239" y="315"/>
                  <a:pt x="298" y="357"/>
                  <a:pt x="324" y="418"/>
                </a:cubicBezTo>
                <a:cubicBezTo>
                  <a:pt x="334" y="448"/>
                  <a:pt x="334" y="448"/>
                  <a:pt x="334" y="448"/>
                </a:cubicBezTo>
                <a:cubicBezTo>
                  <a:pt x="631" y="448"/>
                  <a:pt x="631" y="448"/>
                  <a:pt x="631" y="448"/>
                </a:cubicBezTo>
                <a:cubicBezTo>
                  <a:pt x="631" y="210"/>
                  <a:pt x="631" y="210"/>
                  <a:pt x="631" y="210"/>
                </a:cubicBezTo>
                <a:cubicBezTo>
                  <a:pt x="631" y="140"/>
                  <a:pt x="631" y="140"/>
                  <a:pt x="631" y="140"/>
                </a:cubicBezTo>
                <a:cubicBezTo>
                  <a:pt x="988" y="140"/>
                  <a:pt x="988" y="140"/>
                  <a:pt x="988" y="140"/>
                </a:cubicBezTo>
                <a:cubicBezTo>
                  <a:pt x="989" y="135"/>
                  <a:pt x="989" y="135"/>
                  <a:pt x="989" y="135"/>
                </a:cubicBezTo>
                <a:cubicBezTo>
                  <a:pt x="1004" y="58"/>
                  <a:pt x="1072" y="0"/>
                  <a:pt x="1154" y="0"/>
                </a:cubicBezTo>
                <a:cubicBezTo>
                  <a:pt x="1247" y="0"/>
                  <a:pt x="1322" y="76"/>
                  <a:pt x="1322" y="169"/>
                </a:cubicBezTo>
                <a:close/>
              </a:path>
            </a:pathLst>
          </a:custGeom>
          <a:solidFill>
            <a:schemeClr val="bg1"/>
          </a:solidFill>
          <a:ln>
            <a:noFill/>
          </a:ln>
        </p:spPr>
        <p:txBody>
          <a:bodyPr vert="horz" wrap="square" lIns="91392" tIns="45697" rIns="91392" bIns="45697" numCol="1" anchor="t" anchorCtr="0" compatLnSpc="1">
            <a:prstTxWarp prst="textNoShape">
              <a:avLst/>
            </a:prstTxWarp>
          </a:bodyPr>
          <a:lstStyle/>
          <a:p>
            <a:pPr defTabSz="913877"/>
            <a:endParaRPr lang="en-US">
              <a:solidFill>
                <a:srgbClr val="FFFFFF"/>
              </a:solidFill>
              <a:latin typeface="Segoe UI"/>
            </a:endParaRPr>
          </a:p>
        </p:txBody>
      </p:sp>
      <p:sp>
        <p:nvSpPr>
          <p:cNvPr id="90" name="Freeform 89"/>
          <p:cNvSpPr>
            <a:spLocks noChangeAspect="1"/>
          </p:cNvSpPr>
          <p:nvPr/>
        </p:nvSpPr>
        <p:spPr bwMode="black">
          <a:xfrm>
            <a:off x="10560943" y="2860197"/>
            <a:ext cx="365656" cy="363131"/>
          </a:xfrm>
          <a:custGeom>
            <a:avLst/>
            <a:gdLst>
              <a:gd name="connsiteX0" fmla="*/ 0 w 1208341"/>
              <a:gd name="connsiteY0" fmla="*/ 445145 h 1199827"/>
              <a:gd name="connsiteX1" fmla="*/ 16338 w 1208341"/>
              <a:gd name="connsiteY1" fmla="*/ 458290 h 1199827"/>
              <a:gd name="connsiteX2" fmla="*/ 604170 w 1208341"/>
              <a:gd name="connsiteY2" fmla="*/ 593891 h 1199827"/>
              <a:gd name="connsiteX3" fmla="*/ 1192003 w 1208341"/>
              <a:gd name="connsiteY3" fmla="*/ 458290 h 1199827"/>
              <a:gd name="connsiteX4" fmla="*/ 1208341 w 1208341"/>
              <a:gd name="connsiteY4" fmla="*/ 445145 h 1199827"/>
              <a:gd name="connsiteX5" fmla="*/ 1208341 w 1208341"/>
              <a:gd name="connsiteY5" fmla="*/ 965655 h 1199827"/>
              <a:gd name="connsiteX6" fmla="*/ 1208341 w 1208341"/>
              <a:gd name="connsiteY6" fmla="*/ 965659 h 1199827"/>
              <a:gd name="connsiteX7" fmla="*/ 604170 w 1208341"/>
              <a:gd name="connsiteY7" fmla="*/ 1199827 h 1199827"/>
              <a:gd name="connsiteX8" fmla="*/ 0 w 1208341"/>
              <a:gd name="connsiteY8" fmla="*/ 965659 h 1199827"/>
              <a:gd name="connsiteX9" fmla="*/ 603170 w 1208341"/>
              <a:gd name="connsiteY9" fmla="*/ 0 h 1199827"/>
              <a:gd name="connsiteX10" fmla="*/ 1206340 w 1208341"/>
              <a:gd name="connsiteY10" fmla="*/ 259109 h 1199827"/>
              <a:gd name="connsiteX11" fmla="*/ 603170 w 1208341"/>
              <a:gd name="connsiteY11" fmla="*/ 518218 h 1199827"/>
              <a:gd name="connsiteX12" fmla="*/ 0 w 1208341"/>
              <a:gd name="connsiteY12" fmla="*/ 259109 h 1199827"/>
              <a:gd name="connsiteX13" fmla="*/ 603170 w 1208341"/>
              <a:gd name="connsiteY13" fmla="*/ 0 h 1199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08341" h="1199827">
                <a:moveTo>
                  <a:pt x="0" y="445145"/>
                </a:moveTo>
                <a:lnTo>
                  <a:pt x="16338" y="458290"/>
                </a:lnTo>
                <a:cubicBezTo>
                  <a:pt x="129544" y="539061"/>
                  <a:pt x="350335" y="593891"/>
                  <a:pt x="604170" y="593891"/>
                </a:cubicBezTo>
                <a:cubicBezTo>
                  <a:pt x="858005" y="593891"/>
                  <a:pt x="1078797" y="539061"/>
                  <a:pt x="1192003" y="458290"/>
                </a:cubicBezTo>
                <a:lnTo>
                  <a:pt x="1208341" y="445145"/>
                </a:lnTo>
                <a:lnTo>
                  <a:pt x="1208341" y="965655"/>
                </a:lnTo>
                <a:lnTo>
                  <a:pt x="1208341" y="965659"/>
                </a:lnTo>
                <a:cubicBezTo>
                  <a:pt x="1208341" y="1094988"/>
                  <a:pt x="937845" y="1199827"/>
                  <a:pt x="604170" y="1199827"/>
                </a:cubicBezTo>
                <a:cubicBezTo>
                  <a:pt x="270495" y="1199827"/>
                  <a:pt x="0" y="1094988"/>
                  <a:pt x="0" y="965659"/>
                </a:cubicBezTo>
                <a:close/>
                <a:moveTo>
                  <a:pt x="603170" y="0"/>
                </a:moveTo>
                <a:cubicBezTo>
                  <a:pt x="936291" y="0"/>
                  <a:pt x="1206340" y="116007"/>
                  <a:pt x="1206340" y="259109"/>
                </a:cubicBezTo>
                <a:cubicBezTo>
                  <a:pt x="1206340" y="402211"/>
                  <a:pt x="936291" y="518218"/>
                  <a:pt x="603170" y="518218"/>
                </a:cubicBezTo>
                <a:cubicBezTo>
                  <a:pt x="270049" y="518218"/>
                  <a:pt x="0" y="402211"/>
                  <a:pt x="0" y="259109"/>
                </a:cubicBezTo>
                <a:cubicBezTo>
                  <a:pt x="0" y="116007"/>
                  <a:pt x="270049" y="0"/>
                  <a:pt x="603170"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5" tIns="146229" rIns="182785" bIns="146229" numCol="1" spcCol="0" rtlCol="0" fromWordArt="0" anchor="t" anchorCtr="0" forceAA="0" compatLnSpc="1">
            <a:prstTxWarp prst="textNoShape">
              <a:avLst/>
            </a:prstTxWarp>
            <a:noAutofit/>
          </a:bodyPr>
          <a:lstStyle/>
          <a:p>
            <a:pPr algn="ctr" defTabSz="931939"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 name="TextBox 7"/>
          <p:cNvSpPr txBox="1"/>
          <p:nvPr/>
        </p:nvSpPr>
        <p:spPr>
          <a:xfrm>
            <a:off x="18200573" y="3286148"/>
            <a:ext cx="914141" cy="914270"/>
          </a:xfrm>
          <a:prstGeom prst="rect">
            <a:avLst/>
          </a:prstGeom>
          <a:noFill/>
        </p:spPr>
        <p:txBody>
          <a:bodyPr wrap="none" lIns="182785" tIns="146229" rIns="182785" bIns="146229" rtlCol="0">
            <a:noAutofit/>
          </a:bodyPr>
          <a:lstStyle/>
          <a:p>
            <a:pPr defTabSz="913877">
              <a:lnSpc>
                <a:spcPct val="90000"/>
              </a:lnSpc>
              <a:spcAft>
                <a:spcPts val="600"/>
              </a:spcAft>
            </a:pPr>
            <a:endParaRPr lang="en-US" sz="2400">
              <a:gradFill>
                <a:gsLst>
                  <a:gs pos="2917">
                    <a:srgbClr val="FFFFFF"/>
                  </a:gs>
                  <a:gs pos="30000">
                    <a:srgbClr val="FFFFFF"/>
                  </a:gs>
                </a:gsLst>
                <a:lin ang="5400000" scaled="0"/>
              </a:gradFill>
              <a:latin typeface="Segoe UI"/>
            </a:endParaRPr>
          </a:p>
        </p:txBody>
      </p:sp>
      <p:sp>
        <p:nvSpPr>
          <p:cNvPr id="91" name="Freeform 90"/>
          <p:cNvSpPr>
            <a:spLocks noChangeAspect="1"/>
          </p:cNvSpPr>
          <p:nvPr/>
        </p:nvSpPr>
        <p:spPr bwMode="black">
          <a:xfrm>
            <a:off x="8732612" y="4546994"/>
            <a:ext cx="821887" cy="794837"/>
          </a:xfrm>
          <a:custGeom>
            <a:avLst/>
            <a:gdLst>
              <a:gd name="connsiteX0" fmla="*/ 472753 w 3511879"/>
              <a:gd name="connsiteY0" fmla="*/ 2812993 h 3395812"/>
              <a:gd name="connsiteX1" fmla="*/ 2982396 w 3511879"/>
              <a:gd name="connsiteY1" fmla="*/ 2812993 h 3395812"/>
              <a:gd name="connsiteX2" fmla="*/ 3511879 w 3511879"/>
              <a:gd name="connsiteY2" fmla="*/ 3395812 h 3395812"/>
              <a:gd name="connsiteX3" fmla="*/ 0 w 3511879"/>
              <a:gd name="connsiteY3" fmla="*/ 3395812 h 3395812"/>
              <a:gd name="connsiteX4" fmla="*/ 805029 w 3511879"/>
              <a:gd name="connsiteY4" fmla="*/ 2575107 h 3395812"/>
              <a:gd name="connsiteX5" fmla="*/ 2706847 w 3511879"/>
              <a:gd name="connsiteY5" fmla="*/ 2575107 h 3395812"/>
              <a:gd name="connsiteX6" fmla="*/ 2706847 w 3511879"/>
              <a:gd name="connsiteY6" fmla="*/ 2640526 h 3395812"/>
              <a:gd name="connsiteX7" fmla="*/ 805029 w 3511879"/>
              <a:gd name="connsiteY7" fmla="*/ 2640526 h 3395812"/>
              <a:gd name="connsiteX8" fmla="*/ 256639 w 3511879"/>
              <a:gd name="connsiteY8" fmla="*/ 196255 h 3395812"/>
              <a:gd name="connsiteX9" fmla="*/ 256639 w 3511879"/>
              <a:gd name="connsiteY9" fmla="*/ 1926870 h 3395812"/>
              <a:gd name="connsiteX10" fmla="*/ 1375035 w 3511879"/>
              <a:gd name="connsiteY10" fmla="*/ 1926870 h 3395812"/>
              <a:gd name="connsiteX11" fmla="*/ 2117934 w 3511879"/>
              <a:gd name="connsiteY11" fmla="*/ 1926870 h 3395812"/>
              <a:gd name="connsiteX12" fmla="*/ 3276854 w 3511879"/>
              <a:gd name="connsiteY12" fmla="*/ 1926870 h 3395812"/>
              <a:gd name="connsiteX13" fmla="*/ 3276854 w 3511879"/>
              <a:gd name="connsiteY13" fmla="*/ 196255 h 3395812"/>
              <a:gd name="connsiteX14" fmla="*/ 1755940 w 3511879"/>
              <a:gd name="connsiteY14" fmla="*/ 44602 h 3395812"/>
              <a:gd name="connsiteX15" fmla="*/ 1707314 w 3511879"/>
              <a:gd name="connsiteY15" fmla="*/ 87720 h 3395812"/>
              <a:gd name="connsiteX16" fmla="*/ 1755940 w 3511879"/>
              <a:gd name="connsiteY16" fmla="*/ 130837 h 3395812"/>
              <a:gd name="connsiteX17" fmla="*/ 1804566 w 3511879"/>
              <a:gd name="connsiteY17" fmla="*/ 87720 h 3395812"/>
              <a:gd name="connsiteX18" fmla="*/ 1755940 w 3511879"/>
              <a:gd name="connsiteY18" fmla="*/ 44602 h 3395812"/>
              <a:gd name="connsiteX19" fmla="*/ 254932 w 3511879"/>
              <a:gd name="connsiteY19" fmla="*/ 0 h 3395812"/>
              <a:gd name="connsiteX20" fmla="*/ 3237327 w 3511879"/>
              <a:gd name="connsiteY20" fmla="*/ 0 h 3395812"/>
              <a:gd name="connsiteX21" fmla="*/ 3433538 w 3511879"/>
              <a:gd name="connsiteY21" fmla="*/ 194633 h 3395812"/>
              <a:gd name="connsiteX22" fmla="*/ 3433538 w 3511879"/>
              <a:gd name="connsiteY22" fmla="*/ 1924709 h 3395812"/>
              <a:gd name="connsiteX23" fmla="*/ 3237327 w 3511879"/>
              <a:gd name="connsiteY23" fmla="*/ 2140967 h 3395812"/>
              <a:gd name="connsiteX24" fmla="*/ 2252904 w 3511879"/>
              <a:gd name="connsiteY24" fmla="*/ 2140967 h 3395812"/>
              <a:gd name="connsiteX25" fmla="*/ 2117934 w 3511879"/>
              <a:gd name="connsiteY25" fmla="*/ 2140967 h 3395812"/>
              <a:gd name="connsiteX26" fmla="*/ 2117934 w 3511879"/>
              <a:gd name="connsiteY26" fmla="*/ 2271804 h 3395812"/>
              <a:gd name="connsiteX27" fmla="*/ 2117934 w 3511879"/>
              <a:gd name="connsiteY27" fmla="*/ 2358036 h 3395812"/>
              <a:gd name="connsiteX28" fmla="*/ 2550163 w 3511879"/>
              <a:gd name="connsiteY28" fmla="*/ 2358036 h 3395812"/>
              <a:gd name="connsiteX29" fmla="*/ 2706847 w 3511879"/>
              <a:gd name="connsiteY29" fmla="*/ 2575106 h 3395812"/>
              <a:gd name="connsiteX30" fmla="*/ 805029 w 3511879"/>
              <a:gd name="connsiteY30" fmla="*/ 2575106 h 3395812"/>
              <a:gd name="connsiteX31" fmla="*/ 961713 w 3511879"/>
              <a:gd name="connsiteY31" fmla="*/ 2358036 h 3395812"/>
              <a:gd name="connsiteX32" fmla="*/ 1375035 w 3511879"/>
              <a:gd name="connsiteY32" fmla="*/ 2358036 h 3395812"/>
              <a:gd name="connsiteX33" fmla="*/ 1375035 w 3511879"/>
              <a:gd name="connsiteY33" fmla="*/ 2271804 h 3395812"/>
              <a:gd name="connsiteX34" fmla="*/ 1375035 w 3511879"/>
              <a:gd name="connsiteY34" fmla="*/ 2140967 h 3395812"/>
              <a:gd name="connsiteX35" fmla="*/ 1224064 w 3511879"/>
              <a:gd name="connsiteY35" fmla="*/ 2140967 h 3395812"/>
              <a:gd name="connsiteX36" fmla="*/ 254932 w 3511879"/>
              <a:gd name="connsiteY36" fmla="*/ 2140967 h 3395812"/>
              <a:gd name="connsiteX37" fmla="*/ 78343 w 3511879"/>
              <a:gd name="connsiteY37" fmla="*/ 1924709 h 3395812"/>
              <a:gd name="connsiteX38" fmla="*/ 78343 w 3511879"/>
              <a:gd name="connsiteY38" fmla="*/ 194633 h 3395812"/>
              <a:gd name="connsiteX39" fmla="*/ 254932 w 3511879"/>
              <a:gd name="connsiteY39" fmla="*/ 0 h 3395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511879" h="3395812">
                <a:moveTo>
                  <a:pt x="472753" y="2812993"/>
                </a:moveTo>
                <a:lnTo>
                  <a:pt x="2982396" y="2812993"/>
                </a:lnTo>
                <a:lnTo>
                  <a:pt x="3511879" y="3395812"/>
                </a:lnTo>
                <a:lnTo>
                  <a:pt x="0" y="3395812"/>
                </a:lnTo>
                <a:close/>
                <a:moveTo>
                  <a:pt x="805029" y="2575107"/>
                </a:moveTo>
                <a:lnTo>
                  <a:pt x="2706847" y="2575107"/>
                </a:lnTo>
                <a:lnTo>
                  <a:pt x="2706847" y="2640526"/>
                </a:lnTo>
                <a:lnTo>
                  <a:pt x="805029" y="2640526"/>
                </a:lnTo>
                <a:close/>
                <a:moveTo>
                  <a:pt x="256639" y="196255"/>
                </a:moveTo>
                <a:lnTo>
                  <a:pt x="256639" y="1926870"/>
                </a:lnTo>
                <a:lnTo>
                  <a:pt x="1375035" y="1926870"/>
                </a:lnTo>
                <a:lnTo>
                  <a:pt x="2117934" y="1926870"/>
                </a:lnTo>
                <a:lnTo>
                  <a:pt x="3276854" y="1926870"/>
                </a:lnTo>
                <a:lnTo>
                  <a:pt x="3276854" y="196255"/>
                </a:lnTo>
                <a:close/>
                <a:moveTo>
                  <a:pt x="1755940" y="44602"/>
                </a:moveTo>
                <a:cubicBezTo>
                  <a:pt x="1729084" y="44602"/>
                  <a:pt x="1707314" y="63907"/>
                  <a:pt x="1707314" y="87720"/>
                </a:cubicBezTo>
                <a:cubicBezTo>
                  <a:pt x="1707314" y="111532"/>
                  <a:pt x="1729084" y="130837"/>
                  <a:pt x="1755940" y="130837"/>
                </a:cubicBezTo>
                <a:cubicBezTo>
                  <a:pt x="1782796" y="130837"/>
                  <a:pt x="1804566" y="111532"/>
                  <a:pt x="1804566" y="87720"/>
                </a:cubicBezTo>
                <a:cubicBezTo>
                  <a:pt x="1804566" y="63907"/>
                  <a:pt x="1782796" y="44602"/>
                  <a:pt x="1755940" y="44602"/>
                </a:cubicBezTo>
                <a:close/>
                <a:moveTo>
                  <a:pt x="254932" y="0"/>
                </a:moveTo>
                <a:cubicBezTo>
                  <a:pt x="3237327" y="0"/>
                  <a:pt x="3237327" y="0"/>
                  <a:pt x="3237327" y="0"/>
                </a:cubicBezTo>
                <a:cubicBezTo>
                  <a:pt x="3355054" y="0"/>
                  <a:pt x="3433538" y="86504"/>
                  <a:pt x="3433538" y="194633"/>
                </a:cubicBezTo>
                <a:lnTo>
                  <a:pt x="3433538" y="1924709"/>
                </a:lnTo>
                <a:cubicBezTo>
                  <a:pt x="3433538" y="2032838"/>
                  <a:pt x="3355054" y="2140967"/>
                  <a:pt x="3237327" y="2140967"/>
                </a:cubicBezTo>
                <a:cubicBezTo>
                  <a:pt x="2864528" y="2140967"/>
                  <a:pt x="2538328" y="2140967"/>
                  <a:pt x="2252904" y="2140967"/>
                </a:cubicBezTo>
                <a:lnTo>
                  <a:pt x="2117934" y="2140967"/>
                </a:lnTo>
                <a:lnTo>
                  <a:pt x="2117934" y="2271804"/>
                </a:lnTo>
                <a:lnTo>
                  <a:pt x="2117934" y="2358036"/>
                </a:lnTo>
                <a:lnTo>
                  <a:pt x="2550163" y="2358036"/>
                </a:lnTo>
                <a:lnTo>
                  <a:pt x="2706847" y="2575106"/>
                </a:lnTo>
                <a:lnTo>
                  <a:pt x="805029" y="2575106"/>
                </a:lnTo>
                <a:lnTo>
                  <a:pt x="961713" y="2358036"/>
                </a:lnTo>
                <a:lnTo>
                  <a:pt x="1375035" y="2358036"/>
                </a:lnTo>
                <a:lnTo>
                  <a:pt x="1375035" y="2271804"/>
                </a:lnTo>
                <a:lnTo>
                  <a:pt x="1375035" y="2140967"/>
                </a:lnTo>
                <a:lnTo>
                  <a:pt x="1224064" y="2140967"/>
                </a:lnTo>
                <a:cubicBezTo>
                  <a:pt x="254932" y="2140967"/>
                  <a:pt x="254932" y="2140967"/>
                  <a:pt x="254932" y="2140967"/>
                </a:cubicBezTo>
                <a:cubicBezTo>
                  <a:pt x="156827" y="2140967"/>
                  <a:pt x="78343" y="2032838"/>
                  <a:pt x="78343" y="1924709"/>
                </a:cubicBezTo>
                <a:cubicBezTo>
                  <a:pt x="78343" y="194633"/>
                  <a:pt x="78343" y="194633"/>
                  <a:pt x="78343" y="194633"/>
                </a:cubicBezTo>
                <a:cubicBezTo>
                  <a:pt x="78343" y="86504"/>
                  <a:pt x="156827" y="0"/>
                  <a:pt x="254932"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5" tIns="146229" rIns="182785" bIns="146229" numCol="1" spcCol="0" rtlCol="0" fromWordArt="0" anchor="t" anchorCtr="0" forceAA="0" compatLnSpc="1">
            <a:prstTxWarp prst="textNoShape">
              <a:avLst/>
            </a:prstTxWarp>
            <a:noAutofit/>
          </a:bodyPr>
          <a:lstStyle/>
          <a:p>
            <a:pPr algn="ctr" defTabSz="931939"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2" name="TextBox 91"/>
          <p:cNvSpPr txBox="1"/>
          <p:nvPr/>
        </p:nvSpPr>
        <p:spPr>
          <a:xfrm>
            <a:off x="8355957" y="5438074"/>
            <a:ext cx="1575201" cy="477991"/>
          </a:xfrm>
          <a:prstGeom prst="rect">
            <a:avLst/>
          </a:prstGeom>
          <a:noFill/>
        </p:spPr>
        <p:txBody>
          <a:bodyPr wrap="none" lIns="89595" tIns="44798" rIns="89595" bIns="44798" rtlCol="0">
            <a:spAutoFit/>
          </a:bodyPr>
          <a:lstStyle/>
          <a:p>
            <a:pPr algn="ctr" defTabSz="895152">
              <a:lnSpc>
                <a:spcPct val="90000"/>
              </a:lnSpc>
              <a:defRPr/>
            </a:pPr>
            <a:r>
              <a:rPr lang="en-US" sz="1400" kern="0">
                <a:gradFill>
                  <a:gsLst>
                    <a:gs pos="0">
                      <a:srgbClr val="FFFFFF"/>
                    </a:gs>
                    <a:gs pos="100000">
                      <a:srgbClr val="FFFFFF"/>
                    </a:gs>
                  </a:gsLst>
                  <a:lin ang="5400000" scaled="1"/>
                </a:gradFill>
                <a:latin typeface="Segoe UI"/>
              </a:rPr>
              <a:t>Learn easily using</a:t>
            </a:r>
          </a:p>
          <a:p>
            <a:pPr algn="ctr" defTabSz="895152">
              <a:lnSpc>
                <a:spcPct val="90000"/>
              </a:lnSpc>
              <a:defRPr/>
            </a:pPr>
            <a:r>
              <a:rPr lang="en-US" sz="1400" kern="0">
                <a:gradFill>
                  <a:gsLst>
                    <a:gs pos="0">
                      <a:srgbClr val="FFFFFF"/>
                    </a:gs>
                    <a:gs pos="100000">
                      <a:srgbClr val="FFFFFF"/>
                    </a:gs>
                  </a:gsLst>
                  <a:lin ang="5400000" scaled="1"/>
                </a:gradFill>
                <a:latin typeface="Segoe UI"/>
              </a:rPr>
              <a:t>Party clusters</a:t>
            </a:r>
          </a:p>
        </p:txBody>
      </p:sp>
      <p:sp>
        <p:nvSpPr>
          <p:cNvPr id="93" name="Freeform 114"/>
          <p:cNvSpPr>
            <a:spLocks noChangeAspect="1" noEditPoints="1"/>
          </p:cNvSpPr>
          <p:nvPr/>
        </p:nvSpPr>
        <p:spPr bwMode="black">
          <a:xfrm>
            <a:off x="10560946" y="4546996"/>
            <a:ext cx="715443" cy="715544"/>
          </a:xfrm>
          <a:custGeom>
            <a:avLst/>
            <a:gdLst>
              <a:gd name="T0" fmla="*/ 995 w 1047"/>
              <a:gd name="T1" fmla="*/ 0 h 1047"/>
              <a:gd name="T2" fmla="*/ 519 w 1047"/>
              <a:gd name="T3" fmla="*/ 104 h 1047"/>
              <a:gd name="T4" fmla="*/ 437 w 1047"/>
              <a:gd name="T5" fmla="*/ 283 h 1047"/>
              <a:gd name="T6" fmla="*/ 133 w 1047"/>
              <a:gd name="T7" fmla="*/ 283 h 1047"/>
              <a:gd name="T8" fmla="*/ 351 w 1047"/>
              <a:gd name="T9" fmla="*/ 146 h 1047"/>
              <a:gd name="T10" fmla="*/ 497 w 1047"/>
              <a:gd name="T11" fmla="*/ 0 h 1047"/>
              <a:gd name="T12" fmla="*/ 15 w 1047"/>
              <a:gd name="T13" fmla="*/ 15 h 1047"/>
              <a:gd name="T14" fmla="*/ 0 w 1047"/>
              <a:gd name="T15" fmla="*/ 995 h 1047"/>
              <a:gd name="T16" fmla="*/ 52 w 1047"/>
              <a:gd name="T17" fmla="*/ 1047 h 1047"/>
              <a:gd name="T18" fmla="*/ 879 w 1047"/>
              <a:gd name="T19" fmla="*/ 943 h 1047"/>
              <a:gd name="T20" fmla="*/ 762 w 1047"/>
              <a:gd name="T21" fmla="*/ 916 h 1047"/>
              <a:gd name="T22" fmla="*/ 762 w 1047"/>
              <a:gd name="T23" fmla="*/ 611 h 1047"/>
              <a:gd name="T24" fmla="*/ 896 w 1047"/>
              <a:gd name="T25" fmla="*/ 834 h 1047"/>
              <a:gd name="T26" fmla="*/ 995 w 1047"/>
              <a:gd name="T27" fmla="*/ 932 h 1047"/>
              <a:gd name="T28" fmla="*/ 1047 w 1047"/>
              <a:gd name="T29" fmla="*/ 52 h 1047"/>
              <a:gd name="T30" fmla="*/ 762 w 1047"/>
              <a:gd name="T31" fmla="*/ 436 h 1047"/>
              <a:gd name="T32" fmla="*/ 416 w 1047"/>
              <a:gd name="T33" fmla="*/ 687 h 1047"/>
              <a:gd name="T34" fmla="*/ 285 w 1047"/>
              <a:gd name="T35" fmla="*/ 916 h 1047"/>
              <a:gd name="T36" fmla="*/ 285 w 1047"/>
              <a:gd name="T37" fmla="*/ 611 h 1047"/>
              <a:gd name="T38" fmla="*/ 625 w 1047"/>
              <a:gd name="T39" fmla="*/ 351 h 1047"/>
              <a:gd name="T40" fmla="*/ 762 w 1047"/>
              <a:gd name="T41" fmla="*/ 131 h 1047"/>
              <a:gd name="T42" fmla="*/ 762 w 1047"/>
              <a:gd name="T43" fmla="*/ 436 h 1047"/>
              <a:gd name="T44" fmla="*/ 709 w 1047"/>
              <a:gd name="T45" fmla="*/ 764 h 1047"/>
              <a:gd name="T46" fmla="*/ 762 w 1047"/>
              <a:gd name="T47" fmla="*/ 817 h 1047"/>
              <a:gd name="T48" fmla="*/ 813 w 1047"/>
              <a:gd name="T49" fmla="*/ 750 h 1047"/>
              <a:gd name="T50" fmla="*/ 285 w 1047"/>
              <a:gd name="T51" fmla="*/ 710 h 1047"/>
              <a:gd name="T52" fmla="*/ 232 w 1047"/>
              <a:gd name="T53" fmla="*/ 764 h 1047"/>
              <a:gd name="T54" fmla="*/ 338 w 1047"/>
              <a:gd name="T55" fmla="*/ 765 h 1047"/>
              <a:gd name="T56" fmla="*/ 285 w 1047"/>
              <a:gd name="T57" fmla="*/ 710 h 1047"/>
              <a:gd name="T58" fmla="*/ 742 w 1047"/>
              <a:gd name="T59" fmla="*/ 234 h 1047"/>
              <a:gd name="T60" fmla="*/ 709 w 1047"/>
              <a:gd name="T61" fmla="*/ 283 h 1047"/>
              <a:gd name="T62" fmla="*/ 767 w 1047"/>
              <a:gd name="T63" fmla="*/ 336 h 1047"/>
              <a:gd name="T64" fmla="*/ 815 w 1047"/>
              <a:gd name="T65" fmla="*/ 283 h 1047"/>
              <a:gd name="T66" fmla="*/ 261 w 1047"/>
              <a:gd name="T67" fmla="*/ 236 h 1047"/>
              <a:gd name="T68" fmla="*/ 285 w 1047"/>
              <a:gd name="T69" fmla="*/ 337 h 1047"/>
              <a:gd name="T70" fmla="*/ 338 w 1047"/>
              <a:gd name="T71" fmla="*/ 283 h 1047"/>
              <a:gd name="T72" fmla="*/ 261 w 1047"/>
              <a:gd name="T73" fmla="*/ 236 h 10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47" h="1047">
                <a:moveTo>
                  <a:pt x="1031" y="15"/>
                </a:moveTo>
                <a:cubicBezTo>
                  <a:pt x="1022" y="6"/>
                  <a:pt x="1008" y="0"/>
                  <a:pt x="995" y="0"/>
                </a:cubicBezTo>
                <a:cubicBezTo>
                  <a:pt x="623" y="0"/>
                  <a:pt x="623" y="0"/>
                  <a:pt x="623" y="0"/>
                </a:cubicBezTo>
                <a:cubicBezTo>
                  <a:pt x="519" y="104"/>
                  <a:pt x="519" y="104"/>
                  <a:pt x="519" y="104"/>
                </a:cubicBezTo>
                <a:cubicBezTo>
                  <a:pt x="416" y="207"/>
                  <a:pt x="416" y="207"/>
                  <a:pt x="416" y="207"/>
                </a:cubicBezTo>
                <a:cubicBezTo>
                  <a:pt x="429" y="230"/>
                  <a:pt x="437" y="256"/>
                  <a:pt x="437" y="283"/>
                </a:cubicBezTo>
                <a:cubicBezTo>
                  <a:pt x="437" y="368"/>
                  <a:pt x="369" y="436"/>
                  <a:pt x="285" y="436"/>
                </a:cubicBezTo>
                <a:cubicBezTo>
                  <a:pt x="201" y="436"/>
                  <a:pt x="133" y="368"/>
                  <a:pt x="133" y="283"/>
                </a:cubicBezTo>
                <a:cubicBezTo>
                  <a:pt x="133" y="199"/>
                  <a:pt x="201" y="131"/>
                  <a:pt x="285" y="131"/>
                </a:cubicBezTo>
                <a:cubicBezTo>
                  <a:pt x="308" y="131"/>
                  <a:pt x="331" y="137"/>
                  <a:pt x="351" y="146"/>
                </a:cubicBezTo>
                <a:cubicBezTo>
                  <a:pt x="393" y="104"/>
                  <a:pt x="393" y="104"/>
                  <a:pt x="393" y="104"/>
                </a:cubicBezTo>
                <a:cubicBezTo>
                  <a:pt x="497" y="0"/>
                  <a:pt x="497" y="0"/>
                  <a:pt x="497" y="0"/>
                </a:cubicBezTo>
                <a:cubicBezTo>
                  <a:pt x="52" y="0"/>
                  <a:pt x="52" y="0"/>
                  <a:pt x="52" y="0"/>
                </a:cubicBezTo>
                <a:cubicBezTo>
                  <a:pt x="38" y="0"/>
                  <a:pt x="25" y="6"/>
                  <a:pt x="15" y="15"/>
                </a:cubicBezTo>
                <a:cubicBezTo>
                  <a:pt x="5" y="25"/>
                  <a:pt x="0" y="39"/>
                  <a:pt x="0" y="52"/>
                </a:cubicBezTo>
                <a:cubicBezTo>
                  <a:pt x="0" y="995"/>
                  <a:pt x="0" y="995"/>
                  <a:pt x="0" y="995"/>
                </a:cubicBezTo>
                <a:cubicBezTo>
                  <a:pt x="0" y="1008"/>
                  <a:pt x="5" y="1022"/>
                  <a:pt x="15" y="1032"/>
                </a:cubicBezTo>
                <a:cubicBezTo>
                  <a:pt x="25" y="1041"/>
                  <a:pt x="38" y="1047"/>
                  <a:pt x="52" y="1047"/>
                </a:cubicBezTo>
                <a:cubicBezTo>
                  <a:pt x="983" y="1047"/>
                  <a:pt x="983" y="1047"/>
                  <a:pt x="983" y="1047"/>
                </a:cubicBezTo>
                <a:cubicBezTo>
                  <a:pt x="879" y="943"/>
                  <a:pt x="879" y="943"/>
                  <a:pt x="879" y="943"/>
                </a:cubicBezTo>
                <a:cubicBezTo>
                  <a:pt x="833" y="898"/>
                  <a:pt x="833" y="898"/>
                  <a:pt x="833" y="898"/>
                </a:cubicBezTo>
                <a:cubicBezTo>
                  <a:pt x="812" y="909"/>
                  <a:pt x="788" y="916"/>
                  <a:pt x="762" y="916"/>
                </a:cubicBezTo>
                <a:cubicBezTo>
                  <a:pt x="678" y="916"/>
                  <a:pt x="610" y="848"/>
                  <a:pt x="610" y="764"/>
                </a:cubicBezTo>
                <a:cubicBezTo>
                  <a:pt x="610" y="680"/>
                  <a:pt x="678" y="611"/>
                  <a:pt x="762" y="611"/>
                </a:cubicBezTo>
                <a:cubicBezTo>
                  <a:pt x="846" y="611"/>
                  <a:pt x="914" y="680"/>
                  <a:pt x="914" y="764"/>
                </a:cubicBezTo>
                <a:cubicBezTo>
                  <a:pt x="914" y="789"/>
                  <a:pt x="907" y="813"/>
                  <a:pt x="896" y="834"/>
                </a:cubicBezTo>
                <a:cubicBezTo>
                  <a:pt x="943" y="880"/>
                  <a:pt x="943" y="880"/>
                  <a:pt x="943" y="880"/>
                </a:cubicBezTo>
                <a:cubicBezTo>
                  <a:pt x="995" y="932"/>
                  <a:pt x="995" y="932"/>
                  <a:pt x="995" y="932"/>
                </a:cubicBezTo>
                <a:cubicBezTo>
                  <a:pt x="1047" y="984"/>
                  <a:pt x="1047" y="984"/>
                  <a:pt x="1047" y="984"/>
                </a:cubicBezTo>
                <a:cubicBezTo>
                  <a:pt x="1047" y="52"/>
                  <a:pt x="1047" y="52"/>
                  <a:pt x="1047" y="52"/>
                </a:cubicBezTo>
                <a:cubicBezTo>
                  <a:pt x="1047" y="39"/>
                  <a:pt x="1041" y="25"/>
                  <a:pt x="1031" y="15"/>
                </a:cubicBezTo>
                <a:close/>
                <a:moveTo>
                  <a:pt x="762" y="436"/>
                </a:moveTo>
                <a:cubicBezTo>
                  <a:pt x="735" y="436"/>
                  <a:pt x="709" y="428"/>
                  <a:pt x="687" y="416"/>
                </a:cubicBezTo>
                <a:cubicBezTo>
                  <a:pt x="416" y="687"/>
                  <a:pt x="416" y="687"/>
                  <a:pt x="416" y="687"/>
                </a:cubicBezTo>
                <a:cubicBezTo>
                  <a:pt x="429" y="709"/>
                  <a:pt x="437" y="736"/>
                  <a:pt x="437" y="764"/>
                </a:cubicBezTo>
                <a:cubicBezTo>
                  <a:pt x="437" y="848"/>
                  <a:pt x="369" y="916"/>
                  <a:pt x="285" y="916"/>
                </a:cubicBezTo>
                <a:cubicBezTo>
                  <a:pt x="201" y="916"/>
                  <a:pt x="133" y="848"/>
                  <a:pt x="133" y="764"/>
                </a:cubicBezTo>
                <a:cubicBezTo>
                  <a:pt x="133" y="680"/>
                  <a:pt x="201" y="611"/>
                  <a:pt x="285" y="611"/>
                </a:cubicBezTo>
                <a:cubicBezTo>
                  <a:pt x="308" y="611"/>
                  <a:pt x="330" y="617"/>
                  <a:pt x="350" y="626"/>
                </a:cubicBezTo>
                <a:cubicBezTo>
                  <a:pt x="625" y="351"/>
                  <a:pt x="625" y="351"/>
                  <a:pt x="625" y="351"/>
                </a:cubicBezTo>
                <a:cubicBezTo>
                  <a:pt x="615" y="331"/>
                  <a:pt x="610" y="308"/>
                  <a:pt x="610" y="283"/>
                </a:cubicBezTo>
                <a:cubicBezTo>
                  <a:pt x="610" y="199"/>
                  <a:pt x="678" y="131"/>
                  <a:pt x="762" y="131"/>
                </a:cubicBezTo>
                <a:cubicBezTo>
                  <a:pt x="846" y="131"/>
                  <a:pt x="914" y="199"/>
                  <a:pt x="914" y="283"/>
                </a:cubicBezTo>
                <a:cubicBezTo>
                  <a:pt x="914" y="368"/>
                  <a:pt x="846" y="436"/>
                  <a:pt x="762" y="436"/>
                </a:cubicBezTo>
                <a:close/>
                <a:moveTo>
                  <a:pt x="762" y="710"/>
                </a:moveTo>
                <a:cubicBezTo>
                  <a:pt x="732" y="711"/>
                  <a:pt x="709" y="734"/>
                  <a:pt x="709" y="764"/>
                </a:cubicBezTo>
                <a:cubicBezTo>
                  <a:pt x="709" y="789"/>
                  <a:pt x="727" y="811"/>
                  <a:pt x="751" y="816"/>
                </a:cubicBezTo>
                <a:cubicBezTo>
                  <a:pt x="755" y="816"/>
                  <a:pt x="758" y="817"/>
                  <a:pt x="762" y="817"/>
                </a:cubicBezTo>
                <a:cubicBezTo>
                  <a:pt x="791" y="817"/>
                  <a:pt x="815" y="793"/>
                  <a:pt x="815" y="764"/>
                </a:cubicBezTo>
                <a:cubicBezTo>
                  <a:pt x="815" y="759"/>
                  <a:pt x="814" y="755"/>
                  <a:pt x="813" y="750"/>
                </a:cubicBezTo>
                <a:cubicBezTo>
                  <a:pt x="807" y="727"/>
                  <a:pt x="786" y="711"/>
                  <a:pt x="762" y="710"/>
                </a:cubicBezTo>
                <a:close/>
                <a:moveTo>
                  <a:pt x="285" y="710"/>
                </a:moveTo>
                <a:cubicBezTo>
                  <a:pt x="276" y="710"/>
                  <a:pt x="267" y="713"/>
                  <a:pt x="260" y="717"/>
                </a:cubicBezTo>
                <a:cubicBezTo>
                  <a:pt x="243" y="726"/>
                  <a:pt x="232" y="743"/>
                  <a:pt x="232" y="764"/>
                </a:cubicBezTo>
                <a:cubicBezTo>
                  <a:pt x="232" y="793"/>
                  <a:pt x="256" y="817"/>
                  <a:pt x="285" y="817"/>
                </a:cubicBezTo>
                <a:cubicBezTo>
                  <a:pt x="313" y="817"/>
                  <a:pt x="337" y="794"/>
                  <a:pt x="338" y="765"/>
                </a:cubicBezTo>
                <a:cubicBezTo>
                  <a:pt x="338" y="765"/>
                  <a:pt x="338" y="764"/>
                  <a:pt x="338" y="764"/>
                </a:cubicBezTo>
                <a:cubicBezTo>
                  <a:pt x="338" y="734"/>
                  <a:pt x="314" y="711"/>
                  <a:pt x="285" y="710"/>
                </a:cubicBezTo>
                <a:close/>
                <a:moveTo>
                  <a:pt x="762" y="230"/>
                </a:moveTo>
                <a:cubicBezTo>
                  <a:pt x="755" y="230"/>
                  <a:pt x="748" y="232"/>
                  <a:pt x="742" y="234"/>
                </a:cubicBezTo>
                <a:cubicBezTo>
                  <a:pt x="729" y="240"/>
                  <a:pt x="718" y="250"/>
                  <a:pt x="712" y="264"/>
                </a:cubicBezTo>
                <a:cubicBezTo>
                  <a:pt x="710" y="270"/>
                  <a:pt x="709" y="277"/>
                  <a:pt x="709" y="283"/>
                </a:cubicBezTo>
                <a:cubicBezTo>
                  <a:pt x="709" y="313"/>
                  <a:pt x="732" y="336"/>
                  <a:pt x="762" y="337"/>
                </a:cubicBezTo>
                <a:cubicBezTo>
                  <a:pt x="763" y="337"/>
                  <a:pt x="765" y="336"/>
                  <a:pt x="767" y="336"/>
                </a:cubicBezTo>
                <a:cubicBezTo>
                  <a:pt x="792" y="334"/>
                  <a:pt x="812" y="314"/>
                  <a:pt x="814" y="289"/>
                </a:cubicBezTo>
                <a:cubicBezTo>
                  <a:pt x="815" y="287"/>
                  <a:pt x="815" y="285"/>
                  <a:pt x="815" y="283"/>
                </a:cubicBezTo>
                <a:cubicBezTo>
                  <a:pt x="815" y="254"/>
                  <a:pt x="791" y="230"/>
                  <a:pt x="762" y="230"/>
                </a:cubicBezTo>
                <a:close/>
                <a:moveTo>
                  <a:pt x="261" y="236"/>
                </a:moveTo>
                <a:cubicBezTo>
                  <a:pt x="243" y="245"/>
                  <a:pt x="232" y="263"/>
                  <a:pt x="232" y="283"/>
                </a:cubicBezTo>
                <a:cubicBezTo>
                  <a:pt x="232" y="313"/>
                  <a:pt x="256" y="336"/>
                  <a:pt x="285" y="337"/>
                </a:cubicBezTo>
                <a:cubicBezTo>
                  <a:pt x="313" y="336"/>
                  <a:pt x="336" y="314"/>
                  <a:pt x="338" y="286"/>
                </a:cubicBezTo>
                <a:cubicBezTo>
                  <a:pt x="338" y="285"/>
                  <a:pt x="338" y="284"/>
                  <a:pt x="338" y="283"/>
                </a:cubicBezTo>
                <a:cubicBezTo>
                  <a:pt x="338" y="254"/>
                  <a:pt x="314" y="230"/>
                  <a:pt x="285" y="230"/>
                </a:cubicBezTo>
                <a:cubicBezTo>
                  <a:pt x="276" y="230"/>
                  <a:pt x="268" y="233"/>
                  <a:pt x="261" y="236"/>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5" tIns="146229" rIns="182785" bIns="146229" numCol="1" spcCol="0" rtlCol="0" fromWordArt="0" anchor="t" anchorCtr="0" forceAA="0" compatLnSpc="1">
            <a:prstTxWarp prst="textNoShape">
              <a:avLst/>
            </a:prstTxWarp>
            <a:noAutofit/>
          </a:bodyPr>
          <a:lstStyle/>
          <a:p>
            <a:pPr algn="ctr" defTabSz="931939"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4" name="TextBox 93"/>
          <p:cNvSpPr txBox="1"/>
          <p:nvPr/>
        </p:nvSpPr>
        <p:spPr>
          <a:xfrm>
            <a:off x="10060554" y="5456860"/>
            <a:ext cx="1716225" cy="865478"/>
          </a:xfrm>
          <a:prstGeom prst="rect">
            <a:avLst/>
          </a:prstGeom>
          <a:noFill/>
        </p:spPr>
        <p:txBody>
          <a:bodyPr wrap="none" lIns="89595" tIns="44798" rIns="89595" bIns="44798" rtlCol="0">
            <a:spAutoFit/>
          </a:bodyPr>
          <a:lstStyle/>
          <a:p>
            <a:pPr algn="ctr" defTabSz="895152">
              <a:lnSpc>
                <a:spcPct val="90000"/>
              </a:lnSpc>
              <a:defRPr/>
            </a:pPr>
            <a:r>
              <a:rPr lang="en-US" sz="1400" kern="0">
                <a:gradFill>
                  <a:gsLst>
                    <a:gs pos="0">
                      <a:srgbClr val="FFFFFF"/>
                    </a:gs>
                    <a:gs pos="100000">
                      <a:srgbClr val="FFFFFF"/>
                    </a:gs>
                  </a:gsLst>
                  <a:lin ang="5400000" scaled="1"/>
                </a:gradFill>
                <a:latin typeface="Segoe UI"/>
              </a:rPr>
              <a:t>Simple tooling with</a:t>
            </a:r>
          </a:p>
          <a:p>
            <a:pPr algn="ctr" defTabSz="895152">
              <a:lnSpc>
                <a:spcPct val="90000"/>
              </a:lnSpc>
              <a:defRPr/>
            </a:pPr>
            <a:r>
              <a:rPr lang="en-US" sz="1400" kern="0">
                <a:gradFill>
                  <a:gsLst>
                    <a:gs pos="0">
                      <a:srgbClr val="FFFFFF"/>
                    </a:gs>
                    <a:gs pos="100000">
                      <a:srgbClr val="FFFFFF"/>
                    </a:gs>
                  </a:gsLst>
                  <a:lin ang="5400000" scaled="1"/>
                </a:gradFill>
                <a:latin typeface="Segoe UI"/>
              </a:rPr>
              <a:t>Visual Studio,</a:t>
            </a:r>
          </a:p>
          <a:p>
            <a:pPr algn="ctr" defTabSz="895152">
              <a:lnSpc>
                <a:spcPct val="90000"/>
              </a:lnSpc>
              <a:defRPr/>
            </a:pPr>
            <a:r>
              <a:rPr lang="en-US" sz="1400" kern="0">
                <a:gradFill>
                  <a:gsLst>
                    <a:gs pos="0">
                      <a:srgbClr val="FFFFFF"/>
                    </a:gs>
                    <a:gs pos="100000">
                      <a:srgbClr val="FFFFFF"/>
                    </a:gs>
                  </a:gsLst>
                  <a:lin ang="5400000" scaled="1"/>
                </a:gradFill>
                <a:latin typeface="Segoe UI"/>
              </a:rPr>
              <a:t>Eclipse &amp;</a:t>
            </a:r>
          </a:p>
          <a:p>
            <a:pPr algn="ctr" defTabSz="895152">
              <a:lnSpc>
                <a:spcPct val="90000"/>
              </a:lnSpc>
              <a:defRPr/>
            </a:pPr>
            <a:r>
              <a:rPr lang="en-US" sz="1400" kern="0">
                <a:gradFill>
                  <a:gsLst>
                    <a:gs pos="0">
                      <a:srgbClr val="FFFFFF"/>
                    </a:gs>
                    <a:gs pos="100000">
                      <a:srgbClr val="FFFFFF"/>
                    </a:gs>
                  </a:gsLst>
                  <a:lin ang="5400000" scaled="1"/>
                </a:gradFill>
                <a:latin typeface="Segoe UI"/>
              </a:rPr>
              <a:t>Yeoman</a:t>
            </a:r>
          </a:p>
        </p:txBody>
      </p:sp>
      <p:pic>
        <p:nvPicPr>
          <p:cNvPr id="1026" name="Picture 2" descr="Image result for service fabric logo">
            <a:extLst>
              <a:ext uri="{FF2B5EF4-FFF2-40B4-BE49-F238E27FC236}">
                <a16:creationId xmlns:a16="http://schemas.microsoft.com/office/drawing/2014/main" id="{C5004D63-0BAF-4035-9321-E6E618A409C1}"/>
              </a:ext>
            </a:extLst>
          </p:cNvPr>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20068" r="21154"/>
          <a:stretch/>
        </p:blipFill>
        <p:spPr bwMode="auto">
          <a:xfrm>
            <a:off x="231329" y="253752"/>
            <a:ext cx="1026814" cy="9172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37467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992B43A-3B99-40A2-92F6-FA3B14540DD9}"/>
              </a:ext>
            </a:extLst>
          </p:cNvPr>
          <p:cNvSpPr>
            <a:spLocks noGrp="1"/>
          </p:cNvSpPr>
          <p:nvPr>
            <p:ph type="title"/>
          </p:nvPr>
        </p:nvSpPr>
        <p:spPr>
          <a:xfrm>
            <a:off x="217415" y="263423"/>
            <a:ext cx="10515600" cy="1325563"/>
          </a:xfrm>
        </p:spPr>
        <p:txBody>
          <a:bodyPr/>
          <a:lstStyle/>
          <a:p>
            <a:r>
              <a:rPr lang="en-US" sz="4800" dirty="0">
                <a:latin typeface="Segoe UI Light (Headings)"/>
              </a:rPr>
              <a:t>ARM Templates</a:t>
            </a:r>
            <a:endParaRPr lang="en-US" sz="4700" spc="-100" dirty="0">
              <a:ln w="3175">
                <a:noFill/>
              </a:ln>
              <a:gradFill>
                <a:gsLst>
                  <a:gs pos="1250">
                    <a:schemeClr val="tx1"/>
                  </a:gs>
                  <a:gs pos="100000">
                    <a:schemeClr val="tx1"/>
                  </a:gs>
                </a:gsLst>
                <a:lin ang="5400000" scaled="0"/>
              </a:gradFill>
              <a:latin typeface="Segoe UI Light (Headings)"/>
              <a:ea typeface="+mn-ea"/>
              <a:cs typeface="Segoe UI" pitchFamily="34" charset="0"/>
            </a:endParaRPr>
          </a:p>
        </p:txBody>
      </p:sp>
      <p:sp>
        <p:nvSpPr>
          <p:cNvPr id="7" name="Rectangle 6">
            <a:extLst>
              <a:ext uri="{FF2B5EF4-FFF2-40B4-BE49-F238E27FC236}">
                <a16:creationId xmlns:a16="http://schemas.microsoft.com/office/drawing/2014/main" id="{25AF39BF-4144-4464-A2ED-939E6DE0F432}"/>
              </a:ext>
            </a:extLst>
          </p:cNvPr>
          <p:cNvSpPr/>
          <p:nvPr/>
        </p:nvSpPr>
        <p:spPr>
          <a:xfrm>
            <a:off x="347640" y="1471539"/>
            <a:ext cx="6480999" cy="3600986"/>
          </a:xfrm>
          <a:prstGeom prst="rect">
            <a:avLst/>
          </a:prstGeom>
        </p:spPr>
        <p:txBody>
          <a:bodyPr wrap="square">
            <a:spAutoFit/>
          </a:bodyPr>
          <a:lstStyle/>
          <a:p>
            <a:pPr marL="336114" indent="-336114">
              <a:buFont typeface="Arial" panose="020B0604020202020204" pitchFamily="34" charset="0"/>
              <a:buChar char="•"/>
            </a:pPr>
            <a:r>
              <a:rPr lang="en-US" sz="2400" dirty="0">
                <a:gradFill>
                  <a:gsLst>
                    <a:gs pos="1250">
                      <a:schemeClr val="tx1"/>
                    </a:gs>
                    <a:gs pos="100000">
                      <a:schemeClr val="tx1"/>
                    </a:gs>
                  </a:gsLst>
                  <a:lin ang="5400000" scaled="0"/>
                </a:gradFill>
                <a:latin typeface="+mj-lt"/>
              </a:rPr>
              <a:t>A declarative JSON template for describing resources</a:t>
            </a:r>
          </a:p>
          <a:p>
            <a:pPr marL="336114" indent="-336114">
              <a:buFont typeface="Arial" panose="020B0604020202020204" pitchFamily="34" charset="0"/>
              <a:buChar char="•"/>
            </a:pPr>
            <a:r>
              <a:rPr lang="en-US" sz="2400" dirty="0">
                <a:gradFill>
                  <a:gsLst>
                    <a:gs pos="1250">
                      <a:schemeClr val="tx1"/>
                    </a:gs>
                    <a:gs pos="100000">
                      <a:schemeClr val="tx1"/>
                    </a:gs>
                  </a:gsLst>
                  <a:lin ang="5400000" scaled="0"/>
                </a:gradFill>
                <a:latin typeface="+mj-lt"/>
              </a:rPr>
              <a:t>Community offered or build your own</a:t>
            </a:r>
          </a:p>
          <a:p>
            <a:pPr marL="336114" indent="-336114">
              <a:buFont typeface="Arial" panose="020B0604020202020204" pitchFamily="34" charset="0"/>
              <a:buChar char="•"/>
            </a:pPr>
            <a:endParaRPr lang="en-US" sz="2400" dirty="0">
              <a:gradFill>
                <a:gsLst>
                  <a:gs pos="1250">
                    <a:schemeClr val="tx1"/>
                  </a:gs>
                  <a:gs pos="100000">
                    <a:schemeClr val="tx1"/>
                  </a:gs>
                </a:gsLst>
                <a:lin ang="5400000" scaled="0"/>
              </a:gradFill>
              <a:latin typeface="+mj-lt"/>
            </a:endParaRPr>
          </a:p>
          <a:p>
            <a:r>
              <a:rPr lang="en-US" sz="2400" dirty="0">
                <a:gradFill>
                  <a:gsLst>
                    <a:gs pos="1250">
                      <a:schemeClr val="tx1"/>
                    </a:gs>
                    <a:gs pos="100000">
                      <a:schemeClr val="tx1"/>
                    </a:gs>
                  </a:gsLst>
                  <a:lin ang="5400000" scaled="0"/>
                </a:gradFill>
                <a:latin typeface="+mj-lt"/>
              </a:rPr>
              <a:t>Documentation</a:t>
            </a:r>
          </a:p>
          <a:p>
            <a:r>
              <a:rPr lang="en-US" sz="2000" dirty="0">
                <a:gradFill>
                  <a:gsLst>
                    <a:gs pos="1250">
                      <a:schemeClr val="tx1"/>
                    </a:gs>
                    <a:gs pos="100000">
                      <a:schemeClr val="tx1"/>
                    </a:gs>
                  </a:gsLst>
                  <a:lin ang="5400000" scaled="0"/>
                </a:gradFill>
                <a:latin typeface="+mj-lt"/>
                <a:hlinkClick r:id="rId3"/>
              </a:rPr>
              <a:t>https://azure.microsoft.com/en-us/resources/templates/</a:t>
            </a:r>
            <a:endParaRPr lang="en-US" sz="2000" dirty="0">
              <a:gradFill>
                <a:gsLst>
                  <a:gs pos="1250">
                    <a:schemeClr val="tx1"/>
                  </a:gs>
                  <a:gs pos="100000">
                    <a:schemeClr val="tx1"/>
                  </a:gs>
                </a:gsLst>
                <a:lin ang="5400000" scaled="0"/>
              </a:gradFill>
              <a:latin typeface="+mj-lt"/>
            </a:endParaRPr>
          </a:p>
          <a:p>
            <a:endParaRPr lang="en-US" sz="2400" dirty="0">
              <a:gradFill>
                <a:gsLst>
                  <a:gs pos="1250">
                    <a:schemeClr val="tx1"/>
                  </a:gs>
                  <a:gs pos="100000">
                    <a:schemeClr val="tx1"/>
                  </a:gs>
                </a:gsLst>
                <a:lin ang="5400000" scaled="0"/>
              </a:gradFill>
              <a:latin typeface="+mj-lt"/>
            </a:endParaRPr>
          </a:p>
          <a:p>
            <a:r>
              <a:rPr lang="en-US" sz="2400" dirty="0">
                <a:gradFill>
                  <a:gsLst>
                    <a:gs pos="1250">
                      <a:schemeClr val="tx1"/>
                    </a:gs>
                    <a:gs pos="100000">
                      <a:schemeClr val="tx1"/>
                    </a:gs>
                  </a:gsLst>
                  <a:lin ang="5400000" scaled="0"/>
                </a:gradFill>
                <a:latin typeface="+mj-lt"/>
              </a:rPr>
              <a:t>Samples</a:t>
            </a:r>
          </a:p>
          <a:p>
            <a:r>
              <a:rPr lang="en-US" sz="2000" dirty="0">
                <a:gradFill>
                  <a:gsLst>
                    <a:gs pos="1250">
                      <a:schemeClr val="tx1"/>
                    </a:gs>
                    <a:gs pos="100000">
                      <a:schemeClr val="tx1"/>
                    </a:gs>
                  </a:gsLst>
                  <a:lin ang="5400000" scaled="0"/>
                </a:gradFill>
                <a:latin typeface="+mj-lt"/>
                <a:hlinkClick r:id="rId4"/>
              </a:rPr>
              <a:t>https://github.com/azure/azure-quickstart-templates</a:t>
            </a:r>
            <a:endParaRPr lang="en-US" sz="2000" dirty="0">
              <a:gradFill>
                <a:gsLst>
                  <a:gs pos="1250">
                    <a:schemeClr val="tx1"/>
                  </a:gs>
                  <a:gs pos="100000">
                    <a:schemeClr val="tx1"/>
                  </a:gs>
                </a:gsLst>
                <a:lin ang="5400000" scaled="0"/>
              </a:gradFill>
              <a:latin typeface="+mj-lt"/>
            </a:endParaRPr>
          </a:p>
          <a:p>
            <a:r>
              <a:rPr lang="en-US" sz="2000" dirty="0">
                <a:gradFill>
                  <a:gsLst>
                    <a:gs pos="1250">
                      <a:schemeClr val="tx1"/>
                    </a:gs>
                    <a:gs pos="100000">
                      <a:schemeClr val="tx1"/>
                    </a:gs>
                  </a:gsLst>
                  <a:lin ang="5400000" scaled="0"/>
                </a:gradFill>
                <a:latin typeface="+mj-lt"/>
                <a:hlinkClick r:id="rId3"/>
              </a:rPr>
              <a:t>https://azure.microsoft.com/en-us/resources/templates/</a:t>
            </a:r>
            <a:endParaRPr lang="en-US" sz="2000" dirty="0">
              <a:gradFill>
                <a:gsLst>
                  <a:gs pos="1250">
                    <a:schemeClr val="tx1"/>
                  </a:gs>
                  <a:gs pos="100000">
                    <a:schemeClr val="tx1"/>
                  </a:gs>
                </a:gsLst>
                <a:lin ang="5400000" scaled="0"/>
              </a:gradFill>
              <a:latin typeface="+mj-lt"/>
            </a:endParaRPr>
          </a:p>
        </p:txBody>
      </p:sp>
      <p:pic>
        <p:nvPicPr>
          <p:cNvPr id="9" name="Picture 8">
            <a:extLst>
              <a:ext uri="{FF2B5EF4-FFF2-40B4-BE49-F238E27FC236}">
                <a16:creationId xmlns:a16="http://schemas.microsoft.com/office/drawing/2014/main" id="{3236ED0A-BBCD-4AC6-9F26-D71059856060}"/>
              </a:ext>
            </a:extLst>
          </p:cNvPr>
          <p:cNvPicPr>
            <a:picLocks noChangeAspect="1"/>
          </p:cNvPicPr>
          <p:nvPr/>
        </p:nvPicPr>
        <p:blipFill rotWithShape="1">
          <a:blip r:embed="rId5"/>
          <a:srcRect l="51639" t="28781" r="3394" b="8878"/>
          <a:stretch/>
        </p:blipFill>
        <p:spPr>
          <a:xfrm>
            <a:off x="6709600" y="1115736"/>
            <a:ext cx="5482400" cy="3990340"/>
          </a:xfrm>
          <a:prstGeom prst="rect">
            <a:avLst/>
          </a:prstGeom>
          <a:ln>
            <a:noFill/>
          </a:ln>
          <a:effectLst>
            <a:softEdge rad="112500"/>
          </a:effectLst>
        </p:spPr>
      </p:pic>
    </p:spTree>
    <p:extLst>
      <p:ext uri="{BB962C8B-B14F-4D97-AF65-F5344CB8AC3E}">
        <p14:creationId xmlns:p14="http://schemas.microsoft.com/office/powerpoint/2010/main" val="321201040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show="0">
  <p:cSld>
    <p:bg>
      <p:bgPr>
        <a:solidFill>
          <a:schemeClr val="tx1"/>
        </a:solidFill>
        <a:effectLst/>
      </p:bgPr>
    </p:bg>
    <p:spTree>
      <p:nvGrpSpPr>
        <p:cNvPr id="1" name=""/>
        <p:cNvGrpSpPr/>
        <p:nvPr/>
      </p:nvGrpSpPr>
      <p:grpSpPr>
        <a:xfrm>
          <a:off x="0" y="0"/>
          <a:ext cx="0" cy="0"/>
          <a:chOff x="0" y="0"/>
          <a:chExt cx="0" cy="0"/>
        </a:xfrm>
      </p:grpSpPr>
      <p:sp>
        <p:nvSpPr>
          <p:cNvPr id="19" name="Content Placeholder 2"/>
          <p:cNvSpPr>
            <a:spLocks noGrp="1"/>
          </p:cNvSpPr>
          <p:nvPr>
            <p:ph type="body" sz="quarter" idx="10"/>
          </p:nvPr>
        </p:nvSpPr>
        <p:spPr>
          <a:xfrm>
            <a:off x="283389" y="924324"/>
            <a:ext cx="11679301" cy="1822685"/>
          </a:xfrm>
          <a:prstGeom prst="rect">
            <a:avLst/>
          </a:prstGeom>
        </p:spPr>
        <p:txBody>
          <a:bodyPr vert="horz" wrap="square" lIns="143394" tIns="89623" rIns="143394" bIns="89623" rtlCol="0">
            <a:spAutoFit/>
          </a:bodyPr>
          <a:lstStyle/>
          <a:p>
            <a:r>
              <a:rPr lang="en-US" sz="2700" dirty="0">
                <a:solidFill>
                  <a:srgbClr val="323232"/>
                </a:solidFill>
                <a:latin typeface="+mj-lt"/>
              </a:rPr>
              <a:t>Services types are composed of code/</a:t>
            </a:r>
            <a:r>
              <a:rPr lang="en-US" sz="2700" dirty="0" err="1">
                <a:solidFill>
                  <a:srgbClr val="323232"/>
                </a:solidFill>
                <a:latin typeface="+mj-lt"/>
              </a:rPr>
              <a:t>config</a:t>
            </a:r>
            <a:r>
              <a:rPr lang="en-US" sz="2700" dirty="0">
                <a:solidFill>
                  <a:srgbClr val="323232"/>
                </a:solidFill>
                <a:latin typeface="+mj-lt"/>
              </a:rPr>
              <a:t>/data packages</a:t>
            </a:r>
          </a:p>
          <a:p>
            <a:pPr lvl="1"/>
            <a:r>
              <a:rPr lang="en-US" sz="1600" dirty="0">
                <a:solidFill>
                  <a:srgbClr val="323232"/>
                </a:solidFill>
                <a:latin typeface="+mj-lt"/>
              </a:rPr>
              <a:t>Code packages define an entry point (</a:t>
            </a:r>
            <a:r>
              <a:rPr lang="en-US" sz="1600" dirty="0" err="1">
                <a:solidFill>
                  <a:srgbClr val="323232"/>
                </a:solidFill>
                <a:latin typeface="+mj-lt"/>
              </a:rPr>
              <a:t>dll</a:t>
            </a:r>
            <a:r>
              <a:rPr lang="en-US" sz="1600" dirty="0">
                <a:solidFill>
                  <a:srgbClr val="323232"/>
                </a:solidFill>
                <a:latin typeface="+mj-lt"/>
              </a:rPr>
              <a:t> or exe) </a:t>
            </a:r>
          </a:p>
          <a:p>
            <a:pPr lvl="1"/>
            <a:r>
              <a:rPr lang="en-US" sz="1600" dirty="0" err="1">
                <a:solidFill>
                  <a:srgbClr val="323232"/>
                </a:solidFill>
                <a:latin typeface="+mj-lt"/>
              </a:rPr>
              <a:t>Config</a:t>
            </a:r>
            <a:r>
              <a:rPr lang="en-US" sz="1600" dirty="0">
                <a:solidFill>
                  <a:srgbClr val="323232"/>
                </a:solidFill>
                <a:latin typeface="+mj-lt"/>
              </a:rPr>
              <a:t> packages define service specific </a:t>
            </a:r>
            <a:r>
              <a:rPr lang="en-US" sz="1600" dirty="0" err="1">
                <a:solidFill>
                  <a:srgbClr val="323232"/>
                </a:solidFill>
                <a:latin typeface="+mj-lt"/>
              </a:rPr>
              <a:t>config</a:t>
            </a:r>
            <a:r>
              <a:rPr lang="en-US" sz="1600" dirty="0">
                <a:solidFill>
                  <a:srgbClr val="323232"/>
                </a:solidFill>
                <a:latin typeface="+mj-lt"/>
              </a:rPr>
              <a:t> information</a:t>
            </a:r>
          </a:p>
          <a:p>
            <a:pPr lvl="1"/>
            <a:r>
              <a:rPr lang="en-US" sz="1600" dirty="0">
                <a:solidFill>
                  <a:srgbClr val="323232"/>
                </a:solidFill>
                <a:latin typeface="+mj-lt"/>
              </a:rPr>
              <a:t>Data packages define static resources (</a:t>
            </a:r>
            <a:r>
              <a:rPr lang="en-US" sz="1600" dirty="0" err="1">
                <a:solidFill>
                  <a:srgbClr val="323232"/>
                </a:solidFill>
                <a:latin typeface="+mj-lt"/>
              </a:rPr>
              <a:t>eg</a:t>
            </a:r>
            <a:r>
              <a:rPr lang="en-US" sz="1600" dirty="0">
                <a:solidFill>
                  <a:srgbClr val="323232"/>
                </a:solidFill>
                <a:latin typeface="+mj-lt"/>
              </a:rPr>
              <a:t>. images)</a:t>
            </a:r>
          </a:p>
          <a:p>
            <a:r>
              <a:rPr lang="en-US" sz="2700" dirty="0">
                <a:solidFill>
                  <a:srgbClr val="323232"/>
                </a:solidFill>
                <a:latin typeface="+mj-lt"/>
              </a:rPr>
              <a:t>Packages can be independently versioned</a:t>
            </a:r>
          </a:p>
        </p:txBody>
      </p:sp>
      <p:sp>
        <p:nvSpPr>
          <p:cNvPr id="23" name="Title 1"/>
          <p:cNvSpPr>
            <a:spLocks noGrp="1"/>
          </p:cNvSpPr>
          <p:nvPr>
            <p:ph type="title"/>
          </p:nvPr>
        </p:nvSpPr>
        <p:spPr>
          <a:xfrm>
            <a:off x="283389" y="200402"/>
            <a:ext cx="10968069" cy="747897"/>
          </a:xfrm>
        </p:spPr>
        <p:txBody>
          <a:bodyPr>
            <a:normAutofit fontScale="90000"/>
          </a:bodyPr>
          <a:lstStyle/>
          <a:p>
            <a:r>
              <a:rPr lang="en-US" dirty="0">
                <a:solidFill>
                  <a:srgbClr val="323232"/>
                </a:solidFill>
              </a:rPr>
              <a:t>Service type</a:t>
            </a:r>
          </a:p>
        </p:txBody>
      </p:sp>
      <p:sp>
        <p:nvSpPr>
          <p:cNvPr id="5" name="Rectangle 4"/>
          <p:cNvSpPr/>
          <p:nvPr/>
        </p:nvSpPr>
        <p:spPr>
          <a:xfrm>
            <a:off x="4452554" y="3503714"/>
            <a:ext cx="6723186" cy="2968206"/>
          </a:xfrm>
          <a:prstGeom prst="rect">
            <a:avLst/>
          </a:prstGeom>
          <a:solidFill>
            <a:schemeClr val="tx1"/>
          </a:solidFill>
        </p:spPr>
        <p:txBody>
          <a:bodyPr wrap="square" lIns="89623" tIns="44810" rIns="89623" bIns="44810">
            <a:spAutoFit/>
          </a:bodyPr>
          <a:lstStyle/>
          <a:p>
            <a:pPr defTabSz="913333" eaLnBrk="0" fontAlgn="base" hangingPunct="0">
              <a:spcBef>
                <a:spcPct val="0"/>
              </a:spcBef>
              <a:spcAft>
                <a:spcPct val="0"/>
              </a:spcAft>
              <a:defRPr/>
            </a:pPr>
            <a:endParaRPr lang="fr-FR" sz="1100" dirty="0">
              <a:solidFill>
                <a:srgbClr val="0000FF"/>
              </a:solidFill>
              <a:highlight>
                <a:srgbClr val="FFFFFF"/>
              </a:highlight>
              <a:latin typeface="Consolas" panose="020B0609020204030204" pitchFamily="49" charset="0"/>
              <a:ea typeface="MS PGothic" panose="020B0600070205080204" pitchFamily="34" charset="-128"/>
            </a:endParaRPr>
          </a:p>
          <a:p>
            <a:pPr defTabSz="913333" eaLnBrk="0" fontAlgn="base" hangingPunct="0">
              <a:spcBef>
                <a:spcPct val="0"/>
              </a:spcBef>
              <a:spcAft>
                <a:spcPct val="0"/>
              </a:spcAft>
              <a:defRPr/>
            </a:pPr>
            <a:r>
              <a:rPr lang="fr-FR" sz="1100" dirty="0">
                <a:solidFill>
                  <a:srgbClr val="0000FF"/>
                </a:solidFill>
                <a:highlight>
                  <a:srgbClr val="FFFFFF"/>
                </a:highlight>
                <a:latin typeface="Consolas" panose="020B0609020204030204" pitchFamily="49" charset="0"/>
                <a:ea typeface="MS PGothic" panose="020B0600070205080204" pitchFamily="34" charset="-128"/>
              </a:rPr>
              <a:t>&lt;</a:t>
            </a:r>
            <a:r>
              <a:rPr lang="fr-FR" sz="1100" dirty="0" err="1">
                <a:solidFill>
                  <a:srgbClr val="A31515"/>
                </a:solidFill>
                <a:highlight>
                  <a:srgbClr val="FFFFFF"/>
                </a:highlight>
                <a:latin typeface="Consolas" panose="020B0609020204030204" pitchFamily="49" charset="0"/>
                <a:ea typeface="MS PGothic" panose="020B0600070205080204" pitchFamily="34" charset="-128"/>
              </a:rPr>
              <a:t>ServiceManifest</a:t>
            </a:r>
            <a:r>
              <a:rPr lang="fr-FR" sz="1100" dirty="0">
                <a:solidFill>
                  <a:srgbClr val="0000FF"/>
                </a:solidFill>
                <a:highlight>
                  <a:srgbClr val="FFFFFF"/>
                </a:highlight>
                <a:latin typeface="Consolas" panose="020B0609020204030204" pitchFamily="49" charset="0"/>
                <a:ea typeface="MS PGothic" panose="020B0600070205080204" pitchFamily="34" charset="-128"/>
              </a:rPr>
              <a:t> </a:t>
            </a:r>
            <a:r>
              <a:rPr lang="fr-FR" sz="1100" dirty="0">
                <a:solidFill>
                  <a:srgbClr val="FF0000"/>
                </a:solidFill>
                <a:highlight>
                  <a:srgbClr val="FFFFFF"/>
                </a:highlight>
                <a:latin typeface="Consolas" panose="020B0609020204030204" pitchFamily="49" charset="0"/>
                <a:ea typeface="MS PGothic" panose="020B0600070205080204" pitchFamily="34" charset="-128"/>
              </a:rPr>
              <a:t>Name</a:t>
            </a:r>
            <a:r>
              <a:rPr lang="fr-FR" sz="1100" dirty="0">
                <a:solidFill>
                  <a:srgbClr val="0000FF"/>
                </a:solidFill>
                <a:highlight>
                  <a:srgbClr val="FFFFFF"/>
                </a:highlight>
                <a:latin typeface="Consolas" panose="020B0609020204030204" pitchFamily="49" charset="0"/>
                <a:ea typeface="MS PGothic" panose="020B0600070205080204" pitchFamily="34" charset="-128"/>
              </a:rPr>
              <a:t>=</a:t>
            </a:r>
            <a:r>
              <a:rPr lang="fr-FR" sz="1100" dirty="0">
                <a:solidFill>
                  <a:srgbClr val="000000"/>
                </a:solidFill>
                <a:highlight>
                  <a:srgbClr val="FFFFFF"/>
                </a:highlight>
                <a:latin typeface="Consolas" panose="020B0609020204030204" pitchFamily="49" charset="0"/>
                <a:ea typeface="MS PGothic" panose="020B0600070205080204" pitchFamily="34" charset="-128"/>
              </a:rPr>
              <a:t>"</a:t>
            </a:r>
            <a:r>
              <a:rPr lang="fr-FR" sz="1100" dirty="0" err="1">
                <a:solidFill>
                  <a:srgbClr val="0000FF"/>
                </a:solidFill>
                <a:highlight>
                  <a:srgbClr val="FFFFFF"/>
                </a:highlight>
                <a:latin typeface="Consolas" panose="020B0609020204030204" pitchFamily="49" charset="0"/>
                <a:ea typeface="MS PGothic" panose="020B0600070205080204" pitchFamily="34" charset="-128"/>
              </a:rPr>
              <a:t>QueueService</a:t>
            </a:r>
            <a:r>
              <a:rPr lang="fr-FR" sz="1100" dirty="0">
                <a:solidFill>
                  <a:srgbClr val="000000"/>
                </a:solidFill>
                <a:highlight>
                  <a:srgbClr val="FFFFFF"/>
                </a:highlight>
                <a:latin typeface="Consolas" panose="020B0609020204030204" pitchFamily="49" charset="0"/>
                <a:ea typeface="MS PGothic" panose="020B0600070205080204" pitchFamily="34" charset="-128"/>
              </a:rPr>
              <a:t>"</a:t>
            </a:r>
            <a:r>
              <a:rPr lang="fr-FR" sz="1100" dirty="0">
                <a:solidFill>
                  <a:srgbClr val="0000FF"/>
                </a:solidFill>
                <a:highlight>
                  <a:srgbClr val="FFFFFF"/>
                </a:highlight>
                <a:latin typeface="Consolas" panose="020B0609020204030204" pitchFamily="49" charset="0"/>
                <a:ea typeface="MS PGothic" panose="020B0600070205080204" pitchFamily="34" charset="-128"/>
              </a:rPr>
              <a:t> </a:t>
            </a:r>
            <a:r>
              <a:rPr lang="fr-FR" sz="1100" dirty="0">
                <a:solidFill>
                  <a:srgbClr val="FF0000"/>
                </a:solidFill>
                <a:highlight>
                  <a:srgbClr val="FFFFFF"/>
                </a:highlight>
                <a:latin typeface="Consolas" panose="020B0609020204030204" pitchFamily="49" charset="0"/>
                <a:ea typeface="MS PGothic" panose="020B0600070205080204" pitchFamily="34" charset="-128"/>
              </a:rPr>
              <a:t>Version</a:t>
            </a:r>
            <a:r>
              <a:rPr lang="fr-FR" sz="1100" dirty="0">
                <a:solidFill>
                  <a:srgbClr val="0000FF"/>
                </a:solidFill>
                <a:highlight>
                  <a:srgbClr val="FFFFFF"/>
                </a:highlight>
                <a:latin typeface="Consolas" panose="020B0609020204030204" pitchFamily="49" charset="0"/>
                <a:ea typeface="MS PGothic" panose="020B0600070205080204" pitchFamily="34" charset="-128"/>
              </a:rPr>
              <a:t>=</a:t>
            </a:r>
            <a:r>
              <a:rPr lang="fr-FR" sz="1100" dirty="0">
                <a:solidFill>
                  <a:srgbClr val="000000"/>
                </a:solidFill>
                <a:highlight>
                  <a:srgbClr val="FFFFFF"/>
                </a:highlight>
                <a:latin typeface="Consolas" panose="020B0609020204030204" pitchFamily="49" charset="0"/>
                <a:ea typeface="MS PGothic" panose="020B0600070205080204" pitchFamily="34" charset="-128"/>
              </a:rPr>
              <a:t>"</a:t>
            </a:r>
            <a:r>
              <a:rPr lang="fr-FR" sz="1100" dirty="0">
                <a:solidFill>
                  <a:srgbClr val="0000FF"/>
                </a:solidFill>
                <a:highlight>
                  <a:srgbClr val="FFFFFF"/>
                </a:highlight>
                <a:latin typeface="Consolas" panose="020B0609020204030204" pitchFamily="49" charset="0"/>
                <a:ea typeface="MS PGothic" panose="020B0600070205080204" pitchFamily="34" charset="-128"/>
              </a:rPr>
              <a:t>1.0"&gt;</a:t>
            </a:r>
            <a:endParaRPr lang="fr-FR" sz="1100" dirty="0">
              <a:solidFill>
                <a:srgbClr val="000000"/>
              </a:solidFill>
              <a:highlight>
                <a:srgbClr val="FFFFFF"/>
              </a:highlight>
              <a:latin typeface="Consolas" panose="020B0609020204030204" pitchFamily="49" charset="0"/>
              <a:ea typeface="MS PGothic" panose="020B0600070205080204" pitchFamily="34" charset="-128"/>
            </a:endParaRPr>
          </a:p>
          <a:p>
            <a:pPr defTabSz="913333" eaLnBrk="0" fontAlgn="base" hangingPunct="0">
              <a:spcBef>
                <a:spcPct val="0"/>
              </a:spcBef>
              <a:spcAft>
                <a:spcPct val="0"/>
              </a:spcAft>
              <a:defRPr/>
            </a:pPr>
            <a:r>
              <a:rPr lang="en-US" sz="1100" dirty="0">
                <a:solidFill>
                  <a:srgbClr val="0000FF"/>
                </a:solidFill>
                <a:highlight>
                  <a:srgbClr val="FFFFFF"/>
                </a:highlight>
                <a:latin typeface="Consolas" panose="020B0609020204030204" pitchFamily="49" charset="0"/>
                <a:ea typeface="MS PGothic" panose="020B0600070205080204" pitchFamily="34" charset="-128"/>
              </a:rPr>
              <a:t> &lt;</a:t>
            </a:r>
            <a:r>
              <a:rPr lang="en-US" sz="1100" dirty="0" err="1">
                <a:solidFill>
                  <a:srgbClr val="A31515"/>
                </a:solidFill>
                <a:highlight>
                  <a:srgbClr val="FFFFFF"/>
                </a:highlight>
                <a:latin typeface="Consolas" panose="020B0609020204030204" pitchFamily="49" charset="0"/>
                <a:ea typeface="MS PGothic" panose="020B0600070205080204" pitchFamily="34" charset="-128"/>
              </a:rPr>
              <a:t>ServiceTypes</a:t>
            </a:r>
            <a:r>
              <a:rPr lang="en-US" sz="1100" dirty="0">
                <a:solidFill>
                  <a:srgbClr val="0000FF"/>
                </a:solidFill>
                <a:highlight>
                  <a:srgbClr val="FFFFFF"/>
                </a:highlight>
                <a:latin typeface="Consolas" panose="020B0609020204030204" pitchFamily="49" charset="0"/>
                <a:ea typeface="MS PGothic" panose="020B0600070205080204" pitchFamily="34" charset="-128"/>
              </a:rPr>
              <a:t>&gt;</a:t>
            </a:r>
            <a:endParaRPr lang="en-US" sz="1100" dirty="0">
              <a:solidFill>
                <a:srgbClr val="000000"/>
              </a:solidFill>
              <a:highlight>
                <a:srgbClr val="FFFFFF"/>
              </a:highlight>
              <a:latin typeface="Consolas" panose="020B0609020204030204" pitchFamily="49" charset="0"/>
              <a:ea typeface="MS PGothic" panose="020B0600070205080204" pitchFamily="34" charset="-128"/>
            </a:endParaRPr>
          </a:p>
          <a:p>
            <a:pPr defTabSz="913333" eaLnBrk="0" fontAlgn="base" hangingPunct="0">
              <a:spcBef>
                <a:spcPct val="0"/>
              </a:spcBef>
              <a:spcAft>
                <a:spcPct val="0"/>
              </a:spcAft>
              <a:defRPr/>
            </a:pPr>
            <a:r>
              <a:rPr lang="en-US" sz="1100" dirty="0">
                <a:solidFill>
                  <a:srgbClr val="0000FF"/>
                </a:solidFill>
                <a:highlight>
                  <a:srgbClr val="FFFFFF"/>
                </a:highlight>
                <a:latin typeface="Consolas" panose="020B0609020204030204" pitchFamily="49" charset="0"/>
                <a:ea typeface="MS PGothic" panose="020B0600070205080204" pitchFamily="34" charset="-128"/>
              </a:rPr>
              <a:t>    &lt;</a:t>
            </a:r>
            <a:r>
              <a:rPr lang="en-US" sz="1100" dirty="0" err="1">
                <a:solidFill>
                  <a:srgbClr val="A31515"/>
                </a:solidFill>
                <a:highlight>
                  <a:srgbClr val="FFFFFF"/>
                </a:highlight>
                <a:latin typeface="Consolas" panose="020B0609020204030204" pitchFamily="49" charset="0"/>
                <a:ea typeface="MS PGothic" panose="020B0600070205080204" pitchFamily="34" charset="-128"/>
              </a:rPr>
              <a:t>StatefulServiceType</a:t>
            </a:r>
            <a:r>
              <a:rPr lang="en-US" sz="1100" dirty="0">
                <a:solidFill>
                  <a:srgbClr val="0000FF"/>
                </a:solidFill>
                <a:highlight>
                  <a:srgbClr val="FFFFFF"/>
                </a:highlight>
                <a:latin typeface="Consolas" panose="020B0609020204030204" pitchFamily="49" charset="0"/>
                <a:ea typeface="MS PGothic" panose="020B0600070205080204" pitchFamily="34" charset="-128"/>
              </a:rPr>
              <a:t> </a:t>
            </a:r>
            <a:r>
              <a:rPr lang="en-US" sz="1100" dirty="0" err="1">
                <a:solidFill>
                  <a:srgbClr val="FF0000"/>
                </a:solidFill>
                <a:highlight>
                  <a:srgbClr val="FFFFFF"/>
                </a:highlight>
                <a:latin typeface="Consolas" panose="020B0609020204030204" pitchFamily="49" charset="0"/>
                <a:ea typeface="MS PGothic" panose="020B0600070205080204" pitchFamily="34" charset="-128"/>
              </a:rPr>
              <a:t>ServiceTypeName</a:t>
            </a:r>
            <a:r>
              <a:rPr lang="en-US" sz="1100" dirty="0">
                <a:solidFill>
                  <a:srgbClr val="0000FF"/>
                </a:solidFill>
                <a:highlight>
                  <a:srgbClr val="FFFFFF"/>
                </a:highlight>
                <a:latin typeface="Consolas" panose="020B0609020204030204" pitchFamily="49" charset="0"/>
                <a:ea typeface="MS PGothic" panose="020B0600070205080204" pitchFamily="34" charset="-128"/>
              </a:rPr>
              <a:t>=</a:t>
            </a:r>
            <a:r>
              <a:rPr lang="en-US" sz="1100" dirty="0">
                <a:solidFill>
                  <a:srgbClr val="000000"/>
                </a:solidFill>
                <a:highlight>
                  <a:srgbClr val="FFFFFF"/>
                </a:highlight>
                <a:latin typeface="Consolas" panose="020B0609020204030204" pitchFamily="49" charset="0"/>
                <a:ea typeface="MS PGothic" panose="020B0600070205080204" pitchFamily="34" charset="-128"/>
              </a:rPr>
              <a:t>"</a:t>
            </a:r>
            <a:r>
              <a:rPr lang="en-US" sz="1100" dirty="0" err="1">
                <a:solidFill>
                  <a:srgbClr val="0000FF"/>
                </a:solidFill>
                <a:highlight>
                  <a:srgbClr val="FFFFFF"/>
                </a:highlight>
                <a:latin typeface="Consolas" panose="020B0609020204030204" pitchFamily="49" charset="0"/>
                <a:ea typeface="MS PGothic" panose="020B0600070205080204" pitchFamily="34" charset="-128"/>
              </a:rPr>
              <a:t>QueueServiceType</a:t>
            </a:r>
            <a:r>
              <a:rPr lang="en-US" sz="1100" dirty="0">
                <a:solidFill>
                  <a:srgbClr val="000000"/>
                </a:solidFill>
                <a:highlight>
                  <a:srgbClr val="FFFFFF"/>
                </a:highlight>
                <a:latin typeface="Consolas" panose="020B0609020204030204" pitchFamily="49" charset="0"/>
                <a:ea typeface="MS PGothic" panose="020B0600070205080204" pitchFamily="34" charset="-128"/>
              </a:rPr>
              <a:t>"</a:t>
            </a:r>
            <a:r>
              <a:rPr lang="en-US" sz="1100" dirty="0">
                <a:solidFill>
                  <a:srgbClr val="0000FF"/>
                </a:solidFill>
                <a:highlight>
                  <a:srgbClr val="FFFFFF"/>
                </a:highlight>
                <a:latin typeface="Consolas" panose="020B0609020204030204" pitchFamily="49" charset="0"/>
                <a:ea typeface="MS PGothic" panose="020B0600070205080204" pitchFamily="34" charset="-128"/>
              </a:rPr>
              <a:t> </a:t>
            </a:r>
            <a:r>
              <a:rPr lang="en-US" sz="1100" dirty="0" err="1">
                <a:solidFill>
                  <a:srgbClr val="FF0000"/>
                </a:solidFill>
                <a:highlight>
                  <a:srgbClr val="FFFFFF"/>
                </a:highlight>
                <a:latin typeface="Consolas" panose="020B0609020204030204" pitchFamily="49" charset="0"/>
                <a:ea typeface="MS PGothic" panose="020B0600070205080204" pitchFamily="34" charset="-128"/>
              </a:rPr>
              <a:t>HasPersistedState</a:t>
            </a:r>
            <a:r>
              <a:rPr lang="en-US" sz="1100" dirty="0">
                <a:solidFill>
                  <a:srgbClr val="0000FF"/>
                </a:solidFill>
                <a:highlight>
                  <a:srgbClr val="FFFFFF"/>
                </a:highlight>
                <a:latin typeface="Consolas" panose="020B0609020204030204" pitchFamily="49" charset="0"/>
                <a:ea typeface="MS PGothic" panose="020B0600070205080204" pitchFamily="34" charset="-128"/>
              </a:rPr>
              <a:t>=</a:t>
            </a:r>
            <a:r>
              <a:rPr lang="en-US" sz="1100" dirty="0">
                <a:solidFill>
                  <a:srgbClr val="000000"/>
                </a:solidFill>
                <a:highlight>
                  <a:srgbClr val="FFFFFF"/>
                </a:highlight>
                <a:latin typeface="Consolas" panose="020B0609020204030204" pitchFamily="49" charset="0"/>
                <a:ea typeface="MS PGothic" panose="020B0600070205080204" pitchFamily="34" charset="-128"/>
              </a:rPr>
              <a:t>"</a:t>
            </a:r>
            <a:r>
              <a:rPr lang="en-US" sz="1100" dirty="0">
                <a:solidFill>
                  <a:srgbClr val="0000FF"/>
                </a:solidFill>
                <a:highlight>
                  <a:srgbClr val="FFFFFF"/>
                </a:highlight>
                <a:latin typeface="Consolas" panose="020B0609020204030204" pitchFamily="49" charset="0"/>
                <a:ea typeface="MS PGothic" panose="020B0600070205080204" pitchFamily="34" charset="-128"/>
              </a:rPr>
              <a:t>true</a:t>
            </a:r>
            <a:r>
              <a:rPr lang="en-US" sz="1100" dirty="0">
                <a:solidFill>
                  <a:srgbClr val="000000"/>
                </a:solidFill>
                <a:highlight>
                  <a:srgbClr val="FFFFFF"/>
                </a:highlight>
                <a:latin typeface="Consolas" panose="020B0609020204030204" pitchFamily="49" charset="0"/>
                <a:ea typeface="MS PGothic" panose="020B0600070205080204" pitchFamily="34" charset="-128"/>
              </a:rPr>
              <a:t>"</a:t>
            </a:r>
            <a:r>
              <a:rPr lang="en-US" sz="1100" dirty="0">
                <a:solidFill>
                  <a:srgbClr val="0000FF"/>
                </a:solidFill>
                <a:highlight>
                  <a:srgbClr val="FFFFFF"/>
                </a:highlight>
                <a:latin typeface="Consolas" panose="020B0609020204030204" pitchFamily="49" charset="0"/>
                <a:ea typeface="MS PGothic" panose="020B0600070205080204" pitchFamily="34" charset="-128"/>
              </a:rPr>
              <a:t> /&gt;</a:t>
            </a:r>
            <a:endParaRPr lang="en-US" sz="1100" dirty="0">
              <a:solidFill>
                <a:srgbClr val="000000"/>
              </a:solidFill>
              <a:highlight>
                <a:srgbClr val="FFFFFF"/>
              </a:highlight>
              <a:latin typeface="Consolas" panose="020B0609020204030204" pitchFamily="49" charset="0"/>
              <a:ea typeface="MS PGothic" panose="020B0600070205080204" pitchFamily="34" charset="-128"/>
            </a:endParaRPr>
          </a:p>
          <a:p>
            <a:pPr defTabSz="913333" eaLnBrk="0" fontAlgn="base" hangingPunct="0">
              <a:spcBef>
                <a:spcPct val="0"/>
              </a:spcBef>
              <a:spcAft>
                <a:spcPct val="0"/>
              </a:spcAft>
              <a:defRPr/>
            </a:pPr>
            <a:r>
              <a:rPr lang="en-US" sz="1100" dirty="0">
                <a:solidFill>
                  <a:srgbClr val="0000FF"/>
                </a:solidFill>
                <a:highlight>
                  <a:srgbClr val="FFFFFF"/>
                </a:highlight>
                <a:latin typeface="Consolas" panose="020B0609020204030204" pitchFamily="49" charset="0"/>
                <a:ea typeface="MS PGothic" panose="020B0600070205080204" pitchFamily="34" charset="-128"/>
              </a:rPr>
              <a:t>  &lt;/</a:t>
            </a:r>
            <a:r>
              <a:rPr lang="en-US" sz="1100" dirty="0" err="1">
                <a:solidFill>
                  <a:srgbClr val="A31515"/>
                </a:solidFill>
                <a:highlight>
                  <a:srgbClr val="FFFFFF"/>
                </a:highlight>
                <a:latin typeface="Consolas" panose="020B0609020204030204" pitchFamily="49" charset="0"/>
                <a:ea typeface="MS PGothic" panose="020B0600070205080204" pitchFamily="34" charset="-128"/>
              </a:rPr>
              <a:t>ServiceTypes</a:t>
            </a:r>
            <a:r>
              <a:rPr lang="en-US" sz="1100" dirty="0">
                <a:solidFill>
                  <a:srgbClr val="0000FF"/>
                </a:solidFill>
                <a:highlight>
                  <a:srgbClr val="FFFFFF"/>
                </a:highlight>
                <a:latin typeface="Consolas" panose="020B0609020204030204" pitchFamily="49" charset="0"/>
                <a:ea typeface="MS PGothic" panose="020B0600070205080204" pitchFamily="34" charset="-128"/>
              </a:rPr>
              <a:t>&gt;</a:t>
            </a:r>
            <a:endParaRPr lang="en-US" sz="1100" dirty="0">
              <a:solidFill>
                <a:srgbClr val="000000"/>
              </a:solidFill>
              <a:highlight>
                <a:srgbClr val="FFFFFF"/>
              </a:highlight>
              <a:latin typeface="Consolas" panose="020B0609020204030204" pitchFamily="49" charset="0"/>
              <a:ea typeface="MS PGothic" panose="020B0600070205080204" pitchFamily="34" charset="-128"/>
            </a:endParaRPr>
          </a:p>
          <a:p>
            <a:pPr defTabSz="913333" eaLnBrk="0" fontAlgn="base" hangingPunct="0">
              <a:spcBef>
                <a:spcPct val="0"/>
              </a:spcBef>
              <a:spcAft>
                <a:spcPct val="0"/>
              </a:spcAft>
              <a:defRPr/>
            </a:pPr>
            <a:r>
              <a:rPr lang="de-DE" sz="1100" dirty="0">
                <a:solidFill>
                  <a:srgbClr val="0000FF"/>
                </a:solidFill>
                <a:highlight>
                  <a:srgbClr val="FFFFFF"/>
                </a:highlight>
                <a:latin typeface="Consolas" panose="020B0609020204030204" pitchFamily="49" charset="0"/>
                <a:ea typeface="MS PGothic" panose="020B0600070205080204" pitchFamily="34" charset="-128"/>
              </a:rPr>
              <a:t>  &lt;</a:t>
            </a:r>
            <a:r>
              <a:rPr lang="de-DE" sz="1100" dirty="0">
                <a:solidFill>
                  <a:srgbClr val="A31515"/>
                </a:solidFill>
                <a:highlight>
                  <a:srgbClr val="FFFFFF"/>
                </a:highlight>
                <a:latin typeface="Consolas" panose="020B0609020204030204" pitchFamily="49" charset="0"/>
                <a:ea typeface="MS PGothic" panose="020B0600070205080204" pitchFamily="34" charset="-128"/>
              </a:rPr>
              <a:t>CodePackage</a:t>
            </a:r>
            <a:r>
              <a:rPr lang="de-DE" sz="1100" dirty="0">
                <a:solidFill>
                  <a:srgbClr val="0000FF"/>
                </a:solidFill>
                <a:highlight>
                  <a:srgbClr val="FFFFFF"/>
                </a:highlight>
                <a:latin typeface="Consolas" panose="020B0609020204030204" pitchFamily="49" charset="0"/>
                <a:ea typeface="MS PGothic" panose="020B0600070205080204" pitchFamily="34" charset="-128"/>
              </a:rPr>
              <a:t> </a:t>
            </a:r>
            <a:r>
              <a:rPr lang="de-DE" sz="1100" dirty="0">
                <a:solidFill>
                  <a:srgbClr val="FF0000"/>
                </a:solidFill>
                <a:highlight>
                  <a:srgbClr val="FFFFFF"/>
                </a:highlight>
                <a:latin typeface="Consolas" panose="020B0609020204030204" pitchFamily="49" charset="0"/>
                <a:ea typeface="MS PGothic" panose="020B0600070205080204" pitchFamily="34" charset="-128"/>
              </a:rPr>
              <a:t>Name</a:t>
            </a:r>
            <a:r>
              <a:rPr lang="de-DE" sz="1100" dirty="0">
                <a:solidFill>
                  <a:srgbClr val="0000FF"/>
                </a:solidFill>
                <a:highlight>
                  <a:srgbClr val="FFFFFF"/>
                </a:highlight>
                <a:latin typeface="Consolas" panose="020B0609020204030204" pitchFamily="49" charset="0"/>
                <a:ea typeface="MS PGothic" panose="020B0600070205080204" pitchFamily="34" charset="-128"/>
              </a:rPr>
              <a:t>=</a:t>
            </a:r>
            <a:r>
              <a:rPr lang="de-DE" sz="1100" dirty="0">
                <a:solidFill>
                  <a:srgbClr val="000000"/>
                </a:solidFill>
                <a:highlight>
                  <a:srgbClr val="FFFFFF"/>
                </a:highlight>
                <a:latin typeface="Consolas" panose="020B0609020204030204" pitchFamily="49" charset="0"/>
                <a:ea typeface="MS PGothic" panose="020B0600070205080204" pitchFamily="34" charset="-128"/>
              </a:rPr>
              <a:t>"</a:t>
            </a:r>
            <a:r>
              <a:rPr lang="de-DE" sz="1100" dirty="0">
                <a:solidFill>
                  <a:srgbClr val="0000FF"/>
                </a:solidFill>
                <a:highlight>
                  <a:srgbClr val="FFFFFF"/>
                </a:highlight>
                <a:latin typeface="Consolas" panose="020B0609020204030204" pitchFamily="49" charset="0"/>
                <a:ea typeface="MS PGothic" panose="020B0600070205080204" pitchFamily="34" charset="-128"/>
              </a:rPr>
              <a:t>Code</a:t>
            </a:r>
            <a:r>
              <a:rPr lang="de-DE" sz="1100" dirty="0">
                <a:solidFill>
                  <a:srgbClr val="000000"/>
                </a:solidFill>
                <a:highlight>
                  <a:srgbClr val="FFFFFF"/>
                </a:highlight>
                <a:latin typeface="Consolas" panose="020B0609020204030204" pitchFamily="49" charset="0"/>
                <a:ea typeface="MS PGothic" panose="020B0600070205080204" pitchFamily="34" charset="-128"/>
              </a:rPr>
              <a:t>"</a:t>
            </a:r>
            <a:r>
              <a:rPr lang="de-DE" sz="1100" dirty="0">
                <a:solidFill>
                  <a:srgbClr val="0000FF"/>
                </a:solidFill>
                <a:highlight>
                  <a:srgbClr val="FFFFFF"/>
                </a:highlight>
                <a:latin typeface="Consolas" panose="020B0609020204030204" pitchFamily="49" charset="0"/>
                <a:ea typeface="MS PGothic" panose="020B0600070205080204" pitchFamily="34" charset="-128"/>
              </a:rPr>
              <a:t> </a:t>
            </a:r>
            <a:r>
              <a:rPr lang="de-DE" sz="1100" dirty="0">
                <a:solidFill>
                  <a:srgbClr val="FF0000"/>
                </a:solidFill>
                <a:highlight>
                  <a:srgbClr val="FFFFFF"/>
                </a:highlight>
                <a:latin typeface="Consolas" panose="020B0609020204030204" pitchFamily="49" charset="0"/>
                <a:ea typeface="MS PGothic" panose="020B0600070205080204" pitchFamily="34" charset="-128"/>
              </a:rPr>
              <a:t>Version</a:t>
            </a:r>
            <a:r>
              <a:rPr lang="de-DE" sz="1100" dirty="0">
                <a:solidFill>
                  <a:srgbClr val="0000FF"/>
                </a:solidFill>
                <a:highlight>
                  <a:srgbClr val="FFFFFF"/>
                </a:highlight>
                <a:latin typeface="Consolas" panose="020B0609020204030204" pitchFamily="49" charset="0"/>
                <a:ea typeface="MS PGothic" panose="020B0600070205080204" pitchFamily="34" charset="-128"/>
              </a:rPr>
              <a:t>=</a:t>
            </a:r>
            <a:r>
              <a:rPr lang="de-DE" sz="1100" dirty="0">
                <a:solidFill>
                  <a:srgbClr val="000000"/>
                </a:solidFill>
                <a:highlight>
                  <a:srgbClr val="FFFFFF"/>
                </a:highlight>
                <a:latin typeface="Consolas" panose="020B0609020204030204" pitchFamily="49" charset="0"/>
                <a:ea typeface="MS PGothic" panose="020B0600070205080204" pitchFamily="34" charset="-128"/>
              </a:rPr>
              <a:t>"</a:t>
            </a:r>
            <a:r>
              <a:rPr lang="de-DE" sz="1100" dirty="0">
                <a:solidFill>
                  <a:srgbClr val="0000FF"/>
                </a:solidFill>
                <a:highlight>
                  <a:srgbClr val="FFFFFF"/>
                </a:highlight>
                <a:latin typeface="Consolas" panose="020B0609020204030204" pitchFamily="49" charset="0"/>
                <a:ea typeface="MS PGothic" panose="020B0600070205080204" pitchFamily="34" charset="-128"/>
              </a:rPr>
              <a:t>1.0</a:t>
            </a:r>
            <a:r>
              <a:rPr lang="de-DE" sz="1100" dirty="0">
                <a:solidFill>
                  <a:srgbClr val="000000"/>
                </a:solidFill>
                <a:highlight>
                  <a:srgbClr val="FFFFFF"/>
                </a:highlight>
                <a:latin typeface="Consolas" panose="020B0609020204030204" pitchFamily="49" charset="0"/>
                <a:ea typeface="MS PGothic" panose="020B0600070205080204" pitchFamily="34" charset="-128"/>
              </a:rPr>
              <a:t>"</a:t>
            </a:r>
            <a:r>
              <a:rPr lang="de-DE" sz="1100" dirty="0">
                <a:solidFill>
                  <a:srgbClr val="0000FF"/>
                </a:solidFill>
                <a:highlight>
                  <a:srgbClr val="FFFFFF"/>
                </a:highlight>
                <a:latin typeface="Consolas" panose="020B0609020204030204" pitchFamily="49" charset="0"/>
                <a:ea typeface="MS PGothic" panose="020B0600070205080204" pitchFamily="34" charset="-128"/>
              </a:rPr>
              <a:t>&gt;</a:t>
            </a:r>
            <a:endParaRPr lang="de-DE" sz="1100" dirty="0">
              <a:solidFill>
                <a:srgbClr val="000000"/>
              </a:solidFill>
              <a:highlight>
                <a:srgbClr val="FFFFFF"/>
              </a:highlight>
              <a:latin typeface="Consolas" panose="020B0609020204030204" pitchFamily="49" charset="0"/>
              <a:ea typeface="MS PGothic" panose="020B0600070205080204" pitchFamily="34" charset="-128"/>
            </a:endParaRPr>
          </a:p>
          <a:p>
            <a:pPr defTabSz="913333" eaLnBrk="0" fontAlgn="base" hangingPunct="0">
              <a:spcBef>
                <a:spcPct val="0"/>
              </a:spcBef>
              <a:spcAft>
                <a:spcPct val="0"/>
              </a:spcAft>
              <a:defRPr/>
            </a:pPr>
            <a:r>
              <a:rPr lang="en-US" sz="1100" dirty="0">
                <a:solidFill>
                  <a:srgbClr val="0000FF"/>
                </a:solidFill>
                <a:highlight>
                  <a:srgbClr val="FFFFFF"/>
                </a:highlight>
                <a:latin typeface="Consolas" panose="020B0609020204030204" pitchFamily="49" charset="0"/>
                <a:ea typeface="MS PGothic" panose="020B0600070205080204" pitchFamily="34" charset="-128"/>
              </a:rPr>
              <a:t>    &lt;</a:t>
            </a:r>
            <a:r>
              <a:rPr lang="en-US" sz="1100" dirty="0" err="1">
                <a:solidFill>
                  <a:srgbClr val="A31515"/>
                </a:solidFill>
                <a:highlight>
                  <a:srgbClr val="FFFFFF"/>
                </a:highlight>
                <a:latin typeface="Consolas" panose="020B0609020204030204" pitchFamily="49" charset="0"/>
                <a:ea typeface="MS PGothic" panose="020B0600070205080204" pitchFamily="34" charset="-128"/>
              </a:rPr>
              <a:t>EntryPoint</a:t>
            </a:r>
            <a:r>
              <a:rPr lang="en-US" sz="1100" dirty="0">
                <a:solidFill>
                  <a:srgbClr val="0000FF"/>
                </a:solidFill>
                <a:highlight>
                  <a:srgbClr val="FFFFFF"/>
                </a:highlight>
                <a:latin typeface="Consolas" panose="020B0609020204030204" pitchFamily="49" charset="0"/>
                <a:ea typeface="MS PGothic" panose="020B0600070205080204" pitchFamily="34" charset="-128"/>
              </a:rPr>
              <a:t>&gt;</a:t>
            </a:r>
            <a:endParaRPr lang="en-US" sz="1100" dirty="0">
              <a:solidFill>
                <a:srgbClr val="000000"/>
              </a:solidFill>
              <a:highlight>
                <a:srgbClr val="FFFFFF"/>
              </a:highlight>
              <a:latin typeface="Consolas" panose="020B0609020204030204" pitchFamily="49" charset="0"/>
              <a:ea typeface="MS PGothic" panose="020B0600070205080204" pitchFamily="34" charset="-128"/>
            </a:endParaRPr>
          </a:p>
          <a:p>
            <a:pPr defTabSz="913333" eaLnBrk="0" fontAlgn="base" hangingPunct="0">
              <a:spcBef>
                <a:spcPct val="0"/>
              </a:spcBef>
              <a:spcAft>
                <a:spcPct val="0"/>
              </a:spcAft>
              <a:defRPr/>
            </a:pPr>
            <a:r>
              <a:rPr lang="en-US" sz="1100" dirty="0">
                <a:solidFill>
                  <a:srgbClr val="0000FF"/>
                </a:solidFill>
                <a:highlight>
                  <a:srgbClr val="FFFFFF"/>
                </a:highlight>
                <a:latin typeface="Consolas" panose="020B0609020204030204" pitchFamily="49" charset="0"/>
                <a:ea typeface="MS PGothic" panose="020B0600070205080204" pitchFamily="34" charset="-128"/>
              </a:rPr>
              <a:t>      &lt;</a:t>
            </a:r>
            <a:r>
              <a:rPr lang="en-US" sz="1100" dirty="0" err="1">
                <a:solidFill>
                  <a:srgbClr val="A31515"/>
                </a:solidFill>
                <a:highlight>
                  <a:srgbClr val="FFFFFF"/>
                </a:highlight>
                <a:latin typeface="Consolas" panose="020B0609020204030204" pitchFamily="49" charset="0"/>
                <a:ea typeface="MS PGothic" panose="020B0600070205080204" pitchFamily="34" charset="-128"/>
              </a:rPr>
              <a:t>ExeHost</a:t>
            </a:r>
            <a:r>
              <a:rPr lang="en-US" sz="1100" dirty="0">
                <a:solidFill>
                  <a:srgbClr val="0000FF"/>
                </a:solidFill>
                <a:highlight>
                  <a:srgbClr val="FFFFFF"/>
                </a:highlight>
                <a:latin typeface="Consolas" panose="020B0609020204030204" pitchFamily="49" charset="0"/>
                <a:ea typeface="MS PGothic" panose="020B0600070205080204" pitchFamily="34" charset="-128"/>
              </a:rPr>
              <a:t>&gt;</a:t>
            </a:r>
            <a:endParaRPr lang="en-US" sz="1100" dirty="0">
              <a:solidFill>
                <a:srgbClr val="000000"/>
              </a:solidFill>
              <a:highlight>
                <a:srgbClr val="FFFFFF"/>
              </a:highlight>
              <a:latin typeface="Consolas" panose="020B0609020204030204" pitchFamily="49" charset="0"/>
              <a:ea typeface="MS PGothic" panose="020B0600070205080204" pitchFamily="34" charset="-128"/>
            </a:endParaRPr>
          </a:p>
          <a:p>
            <a:pPr defTabSz="913333" eaLnBrk="0" fontAlgn="base" hangingPunct="0">
              <a:spcBef>
                <a:spcPct val="0"/>
              </a:spcBef>
              <a:spcAft>
                <a:spcPct val="0"/>
              </a:spcAft>
              <a:defRPr/>
            </a:pPr>
            <a:r>
              <a:rPr lang="en-US" sz="1100" dirty="0">
                <a:solidFill>
                  <a:srgbClr val="0000FF"/>
                </a:solidFill>
                <a:highlight>
                  <a:srgbClr val="FFFFFF"/>
                </a:highlight>
                <a:latin typeface="Consolas" panose="020B0609020204030204" pitchFamily="49" charset="0"/>
                <a:ea typeface="MS PGothic" panose="020B0600070205080204" pitchFamily="34" charset="-128"/>
              </a:rPr>
              <a:t>        &lt;</a:t>
            </a:r>
            <a:r>
              <a:rPr lang="en-US" sz="1100" dirty="0">
                <a:solidFill>
                  <a:srgbClr val="A31515"/>
                </a:solidFill>
                <a:highlight>
                  <a:srgbClr val="FFFFFF"/>
                </a:highlight>
                <a:latin typeface="Consolas" panose="020B0609020204030204" pitchFamily="49" charset="0"/>
                <a:ea typeface="MS PGothic" panose="020B0600070205080204" pitchFamily="34" charset="-128"/>
              </a:rPr>
              <a:t>Program</a:t>
            </a:r>
            <a:r>
              <a:rPr lang="en-US" sz="1100" dirty="0">
                <a:solidFill>
                  <a:srgbClr val="0000FF"/>
                </a:solidFill>
                <a:highlight>
                  <a:srgbClr val="FFFFFF"/>
                </a:highlight>
                <a:latin typeface="Consolas" panose="020B0609020204030204" pitchFamily="49" charset="0"/>
                <a:ea typeface="MS PGothic" panose="020B0600070205080204" pitchFamily="34" charset="-128"/>
              </a:rPr>
              <a:t>&gt;</a:t>
            </a:r>
            <a:r>
              <a:rPr lang="en-US" sz="1100" dirty="0">
                <a:solidFill>
                  <a:srgbClr val="000000"/>
                </a:solidFill>
                <a:highlight>
                  <a:srgbClr val="FFFFFF"/>
                </a:highlight>
                <a:latin typeface="Consolas" panose="020B0609020204030204" pitchFamily="49" charset="0"/>
                <a:ea typeface="MS PGothic" panose="020B0600070205080204" pitchFamily="34" charset="-128"/>
              </a:rPr>
              <a:t>ServiceHost.exe</a:t>
            </a:r>
            <a:r>
              <a:rPr lang="en-US" sz="1100" dirty="0">
                <a:solidFill>
                  <a:srgbClr val="0000FF"/>
                </a:solidFill>
                <a:highlight>
                  <a:srgbClr val="FFFFFF"/>
                </a:highlight>
                <a:latin typeface="Consolas" panose="020B0609020204030204" pitchFamily="49" charset="0"/>
                <a:ea typeface="MS PGothic" panose="020B0600070205080204" pitchFamily="34" charset="-128"/>
              </a:rPr>
              <a:t>&lt;/</a:t>
            </a:r>
            <a:r>
              <a:rPr lang="en-US" sz="1100" dirty="0">
                <a:solidFill>
                  <a:srgbClr val="A31515"/>
                </a:solidFill>
                <a:highlight>
                  <a:srgbClr val="FFFFFF"/>
                </a:highlight>
                <a:latin typeface="Consolas" panose="020B0609020204030204" pitchFamily="49" charset="0"/>
                <a:ea typeface="MS PGothic" panose="020B0600070205080204" pitchFamily="34" charset="-128"/>
              </a:rPr>
              <a:t>Program</a:t>
            </a:r>
            <a:r>
              <a:rPr lang="en-US" sz="1100" dirty="0">
                <a:solidFill>
                  <a:srgbClr val="0000FF"/>
                </a:solidFill>
                <a:highlight>
                  <a:srgbClr val="FFFFFF"/>
                </a:highlight>
                <a:latin typeface="Consolas" panose="020B0609020204030204" pitchFamily="49" charset="0"/>
                <a:ea typeface="MS PGothic" panose="020B0600070205080204" pitchFamily="34" charset="-128"/>
              </a:rPr>
              <a:t>&gt;</a:t>
            </a:r>
            <a:endParaRPr lang="en-US" sz="1100" dirty="0">
              <a:solidFill>
                <a:srgbClr val="000000"/>
              </a:solidFill>
              <a:highlight>
                <a:srgbClr val="FFFFFF"/>
              </a:highlight>
              <a:latin typeface="Consolas" panose="020B0609020204030204" pitchFamily="49" charset="0"/>
              <a:ea typeface="MS PGothic" panose="020B0600070205080204" pitchFamily="34" charset="-128"/>
            </a:endParaRPr>
          </a:p>
          <a:p>
            <a:pPr defTabSz="913333" eaLnBrk="0" fontAlgn="base" hangingPunct="0">
              <a:spcBef>
                <a:spcPct val="0"/>
              </a:spcBef>
              <a:spcAft>
                <a:spcPct val="0"/>
              </a:spcAft>
              <a:defRPr/>
            </a:pPr>
            <a:r>
              <a:rPr lang="en-US" sz="1100" dirty="0">
                <a:solidFill>
                  <a:srgbClr val="0000FF"/>
                </a:solidFill>
                <a:highlight>
                  <a:srgbClr val="FFFFFF"/>
                </a:highlight>
                <a:latin typeface="Consolas" panose="020B0609020204030204" pitchFamily="49" charset="0"/>
                <a:ea typeface="MS PGothic" panose="020B0600070205080204" pitchFamily="34" charset="-128"/>
              </a:rPr>
              <a:t>      &lt;/</a:t>
            </a:r>
            <a:r>
              <a:rPr lang="en-US" sz="1100" dirty="0" err="1">
                <a:solidFill>
                  <a:srgbClr val="A31515"/>
                </a:solidFill>
                <a:highlight>
                  <a:srgbClr val="FFFFFF"/>
                </a:highlight>
                <a:latin typeface="Consolas" panose="020B0609020204030204" pitchFamily="49" charset="0"/>
                <a:ea typeface="MS PGothic" panose="020B0600070205080204" pitchFamily="34" charset="-128"/>
              </a:rPr>
              <a:t>ExeHost</a:t>
            </a:r>
            <a:r>
              <a:rPr lang="en-US" sz="1100" dirty="0">
                <a:solidFill>
                  <a:srgbClr val="0000FF"/>
                </a:solidFill>
                <a:highlight>
                  <a:srgbClr val="FFFFFF"/>
                </a:highlight>
                <a:latin typeface="Consolas" panose="020B0609020204030204" pitchFamily="49" charset="0"/>
                <a:ea typeface="MS PGothic" panose="020B0600070205080204" pitchFamily="34" charset="-128"/>
              </a:rPr>
              <a:t>&gt;</a:t>
            </a:r>
            <a:endParaRPr lang="en-US" sz="1100" dirty="0">
              <a:solidFill>
                <a:srgbClr val="000000"/>
              </a:solidFill>
              <a:highlight>
                <a:srgbClr val="FFFFFF"/>
              </a:highlight>
              <a:latin typeface="Consolas" panose="020B0609020204030204" pitchFamily="49" charset="0"/>
              <a:ea typeface="MS PGothic" panose="020B0600070205080204" pitchFamily="34" charset="-128"/>
            </a:endParaRPr>
          </a:p>
          <a:p>
            <a:pPr defTabSz="913333" eaLnBrk="0" fontAlgn="base" hangingPunct="0">
              <a:spcBef>
                <a:spcPct val="0"/>
              </a:spcBef>
              <a:spcAft>
                <a:spcPct val="0"/>
              </a:spcAft>
              <a:defRPr/>
            </a:pPr>
            <a:r>
              <a:rPr lang="en-US" sz="1100" dirty="0">
                <a:solidFill>
                  <a:srgbClr val="0000FF"/>
                </a:solidFill>
                <a:highlight>
                  <a:srgbClr val="FFFFFF"/>
                </a:highlight>
                <a:latin typeface="Consolas" panose="020B0609020204030204" pitchFamily="49" charset="0"/>
                <a:ea typeface="MS PGothic" panose="020B0600070205080204" pitchFamily="34" charset="-128"/>
              </a:rPr>
              <a:t>    &lt;/</a:t>
            </a:r>
            <a:r>
              <a:rPr lang="en-US" sz="1100" dirty="0" err="1">
                <a:solidFill>
                  <a:srgbClr val="A31515"/>
                </a:solidFill>
                <a:highlight>
                  <a:srgbClr val="FFFFFF"/>
                </a:highlight>
                <a:latin typeface="Consolas" panose="020B0609020204030204" pitchFamily="49" charset="0"/>
                <a:ea typeface="MS PGothic" panose="020B0600070205080204" pitchFamily="34" charset="-128"/>
              </a:rPr>
              <a:t>EntryPoint</a:t>
            </a:r>
            <a:r>
              <a:rPr lang="en-US" sz="1100" dirty="0">
                <a:solidFill>
                  <a:srgbClr val="0000FF"/>
                </a:solidFill>
                <a:highlight>
                  <a:srgbClr val="FFFFFF"/>
                </a:highlight>
                <a:latin typeface="Consolas" panose="020B0609020204030204" pitchFamily="49" charset="0"/>
                <a:ea typeface="MS PGothic" panose="020B0600070205080204" pitchFamily="34" charset="-128"/>
              </a:rPr>
              <a:t>&gt;</a:t>
            </a:r>
            <a:endParaRPr lang="en-US" sz="1100" dirty="0">
              <a:solidFill>
                <a:srgbClr val="000000"/>
              </a:solidFill>
              <a:highlight>
                <a:srgbClr val="FFFFFF"/>
              </a:highlight>
              <a:latin typeface="Consolas" panose="020B0609020204030204" pitchFamily="49" charset="0"/>
              <a:ea typeface="MS PGothic" panose="020B0600070205080204" pitchFamily="34" charset="-128"/>
            </a:endParaRPr>
          </a:p>
          <a:p>
            <a:pPr defTabSz="913333" eaLnBrk="0" fontAlgn="base" hangingPunct="0">
              <a:spcBef>
                <a:spcPct val="0"/>
              </a:spcBef>
              <a:spcAft>
                <a:spcPct val="0"/>
              </a:spcAft>
              <a:defRPr/>
            </a:pPr>
            <a:r>
              <a:rPr lang="en-US" sz="1100" dirty="0">
                <a:solidFill>
                  <a:srgbClr val="0000FF"/>
                </a:solidFill>
                <a:highlight>
                  <a:srgbClr val="FFFFFF"/>
                </a:highlight>
                <a:latin typeface="Consolas" panose="020B0609020204030204" pitchFamily="49" charset="0"/>
                <a:ea typeface="MS PGothic" panose="020B0600070205080204" pitchFamily="34" charset="-128"/>
              </a:rPr>
              <a:t>  &lt;/</a:t>
            </a:r>
            <a:r>
              <a:rPr lang="en-US" sz="1100" dirty="0" err="1">
                <a:solidFill>
                  <a:srgbClr val="A31515"/>
                </a:solidFill>
                <a:highlight>
                  <a:srgbClr val="FFFFFF"/>
                </a:highlight>
                <a:latin typeface="Consolas" panose="020B0609020204030204" pitchFamily="49" charset="0"/>
                <a:ea typeface="MS PGothic" panose="020B0600070205080204" pitchFamily="34" charset="-128"/>
              </a:rPr>
              <a:t>CodePackage</a:t>
            </a:r>
            <a:r>
              <a:rPr lang="en-US" sz="1100" dirty="0">
                <a:solidFill>
                  <a:srgbClr val="0000FF"/>
                </a:solidFill>
                <a:highlight>
                  <a:srgbClr val="FFFFFF"/>
                </a:highlight>
                <a:latin typeface="Consolas" panose="020B0609020204030204" pitchFamily="49" charset="0"/>
                <a:ea typeface="MS PGothic" panose="020B0600070205080204" pitchFamily="34" charset="-128"/>
              </a:rPr>
              <a:t>&gt;</a:t>
            </a:r>
            <a:endParaRPr lang="en-US" sz="1100" dirty="0">
              <a:solidFill>
                <a:srgbClr val="000000"/>
              </a:solidFill>
              <a:highlight>
                <a:srgbClr val="FFFFFF"/>
              </a:highlight>
              <a:latin typeface="Consolas" panose="020B0609020204030204" pitchFamily="49" charset="0"/>
              <a:ea typeface="MS PGothic" panose="020B0600070205080204" pitchFamily="34" charset="-128"/>
            </a:endParaRPr>
          </a:p>
          <a:p>
            <a:pPr defTabSz="913333" eaLnBrk="0" fontAlgn="base" hangingPunct="0">
              <a:spcBef>
                <a:spcPct val="0"/>
              </a:spcBef>
              <a:spcAft>
                <a:spcPct val="0"/>
              </a:spcAft>
              <a:defRPr/>
            </a:pPr>
            <a:r>
              <a:rPr lang="en-US" sz="1100" dirty="0">
                <a:solidFill>
                  <a:srgbClr val="0000FF"/>
                </a:solidFill>
                <a:highlight>
                  <a:srgbClr val="FFFFFF"/>
                </a:highlight>
                <a:latin typeface="Consolas" panose="020B0609020204030204" pitchFamily="49" charset="0"/>
                <a:ea typeface="MS PGothic" panose="020B0600070205080204" pitchFamily="34" charset="-128"/>
              </a:rPr>
              <a:t>  &lt;</a:t>
            </a:r>
            <a:r>
              <a:rPr lang="en-US" sz="1100" dirty="0" err="1">
                <a:solidFill>
                  <a:srgbClr val="A31515"/>
                </a:solidFill>
                <a:highlight>
                  <a:srgbClr val="FFFFFF"/>
                </a:highlight>
                <a:latin typeface="Consolas" panose="020B0609020204030204" pitchFamily="49" charset="0"/>
                <a:ea typeface="MS PGothic" panose="020B0600070205080204" pitchFamily="34" charset="-128"/>
              </a:rPr>
              <a:t>ConfigPackage</a:t>
            </a:r>
            <a:r>
              <a:rPr lang="en-US" sz="1100" dirty="0">
                <a:solidFill>
                  <a:srgbClr val="0000FF"/>
                </a:solidFill>
                <a:highlight>
                  <a:srgbClr val="FFFFFF"/>
                </a:highlight>
                <a:latin typeface="Consolas" panose="020B0609020204030204" pitchFamily="49" charset="0"/>
                <a:ea typeface="MS PGothic" panose="020B0600070205080204" pitchFamily="34" charset="-128"/>
              </a:rPr>
              <a:t> </a:t>
            </a:r>
            <a:r>
              <a:rPr lang="en-US" sz="1100" dirty="0">
                <a:solidFill>
                  <a:srgbClr val="FF0000"/>
                </a:solidFill>
                <a:highlight>
                  <a:srgbClr val="FFFFFF"/>
                </a:highlight>
                <a:latin typeface="Consolas" panose="020B0609020204030204" pitchFamily="49" charset="0"/>
                <a:ea typeface="MS PGothic" panose="020B0600070205080204" pitchFamily="34" charset="-128"/>
              </a:rPr>
              <a:t>Name</a:t>
            </a:r>
            <a:r>
              <a:rPr lang="en-US" sz="1100" dirty="0">
                <a:solidFill>
                  <a:srgbClr val="0000FF"/>
                </a:solidFill>
                <a:highlight>
                  <a:srgbClr val="FFFFFF"/>
                </a:highlight>
                <a:latin typeface="Consolas" panose="020B0609020204030204" pitchFamily="49" charset="0"/>
                <a:ea typeface="MS PGothic" panose="020B0600070205080204" pitchFamily="34" charset="-128"/>
              </a:rPr>
              <a:t>=</a:t>
            </a:r>
            <a:r>
              <a:rPr lang="en-US" sz="1100" dirty="0">
                <a:solidFill>
                  <a:srgbClr val="000000"/>
                </a:solidFill>
                <a:highlight>
                  <a:srgbClr val="FFFFFF"/>
                </a:highlight>
                <a:latin typeface="Consolas" panose="020B0609020204030204" pitchFamily="49" charset="0"/>
                <a:ea typeface="MS PGothic" panose="020B0600070205080204" pitchFamily="34" charset="-128"/>
              </a:rPr>
              <a:t>"</a:t>
            </a:r>
            <a:r>
              <a:rPr lang="en-US" sz="1100" dirty="0">
                <a:solidFill>
                  <a:srgbClr val="0000FF"/>
                </a:solidFill>
                <a:highlight>
                  <a:srgbClr val="FFFFFF"/>
                </a:highlight>
                <a:latin typeface="Consolas" panose="020B0609020204030204" pitchFamily="49" charset="0"/>
                <a:ea typeface="MS PGothic" panose="020B0600070205080204" pitchFamily="34" charset="-128"/>
              </a:rPr>
              <a:t>Config</a:t>
            </a:r>
            <a:r>
              <a:rPr lang="en-US" sz="1100" dirty="0">
                <a:solidFill>
                  <a:srgbClr val="000000"/>
                </a:solidFill>
                <a:highlight>
                  <a:srgbClr val="FFFFFF"/>
                </a:highlight>
                <a:latin typeface="Consolas" panose="020B0609020204030204" pitchFamily="49" charset="0"/>
                <a:ea typeface="MS PGothic" panose="020B0600070205080204" pitchFamily="34" charset="-128"/>
              </a:rPr>
              <a:t>"</a:t>
            </a:r>
            <a:r>
              <a:rPr lang="en-US" sz="1100" dirty="0">
                <a:solidFill>
                  <a:srgbClr val="0000FF"/>
                </a:solidFill>
                <a:highlight>
                  <a:srgbClr val="FFFFFF"/>
                </a:highlight>
                <a:latin typeface="Consolas" panose="020B0609020204030204" pitchFamily="49" charset="0"/>
                <a:ea typeface="MS PGothic" panose="020B0600070205080204" pitchFamily="34" charset="-128"/>
              </a:rPr>
              <a:t> </a:t>
            </a:r>
            <a:r>
              <a:rPr lang="en-US" sz="1100" dirty="0">
                <a:solidFill>
                  <a:srgbClr val="FF0000"/>
                </a:solidFill>
                <a:highlight>
                  <a:srgbClr val="FFFFFF"/>
                </a:highlight>
                <a:latin typeface="Consolas" panose="020B0609020204030204" pitchFamily="49" charset="0"/>
                <a:ea typeface="MS PGothic" panose="020B0600070205080204" pitchFamily="34" charset="-128"/>
              </a:rPr>
              <a:t>Version</a:t>
            </a:r>
            <a:r>
              <a:rPr lang="en-US" sz="1100" dirty="0">
                <a:solidFill>
                  <a:srgbClr val="0000FF"/>
                </a:solidFill>
                <a:highlight>
                  <a:srgbClr val="FFFFFF"/>
                </a:highlight>
                <a:latin typeface="Consolas" panose="020B0609020204030204" pitchFamily="49" charset="0"/>
                <a:ea typeface="MS PGothic" panose="020B0600070205080204" pitchFamily="34" charset="-128"/>
              </a:rPr>
              <a:t>=</a:t>
            </a:r>
            <a:r>
              <a:rPr lang="en-US" sz="1100" dirty="0">
                <a:solidFill>
                  <a:srgbClr val="000000"/>
                </a:solidFill>
                <a:highlight>
                  <a:srgbClr val="FFFFFF"/>
                </a:highlight>
                <a:latin typeface="Consolas" panose="020B0609020204030204" pitchFamily="49" charset="0"/>
                <a:ea typeface="MS PGothic" panose="020B0600070205080204" pitchFamily="34" charset="-128"/>
              </a:rPr>
              <a:t>"</a:t>
            </a:r>
            <a:r>
              <a:rPr lang="en-US" sz="1100" dirty="0">
                <a:solidFill>
                  <a:srgbClr val="0000FF"/>
                </a:solidFill>
                <a:highlight>
                  <a:srgbClr val="FFFFFF"/>
                </a:highlight>
                <a:latin typeface="Consolas" panose="020B0609020204030204" pitchFamily="49" charset="0"/>
                <a:ea typeface="MS PGothic" panose="020B0600070205080204" pitchFamily="34" charset="-128"/>
              </a:rPr>
              <a:t>1.0</a:t>
            </a:r>
            <a:r>
              <a:rPr lang="en-US" sz="1100" dirty="0">
                <a:solidFill>
                  <a:srgbClr val="000000"/>
                </a:solidFill>
                <a:highlight>
                  <a:srgbClr val="FFFFFF"/>
                </a:highlight>
                <a:latin typeface="Consolas" panose="020B0609020204030204" pitchFamily="49" charset="0"/>
                <a:ea typeface="MS PGothic" panose="020B0600070205080204" pitchFamily="34" charset="-128"/>
              </a:rPr>
              <a:t>"</a:t>
            </a:r>
            <a:r>
              <a:rPr lang="en-US" sz="1100" dirty="0">
                <a:solidFill>
                  <a:srgbClr val="0000FF"/>
                </a:solidFill>
                <a:highlight>
                  <a:srgbClr val="FFFFFF"/>
                </a:highlight>
                <a:latin typeface="Consolas" panose="020B0609020204030204" pitchFamily="49" charset="0"/>
                <a:ea typeface="MS PGothic" panose="020B0600070205080204" pitchFamily="34" charset="-128"/>
              </a:rPr>
              <a:t> /&gt;</a:t>
            </a:r>
            <a:endParaRPr lang="en-US" sz="1100" dirty="0">
              <a:solidFill>
                <a:srgbClr val="000000"/>
              </a:solidFill>
              <a:highlight>
                <a:srgbClr val="FFFFFF"/>
              </a:highlight>
              <a:latin typeface="Consolas" panose="020B0609020204030204" pitchFamily="49" charset="0"/>
              <a:ea typeface="MS PGothic" panose="020B0600070205080204" pitchFamily="34" charset="-128"/>
            </a:endParaRPr>
          </a:p>
          <a:p>
            <a:pPr defTabSz="913333" eaLnBrk="0" fontAlgn="base" hangingPunct="0">
              <a:spcBef>
                <a:spcPct val="0"/>
              </a:spcBef>
              <a:spcAft>
                <a:spcPct val="0"/>
              </a:spcAft>
              <a:defRPr/>
            </a:pPr>
            <a:r>
              <a:rPr lang="en-US" sz="1100" dirty="0">
                <a:solidFill>
                  <a:srgbClr val="0000FF"/>
                </a:solidFill>
                <a:highlight>
                  <a:srgbClr val="FFFFFF"/>
                </a:highlight>
                <a:latin typeface="Consolas" panose="020B0609020204030204" pitchFamily="49" charset="0"/>
                <a:ea typeface="MS PGothic" panose="020B0600070205080204" pitchFamily="34" charset="-128"/>
              </a:rPr>
              <a:t>  &lt;</a:t>
            </a:r>
            <a:r>
              <a:rPr lang="en-US" sz="1100" dirty="0" err="1">
                <a:solidFill>
                  <a:srgbClr val="A31515"/>
                </a:solidFill>
                <a:highlight>
                  <a:srgbClr val="FFFFFF"/>
                </a:highlight>
                <a:latin typeface="Consolas" panose="020B0609020204030204" pitchFamily="49" charset="0"/>
                <a:ea typeface="MS PGothic" panose="020B0600070205080204" pitchFamily="34" charset="-128"/>
              </a:rPr>
              <a:t>DataPackage</a:t>
            </a:r>
            <a:r>
              <a:rPr lang="en-US" sz="1100" dirty="0">
                <a:solidFill>
                  <a:srgbClr val="0000FF"/>
                </a:solidFill>
                <a:highlight>
                  <a:srgbClr val="FFFFFF"/>
                </a:highlight>
                <a:latin typeface="Consolas" panose="020B0609020204030204" pitchFamily="49" charset="0"/>
                <a:ea typeface="MS PGothic" panose="020B0600070205080204" pitchFamily="34" charset="-128"/>
              </a:rPr>
              <a:t> </a:t>
            </a:r>
            <a:r>
              <a:rPr lang="en-US" sz="1100" dirty="0">
                <a:solidFill>
                  <a:srgbClr val="FF0000"/>
                </a:solidFill>
                <a:highlight>
                  <a:srgbClr val="FFFFFF"/>
                </a:highlight>
                <a:latin typeface="Consolas" panose="020B0609020204030204" pitchFamily="49" charset="0"/>
                <a:ea typeface="MS PGothic" panose="020B0600070205080204" pitchFamily="34" charset="-128"/>
              </a:rPr>
              <a:t>Name</a:t>
            </a:r>
            <a:r>
              <a:rPr lang="en-US" sz="1100" dirty="0">
                <a:solidFill>
                  <a:srgbClr val="0000FF"/>
                </a:solidFill>
                <a:highlight>
                  <a:srgbClr val="FFFFFF"/>
                </a:highlight>
                <a:latin typeface="Consolas" panose="020B0609020204030204" pitchFamily="49" charset="0"/>
                <a:ea typeface="MS PGothic" panose="020B0600070205080204" pitchFamily="34" charset="-128"/>
              </a:rPr>
              <a:t>=</a:t>
            </a:r>
            <a:r>
              <a:rPr lang="en-US" sz="1100" dirty="0">
                <a:solidFill>
                  <a:srgbClr val="000000"/>
                </a:solidFill>
                <a:highlight>
                  <a:srgbClr val="FFFFFF"/>
                </a:highlight>
                <a:latin typeface="Consolas" panose="020B0609020204030204" pitchFamily="49" charset="0"/>
                <a:ea typeface="MS PGothic" panose="020B0600070205080204" pitchFamily="34" charset="-128"/>
              </a:rPr>
              <a:t>"</a:t>
            </a:r>
            <a:r>
              <a:rPr lang="en-US" sz="1100" dirty="0">
                <a:solidFill>
                  <a:srgbClr val="0000FF"/>
                </a:solidFill>
                <a:highlight>
                  <a:srgbClr val="FFFFFF"/>
                </a:highlight>
                <a:latin typeface="Consolas" panose="020B0609020204030204" pitchFamily="49" charset="0"/>
                <a:ea typeface="MS PGothic" panose="020B0600070205080204" pitchFamily="34" charset="-128"/>
              </a:rPr>
              <a:t>Data</a:t>
            </a:r>
            <a:r>
              <a:rPr lang="en-US" sz="1100" dirty="0">
                <a:solidFill>
                  <a:srgbClr val="000000"/>
                </a:solidFill>
                <a:highlight>
                  <a:srgbClr val="FFFFFF"/>
                </a:highlight>
                <a:latin typeface="Consolas" panose="020B0609020204030204" pitchFamily="49" charset="0"/>
                <a:ea typeface="MS PGothic" panose="020B0600070205080204" pitchFamily="34" charset="-128"/>
              </a:rPr>
              <a:t>"</a:t>
            </a:r>
            <a:r>
              <a:rPr lang="en-US" sz="1100" dirty="0">
                <a:solidFill>
                  <a:srgbClr val="0000FF"/>
                </a:solidFill>
                <a:highlight>
                  <a:srgbClr val="FFFFFF"/>
                </a:highlight>
                <a:latin typeface="Consolas" panose="020B0609020204030204" pitchFamily="49" charset="0"/>
                <a:ea typeface="MS PGothic" panose="020B0600070205080204" pitchFamily="34" charset="-128"/>
              </a:rPr>
              <a:t> </a:t>
            </a:r>
            <a:r>
              <a:rPr lang="en-US" sz="1100" dirty="0">
                <a:solidFill>
                  <a:srgbClr val="FF0000"/>
                </a:solidFill>
                <a:highlight>
                  <a:srgbClr val="FFFFFF"/>
                </a:highlight>
                <a:latin typeface="Consolas" panose="020B0609020204030204" pitchFamily="49" charset="0"/>
                <a:ea typeface="MS PGothic" panose="020B0600070205080204" pitchFamily="34" charset="-128"/>
              </a:rPr>
              <a:t>Version</a:t>
            </a:r>
            <a:r>
              <a:rPr lang="en-US" sz="1100" dirty="0">
                <a:solidFill>
                  <a:srgbClr val="0000FF"/>
                </a:solidFill>
                <a:highlight>
                  <a:srgbClr val="FFFFFF"/>
                </a:highlight>
                <a:latin typeface="Consolas" panose="020B0609020204030204" pitchFamily="49" charset="0"/>
                <a:ea typeface="MS PGothic" panose="020B0600070205080204" pitchFamily="34" charset="-128"/>
              </a:rPr>
              <a:t>=</a:t>
            </a:r>
            <a:r>
              <a:rPr lang="en-US" sz="1100" dirty="0">
                <a:solidFill>
                  <a:srgbClr val="000000"/>
                </a:solidFill>
                <a:highlight>
                  <a:srgbClr val="FFFFFF"/>
                </a:highlight>
                <a:latin typeface="Consolas" panose="020B0609020204030204" pitchFamily="49" charset="0"/>
                <a:ea typeface="MS PGothic" panose="020B0600070205080204" pitchFamily="34" charset="-128"/>
              </a:rPr>
              <a:t>"</a:t>
            </a:r>
            <a:r>
              <a:rPr lang="en-US" sz="1100" dirty="0">
                <a:solidFill>
                  <a:srgbClr val="0000FF"/>
                </a:solidFill>
                <a:highlight>
                  <a:srgbClr val="FFFFFF"/>
                </a:highlight>
                <a:latin typeface="Consolas" panose="020B0609020204030204" pitchFamily="49" charset="0"/>
                <a:ea typeface="MS PGothic" panose="020B0600070205080204" pitchFamily="34" charset="-128"/>
              </a:rPr>
              <a:t>1.0</a:t>
            </a:r>
            <a:r>
              <a:rPr lang="en-US" sz="1100" dirty="0">
                <a:solidFill>
                  <a:srgbClr val="000000"/>
                </a:solidFill>
                <a:highlight>
                  <a:srgbClr val="FFFFFF"/>
                </a:highlight>
                <a:latin typeface="Consolas" panose="020B0609020204030204" pitchFamily="49" charset="0"/>
                <a:ea typeface="MS PGothic" panose="020B0600070205080204" pitchFamily="34" charset="-128"/>
              </a:rPr>
              <a:t>"</a:t>
            </a:r>
            <a:r>
              <a:rPr lang="en-US" sz="1100" dirty="0">
                <a:solidFill>
                  <a:srgbClr val="0000FF"/>
                </a:solidFill>
                <a:highlight>
                  <a:srgbClr val="FFFFFF"/>
                </a:highlight>
                <a:latin typeface="Consolas" panose="020B0609020204030204" pitchFamily="49" charset="0"/>
                <a:ea typeface="MS PGothic" panose="020B0600070205080204" pitchFamily="34" charset="-128"/>
              </a:rPr>
              <a:t> /&gt;</a:t>
            </a:r>
            <a:endParaRPr lang="en-US" sz="1100" dirty="0">
              <a:solidFill>
                <a:srgbClr val="000000"/>
              </a:solidFill>
              <a:highlight>
                <a:srgbClr val="FFFFFF"/>
              </a:highlight>
              <a:latin typeface="Consolas" panose="020B0609020204030204" pitchFamily="49" charset="0"/>
              <a:ea typeface="MS PGothic" panose="020B0600070205080204" pitchFamily="34" charset="-128"/>
            </a:endParaRPr>
          </a:p>
          <a:p>
            <a:pPr defTabSz="913333" eaLnBrk="0" fontAlgn="base" hangingPunct="0">
              <a:spcBef>
                <a:spcPct val="0"/>
              </a:spcBef>
              <a:spcAft>
                <a:spcPct val="0"/>
              </a:spcAft>
              <a:defRPr/>
            </a:pPr>
            <a:r>
              <a:rPr lang="en-US" sz="1100" dirty="0">
                <a:solidFill>
                  <a:srgbClr val="0000FF"/>
                </a:solidFill>
                <a:highlight>
                  <a:srgbClr val="FFFFFF"/>
                </a:highlight>
                <a:latin typeface="Consolas" panose="020B0609020204030204" pitchFamily="49" charset="0"/>
                <a:ea typeface="MS PGothic" panose="020B0600070205080204" pitchFamily="34" charset="-128"/>
              </a:rPr>
              <a:t>&lt;/</a:t>
            </a:r>
            <a:r>
              <a:rPr lang="en-US" sz="1100" dirty="0" err="1">
                <a:solidFill>
                  <a:srgbClr val="A31515"/>
                </a:solidFill>
                <a:highlight>
                  <a:srgbClr val="FFFFFF"/>
                </a:highlight>
                <a:latin typeface="Consolas" panose="020B0609020204030204" pitchFamily="49" charset="0"/>
                <a:ea typeface="MS PGothic" panose="020B0600070205080204" pitchFamily="34" charset="-128"/>
              </a:rPr>
              <a:t>ServiceManifest</a:t>
            </a:r>
            <a:r>
              <a:rPr lang="en-US" sz="1100" dirty="0">
                <a:solidFill>
                  <a:srgbClr val="0000FF"/>
                </a:solidFill>
                <a:highlight>
                  <a:srgbClr val="FFFFFF"/>
                </a:highlight>
                <a:latin typeface="Consolas" panose="020B0609020204030204" pitchFamily="49" charset="0"/>
                <a:ea typeface="MS PGothic" panose="020B0600070205080204" pitchFamily="34" charset="-128"/>
              </a:rPr>
              <a:t>&gt;</a:t>
            </a:r>
          </a:p>
          <a:p>
            <a:pPr defTabSz="913333" eaLnBrk="0" fontAlgn="base" hangingPunct="0">
              <a:spcBef>
                <a:spcPct val="0"/>
              </a:spcBef>
              <a:spcAft>
                <a:spcPct val="0"/>
              </a:spcAft>
              <a:defRPr/>
            </a:pPr>
            <a:endParaRPr lang="en-US" sz="1100" dirty="0">
              <a:solidFill>
                <a:srgbClr val="FFFFFF"/>
              </a:solidFill>
              <a:latin typeface="Segoe UI" panose="020B0502040204020203" pitchFamily="34" charset="0"/>
              <a:ea typeface="MS PGothic" panose="020B0600070205080204" pitchFamily="34" charset="-128"/>
            </a:endParaRPr>
          </a:p>
        </p:txBody>
      </p:sp>
      <p:grpSp>
        <p:nvGrpSpPr>
          <p:cNvPr id="17" name="Group 16"/>
          <p:cNvGrpSpPr/>
          <p:nvPr/>
        </p:nvGrpSpPr>
        <p:grpSpPr>
          <a:xfrm>
            <a:off x="717451" y="3802565"/>
            <a:ext cx="3186878" cy="1942529"/>
            <a:chOff x="520752" y="3573462"/>
            <a:chExt cx="3250782" cy="1981200"/>
          </a:xfrm>
        </p:grpSpPr>
        <p:sp>
          <p:nvSpPr>
            <p:cNvPr id="6" name="Rectangle 5"/>
            <p:cNvSpPr/>
            <p:nvPr/>
          </p:nvSpPr>
          <p:spPr bwMode="auto">
            <a:xfrm>
              <a:off x="884237" y="3573462"/>
              <a:ext cx="2514600" cy="609600"/>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13930" eaLnBrk="0" fontAlgn="base" hangingPunct="0">
                <a:spcBef>
                  <a:spcPct val="0"/>
                </a:spcBef>
                <a:spcAft>
                  <a:spcPct val="0"/>
                </a:spcAft>
                <a:defRPr/>
              </a:pPr>
              <a:r>
                <a:rPr lang="en-US" sz="2000" dirty="0">
                  <a:gradFill>
                    <a:gsLst>
                      <a:gs pos="0">
                        <a:srgbClr val="FFFFFF"/>
                      </a:gs>
                      <a:gs pos="100000">
                        <a:srgbClr val="FFFFFF"/>
                      </a:gs>
                    </a:gsLst>
                    <a:lin ang="5400000" scaled="0"/>
                  </a:gradFill>
                </a:rPr>
                <a:t>Service Type 1</a:t>
              </a:r>
            </a:p>
          </p:txBody>
        </p:sp>
        <p:sp>
          <p:nvSpPr>
            <p:cNvPr id="7" name="Rectangle 6"/>
            <p:cNvSpPr/>
            <p:nvPr/>
          </p:nvSpPr>
          <p:spPr bwMode="auto">
            <a:xfrm>
              <a:off x="520752" y="4944979"/>
              <a:ext cx="1032794" cy="609600"/>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13930" eaLnBrk="0" fontAlgn="base" hangingPunct="0">
                <a:spcBef>
                  <a:spcPct val="0"/>
                </a:spcBef>
                <a:spcAft>
                  <a:spcPct val="0"/>
                </a:spcAft>
                <a:defRPr/>
              </a:pPr>
              <a:r>
                <a:rPr lang="en-US" sz="2000" dirty="0">
                  <a:gradFill>
                    <a:gsLst>
                      <a:gs pos="0">
                        <a:srgbClr val="FFFFFF"/>
                      </a:gs>
                      <a:gs pos="100000">
                        <a:srgbClr val="FFFFFF"/>
                      </a:gs>
                    </a:gsLst>
                    <a:lin ang="5400000" scaled="0"/>
                  </a:gradFill>
                </a:rPr>
                <a:t>Code</a:t>
              </a:r>
            </a:p>
          </p:txBody>
        </p:sp>
        <p:sp>
          <p:nvSpPr>
            <p:cNvPr id="8" name="Rectangle 7"/>
            <p:cNvSpPr/>
            <p:nvPr/>
          </p:nvSpPr>
          <p:spPr bwMode="auto">
            <a:xfrm>
              <a:off x="1629746" y="4944979"/>
              <a:ext cx="1032794" cy="609600"/>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13930" eaLnBrk="0" fontAlgn="base" hangingPunct="0">
                <a:spcBef>
                  <a:spcPct val="0"/>
                </a:spcBef>
                <a:spcAft>
                  <a:spcPct val="0"/>
                </a:spcAft>
                <a:defRPr/>
              </a:pPr>
              <a:r>
                <a:rPr lang="en-US" sz="2000" dirty="0" err="1">
                  <a:gradFill>
                    <a:gsLst>
                      <a:gs pos="0">
                        <a:srgbClr val="FFFFFF"/>
                      </a:gs>
                      <a:gs pos="100000">
                        <a:srgbClr val="FFFFFF"/>
                      </a:gs>
                    </a:gsLst>
                    <a:lin ang="5400000" scaled="0"/>
                  </a:gradFill>
                </a:rPr>
                <a:t>Config</a:t>
              </a:r>
              <a:endParaRPr lang="en-US" sz="2000" dirty="0">
                <a:gradFill>
                  <a:gsLst>
                    <a:gs pos="0">
                      <a:srgbClr val="FFFFFF"/>
                    </a:gs>
                    <a:gs pos="100000">
                      <a:srgbClr val="FFFFFF"/>
                    </a:gs>
                  </a:gsLst>
                  <a:lin ang="5400000" scaled="0"/>
                </a:gradFill>
              </a:endParaRPr>
            </a:p>
          </p:txBody>
        </p:sp>
        <p:sp>
          <p:nvSpPr>
            <p:cNvPr id="9" name="Rectangle 8"/>
            <p:cNvSpPr/>
            <p:nvPr/>
          </p:nvSpPr>
          <p:spPr bwMode="auto">
            <a:xfrm>
              <a:off x="2738740" y="4945062"/>
              <a:ext cx="1032794" cy="609600"/>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13930" eaLnBrk="0" fontAlgn="base" hangingPunct="0">
                <a:spcBef>
                  <a:spcPct val="0"/>
                </a:spcBef>
                <a:spcAft>
                  <a:spcPct val="0"/>
                </a:spcAft>
                <a:defRPr/>
              </a:pPr>
              <a:r>
                <a:rPr lang="en-US" sz="2000" dirty="0">
                  <a:gradFill>
                    <a:gsLst>
                      <a:gs pos="0">
                        <a:srgbClr val="FFFFFF"/>
                      </a:gs>
                      <a:gs pos="100000">
                        <a:srgbClr val="FFFFFF"/>
                      </a:gs>
                    </a:gsLst>
                    <a:lin ang="5400000" scaled="0"/>
                  </a:gradFill>
                </a:rPr>
                <a:t>Data</a:t>
              </a:r>
            </a:p>
          </p:txBody>
        </p:sp>
        <p:cxnSp>
          <p:nvCxnSpPr>
            <p:cNvPr id="3" name="Straight Connector 2"/>
            <p:cNvCxnSpPr>
              <a:stCxn id="6" idx="2"/>
            </p:cNvCxnSpPr>
            <p:nvPr/>
          </p:nvCxnSpPr>
          <p:spPr>
            <a:xfrm>
              <a:off x="2141537" y="4183062"/>
              <a:ext cx="0" cy="297791"/>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1037149" y="4480853"/>
              <a:ext cx="2217988"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endCxn id="7" idx="0"/>
            </p:cNvCxnSpPr>
            <p:nvPr/>
          </p:nvCxnSpPr>
          <p:spPr>
            <a:xfrm>
              <a:off x="1037149" y="4480853"/>
              <a:ext cx="0" cy="464126"/>
            </a:xfrm>
            <a:prstGeom prst="straightConnector1">
              <a:avLst/>
            </a:prstGeom>
            <a:ln>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2141537" y="4469369"/>
              <a:ext cx="0" cy="464126"/>
            </a:xfrm>
            <a:prstGeom prst="straightConnector1">
              <a:avLst/>
            </a:prstGeom>
            <a:ln>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3238738" y="4469369"/>
              <a:ext cx="0" cy="464126"/>
            </a:xfrm>
            <a:prstGeom prst="straightConnector1">
              <a:avLst/>
            </a:prstGeom>
            <a:ln>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38457288"/>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showMasterSp="0" show="0">
  <p:cSld>
    <p:bg>
      <p:bgPr>
        <a:solidFill>
          <a:schemeClr val="tx1"/>
        </a:solid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41" y="1189177"/>
            <a:ext cx="11653523" cy="1677837"/>
          </a:xfrm>
        </p:spPr>
        <p:txBody>
          <a:bodyPr/>
          <a:lstStyle/>
          <a:p>
            <a:r>
              <a:rPr lang="en-US" sz="3100" dirty="0">
                <a:solidFill>
                  <a:srgbClr val="323232"/>
                </a:solidFill>
                <a:latin typeface="+mj-lt"/>
              </a:rPr>
              <a:t>Declarative template for creating an application</a:t>
            </a:r>
          </a:p>
          <a:p>
            <a:r>
              <a:rPr lang="en-US" sz="3100" dirty="0">
                <a:solidFill>
                  <a:srgbClr val="323232"/>
                </a:solidFill>
                <a:latin typeface="+mj-lt"/>
              </a:rPr>
              <a:t>Based on a set of service types</a:t>
            </a:r>
          </a:p>
          <a:p>
            <a:r>
              <a:rPr lang="en-US" sz="3100" dirty="0">
                <a:solidFill>
                  <a:srgbClr val="323232"/>
                </a:solidFill>
                <a:latin typeface="+mj-lt"/>
              </a:rPr>
              <a:t>Used for packaging, deployment, and versioning</a:t>
            </a:r>
          </a:p>
        </p:txBody>
      </p:sp>
      <p:sp>
        <p:nvSpPr>
          <p:cNvPr id="3" name="Title 2"/>
          <p:cNvSpPr>
            <a:spLocks noGrp="1"/>
          </p:cNvSpPr>
          <p:nvPr>
            <p:ph type="title"/>
          </p:nvPr>
        </p:nvSpPr>
        <p:spPr/>
        <p:txBody>
          <a:bodyPr/>
          <a:lstStyle/>
          <a:p>
            <a:r>
              <a:rPr lang="en-US" dirty="0">
                <a:solidFill>
                  <a:srgbClr val="323232"/>
                </a:solidFill>
              </a:rPr>
              <a:t>Application type</a:t>
            </a:r>
          </a:p>
        </p:txBody>
      </p:sp>
      <p:sp>
        <p:nvSpPr>
          <p:cNvPr id="4" name="Rectangle 3"/>
          <p:cNvSpPr/>
          <p:nvPr/>
        </p:nvSpPr>
        <p:spPr bwMode="auto">
          <a:xfrm>
            <a:off x="4021013" y="3300258"/>
            <a:ext cx="3809805" cy="597701"/>
          </a:xfrm>
          <a:prstGeom prst="rect">
            <a:avLst/>
          </a:prstGeom>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30" eaLnBrk="0" fontAlgn="base" hangingPunct="0">
              <a:spcBef>
                <a:spcPct val="0"/>
              </a:spcBef>
              <a:spcAft>
                <a:spcPct val="0"/>
              </a:spcAft>
              <a:defRPr/>
            </a:pPr>
            <a:r>
              <a:rPr lang="en-US" sz="2000" dirty="0">
                <a:gradFill>
                  <a:gsLst>
                    <a:gs pos="0">
                      <a:srgbClr val="FFFFFF"/>
                    </a:gs>
                    <a:gs pos="100000">
                      <a:srgbClr val="FFFFFF"/>
                    </a:gs>
                  </a:gsLst>
                  <a:lin ang="5400000" scaled="0"/>
                </a:gradFill>
              </a:rPr>
              <a:t>Application Type A</a:t>
            </a:r>
          </a:p>
        </p:txBody>
      </p:sp>
      <p:sp>
        <p:nvSpPr>
          <p:cNvPr id="6" name="Rectangle 5"/>
          <p:cNvSpPr/>
          <p:nvPr/>
        </p:nvSpPr>
        <p:spPr bwMode="auto">
          <a:xfrm>
            <a:off x="982921" y="4699117"/>
            <a:ext cx="2465168" cy="597701"/>
          </a:xfrm>
          <a:prstGeom prst="rect">
            <a:avLst/>
          </a:prstGeom>
          <a:solidFill>
            <a:schemeClr val="accent2"/>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30" eaLnBrk="0" fontAlgn="base" hangingPunct="0">
              <a:spcBef>
                <a:spcPct val="0"/>
              </a:spcBef>
              <a:spcAft>
                <a:spcPct val="0"/>
              </a:spcAft>
              <a:defRPr/>
            </a:pPr>
            <a:r>
              <a:rPr lang="en-US" sz="2000" dirty="0">
                <a:gradFill>
                  <a:gsLst>
                    <a:gs pos="0">
                      <a:srgbClr val="FFFFFF"/>
                    </a:gs>
                    <a:gs pos="100000">
                      <a:srgbClr val="FFFFFF"/>
                    </a:gs>
                  </a:gsLst>
                  <a:lin ang="5400000" scaled="0"/>
                </a:gradFill>
              </a:rPr>
              <a:t>Service Type 1</a:t>
            </a:r>
          </a:p>
        </p:txBody>
      </p:sp>
      <p:sp>
        <p:nvSpPr>
          <p:cNvPr id="7" name="Rectangle 6"/>
          <p:cNvSpPr/>
          <p:nvPr/>
        </p:nvSpPr>
        <p:spPr bwMode="auto">
          <a:xfrm>
            <a:off x="4697343" y="4699117"/>
            <a:ext cx="2465168" cy="597701"/>
          </a:xfrm>
          <a:prstGeom prst="rect">
            <a:avLst/>
          </a:prstGeom>
          <a:solidFill>
            <a:schemeClr val="accent3">
              <a:lumMod val="75000"/>
            </a:schemeClr>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30" eaLnBrk="0" fontAlgn="base" hangingPunct="0">
              <a:spcBef>
                <a:spcPct val="0"/>
              </a:spcBef>
              <a:spcAft>
                <a:spcPct val="0"/>
              </a:spcAft>
              <a:defRPr/>
            </a:pPr>
            <a:r>
              <a:rPr lang="en-US" sz="2000" dirty="0">
                <a:gradFill>
                  <a:gsLst>
                    <a:gs pos="0">
                      <a:srgbClr val="FFFFFF"/>
                    </a:gs>
                    <a:gs pos="100000">
                      <a:srgbClr val="FFFFFF"/>
                    </a:gs>
                  </a:gsLst>
                  <a:lin ang="5400000" scaled="0"/>
                </a:gradFill>
              </a:rPr>
              <a:t>Service Type 2</a:t>
            </a:r>
          </a:p>
        </p:txBody>
      </p:sp>
      <p:sp>
        <p:nvSpPr>
          <p:cNvPr id="8" name="Rectangle 7"/>
          <p:cNvSpPr/>
          <p:nvPr/>
        </p:nvSpPr>
        <p:spPr bwMode="auto">
          <a:xfrm>
            <a:off x="8411764" y="4699117"/>
            <a:ext cx="2465168" cy="597701"/>
          </a:xfrm>
          <a:prstGeom prst="rect">
            <a:avLst/>
          </a:prstGeom>
          <a:solidFill>
            <a:srgbClr val="5F5F5F"/>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30" eaLnBrk="0" fontAlgn="base" hangingPunct="0">
              <a:spcBef>
                <a:spcPct val="0"/>
              </a:spcBef>
              <a:spcAft>
                <a:spcPct val="0"/>
              </a:spcAft>
              <a:defRPr/>
            </a:pPr>
            <a:r>
              <a:rPr lang="en-US" sz="2000" dirty="0">
                <a:gradFill>
                  <a:gsLst>
                    <a:gs pos="0">
                      <a:srgbClr val="FFFFFF"/>
                    </a:gs>
                    <a:gs pos="100000">
                      <a:srgbClr val="FFFFFF"/>
                    </a:gs>
                  </a:gsLst>
                  <a:lin ang="5400000" scaled="0"/>
                </a:gradFill>
              </a:rPr>
              <a:t>Service Type 3</a:t>
            </a:r>
          </a:p>
        </p:txBody>
      </p:sp>
      <p:sp>
        <p:nvSpPr>
          <p:cNvPr id="9" name="Rectangle 8"/>
          <p:cNvSpPr/>
          <p:nvPr/>
        </p:nvSpPr>
        <p:spPr bwMode="auto">
          <a:xfrm>
            <a:off x="651390" y="5410528"/>
            <a:ext cx="1012491" cy="597701"/>
          </a:xfrm>
          <a:prstGeom prst="rect">
            <a:avLst/>
          </a:prstGeom>
          <a:solidFill>
            <a:schemeClr val="accent2"/>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30" eaLnBrk="0" fontAlgn="base" hangingPunct="0">
              <a:spcBef>
                <a:spcPct val="0"/>
              </a:spcBef>
              <a:spcAft>
                <a:spcPct val="0"/>
              </a:spcAft>
              <a:defRPr/>
            </a:pPr>
            <a:r>
              <a:rPr lang="en-US" sz="2000" dirty="0">
                <a:gradFill>
                  <a:gsLst>
                    <a:gs pos="0">
                      <a:srgbClr val="FFFFFF"/>
                    </a:gs>
                    <a:gs pos="100000">
                      <a:srgbClr val="FFFFFF"/>
                    </a:gs>
                  </a:gsLst>
                  <a:lin ang="5400000" scaled="0"/>
                </a:gradFill>
              </a:rPr>
              <a:t>Code</a:t>
            </a:r>
          </a:p>
        </p:txBody>
      </p:sp>
      <p:sp>
        <p:nvSpPr>
          <p:cNvPr id="10" name="Rectangle 9"/>
          <p:cNvSpPr/>
          <p:nvPr/>
        </p:nvSpPr>
        <p:spPr bwMode="auto">
          <a:xfrm>
            <a:off x="1738586" y="5410528"/>
            <a:ext cx="1012491" cy="597701"/>
          </a:xfrm>
          <a:prstGeom prst="rect">
            <a:avLst/>
          </a:prstGeom>
          <a:solidFill>
            <a:schemeClr val="accent2"/>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30" eaLnBrk="0" fontAlgn="base" hangingPunct="0">
              <a:spcBef>
                <a:spcPct val="0"/>
              </a:spcBef>
              <a:spcAft>
                <a:spcPct val="0"/>
              </a:spcAft>
              <a:defRPr/>
            </a:pPr>
            <a:r>
              <a:rPr lang="en-US" sz="2000" dirty="0" err="1">
                <a:gradFill>
                  <a:gsLst>
                    <a:gs pos="0">
                      <a:srgbClr val="FFFFFF"/>
                    </a:gs>
                    <a:gs pos="100000">
                      <a:srgbClr val="FFFFFF"/>
                    </a:gs>
                  </a:gsLst>
                  <a:lin ang="5400000" scaled="0"/>
                </a:gradFill>
              </a:rPr>
              <a:t>Config</a:t>
            </a:r>
            <a:endParaRPr lang="en-US" sz="2000" dirty="0">
              <a:gradFill>
                <a:gsLst>
                  <a:gs pos="0">
                    <a:srgbClr val="FFFFFF"/>
                  </a:gs>
                  <a:gs pos="100000">
                    <a:srgbClr val="FFFFFF"/>
                  </a:gs>
                </a:gsLst>
                <a:lin ang="5400000" scaled="0"/>
              </a:gradFill>
            </a:endParaRPr>
          </a:p>
        </p:txBody>
      </p:sp>
      <p:sp>
        <p:nvSpPr>
          <p:cNvPr id="11" name="Rectangle 10"/>
          <p:cNvSpPr/>
          <p:nvPr/>
        </p:nvSpPr>
        <p:spPr bwMode="auto">
          <a:xfrm>
            <a:off x="2825777" y="5410609"/>
            <a:ext cx="1012491" cy="597701"/>
          </a:xfrm>
          <a:prstGeom prst="rect">
            <a:avLst/>
          </a:prstGeom>
          <a:solidFill>
            <a:schemeClr val="accent2"/>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30" eaLnBrk="0" fontAlgn="base" hangingPunct="0">
              <a:spcBef>
                <a:spcPct val="0"/>
              </a:spcBef>
              <a:spcAft>
                <a:spcPct val="0"/>
              </a:spcAft>
              <a:defRPr/>
            </a:pPr>
            <a:r>
              <a:rPr lang="en-US" sz="2000" dirty="0">
                <a:gradFill>
                  <a:gsLst>
                    <a:gs pos="0">
                      <a:srgbClr val="FFFFFF"/>
                    </a:gs>
                    <a:gs pos="100000">
                      <a:srgbClr val="FFFFFF"/>
                    </a:gs>
                  </a:gsLst>
                  <a:lin ang="5400000" scaled="0"/>
                </a:gradFill>
              </a:rPr>
              <a:t>Data</a:t>
            </a:r>
          </a:p>
        </p:txBody>
      </p:sp>
      <p:sp>
        <p:nvSpPr>
          <p:cNvPr id="12" name="Rectangle 11"/>
          <p:cNvSpPr/>
          <p:nvPr/>
        </p:nvSpPr>
        <p:spPr bwMode="auto">
          <a:xfrm>
            <a:off x="4369825" y="5410444"/>
            <a:ext cx="1012491" cy="597701"/>
          </a:xfrm>
          <a:prstGeom prst="rect">
            <a:avLst/>
          </a:prstGeom>
          <a:solidFill>
            <a:schemeClr val="accent3">
              <a:lumMod val="75000"/>
            </a:schemeClr>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30" eaLnBrk="0" fontAlgn="base" hangingPunct="0">
              <a:spcBef>
                <a:spcPct val="0"/>
              </a:spcBef>
              <a:spcAft>
                <a:spcPct val="0"/>
              </a:spcAft>
              <a:defRPr/>
            </a:pPr>
            <a:r>
              <a:rPr lang="en-US" sz="2000" dirty="0">
                <a:gradFill>
                  <a:gsLst>
                    <a:gs pos="0">
                      <a:srgbClr val="FFFFFF"/>
                    </a:gs>
                    <a:gs pos="100000">
                      <a:srgbClr val="FFFFFF"/>
                    </a:gs>
                  </a:gsLst>
                  <a:lin ang="5400000" scaled="0"/>
                </a:gradFill>
              </a:rPr>
              <a:t>Code</a:t>
            </a:r>
          </a:p>
        </p:txBody>
      </p:sp>
      <p:sp>
        <p:nvSpPr>
          <p:cNvPr id="13" name="Rectangle 12"/>
          <p:cNvSpPr/>
          <p:nvPr/>
        </p:nvSpPr>
        <p:spPr bwMode="auto">
          <a:xfrm>
            <a:off x="5457021" y="5410444"/>
            <a:ext cx="1012491" cy="597701"/>
          </a:xfrm>
          <a:prstGeom prst="rect">
            <a:avLst/>
          </a:prstGeom>
          <a:solidFill>
            <a:schemeClr val="accent3">
              <a:lumMod val="75000"/>
            </a:schemeClr>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30" eaLnBrk="0" fontAlgn="base" hangingPunct="0">
              <a:spcBef>
                <a:spcPct val="0"/>
              </a:spcBef>
              <a:spcAft>
                <a:spcPct val="0"/>
              </a:spcAft>
              <a:defRPr/>
            </a:pPr>
            <a:r>
              <a:rPr lang="en-US" sz="2000" dirty="0" err="1">
                <a:gradFill>
                  <a:gsLst>
                    <a:gs pos="0">
                      <a:srgbClr val="FFFFFF"/>
                    </a:gs>
                    <a:gs pos="100000">
                      <a:srgbClr val="FFFFFF"/>
                    </a:gs>
                  </a:gsLst>
                  <a:lin ang="5400000" scaled="0"/>
                </a:gradFill>
              </a:rPr>
              <a:t>Config</a:t>
            </a:r>
            <a:endParaRPr lang="en-US" sz="2000" dirty="0">
              <a:gradFill>
                <a:gsLst>
                  <a:gs pos="0">
                    <a:srgbClr val="FFFFFF"/>
                  </a:gs>
                  <a:gs pos="100000">
                    <a:srgbClr val="FFFFFF"/>
                  </a:gs>
                </a:gsLst>
                <a:lin ang="5400000" scaled="0"/>
              </a:gradFill>
            </a:endParaRPr>
          </a:p>
        </p:txBody>
      </p:sp>
      <p:sp>
        <p:nvSpPr>
          <p:cNvPr id="14" name="Rectangle 13"/>
          <p:cNvSpPr/>
          <p:nvPr/>
        </p:nvSpPr>
        <p:spPr bwMode="auto">
          <a:xfrm>
            <a:off x="6544212" y="5410528"/>
            <a:ext cx="1012491" cy="597701"/>
          </a:xfrm>
          <a:prstGeom prst="rect">
            <a:avLst/>
          </a:prstGeom>
          <a:solidFill>
            <a:schemeClr val="accent3">
              <a:lumMod val="75000"/>
            </a:schemeClr>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30" eaLnBrk="0" fontAlgn="base" hangingPunct="0">
              <a:spcBef>
                <a:spcPct val="0"/>
              </a:spcBef>
              <a:spcAft>
                <a:spcPct val="0"/>
              </a:spcAft>
              <a:defRPr/>
            </a:pPr>
            <a:r>
              <a:rPr lang="en-US" sz="2000" dirty="0">
                <a:gradFill>
                  <a:gsLst>
                    <a:gs pos="0">
                      <a:srgbClr val="FFFFFF"/>
                    </a:gs>
                    <a:gs pos="100000">
                      <a:srgbClr val="FFFFFF"/>
                    </a:gs>
                  </a:gsLst>
                  <a:lin ang="5400000" scaled="0"/>
                </a:gradFill>
              </a:rPr>
              <a:t>Data</a:t>
            </a:r>
          </a:p>
        </p:txBody>
      </p:sp>
      <p:sp>
        <p:nvSpPr>
          <p:cNvPr id="15" name="Rectangle 14"/>
          <p:cNvSpPr/>
          <p:nvPr/>
        </p:nvSpPr>
        <p:spPr bwMode="auto">
          <a:xfrm>
            <a:off x="8088262" y="5405720"/>
            <a:ext cx="1012491" cy="597701"/>
          </a:xfrm>
          <a:prstGeom prst="rect">
            <a:avLst/>
          </a:prstGeom>
          <a:solidFill>
            <a:srgbClr val="5F5F5F"/>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30" eaLnBrk="0" fontAlgn="base" hangingPunct="0">
              <a:spcBef>
                <a:spcPct val="0"/>
              </a:spcBef>
              <a:spcAft>
                <a:spcPct val="0"/>
              </a:spcAft>
              <a:defRPr/>
            </a:pPr>
            <a:r>
              <a:rPr lang="en-US" sz="2000" dirty="0">
                <a:gradFill>
                  <a:gsLst>
                    <a:gs pos="0">
                      <a:srgbClr val="FFFFFF"/>
                    </a:gs>
                    <a:gs pos="100000">
                      <a:srgbClr val="FFFFFF"/>
                    </a:gs>
                  </a:gsLst>
                  <a:lin ang="5400000" scaled="0"/>
                </a:gradFill>
              </a:rPr>
              <a:t>Code</a:t>
            </a:r>
          </a:p>
        </p:txBody>
      </p:sp>
      <p:sp>
        <p:nvSpPr>
          <p:cNvPr id="16" name="Rectangle 15"/>
          <p:cNvSpPr/>
          <p:nvPr/>
        </p:nvSpPr>
        <p:spPr bwMode="auto">
          <a:xfrm>
            <a:off x="9175453" y="5405720"/>
            <a:ext cx="1012491" cy="597701"/>
          </a:xfrm>
          <a:prstGeom prst="rect">
            <a:avLst/>
          </a:prstGeom>
          <a:solidFill>
            <a:srgbClr val="5F5F5F"/>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30" eaLnBrk="0" fontAlgn="base" hangingPunct="0">
              <a:spcBef>
                <a:spcPct val="0"/>
              </a:spcBef>
              <a:spcAft>
                <a:spcPct val="0"/>
              </a:spcAft>
              <a:defRPr/>
            </a:pPr>
            <a:r>
              <a:rPr lang="en-US" sz="2000" dirty="0" err="1">
                <a:gradFill>
                  <a:gsLst>
                    <a:gs pos="0">
                      <a:srgbClr val="FFFFFF"/>
                    </a:gs>
                    <a:gs pos="100000">
                      <a:srgbClr val="FFFFFF"/>
                    </a:gs>
                  </a:gsLst>
                  <a:lin ang="5400000" scaled="0"/>
                </a:gradFill>
              </a:rPr>
              <a:t>Config</a:t>
            </a:r>
            <a:endParaRPr lang="en-US" sz="2000" dirty="0">
              <a:gradFill>
                <a:gsLst>
                  <a:gs pos="0">
                    <a:srgbClr val="FFFFFF"/>
                  </a:gs>
                  <a:gs pos="100000">
                    <a:srgbClr val="FFFFFF"/>
                  </a:gs>
                </a:gsLst>
                <a:lin ang="5400000" scaled="0"/>
              </a:gradFill>
            </a:endParaRPr>
          </a:p>
        </p:txBody>
      </p:sp>
      <p:sp>
        <p:nvSpPr>
          <p:cNvPr id="17" name="Rectangle 16"/>
          <p:cNvSpPr/>
          <p:nvPr/>
        </p:nvSpPr>
        <p:spPr bwMode="auto">
          <a:xfrm>
            <a:off x="10262649" y="5405804"/>
            <a:ext cx="1012491" cy="597701"/>
          </a:xfrm>
          <a:prstGeom prst="rect">
            <a:avLst/>
          </a:prstGeom>
          <a:solidFill>
            <a:srgbClr val="5F5F5F"/>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30" eaLnBrk="0" fontAlgn="base" hangingPunct="0">
              <a:spcBef>
                <a:spcPct val="0"/>
              </a:spcBef>
              <a:spcAft>
                <a:spcPct val="0"/>
              </a:spcAft>
              <a:defRPr/>
            </a:pPr>
            <a:r>
              <a:rPr lang="en-US" sz="2000" dirty="0">
                <a:gradFill>
                  <a:gsLst>
                    <a:gs pos="0">
                      <a:srgbClr val="FFFFFF"/>
                    </a:gs>
                    <a:gs pos="100000">
                      <a:srgbClr val="FFFFFF"/>
                    </a:gs>
                  </a:gsLst>
                  <a:lin ang="5400000" scaled="0"/>
                </a:gradFill>
              </a:rPr>
              <a:t>Data</a:t>
            </a:r>
          </a:p>
        </p:txBody>
      </p:sp>
      <p:cxnSp>
        <p:nvCxnSpPr>
          <p:cNvPr id="18" name="Straight Connector 17"/>
          <p:cNvCxnSpPr/>
          <p:nvPr/>
        </p:nvCxnSpPr>
        <p:spPr>
          <a:xfrm>
            <a:off x="2207479" y="4176126"/>
            <a:ext cx="7660976"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a:stCxn id="4" idx="2"/>
            <a:endCxn id="7" idx="0"/>
          </p:cNvCxnSpPr>
          <p:nvPr/>
        </p:nvCxnSpPr>
        <p:spPr>
          <a:xfrm>
            <a:off x="5925913" y="3897957"/>
            <a:ext cx="4014" cy="801158"/>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endCxn id="6" idx="0"/>
          </p:cNvCxnSpPr>
          <p:nvPr/>
        </p:nvCxnSpPr>
        <p:spPr>
          <a:xfrm>
            <a:off x="2215505" y="4176128"/>
            <a:ext cx="0" cy="522989"/>
          </a:xfrm>
          <a:prstGeom prst="straightConnector1">
            <a:avLst/>
          </a:prstGeom>
          <a:ln>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5925913" y="4176128"/>
            <a:ext cx="0" cy="522989"/>
          </a:xfrm>
          <a:prstGeom prst="straightConnector1">
            <a:avLst/>
          </a:prstGeom>
          <a:ln>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a:off x="9861574" y="4176128"/>
            <a:ext cx="0" cy="522989"/>
          </a:xfrm>
          <a:prstGeom prst="straightConnector1">
            <a:avLst/>
          </a:prstGeom>
          <a:ln>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3379138"/>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2" name="Group 21"/>
          <p:cNvGrpSpPr/>
          <p:nvPr/>
        </p:nvGrpSpPr>
        <p:grpSpPr>
          <a:xfrm>
            <a:off x="524573" y="1821565"/>
            <a:ext cx="1886791" cy="1947084"/>
            <a:chOff x="524573" y="1665579"/>
            <a:chExt cx="1886791" cy="1947084"/>
          </a:xfrm>
        </p:grpSpPr>
        <p:pic>
          <p:nvPicPr>
            <p:cNvPr id="4" name="Picture 3"/>
            <p:cNvPicPr>
              <a:picLocks noChangeAspect="1"/>
            </p:cNvPicPr>
            <p:nvPr/>
          </p:nvPicPr>
          <p:blipFill>
            <a:blip r:embed="rId3"/>
            <a:stretch>
              <a:fillRect/>
            </a:stretch>
          </p:blipFill>
          <p:spPr>
            <a:xfrm>
              <a:off x="672632" y="2117238"/>
              <a:ext cx="1590675" cy="1495425"/>
            </a:xfrm>
            <a:prstGeom prst="rect">
              <a:avLst/>
            </a:prstGeom>
          </p:spPr>
        </p:pic>
        <p:sp>
          <p:nvSpPr>
            <p:cNvPr id="12" name="TextBox 11"/>
            <p:cNvSpPr txBox="1"/>
            <p:nvPr/>
          </p:nvSpPr>
          <p:spPr>
            <a:xfrm>
              <a:off x="524573" y="1665579"/>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Virtual Machines</a:t>
              </a:r>
            </a:p>
          </p:txBody>
        </p:sp>
      </p:grpSp>
      <p:grpSp>
        <p:nvGrpSpPr>
          <p:cNvPr id="23" name="Group 22"/>
          <p:cNvGrpSpPr/>
          <p:nvPr/>
        </p:nvGrpSpPr>
        <p:grpSpPr>
          <a:xfrm>
            <a:off x="2756786" y="1822543"/>
            <a:ext cx="1886791" cy="1888956"/>
            <a:chOff x="2756786" y="1666557"/>
            <a:chExt cx="1886791" cy="1888956"/>
          </a:xfrm>
        </p:grpSpPr>
        <p:pic>
          <p:nvPicPr>
            <p:cNvPr id="5" name="Picture 4"/>
            <p:cNvPicPr>
              <a:picLocks noChangeAspect="1"/>
            </p:cNvPicPr>
            <p:nvPr/>
          </p:nvPicPr>
          <p:blipFill>
            <a:blip r:embed="rId4"/>
            <a:stretch>
              <a:fillRect/>
            </a:stretch>
          </p:blipFill>
          <p:spPr>
            <a:xfrm>
              <a:off x="2928657" y="2174388"/>
              <a:ext cx="1543050" cy="1381125"/>
            </a:xfrm>
            <a:prstGeom prst="rect">
              <a:avLst/>
            </a:prstGeom>
          </p:spPr>
        </p:pic>
        <p:sp>
          <p:nvSpPr>
            <p:cNvPr id="13" name="TextBox 12"/>
            <p:cNvSpPr txBox="1"/>
            <p:nvPr/>
          </p:nvSpPr>
          <p:spPr>
            <a:xfrm>
              <a:off x="2756786" y="1666557"/>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Container Service</a:t>
              </a:r>
            </a:p>
          </p:txBody>
        </p:sp>
      </p:grpSp>
      <p:grpSp>
        <p:nvGrpSpPr>
          <p:cNvPr id="24" name="Group 23"/>
          <p:cNvGrpSpPr/>
          <p:nvPr/>
        </p:nvGrpSpPr>
        <p:grpSpPr>
          <a:xfrm>
            <a:off x="4827632" y="1822543"/>
            <a:ext cx="1886791" cy="1984206"/>
            <a:chOff x="4827632" y="1666557"/>
            <a:chExt cx="1886791" cy="1984206"/>
          </a:xfrm>
        </p:grpSpPr>
        <p:pic>
          <p:nvPicPr>
            <p:cNvPr id="9" name="Picture 8"/>
            <p:cNvPicPr>
              <a:picLocks noChangeAspect="1"/>
            </p:cNvPicPr>
            <p:nvPr/>
          </p:nvPicPr>
          <p:blipFill>
            <a:blip r:embed="rId5"/>
            <a:stretch>
              <a:fillRect/>
            </a:stretch>
          </p:blipFill>
          <p:spPr>
            <a:xfrm>
              <a:off x="4985216" y="2079138"/>
              <a:ext cx="1571625" cy="1571625"/>
            </a:xfrm>
            <a:prstGeom prst="rect">
              <a:avLst/>
            </a:prstGeom>
          </p:spPr>
        </p:pic>
        <p:sp>
          <p:nvSpPr>
            <p:cNvPr id="14" name="TextBox 13"/>
            <p:cNvSpPr txBox="1"/>
            <p:nvPr/>
          </p:nvSpPr>
          <p:spPr>
            <a:xfrm>
              <a:off x="4827632" y="1666557"/>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Service Fabric</a:t>
              </a:r>
            </a:p>
          </p:txBody>
        </p:sp>
      </p:grpSp>
      <p:grpSp>
        <p:nvGrpSpPr>
          <p:cNvPr id="25" name="Group 24"/>
          <p:cNvGrpSpPr/>
          <p:nvPr/>
        </p:nvGrpSpPr>
        <p:grpSpPr>
          <a:xfrm>
            <a:off x="7161727" y="1821565"/>
            <a:ext cx="1886791" cy="1832594"/>
            <a:chOff x="7161727" y="1665579"/>
            <a:chExt cx="1886791" cy="1832594"/>
          </a:xfrm>
        </p:grpSpPr>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71901" y="2231728"/>
              <a:ext cx="1266445" cy="1266445"/>
            </a:xfrm>
            <a:prstGeom prst="rect">
              <a:avLst/>
            </a:prstGeom>
          </p:spPr>
        </p:pic>
        <p:sp>
          <p:nvSpPr>
            <p:cNvPr id="15" name="TextBox 14"/>
            <p:cNvSpPr txBox="1"/>
            <p:nvPr/>
          </p:nvSpPr>
          <p:spPr>
            <a:xfrm>
              <a:off x="7161727" y="1665579"/>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App Service</a:t>
              </a:r>
            </a:p>
          </p:txBody>
        </p:sp>
      </p:grpSp>
      <p:sp>
        <p:nvSpPr>
          <p:cNvPr id="17" name="TextBox 16"/>
          <p:cNvSpPr txBox="1"/>
          <p:nvPr/>
        </p:nvSpPr>
        <p:spPr>
          <a:xfrm>
            <a:off x="524573" y="4841928"/>
            <a:ext cx="4303059"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Customer-managed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(IaaS)</a:t>
            </a:r>
          </a:p>
        </p:txBody>
      </p:sp>
      <p:sp>
        <p:nvSpPr>
          <p:cNvPr id="18" name="TextBox 17"/>
          <p:cNvSpPr txBox="1"/>
          <p:nvPr/>
        </p:nvSpPr>
        <p:spPr>
          <a:xfrm>
            <a:off x="4827633" y="4841928"/>
            <a:ext cx="4220886"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Platform-managed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(PaaS)</a:t>
            </a:r>
          </a:p>
        </p:txBody>
      </p:sp>
      <p:sp>
        <p:nvSpPr>
          <p:cNvPr id="21" name="TextBox 20"/>
          <p:cNvSpPr txBox="1"/>
          <p:nvPr/>
        </p:nvSpPr>
        <p:spPr>
          <a:xfrm>
            <a:off x="470864" y="297180"/>
            <a:ext cx="9374176" cy="1071062"/>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Azure: The Power Of Choice</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2400" b="0" i="0" u="none" strike="noStrike" kern="1200" cap="none" spc="0" normalizeH="0" baseline="0" noProof="0">
                <a:ln>
                  <a:noFill/>
                </a:ln>
                <a:solidFill>
                  <a:srgbClr val="FF8A00"/>
                </a:solidFill>
                <a:effectLst/>
                <a:uLnTx/>
                <a:uFillTx/>
                <a:latin typeface="Segoe UI Light" panose="020B0502040204020203" pitchFamily="34" charset="0"/>
                <a:ea typeface="+mn-ea"/>
                <a:cs typeface="Segoe UI Light" panose="020B0502040204020203" pitchFamily="34" charset="0"/>
              </a:rPr>
              <a:t>Compute</a:t>
            </a:r>
            <a:endParaRPr kumimoji="0" lang="en-US" sz="4800" b="0" i="0" u="none" strike="noStrike" kern="1200" cap="none" spc="0" normalizeH="0" baseline="0" noProof="0">
              <a:ln>
                <a:noFill/>
              </a:ln>
              <a:solidFill>
                <a:srgbClr val="FF8A00"/>
              </a:solidFill>
              <a:effectLst/>
              <a:uLnTx/>
              <a:uFillTx/>
              <a:latin typeface="Segoe UI Light" panose="020B0502040204020203" pitchFamily="34" charset="0"/>
              <a:ea typeface="+mn-ea"/>
              <a:cs typeface="Segoe UI Light" panose="020B0502040204020203" pitchFamily="34" charset="0"/>
            </a:endParaRPr>
          </a:p>
        </p:txBody>
      </p:sp>
      <p:sp>
        <p:nvSpPr>
          <p:cNvPr id="27" name="Left-Right Arrow 2"/>
          <p:cNvSpPr/>
          <p:nvPr/>
        </p:nvSpPr>
        <p:spPr bwMode="auto">
          <a:xfrm>
            <a:off x="565665" y="3794955"/>
            <a:ext cx="10833004" cy="951723"/>
          </a:xfrm>
          <a:prstGeom prst="leftRightArrow">
            <a:avLst/>
          </a:prstGeom>
          <a:solidFill>
            <a:srgbClr val="00AEEF"/>
          </a:solidFill>
          <a:ln w="9525" cap="flat" cmpd="sng" algn="ctr">
            <a:noFill/>
            <a:prstDash val="solid"/>
            <a:headEnd type="none" w="med" len="med"/>
            <a:tailEnd type="none" w="med" len="med"/>
          </a:ln>
          <a:effectLst/>
        </p:spPr>
        <p:txBody>
          <a:bodyPr vert="horz" wrap="square" lIns="91424" tIns="45713" rIns="91424" bIns="45713" numCol="1" rtlCol="0" anchor="ctr" anchorCtr="0" compatLnSpc="1">
            <a:prstTxWarp prst="textNoShape">
              <a:avLst/>
            </a:prstTxWarp>
          </a:bodyPr>
          <a:lstStyle/>
          <a:p>
            <a:pPr marL="0" marR="0" lvl="0" indent="0" algn="ctr" defTabSz="913985" rtl="0" eaLnBrk="1" fontAlgn="base" latinLnBrk="0" hangingPunct="1">
              <a:lnSpc>
                <a:spcPct val="100000"/>
              </a:lnSpc>
              <a:spcBef>
                <a:spcPct val="0"/>
              </a:spcBef>
              <a:spcAft>
                <a:spcPct val="0"/>
              </a:spcAft>
              <a:buClrTx/>
              <a:buSzTx/>
              <a:buFontTx/>
              <a:buNone/>
              <a:tabLst/>
              <a:defRPr/>
            </a:pPr>
            <a:endParaRPr kumimoji="0" lang="en-US" sz="23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9" name="TextBox 28"/>
          <p:cNvSpPr txBox="1"/>
          <p:nvPr/>
        </p:nvSpPr>
        <p:spPr>
          <a:xfrm>
            <a:off x="1067970" y="4093053"/>
            <a:ext cx="2801954" cy="387799"/>
          </a:xfrm>
          <a:prstGeom prst="rect">
            <a:avLst/>
          </a:prstGeom>
          <a:noFill/>
        </p:spPr>
        <p:txBody>
          <a:bodyPr wrap="square" lIns="0" tIns="0" rIns="0" bIns="0" rtlCol="0">
            <a:spAutoFit/>
          </a:bodyPr>
          <a:lstStyle/>
          <a:p>
            <a:pPr marL="0" marR="0" lvl="0" indent="0" algn="l" defTabSz="914400" rtl="0" eaLnBrk="1" fontAlgn="auto" latinLnBrk="0" hangingPunct="1">
              <a:lnSpc>
                <a:spcPct val="90000"/>
              </a:lnSpc>
              <a:spcBef>
                <a:spcPct val="20000"/>
              </a:spcBef>
              <a:spcAft>
                <a:spcPts val="0"/>
              </a:spcAft>
              <a:buClrTx/>
              <a:buSzPct val="80000"/>
              <a:buFontTx/>
              <a:buNone/>
              <a:tabLst/>
              <a:defRPr/>
            </a:pPr>
            <a:r>
              <a:rPr kumimoji="0" lang="en-US" sz="2800" b="0" i="0" u="none" strike="noStrike" kern="1200" cap="none" spc="0" normalizeH="0" baseline="0" noProof="0">
                <a:ln>
                  <a:noFill/>
                </a:ln>
                <a:solidFill>
                  <a:prstClr val="white"/>
                </a:solidFill>
                <a:effectLst/>
                <a:uLnTx/>
                <a:uFillTx/>
                <a:latin typeface="Calibri" panose="020F0502020204030204"/>
                <a:ea typeface="+mn-ea"/>
                <a:cs typeface="+mn-cs"/>
              </a:rPr>
              <a:t>More Control</a:t>
            </a:r>
          </a:p>
        </p:txBody>
      </p:sp>
      <p:sp>
        <p:nvSpPr>
          <p:cNvPr id="30" name="TextBox 29"/>
          <p:cNvSpPr txBox="1"/>
          <p:nvPr/>
        </p:nvSpPr>
        <p:spPr>
          <a:xfrm>
            <a:off x="8157185" y="4076916"/>
            <a:ext cx="2801954" cy="387799"/>
          </a:xfrm>
          <a:prstGeom prst="rect">
            <a:avLst/>
          </a:prstGeom>
          <a:noFill/>
        </p:spPr>
        <p:txBody>
          <a:bodyPr wrap="square" lIns="0" tIns="0" rIns="0" bIns="0" rtlCol="0">
            <a:spAutoFit/>
          </a:bodyPr>
          <a:lstStyle/>
          <a:p>
            <a:pPr marL="0" marR="0" lvl="0" indent="0" algn="r" defTabSz="914400" rtl="0" eaLnBrk="1" fontAlgn="auto" latinLnBrk="0" hangingPunct="1">
              <a:lnSpc>
                <a:spcPct val="90000"/>
              </a:lnSpc>
              <a:spcBef>
                <a:spcPct val="20000"/>
              </a:spcBef>
              <a:spcAft>
                <a:spcPts val="0"/>
              </a:spcAft>
              <a:buClrTx/>
              <a:buSzPct val="80000"/>
              <a:buFontTx/>
              <a:buNone/>
              <a:tabLst/>
              <a:defRPr/>
            </a:pPr>
            <a:r>
              <a:rPr kumimoji="0" lang="en-US" sz="2800" b="0" i="0" u="none" strike="noStrike" kern="1200" cap="none" spc="0" normalizeH="0" baseline="0" noProof="0">
                <a:ln>
                  <a:noFill/>
                </a:ln>
                <a:solidFill>
                  <a:prstClr val="white"/>
                </a:solidFill>
                <a:effectLst/>
                <a:uLnTx/>
                <a:uFillTx/>
                <a:latin typeface="Calibri" panose="020F0502020204030204"/>
                <a:ea typeface="+mn-ea"/>
                <a:cs typeface="+mn-cs"/>
              </a:rPr>
              <a:t>Focus on the App</a:t>
            </a:r>
          </a:p>
        </p:txBody>
      </p:sp>
    </p:spTree>
    <p:extLst>
      <p:ext uri="{BB962C8B-B14F-4D97-AF65-F5344CB8AC3E}">
        <p14:creationId xmlns:p14="http://schemas.microsoft.com/office/powerpoint/2010/main" val="164591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1000"/>
                                        <p:tgtEl>
                                          <p:spTgt spid="17"/>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fade">
                                      <p:cBhvr>
                                        <p:cTn id="11" dur="1000"/>
                                        <p:tgtEl>
                                          <p:spTgt spid="22"/>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1000"/>
                                        <p:tgtEl>
                                          <p:spTgt spid="23"/>
                                        </p:tgtEl>
                                      </p:cBhvr>
                                    </p:animEffect>
                                  </p:childTnLst>
                                </p:cTn>
                              </p:par>
                            </p:childTnLst>
                          </p:cTn>
                        </p:par>
                        <p:par>
                          <p:cTn id="16" fill="hold">
                            <p:stCondLst>
                              <p:cond delay="3000"/>
                            </p:stCondLst>
                            <p:childTnLst>
                              <p:par>
                                <p:cTn id="17" presetID="10" presetClass="entr" presetSubtype="0" fill="hold" grpId="0" nodeType="after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1000"/>
                                        <p:tgtEl>
                                          <p:spTgt spid="18"/>
                                        </p:tgtEl>
                                      </p:cBhvr>
                                    </p:animEffect>
                                  </p:childTnLst>
                                </p:cTn>
                              </p:par>
                            </p:childTnLst>
                          </p:cTn>
                        </p:par>
                        <p:par>
                          <p:cTn id="20" fill="hold">
                            <p:stCondLst>
                              <p:cond delay="4000"/>
                            </p:stCondLst>
                            <p:childTnLst>
                              <p:par>
                                <p:cTn id="21" presetID="10" presetClass="entr" presetSubtype="0" fill="hold" nodeType="afterEffect">
                                  <p:stCondLst>
                                    <p:cond delay="0"/>
                                  </p:stCondLst>
                                  <p:childTnLst>
                                    <p:set>
                                      <p:cBhvr>
                                        <p:cTn id="22" dur="1" fill="hold">
                                          <p:stCondLst>
                                            <p:cond delay="0"/>
                                          </p:stCondLst>
                                        </p:cTn>
                                        <p:tgtEl>
                                          <p:spTgt spid="24"/>
                                        </p:tgtEl>
                                        <p:attrNameLst>
                                          <p:attrName>style.visibility</p:attrName>
                                        </p:attrNameLst>
                                      </p:cBhvr>
                                      <p:to>
                                        <p:strVal val="visible"/>
                                      </p:to>
                                    </p:set>
                                    <p:animEffect transition="in" filter="fade">
                                      <p:cBhvr>
                                        <p:cTn id="23" dur="1000"/>
                                        <p:tgtEl>
                                          <p:spTgt spid="24"/>
                                        </p:tgtEl>
                                      </p:cBhvr>
                                    </p:animEffect>
                                  </p:childTnLst>
                                </p:cTn>
                              </p:par>
                            </p:childTnLst>
                          </p:cTn>
                        </p:par>
                        <p:par>
                          <p:cTn id="24" fill="hold">
                            <p:stCondLst>
                              <p:cond delay="5000"/>
                            </p:stCondLst>
                            <p:childTnLst>
                              <p:par>
                                <p:cTn id="25" presetID="10" presetClass="entr" presetSubtype="0" fill="hold" nodeType="after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fade">
                                      <p:cBhvr>
                                        <p:cTn id="27" dur="10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Lst>
  </p:timing>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a:xfrm>
            <a:off x="1189010" y="289515"/>
            <a:ext cx="10736072" cy="899665"/>
          </a:xfrm>
        </p:spPr>
        <p:txBody>
          <a:bodyPr/>
          <a:lstStyle/>
          <a:p>
            <a:r>
              <a:rPr lang="en-US" dirty="0"/>
              <a:t>Azure App Service</a:t>
            </a:r>
          </a:p>
        </p:txBody>
      </p:sp>
      <p:sp>
        <p:nvSpPr>
          <p:cNvPr id="70" name="TextBox 69"/>
          <p:cNvSpPr txBox="1"/>
          <p:nvPr/>
        </p:nvSpPr>
        <p:spPr>
          <a:xfrm>
            <a:off x="270070" y="1586598"/>
            <a:ext cx="3854081" cy="4804837"/>
          </a:xfrm>
          <a:prstGeom prst="rect">
            <a:avLst/>
          </a:prstGeom>
          <a:solidFill>
            <a:schemeClr val="accent1"/>
          </a:solidFill>
        </p:spPr>
        <p:txBody>
          <a:bodyPr wrap="square" lIns="179218" tIns="143375" rIns="179218" bIns="143375" rtlCol="0">
            <a:noAutofit/>
          </a:bodyPr>
          <a:lstStyle/>
          <a:p>
            <a:pPr algn="ctr" defTabSz="895470">
              <a:lnSpc>
                <a:spcPct val="90000"/>
              </a:lnSpc>
              <a:tabLst>
                <a:tab pos="877830" algn="l"/>
              </a:tabLst>
              <a:defRPr/>
            </a:pPr>
            <a:r>
              <a:rPr lang="en-US" sz="2400" kern="0" dirty="0">
                <a:gradFill>
                  <a:gsLst>
                    <a:gs pos="0">
                      <a:srgbClr val="FFFFFF"/>
                    </a:gs>
                    <a:gs pos="100000">
                      <a:srgbClr val="FFFFFF"/>
                    </a:gs>
                  </a:gsLst>
                  <a:lin ang="5400000" scaled="1"/>
                </a:gradFill>
                <a:ea typeface="Segoe UI Semilight" charset="0"/>
                <a:cs typeface="Segoe UI Semilight" charset="0"/>
              </a:rPr>
              <a:t>Enterprise-grade apps</a:t>
            </a:r>
          </a:p>
        </p:txBody>
      </p:sp>
      <p:sp>
        <p:nvSpPr>
          <p:cNvPr id="71" name="TextBox 70"/>
          <p:cNvSpPr txBox="1"/>
          <p:nvPr/>
        </p:nvSpPr>
        <p:spPr>
          <a:xfrm>
            <a:off x="4168963" y="1586600"/>
            <a:ext cx="3854081" cy="4804837"/>
          </a:xfrm>
          <a:prstGeom prst="rect">
            <a:avLst/>
          </a:prstGeom>
          <a:solidFill>
            <a:schemeClr val="accent4"/>
          </a:solidFill>
        </p:spPr>
        <p:txBody>
          <a:bodyPr wrap="square" lIns="179218" tIns="143375" rIns="179218" bIns="143375" rtlCol="0">
            <a:noAutofit/>
          </a:bodyPr>
          <a:lstStyle/>
          <a:p>
            <a:pPr algn="ctr" defTabSz="895470">
              <a:lnSpc>
                <a:spcPct val="90000"/>
              </a:lnSpc>
              <a:tabLst>
                <a:tab pos="877830" algn="l"/>
              </a:tabLst>
              <a:defRPr/>
            </a:pPr>
            <a:r>
              <a:rPr lang="en-US" sz="2400" kern="0" dirty="0">
                <a:gradFill>
                  <a:gsLst>
                    <a:gs pos="0">
                      <a:srgbClr val="FFFFFF"/>
                    </a:gs>
                    <a:gs pos="100000">
                      <a:srgbClr val="FFFFFF"/>
                    </a:gs>
                  </a:gsLst>
                  <a:lin ang="5400000" scaled="1"/>
                </a:gradFill>
                <a:cs typeface="Segoe UI Semilight" charset="0"/>
              </a:rPr>
              <a:t>Fully managed platform</a:t>
            </a:r>
          </a:p>
        </p:txBody>
      </p:sp>
      <p:sp>
        <p:nvSpPr>
          <p:cNvPr id="72" name="TextBox 71"/>
          <p:cNvSpPr txBox="1"/>
          <p:nvPr/>
        </p:nvSpPr>
        <p:spPr>
          <a:xfrm>
            <a:off x="8067857" y="1586600"/>
            <a:ext cx="3854081" cy="4804837"/>
          </a:xfrm>
          <a:prstGeom prst="rect">
            <a:avLst/>
          </a:prstGeom>
          <a:solidFill>
            <a:schemeClr val="accent1"/>
          </a:solidFill>
        </p:spPr>
        <p:txBody>
          <a:bodyPr wrap="square" lIns="179218" tIns="143375" rIns="179218" bIns="143375" rtlCol="0">
            <a:noAutofit/>
          </a:bodyPr>
          <a:lstStyle/>
          <a:p>
            <a:pPr algn="ctr" defTabSz="895470">
              <a:lnSpc>
                <a:spcPct val="90000"/>
              </a:lnSpc>
              <a:tabLst>
                <a:tab pos="877830" algn="l"/>
              </a:tabLst>
              <a:defRPr/>
            </a:pPr>
            <a:r>
              <a:rPr lang="en-US" sz="2400" kern="0" dirty="0">
                <a:gradFill>
                  <a:gsLst>
                    <a:gs pos="0">
                      <a:srgbClr val="FFFFFF"/>
                    </a:gs>
                    <a:gs pos="100000">
                      <a:srgbClr val="FFFFFF"/>
                    </a:gs>
                  </a:gsLst>
                  <a:lin ang="5400000" scaled="1"/>
                </a:gradFill>
                <a:cs typeface="Segoe UI Semilight" charset="0"/>
              </a:rPr>
              <a:t>High productivity development</a:t>
            </a:r>
          </a:p>
        </p:txBody>
      </p:sp>
      <p:grpSp>
        <p:nvGrpSpPr>
          <p:cNvPr id="30" name="Group 29"/>
          <p:cNvGrpSpPr/>
          <p:nvPr/>
        </p:nvGrpSpPr>
        <p:grpSpPr>
          <a:xfrm>
            <a:off x="411449" y="4642908"/>
            <a:ext cx="1641770" cy="945082"/>
            <a:chOff x="418878" y="4735511"/>
            <a:chExt cx="1674928" cy="964033"/>
          </a:xfrm>
        </p:grpSpPr>
        <p:sp>
          <p:nvSpPr>
            <p:cNvPr id="85" name="Freeform 118"/>
            <p:cNvSpPr>
              <a:spLocks noChangeAspect="1" noEditPoints="1"/>
            </p:cNvSpPr>
            <p:nvPr/>
          </p:nvSpPr>
          <p:spPr bwMode="auto">
            <a:xfrm>
              <a:off x="895581" y="4735511"/>
              <a:ext cx="721520" cy="450057"/>
            </a:xfrm>
            <a:custGeom>
              <a:avLst/>
              <a:gdLst>
                <a:gd name="T0" fmla="*/ 64 w 128"/>
                <a:gd name="T1" fmla="*/ 56 h 80"/>
                <a:gd name="T2" fmla="*/ 16 w 128"/>
                <a:gd name="T3" fmla="*/ 56 h 80"/>
                <a:gd name="T4" fmla="*/ 0 w 128"/>
                <a:gd name="T5" fmla="*/ 40 h 80"/>
                <a:gd name="T6" fmla="*/ 0 w 128"/>
                <a:gd name="T7" fmla="*/ 16 h 80"/>
                <a:gd name="T8" fmla="*/ 16 w 128"/>
                <a:gd name="T9" fmla="*/ 0 h 80"/>
                <a:gd name="T10" fmla="*/ 64 w 128"/>
                <a:gd name="T11" fmla="*/ 0 h 80"/>
                <a:gd name="T12" fmla="*/ 80 w 128"/>
                <a:gd name="T13" fmla="*/ 16 h 80"/>
                <a:gd name="T14" fmla="*/ 72 w 128"/>
                <a:gd name="T15" fmla="*/ 16 h 80"/>
                <a:gd name="T16" fmla="*/ 64 w 128"/>
                <a:gd name="T17" fmla="*/ 8 h 80"/>
                <a:gd name="T18" fmla="*/ 16 w 128"/>
                <a:gd name="T19" fmla="*/ 8 h 80"/>
                <a:gd name="T20" fmla="*/ 8 w 128"/>
                <a:gd name="T21" fmla="*/ 16 h 80"/>
                <a:gd name="T22" fmla="*/ 8 w 128"/>
                <a:gd name="T23" fmla="*/ 40 h 80"/>
                <a:gd name="T24" fmla="*/ 16 w 128"/>
                <a:gd name="T25" fmla="*/ 48 h 80"/>
                <a:gd name="T26" fmla="*/ 64 w 128"/>
                <a:gd name="T27" fmla="*/ 48 h 80"/>
                <a:gd name="T28" fmla="*/ 72 w 128"/>
                <a:gd name="T29" fmla="*/ 40 h 80"/>
                <a:gd name="T30" fmla="*/ 80 w 128"/>
                <a:gd name="T31" fmla="*/ 40 h 80"/>
                <a:gd name="T32" fmla="*/ 64 w 128"/>
                <a:gd name="T33" fmla="*/ 56 h 80"/>
                <a:gd name="T34" fmla="*/ 112 w 128"/>
                <a:gd name="T35" fmla="*/ 24 h 80"/>
                <a:gd name="T36" fmla="*/ 64 w 128"/>
                <a:gd name="T37" fmla="*/ 24 h 80"/>
                <a:gd name="T38" fmla="*/ 48 w 128"/>
                <a:gd name="T39" fmla="*/ 40 h 80"/>
                <a:gd name="T40" fmla="*/ 56 w 128"/>
                <a:gd name="T41" fmla="*/ 40 h 80"/>
                <a:gd name="T42" fmla="*/ 64 w 128"/>
                <a:gd name="T43" fmla="*/ 32 h 80"/>
                <a:gd name="T44" fmla="*/ 112 w 128"/>
                <a:gd name="T45" fmla="*/ 32 h 80"/>
                <a:gd name="T46" fmla="*/ 120 w 128"/>
                <a:gd name="T47" fmla="*/ 40 h 80"/>
                <a:gd name="T48" fmla="*/ 120 w 128"/>
                <a:gd name="T49" fmla="*/ 64 h 80"/>
                <a:gd name="T50" fmla="*/ 112 w 128"/>
                <a:gd name="T51" fmla="*/ 72 h 80"/>
                <a:gd name="T52" fmla="*/ 64 w 128"/>
                <a:gd name="T53" fmla="*/ 72 h 80"/>
                <a:gd name="T54" fmla="*/ 56 w 128"/>
                <a:gd name="T55" fmla="*/ 64 h 80"/>
                <a:gd name="T56" fmla="*/ 48 w 128"/>
                <a:gd name="T57" fmla="*/ 64 h 80"/>
                <a:gd name="T58" fmla="*/ 64 w 128"/>
                <a:gd name="T59" fmla="*/ 80 h 80"/>
                <a:gd name="T60" fmla="*/ 112 w 128"/>
                <a:gd name="T61" fmla="*/ 80 h 80"/>
                <a:gd name="T62" fmla="*/ 128 w 128"/>
                <a:gd name="T63" fmla="*/ 64 h 80"/>
                <a:gd name="T64" fmla="*/ 128 w 128"/>
                <a:gd name="T65" fmla="*/ 40 h 80"/>
                <a:gd name="T66" fmla="*/ 112 w 128"/>
                <a:gd name="T67" fmla="*/ 24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28" h="80">
                  <a:moveTo>
                    <a:pt x="64" y="56"/>
                  </a:moveTo>
                  <a:cubicBezTo>
                    <a:pt x="16" y="56"/>
                    <a:pt x="16" y="56"/>
                    <a:pt x="16" y="56"/>
                  </a:cubicBezTo>
                  <a:cubicBezTo>
                    <a:pt x="7" y="56"/>
                    <a:pt x="0" y="49"/>
                    <a:pt x="0" y="40"/>
                  </a:cubicBezTo>
                  <a:cubicBezTo>
                    <a:pt x="0" y="16"/>
                    <a:pt x="0" y="16"/>
                    <a:pt x="0" y="16"/>
                  </a:cubicBezTo>
                  <a:cubicBezTo>
                    <a:pt x="0" y="8"/>
                    <a:pt x="7" y="0"/>
                    <a:pt x="16" y="0"/>
                  </a:cubicBezTo>
                  <a:cubicBezTo>
                    <a:pt x="64" y="0"/>
                    <a:pt x="64" y="0"/>
                    <a:pt x="64" y="0"/>
                  </a:cubicBezTo>
                  <a:cubicBezTo>
                    <a:pt x="72" y="0"/>
                    <a:pt x="80" y="8"/>
                    <a:pt x="80" y="16"/>
                  </a:cubicBezTo>
                  <a:cubicBezTo>
                    <a:pt x="72" y="16"/>
                    <a:pt x="72" y="16"/>
                    <a:pt x="72" y="16"/>
                  </a:cubicBezTo>
                  <a:cubicBezTo>
                    <a:pt x="72" y="12"/>
                    <a:pt x="68" y="8"/>
                    <a:pt x="64" y="8"/>
                  </a:cubicBezTo>
                  <a:cubicBezTo>
                    <a:pt x="16" y="8"/>
                    <a:pt x="16" y="8"/>
                    <a:pt x="16" y="8"/>
                  </a:cubicBezTo>
                  <a:cubicBezTo>
                    <a:pt x="11" y="8"/>
                    <a:pt x="8" y="12"/>
                    <a:pt x="8" y="16"/>
                  </a:cubicBezTo>
                  <a:cubicBezTo>
                    <a:pt x="8" y="40"/>
                    <a:pt x="8" y="40"/>
                    <a:pt x="8" y="40"/>
                  </a:cubicBezTo>
                  <a:cubicBezTo>
                    <a:pt x="8" y="45"/>
                    <a:pt x="11" y="48"/>
                    <a:pt x="16" y="48"/>
                  </a:cubicBezTo>
                  <a:cubicBezTo>
                    <a:pt x="64" y="48"/>
                    <a:pt x="64" y="48"/>
                    <a:pt x="64" y="48"/>
                  </a:cubicBezTo>
                  <a:cubicBezTo>
                    <a:pt x="68" y="48"/>
                    <a:pt x="72" y="45"/>
                    <a:pt x="72" y="40"/>
                  </a:cubicBezTo>
                  <a:cubicBezTo>
                    <a:pt x="80" y="40"/>
                    <a:pt x="80" y="40"/>
                    <a:pt x="80" y="40"/>
                  </a:cubicBezTo>
                  <a:cubicBezTo>
                    <a:pt x="80" y="49"/>
                    <a:pt x="72" y="56"/>
                    <a:pt x="64" y="56"/>
                  </a:cubicBezTo>
                  <a:close/>
                  <a:moveTo>
                    <a:pt x="112" y="24"/>
                  </a:moveTo>
                  <a:cubicBezTo>
                    <a:pt x="64" y="24"/>
                    <a:pt x="64" y="24"/>
                    <a:pt x="64" y="24"/>
                  </a:cubicBezTo>
                  <a:cubicBezTo>
                    <a:pt x="55" y="24"/>
                    <a:pt x="48" y="32"/>
                    <a:pt x="48" y="40"/>
                  </a:cubicBezTo>
                  <a:cubicBezTo>
                    <a:pt x="56" y="40"/>
                    <a:pt x="56" y="40"/>
                    <a:pt x="56" y="40"/>
                  </a:cubicBezTo>
                  <a:cubicBezTo>
                    <a:pt x="56" y="36"/>
                    <a:pt x="59" y="32"/>
                    <a:pt x="64" y="32"/>
                  </a:cubicBezTo>
                  <a:cubicBezTo>
                    <a:pt x="112" y="32"/>
                    <a:pt x="112" y="32"/>
                    <a:pt x="112" y="32"/>
                  </a:cubicBezTo>
                  <a:cubicBezTo>
                    <a:pt x="116" y="32"/>
                    <a:pt x="120" y="36"/>
                    <a:pt x="120" y="40"/>
                  </a:cubicBezTo>
                  <a:cubicBezTo>
                    <a:pt x="120" y="64"/>
                    <a:pt x="120" y="64"/>
                    <a:pt x="120" y="64"/>
                  </a:cubicBezTo>
                  <a:cubicBezTo>
                    <a:pt x="120" y="69"/>
                    <a:pt x="116" y="72"/>
                    <a:pt x="112" y="72"/>
                  </a:cubicBezTo>
                  <a:cubicBezTo>
                    <a:pt x="64" y="72"/>
                    <a:pt x="64" y="72"/>
                    <a:pt x="64" y="72"/>
                  </a:cubicBezTo>
                  <a:cubicBezTo>
                    <a:pt x="59" y="72"/>
                    <a:pt x="56" y="69"/>
                    <a:pt x="56" y="64"/>
                  </a:cubicBezTo>
                  <a:cubicBezTo>
                    <a:pt x="48" y="64"/>
                    <a:pt x="48" y="64"/>
                    <a:pt x="48" y="64"/>
                  </a:cubicBezTo>
                  <a:cubicBezTo>
                    <a:pt x="48" y="73"/>
                    <a:pt x="55" y="80"/>
                    <a:pt x="64" y="80"/>
                  </a:cubicBezTo>
                  <a:cubicBezTo>
                    <a:pt x="112" y="80"/>
                    <a:pt x="112" y="80"/>
                    <a:pt x="112" y="80"/>
                  </a:cubicBezTo>
                  <a:cubicBezTo>
                    <a:pt x="120" y="80"/>
                    <a:pt x="128" y="73"/>
                    <a:pt x="128" y="64"/>
                  </a:cubicBezTo>
                  <a:cubicBezTo>
                    <a:pt x="128" y="40"/>
                    <a:pt x="128" y="40"/>
                    <a:pt x="128" y="40"/>
                  </a:cubicBezTo>
                  <a:cubicBezTo>
                    <a:pt x="128" y="32"/>
                    <a:pt x="120" y="24"/>
                    <a:pt x="112" y="24"/>
                  </a:cubicBez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latin typeface="Segoe UI"/>
              </a:endParaRPr>
            </a:p>
          </p:txBody>
        </p:sp>
        <p:sp>
          <p:nvSpPr>
            <p:cNvPr id="110" name="TextBox 109"/>
            <p:cNvSpPr txBox="1"/>
            <p:nvPr/>
          </p:nvSpPr>
          <p:spPr>
            <a:xfrm>
              <a:off x="418878" y="5379331"/>
              <a:ext cx="1674928" cy="320213"/>
            </a:xfrm>
            <a:prstGeom prst="rect">
              <a:avLst/>
            </a:prstGeom>
            <a:noFill/>
            <a:ln w="0">
              <a:noFill/>
            </a:ln>
          </p:spPr>
          <p:txBody>
            <a:bodyPr wrap="none" lIns="91427" tIns="45713" rIns="91427" bIns="45713" rtlCol="0">
              <a:spAutoFit/>
            </a:bodyPr>
            <a:lstStyle>
              <a:defPPr>
                <a:defRPr lang="en-US"/>
              </a:defPPr>
              <a:lvl1pPr algn="ctr" defTabSz="913664">
                <a:lnSpc>
                  <a:spcPct val="90000"/>
                </a:lnSpc>
                <a:defRPr sz="1400" kern="0">
                  <a:gradFill>
                    <a:gsLst>
                      <a:gs pos="0">
                        <a:srgbClr val="FFFFFF"/>
                      </a:gs>
                      <a:gs pos="100000">
                        <a:srgbClr val="FFFFFF"/>
                      </a:gs>
                    </a:gsLst>
                    <a:lin ang="5400000" scaled="1"/>
                  </a:gradFill>
                </a:defRPr>
              </a:lvl1pPr>
            </a:lstStyle>
            <a:p>
              <a:pPr defTabSz="895325">
                <a:defRPr/>
              </a:pPr>
              <a:r>
                <a:rPr lang="en-US" sz="1600" dirty="0">
                  <a:latin typeface="Segoe UI"/>
                </a:rPr>
                <a:t>AAD integrated </a:t>
              </a:r>
            </a:p>
          </p:txBody>
        </p:sp>
      </p:grpSp>
      <p:grpSp>
        <p:nvGrpSpPr>
          <p:cNvPr id="31" name="Group 30"/>
          <p:cNvGrpSpPr/>
          <p:nvPr/>
        </p:nvGrpSpPr>
        <p:grpSpPr>
          <a:xfrm>
            <a:off x="2156655" y="4570544"/>
            <a:ext cx="1999239" cy="1019872"/>
            <a:chOff x="2199327" y="4661692"/>
            <a:chExt cx="2039617" cy="1040322"/>
          </a:xfrm>
        </p:grpSpPr>
        <p:sp>
          <p:nvSpPr>
            <p:cNvPr id="74" name="Freeform 144"/>
            <p:cNvSpPr>
              <a:spLocks noChangeAspect="1" noEditPoints="1"/>
            </p:cNvSpPr>
            <p:nvPr/>
          </p:nvSpPr>
          <p:spPr bwMode="auto">
            <a:xfrm>
              <a:off x="2945291" y="4661692"/>
              <a:ext cx="547688" cy="597695"/>
            </a:xfrm>
            <a:custGeom>
              <a:avLst/>
              <a:gdLst>
                <a:gd name="T0" fmla="*/ 48 w 97"/>
                <a:gd name="T1" fmla="*/ 106 h 106"/>
                <a:gd name="T2" fmla="*/ 49 w 97"/>
                <a:gd name="T3" fmla="*/ 105 h 106"/>
                <a:gd name="T4" fmla="*/ 97 w 97"/>
                <a:gd name="T5" fmla="*/ 45 h 106"/>
                <a:gd name="T6" fmla="*/ 97 w 97"/>
                <a:gd name="T7" fmla="*/ 0 h 106"/>
                <a:gd name="T8" fmla="*/ 90 w 97"/>
                <a:gd name="T9" fmla="*/ 5 h 106"/>
                <a:gd name="T10" fmla="*/ 71 w 97"/>
                <a:gd name="T11" fmla="*/ 10 h 106"/>
                <a:gd name="T12" fmla="*/ 50 w 97"/>
                <a:gd name="T13" fmla="*/ 5 h 106"/>
                <a:gd name="T14" fmla="*/ 48 w 97"/>
                <a:gd name="T15" fmla="*/ 3 h 106"/>
                <a:gd name="T16" fmla="*/ 46 w 97"/>
                <a:gd name="T17" fmla="*/ 4 h 106"/>
                <a:gd name="T18" fmla="*/ 25 w 97"/>
                <a:gd name="T19" fmla="*/ 10 h 106"/>
                <a:gd name="T20" fmla="*/ 6 w 97"/>
                <a:gd name="T21" fmla="*/ 5 h 106"/>
                <a:gd name="T22" fmla="*/ 0 w 97"/>
                <a:gd name="T23" fmla="*/ 1 h 106"/>
                <a:gd name="T24" fmla="*/ 0 w 97"/>
                <a:gd name="T25" fmla="*/ 45 h 106"/>
                <a:gd name="T26" fmla="*/ 47 w 97"/>
                <a:gd name="T27" fmla="*/ 105 h 106"/>
                <a:gd name="T28" fmla="*/ 48 w 97"/>
                <a:gd name="T29" fmla="*/ 106 h 106"/>
                <a:gd name="T30" fmla="*/ 8 w 97"/>
                <a:gd name="T31" fmla="*/ 45 h 106"/>
                <a:gd name="T32" fmla="*/ 8 w 97"/>
                <a:gd name="T33" fmla="*/ 14 h 106"/>
                <a:gd name="T34" fmla="*/ 25 w 97"/>
                <a:gd name="T35" fmla="*/ 18 h 106"/>
                <a:gd name="T36" fmla="*/ 48 w 97"/>
                <a:gd name="T37" fmla="*/ 12 h 106"/>
                <a:gd name="T38" fmla="*/ 71 w 97"/>
                <a:gd name="T39" fmla="*/ 18 h 106"/>
                <a:gd name="T40" fmla="*/ 89 w 97"/>
                <a:gd name="T41" fmla="*/ 15 h 106"/>
                <a:gd name="T42" fmla="*/ 89 w 97"/>
                <a:gd name="T43" fmla="*/ 45 h 106"/>
                <a:gd name="T44" fmla="*/ 48 w 97"/>
                <a:gd name="T45" fmla="*/ 97 h 106"/>
                <a:gd name="T46" fmla="*/ 8 w 97"/>
                <a:gd name="T47" fmla="*/ 4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7" h="106">
                  <a:moveTo>
                    <a:pt x="48" y="106"/>
                  </a:moveTo>
                  <a:cubicBezTo>
                    <a:pt x="49" y="105"/>
                    <a:pt x="49" y="105"/>
                    <a:pt x="49" y="105"/>
                  </a:cubicBezTo>
                  <a:cubicBezTo>
                    <a:pt x="51" y="104"/>
                    <a:pt x="97" y="86"/>
                    <a:pt x="97" y="45"/>
                  </a:cubicBezTo>
                  <a:cubicBezTo>
                    <a:pt x="97" y="0"/>
                    <a:pt x="97" y="0"/>
                    <a:pt x="97" y="0"/>
                  </a:cubicBezTo>
                  <a:cubicBezTo>
                    <a:pt x="90" y="5"/>
                    <a:pt x="90" y="5"/>
                    <a:pt x="90" y="5"/>
                  </a:cubicBezTo>
                  <a:cubicBezTo>
                    <a:pt x="90" y="5"/>
                    <a:pt x="82" y="10"/>
                    <a:pt x="71" y="10"/>
                  </a:cubicBezTo>
                  <a:cubicBezTo>
                    <a:pt x="60" y="10"/>
                    <a:pt x="50" y="5"/>
                    <a:pt x="50" y="5"/>
                  </a:cubicBezTo>
                  <a:cubicBezTo>
                    <a:pt x="48" y="3"/>
                    <a:pt x="48" y="3"/>
                    <a:pt x="48" y="3"/>
                  </a:cubicBezTo>
                  <a:cubicBezTo>
                    <a:pt x="46" y="4"/>
                    <a:pt x="46" y="4"/>
                    <a:pt x="46" y="4"/>
                  </a:cubicBezTo>
                  <a:cubicBezTo>
                    <a:pt x="46" y="4"/>
                    <a:pt x="35" y="10"/>
                    <a:pt x="25" y="10"/>
                  </a:cubicBezTo>
                  <a:cubicBezTo>
                    <a:pt x="15" y="10"/>
                    <a:pt x="6" y="5"/>
                    <a:pt x="6" y="5"/>
                  </a:cubicBezTo>
                  <a:cubicBezTo>
                    <a:pt x="0" y="1"/>
                    <a:pt x="0" y="1"/>
                    <a:pt x="0" y="1"/>
                  </a:cubicBezTo>
                  <a:cubicBezTo>
                    <a:pt x="0" y="45"/>
                    <a:pt x="0" y="45"/>
                    <a:pt x="0" y="45"/>
                  </a:cubicBezTo>
                  <a:cubicBezTo>
                    <a:pt x="0" y="86"/>
                    <a:pt x="45" y="104"/>
                    <a:pt x="47" y="105"/>
                  </a:cubicBezTo>
                  <a:lnTo>
                    <a:pt x="48" y="106"/>
                  </a:lnTo>
                  <a:close/>
                  <a:moveTo>
                    <a:pt x="8" y="45"/>
                  </a:moveTo>
                  <a:cubicBezTo>
                    <a:pt x="8" y="14"/>
                    <a:pt x="8" y="14"/>
                    <a:pt x="8" y="14"/>
                  </a:cubicBezTo>
                  <a:cubicBezTo>
                    <a:pt x="12" y="16"/>
                    <a:pt x="18" y="18"/>
                    <a:pt x="25" y="18"/>
                  </a:cubicBezTo>
                  <a:cubicBezTo>
                    <a:pt x="34" y="18"/>
                    <a:pt x="44" y="14"/>
                    <a:pt x="48" y="12"/>
                  </a:cubicBezTo>
                  <a:cubicBezTo>
                    <a:pt x="52" y="14"/>
                    <a:pt x="61" y="18"/>
                    <a:pt x="71" y="18"/>
                  </a:cubicBezTo>
                  <a:cubicBezTo>
                    <a:pt x="78" y="18"/>
                    <a:pt x="84" y="16"/>
                    <a:pt x="89" y="15"/>
                  </a:cubicBezTo>
                  <a:cubicBezTo>
                    <a:pt x="89" y="45"/>
                    <a:pt x="89" y="45"/>
                    <a:pt x="89" y="45"/>
                  </a:cubicBezTo>
                  <a:cubicBezTo>
                    <a:pt x="89" y="77"/>
                    <a:pt x="55" y="94"/>
                    <a:pt x="48" y="97"/>
                  </a:cubicBezTo>
                  <a:cubicBezTo>
                    <a:pt x="41" y="94"/>
                    <a:pt x="8" y="77"/>
                    <a:pt x="8" y="45"/>
                  </a:cubicBez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latin typeface="Segoe UI"/>
              </a:endParaRPr>
            </a:p>
          </p:txBody>
        </p:sp>
        <p:sp>
          <p:nvSpPr>
            <p:cNvPr id="116" name="TextBox 115"/>
            <p:cNvSpPr txBox="1"/>
            <p:nvPr/>
          </p:nvSpPr>
          <p:spPr>
            <a:xfrm>
              <a:off x="2199327" y="5381802"/>
              <a:ext cx="2039617" cy="320212"/>
            </a:xfrm>
            <a:prstGeom prst="rect">
              <a:avLst/>
            </a:prstGeom>
            <a:noFill/>
          </p:spPr>
          <p:txBody>
            <a:bodyPr wrap="none" lIns="91427" tIns="45713" rIns="91427" bIns="45713" rtlCol="0">
              <a:spAutoFit/>
            </a:bodyPr>
            <a:lstStyle>
              <a:defPPr>
                <a:defRPr lang="en-US"/>
              </a:defPPr>
              <a:lvl1pPr algn="ctr" defTabSz="913664">
                <a:lnSpc>
                  <a:spcPct val="90000"/>
                </a:lnSpc>
                <a:defRPr sz="1400" kern="0">
                  <a:gradFill>
                    <a:gsLst>
                      <a:gs pos="0">
                        <a:srgbClr val="FFFFFF"/>
                      </a:gs>
                      <a:gs pos="100000">
                        <a:srgbClr val="FFFFFF"/>
                      </a:gs>
                    </a:gsLst>
                    <a:lin ang="5400000" scaled="1"/>
                  </a:gradFill>
                </a:defRPr>
              </a:lvl1pPr>
            </a:lstStyle>
            <a:p>
              <a:pPr defTabSz="895325">
                <a:defRPr/>
              </a:pPr>
              <a:r>
                <a:rPr lang="en-US" sz="1600" dirty="0">
                  <a:latin typeface="Segoe UI"/>
                </a:rPr>
                <a:t>Secure + compliant </a:t>
              </a:r>
            </a:p>
          </p:txBody>
        </p:sp>
      </p:grpSp>
      <p:grpSp>
        <p:nvGrpSpPr>
          <p:cNvPr id="35" name="Group 34"/>
          <p:cNvGrpSpPr/>
          <p:nvPr/>
        </p:nvGrpSpPr>
        <p:grpSpPr>
          <a:xfrm>
            <a:off x="4271729" y="4564512"/>
            <a:ext cx="1718714" cy="1245075"/>
            <a:chOff x="4357121" y="4655544"/>
            <a:chExt cx="1753425" cy="1270043"/>
          </a:xfrm>
        </p:grpSpPr>
        <p:sp>
          <p:nvSpPr>
            <p:cNvPr id="78" name="Freeform 290"/>
            <p:cNvSpPr>
              <a:spLocks noChangeAspect="1" noEditPoints="1"/>
            </p:cNvSpPr>
            <p:nvPr/>
          </p:nvSpPr>
          <p:spPr bwMode="auto">
            <a:xfrm>
              <a:off x="4919759" y="4655544"/>
              <a:ext cx="628146" cy="609990"/>
            </a:xfrm>
            <a:custGeom>
              <a:avLst/>
              <a:gdLst>
                <a:gd name="T0" fmla="*/ 71 w 146"/>
                <a:gd name="T1" fmla="*/ 39 h 142"/>
                <a:gd name="T2" fmla="*/ 71 w 146"/>
                <a:gd name="T3" fmla="*/ 47 h 142"/>
                <a:gd name="T4" fmla="*/ 67 w 146"/>
                <a:gd name="T5" fmla="*/ 47 h 142"/>
                <a:gd name="T6" fmla="*/ 53 w 146"/>
                <a:gd name="T7" fmla="*/ 61 h 142"/>
                <a:gd name="T8" fmla="*/ 67 w 146"/>
                <a:gd name="T9" fmla="*/ 75 h 142"/>
                <a:gd name="T10" fmla="*/ 71 w 146"/>
                <a:gd name="T11" fmla="*/ 75 h 142"/>
                <a:gd name="T12" fmla="*/ 71 w 146"/>
                <a:gd name="T13" fmla="*/ 88 h 142"/>
                <a:gd name="T14" fmla="*/ 57 w 146"/>
                <a:gd name="T15" fmla="*/ 88 h 142"/>
                <a:gd name="T16" fmla="*/ 57 w 146"/>
                <a:gd name="T17" fmla="*/ 96 h 142"/>
                <a:gd name="T18" fmla="*/ 71 w 146"/>
                <a:gd name="T19" fmla="*/ 96 h 142"/>
                <a:gd name="T20" fmla="*/ 71 w 146"/>
                <a:gd name="T21" fmla="*/ 104 h 142"/>
                <a:gd name="T22" fmla="*/ 79 w 146"/>
                <a:gd name="T23" fmla="*/ 104 h 142"/>
                <a:gd name="T24" fmla="*/ 79 w 146"/>
                <a:gd name="T25" fmla="*/ 96 h 142"/>
                <a:gd name="T26" fmla="*/ 83 w 146"/>
                <a:gd name="T27" fmla="*/ 96 h 142"/>
                <a:gd name="T28" fmla="*/ 97 w 146"/>
                <a:gd name="T29" fmla="*/ 82 h 142"/>
                <a:gd name="T30" fmla="*/ 83 w 146"/>
                <a:gd name="T31" fmla="*/ 67 h 142"/>
                <a:gd name="T32" fmla="*/ 79 w 146"/>
                <a:gd name="T33" fmla="*/ 67 h 142"/>
                <a:gd name="T34" fmla="*/ 79 w 146"/>
                <a:gd name="T35" fmla="*/ 55 h 142"/>
                <a:gd name="T36" fmla="*/ 93 w 146"/>
                <a:gd name="T37" fmla="*/ 55 h 142"/>
                <a:gd name="T38" fmla="*/ 93 w 146"/>
                <a:gd name="T39" fmla="*/ 47 h 142"/>
                <a:gd name="T40" fmla="*/ 79 w 146"/>
                <a:gd name="T41" fmla="*/ 47 h 142"/>
                <a:gd name="T42" fmla="*/ 79 w 146"/>
                <a:gd name="T43" fmla="*/ 39 h 142"/>
                <a:gd name="T44" fmla="*/ 71 w 146"/>
                <a:gd name="T45" fmla="*/ 39 h 142"/>
                <a:gd name="T46" fmla="*/ 71 w 146"/>
                <a:gd name="T47" fmla="*/ 67 h 142"/>
                <a:gd name="T48" fmla="*/ 67 w 146"/>
                <a:gd name="T49" fmla="*/ 67 h 142"/>
                <a:gd name="T50" fmla="*/ 61 w 146"/>
                <a:gd name="T51" fmla="*/ 61 h 142"/>
                <a:gd name="T52" fmla="*/ 67 w 146"/>
                <a:gd name="T53" fmla="*/ 55 h 142"/>
                <a:gd name="T54" fmla="*/ 71 w 146"/>
                <a:gd name="T55" fmla="*/ 55 h 142"/>
                <a:gd name="T56" fmla="*/ 71 w 146"/>
                <a:gd name="T57" fmla="*/ 67 h 142"/>
                <a:gd name="T58" fmla="*/ 83 w 146"/>
                <a:gd name="T59" fmla="*/ 75 h 142"/>
                <a:gd name="T60" fmla="*/ 89 w 146"/>
                <a:gd name="T61" fmla="*/ 82 h 142"/>
                <a:gd name="T62" fmla="*/ 83 w 146"/>
                <a:gd name="T63" fmla="*/ 88 h 142"/>
                <a:gd name="T64" fmla="*/ 79 w 146"/>
                <a:gd name="T65" fmla="*/ 88 h 142"/>
                <a:gd name="T66" fmla="*/ 79 w 146"/>
                <a:gd name="T67" fmla="*/ 75 h 142"/>
                <a:gd name="T68" fmla="*/ 83 w 146"/>
                <a:gd name="T69" fmla="*/ 75 h 142"/>
                <a:gd name="T70" fmla="*/ 2 w 146"/>
                <a:gd name="T71" fmla="*/ 99 h 142"/>
                <a:gd name="T72" fmla="*/ 11 w 146"/>
                <a:gd name="T73" fmla="*/ 102 h 142"/>
                <a:gd name="T74" fmla="*/ 4 w 146"/>
                <a:gd name="T75" fmla="*/ 71 h 142"/>
                <a:gd name="T76" fmla="*/ 75 w 146"/>
                <a:gd name="T77" fmla="*/ 0 h 142"/>
                <a:gd name="T78" fmla="*/ 146 w 146"/>
                <a:gd name="T79" fmla="*/ 71 h 142"/>
                <a:gd name="T80" fmla="*/ 75 w 146"/>
                <a:gd name="T81" fmla="*/ 142 h 142"/>
                <a:gd name="T82" fmla="*/ 34 w 146"/>
                <a:gd name="T83" fmla="*/ 130 h 142"/>
                <a:gd name="T84" fmla="*/ 39 w 146"/>
                <a:gd name="T85" fmla="*/ 123 h 142"/>
                <a:gd name="T86" fmla="*/ 75 w 146"/>
                <a:gd name="T87" fmla="*/ 134 h 142"/>
                <a:gd name="T88" fmla="*/ 138 w 146"/>
                <a:gd name="T89" fmla="*/ 71 h 142"/>
                <a:gd name="T90" fmla="*/ 75 w 146"/>
                <a:gd name="T91" fmla="*/ 8 h 142"/>
                <a:gd name="T92" fmla="*/ 12 w 146"/>
                <a:gd name="T93" fmla="*/ 71 h 142"/>
                <a:gd name="T94" fmla="*/ 18 w 146"/>
                <a:gd name="T95" fmla="*/ 98 h 142"/>
                <a:gd name="T96" fmla="*/ 21 w 146"/>
                <a:gd name="T97" fmla="*/ 90 h 142"/>
                <a:gd name="T98" fmla="*/ 28 w 146"/>
                <a:gd name="T99" fmla="*/ 92 h 142"/>
                <a:gd name="T100" fmla="*/ 21 w 146"/>
                <a:gd name="T101" fmla="*/ 114 h 142"/>
                <a:gd name="T102" fmla="*/ 0 w 146"/>
                <a:gd name="T103" fmla="*/ 107 h 142"/>
                <a:gd name="T104" fmla="*/ 2 w 146"/>
                <a:gd name="T105" fmla="*/ 99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46" h="142">
                  <a:moveTo>
                    <a:pt x="71" y="39"/>
                  </a:moveTo>
                  <a:cubicBezTo>
                    <a:pt x="71" y="47"/>
                    <a:pt x="71" y="47"/>
                    <a:pt x="71" y="47"/>
                  </a:cubicBezTo>
                  <a:cubicBezTo>
                    <a:pt x="67" y="47"/>
                    <a:pt x="67" y="47"/>
                    <a:pt x="67" y="47"/>
                  </a:cubicBezTo>
                  <a:cubicBezTo>
                    <a:pt x="60" y="47"/>
                    <a:pt x="53" y="53"/>
                    <a:pt x="53" y="61"/>
                  </a:cubicBezTo>
                  <a:cubicBezTo>
                    <a:pt x="53" y="69"/>
                    <a:pt x="60" y="75"/>
                    <a:pt x="67" y="75"/>
                  </a:cubicBezTo>
                  <a:cubicBezTo>
                    <a:pt x="71" y="75"/>
                    <a:pt x="71" y="75"/>
                    <a:pt x="71" y="75"/>
                  </a:cubicBezTo>
                  <a:cubicBezTo>
                    <a:pt x="71" y="88"/>
                    <a:pt x="71" y="88"/>
                    <a:pt x="71" y="88"/>
                  </a:cubicBezTo>
                  <a:cubicBezTo>
                    <a:pt x="57" y="88"/>
                    <a:pt x="57" y="88"/>
                    <a:pt x="57" y="88"/>
                  </a:cubicBezTo>
                  <a:cubicBezTo>
                    <a:pt x="57" y="96"/>
                    <a:pt x="57" y="96"/>
                    <a:pt x="57" y="96"/>
                  </a:cubicBezTo>
                  <a:cubicBezTo>
                    <a:pt x="71" y="96"/>
                    <a:pt x="71" y="96"/>
                    <a:pt x="71" y="96"/>
                  </a:cubicBezTo>
                  <a:cubicBezTo>
                    <a:pt x="71" y="104"/>
                    <a:pt x="71" y="104"/>
                    <a:pt x="71" y="104"/>
                  </a:cubicBezTo>
                  <a:cubicBezTo>
                    <a:pt x="79" y="104"/>
                    <a:pt x="79" y="104"/>
                    <a:pt x="79" y="104"/>
                  </a:cubicBezTo>
                  <a:cubicBezTo>
                    <a:pt x="79" y="96"/>
                    <a:pt x="79" y="96"/>
                    <a:pt x="79" y="96"/>
                  </a:cubicBezTo>
                  <a:cubicBezTo>
                    <a:pt x="83" y="96"/>
                    <a:pt x="83" y="96"/>
                    <a:pt x="83" y="96"/>
                  </a:cubicBezTo>
                  <a:cubicBezTo>
                    <a:pt x="90" y="96"/>
                    <a:pt x="97" y="90"/>
                    <a:pt x="97" y="82"/>
                  </a:cubicBezTo>
                  <a:cubicBezTo>
                    <a:pt x="97" y="74"/>
                    <a:pt x="90" y="67"/>
                    <a:pt x="83" y="67"/>
                  </a:cubicBezTo>
                  <a:cubicBezTo>
                    <a:pt x="79" y="67"/>
                    <a:pt x="79" y="67"/>
                    <a:pt x="79" y="67"/>
                  </a:cubicBezTo>
                  <a:cubicBezTo>
                    <a:pt x="79" y="55"/>
                    <a:pt x="79" y="55"/>
                    <a:pt x="79" y="55"/>
                  </a:cubicBezTo>
                  <a:cubicBezTo>
                    <a:pt x="93" y="55"/>
                    <a:pt x="93" y="55"/>
                    <a:pt x="93" y="55"/>
                  </a:cubicBezTo>
                  <a:cubicBezTo>
                    <a:pt x="93" y="47"/>
                    <a:pt x="93" y="47"/>
                    <a:pt x="93" y="47"/>
                  </a:cubicBezTo>
                  <a:cubicBezTo>
                    <a:pt x="79" y="47"/>
                    <a:pt x="79" y="47"/>
                    <a:pt x="79" y="47"/>
                  </a:cubicBezTo>
                  <a:cubicBezTo>
                    <a:pt x="79" y="39"/>
                    <a:pt x="79" y="39"/>
                    <a:pt x="79" y="39"/>
                  </a:cubicBezTo>
                  <a:lnTo>
                    <a:pt x="71" y="39"/>
                  </a:lnTo>
                  <a:close/>
                  <a:moveTo>
                    <a:pt x="71" y="67"/>
                  </a:moveTo>
                  <a:cubicBezTo>
                    <a:pt x="67" y="67"/>
                    <a:pt x="67" y="67"/>
                    <a:pt x="67" y="67"/>
                  </a:cubicBezTo>
                  <a:cubicBezTo>
                    <a:pt x="64" y="67"/>
                    <a:pt x="61" y="65"/>
                    <a:pt x="61" y="61"/>
                  </a:cubicBezTo>
                  <a:cubicBezTo>
                    <a:pt x="61" y="58"/>
                    <a:pt x="64" y="55"/>
                    <a:pt x="67" y="55"/>
                  </a:cubicBezTo>
                  <a:cubicBezTo>
                    <a:pt x="71" y="55"/>
                    <a:pt x="71" y="55"/>
                    <a:pt x="71" y="55"/>
                  </a:cubicBezTo>
                  <a:lnTo>
                    <a:pt x="71" y="67"/>
                  </a:lnTo>
                  <a:close/>
                  <a:moveTo>
                    <a:pt x="83" y="75"/>
                  </a:moveTo>
                  <a:cubicBezTo>
                    <a:pt x="86" y="75"/>
                    <a:pt x="89" y="78"/>
                    <a:pt x="89" y="82"/>
                  </a:cubicBezTo>
                  <a:cubicBezTo>
                    <a:pt x="89" y="85"/>
                    <a:pt x="86" y="88"/>
                    <a:pt x="83" y="88"/>
                  </a:cubicBezTo>
                  <a:cubicBezTo>
                    <a:pt x="79" y="88"/>
                    <a:pt x="79" y="88"/>
                    <a:pt x="79" y="88"/>
                  </a:cubicBezTo>
                  <a:cubicBezTo>
                    <a:pt x="79" y="75"/>
                    <a:pt x="79" y="75"/>
                    <a:pt x="79" y="75"/>
                  </a:cubicBezTo>
                  <a:lnTo>
                    <a:pt x="83" y="75"/>
                  </a:lnTo>
                  <a:close/>
                  <a:moveTo>
                    <a:pt x="2" y="99"/>
                  </a:moveTo>
                  <a:cubicBezTo>
                    <a:pt x="11" y="102"/>
                    <a:pt x="11" y="102"/>
                    <a:pt x="11" y="102"/>
                  </a:cubicBezTo>
                  <a:cubicBezTo>
                    <a:pt x="6" y="92"/>
                    <a:pt x="4" y="82"/>
                    <a:pt x="4" y="71"/>
                  </a:cubicBezTo>
                  <a:cubicBezTo>
                    <a:pt x="4" y="32"/>
                    <a:pt x="36" y="0"/>
                    <a:pt x="75" y="0"/>
                  </a:cubicBezTo>
                  <a:cubicBezTo>
                    <a:pt x="114" y="0"/>
                    <a:pt x="146" y="32"/>
                    <a:pt x="146" y="71"/>
                  </a:cubicBezTo>
                  <a:cubicBezTo>
                    <a:pt x="146" y="110"/>
                    <a:pt x="114" y="142"/>
                    <a:pt x="75" y="142"/>
                  </a:cubicBezTo>
                  <a:cubicBezTo>
                    <a:pt x="60" y="142"/>
                    <a:pt x="46" y="138"/>
                    <a:pt x="34" y="130"/>
                  </a:cubicBezTo>
                  <a:cubicBezTo>
                    <a:pt x="39" y="123"/>
                    <a:pt x="39" y="123"/>
                    <a:pt x="39" y="123"/>
                  </a:cubicBezTo>
                  <a:cubicBezTo>
                    <a:pt x="50" y="130"/>
                    <a:pt x="62" y="134"/>
                    <a:pt x="75" y="134"/>
                  </a:cubicBezTo>
                  <a:cubicBezTo>
                    <a:pt x="110" y="134"/>
                    <a:pt x="138" y="106"/>
                    <a:pt x="138" y="71"/>
                  </a:cubicBezTo>
                  <a:cubicBezTo>
                    <a:pt x="138" y="37"/>
                    <a:pt x="110" y="8"/>
                    <a:pt x="75" y="8"/>
                  </a:cubicBezTo>
                  <a:cubicBezTo>
                    <a:pt x="40" y="8"/>
                    <a:pt x="12" y="37"/>
                    <a:pt x="12" y="71"/>
                  </a:cubicBezTo>
                  <a:cubicBezTo>
                    <a:pt x="12" y="81"/>
                    <a:pt x="14" y="90"/>
                    <a:pt x="18" y="98"/>
                  </a:cubicBezTo>
                  <a:cubicBezTo>
                    <a:pt x="21" y="90"/>
                    <a:pt x="21" y="90"/>
                    <a:pt x="21" y="90"/>
                  </a:cubicBezTo>
                  <a:cubicBezTo>
                    <a:pt x="28" y="92"/>
                    <a:pt x="28" y="92"/>
                    <a:pt x="28" y="92"/>
                  </a:cubicBezTo>
                  <a:cubicBezTo>
                    <a:pt x="21" y="114"/>
                    <a:pt x="21" y="114"/>
                    <a:pt x="21" y="114"/>
                  </a:cubicBezTo>
                  <a:cubicBezTo>
                    <a:pt x="0" y="107"/>
                    <a:pt x="0" y="107"/>
                    <a:pt x="0" y="107"/>
                  </a:cubicBezTo>
                  <a:lnTo>
                    <a:pt x="2" y="99"/>
                  </a:ln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latin typeface="Segoe UI"/>
              </a:endParaRPr>
            </a:p>
          </p:txBody>
        </p:sp>
        <p:sp>
          <p:nvSpPr>
            <p:cNvPr id="125" name="TextBox 124"/>
            <p:cNvSpPr txBox="1"/>
            <p:nvPr/>
          </p:nvSpPr>
          <p:spPr>
            <a:xfrm>
              <a:off x="4357121" y="5379331"/>
              <a:ext cx="1753425" cy="546256"/>
            </a:xfrm>
            <a:prstGeom prst="rect">
              <a:avLst/>
            </a:prstGeom>
            <a:noFill/>
          </p:spPr>
          <p:txBody>
            <a:bodyPr wrap="none" lIns="91427" tIns="45713" rIns="91427" bIns="45713" rtlCol="0">
              <a:spAutoFit/>
            </a:bodyPr>
            <a:lstStyle>
              <a:defPPr>
                <a:defRPr lang="en-US"/>
              </a:defPPr>
              <a:lvl1pPr algn="ctr" defTabSz="913664">
                <a:lnSpc>
                  <a:spcPct val="90000"/>
                </a:lnSpc>
                <a:defRPr sz="1400" kern="0">
                  <a:gradFill>
                    <a:gsLst>
                      <a:gs pos="0">
                        <a:srgbClr val="FFFFFF"/>
                      </a:gs>
                      <a:gs pos="100000">
                        <a:srgbClr val="FFFFFF"/>
                      </a:gs>
                    </a:gsLst>
                    <a:lin ang="5400000" scaled="1"/>
                  </a:gradFill>
                </a:defRPr>
              </a:lvl1pPr>
            </a:lstStyle>
            <a:p>
              <a:pPr defTabSz="895325">
                <a:defRPr/>
              </a:pPr>
              <a:r>
                <a:rPr lang="en-US" sz="1600" dirty="0">
                  <a:latin typeface="Segoe UI"/>
                </a:rPr>
                <a:t>Reduced</a:t>
              </a:r>
              <a:br>
                <a:rPr lang="en-US" sz="1600" dirty="0">
                  <a:latin typeface="Segoe UI"/>
                </a:rPr>
              </a:br>
              <a:r>
                <a:rPr lang="en-US" sz="1600" dirty="0">
                  <a:latin typeface="Segoe UI"/>
                </a:rPr>
                <a:t>operations costs </a:t>
              </a:r>
            </a:p>
          </p:txBody>
        </p:sp>
      </p:grpSp>
      <p:grpSp>
        <p:nvGrpSpPr>
          <p:cNvPr id="36" name="Group 35"/>
          <p:cNvGrpSpPr/>
          <p:nvPr/>
        </p:nvGrpSpPr>
        <p:grpSpPr>
          <a:xfrm>
            <a:off x="6439333" y="4505172"/>
            <a:ext cx="1234607" cy="1304413"/>
            <a:chOff x="6568503" y="4595017"/>
            <a:chExt cx="1259542" cy="1330569"/>
          </a:xfrm>
        </p:grpSpPr>
        <p:sp>
          <p:nvSpPr>
            <p:cNvPr id="77" name="Freeform 149"/>
            <p:cNvSpPr>
              <a:spLocks noChangeAspect="1" noEditPoints="1"/>
            </p:cNvSpPr>
            <p:nvPr/>
          </p:nvSpPr>
          <p:spPr bwMode="auto">
            <a:xfrm>
              <a:off x="6895855" y="4595017"/>
              <a:ext cx="604838" cy="731045"/>
            </a:xfrm>
            <a:custGeom>
              <a:avLst/>
              <a:gdLst>
                <a:gd name="T0" fmla="*/ 36 w 104"/>
                <a:gd name="T1" fmla="*/ 105 h 127"/>
                <a:gd name="T2" fmla="*/ 33 w 104"/>
                <a:gd name="T3" fmla="*/ 112 h 127"/>
                <a:gd name="T4" fmla="*/ 0 w 104"/>
                <a:gd name="T5" fmla="*/ 64 h 127"/>
                <a:gd name="T6" fmla="*/ 49 w 104"/>
                <a:gd name="T7" fmla="*/ 12 h 127"/>
                <a:gd name="T8" fmla="*/ 43 w 104"/>
                <a:gd name="T9" fmla="*/ 6 h 127"/>
                <a:gd name="T10" fmla="*/ 49 w 104"/>
                <a:gd name="T11" fmla="*/ 0 h 127"/>
                <a:gd name="T12" fmla="*/ 64 w 104"/>
                <a:gd name="T13" fmla="*/ 15 h 127"/>
                <a:gd name="T14" fmla="*/ 49 w 104"/>
                <a:gd name="T15" fmla="*/ 31 h 127"/>
                <a:gd name="T16" fmla="*/ 43 w 104"/>
                <a:gd name="T17" fmla="*/ 25 h 127"/>
                <a:gd name="T18" fmla="*/ 48 w 104"/>
                <a:gd name="T19" fmla="*/ 20 h 127"/>
                <a:gd name="T20" fmla="*/ 8 w 104"/>
                <a:gd name="T21" fmla="*/ 64 h 127"/>
                <a:gd name="T22" fmla="*/ 36 w 104"/>
                <a:gd name="T23" fmla="*/ 105 h 127"/>
                <a:gd name="T24" fmla="*/ 104 w 104"/>
                <a:gd name="T25" fmla="*/ 64 h 127"/>
                <a:gd name="T26" fmla="*/ 70 w 104"/>
                <a:gd name="T27" fmla="*/ 15 h 127"/>
                <a:gd name="T28" fmla="*/ 68 w 104"/>
                <a:gd name="T29" fmla="*/ 22 h 127"/>
                <a:gd name="T30" fmla="*/ 96 w 104"/>
                <a:gd name="T31" fmla="*/ 64 h 127"/>
                <a:gd name="T32" fmla="*/ 56 w 104"/>
                <a:gd name="T33" fmla="*/ 108 h 127"/>
                <a:gd name="T34" fmla="*/ 61 w 104"/>
                <a:gd name="T35" fmla="*/ 102 h 127"/>
                <a:gd name="T36" fmla="*/ 55 w 104"/>
                <a:gd name="T37" fmla="*/ 97 h 127"/>
                <a:gd name="T38" fmla="*/ 40 w 104"/>
                <a:gd name="T39" fmla="*/ 112 h 127"/>
                <a:gd name="T40" fmla="*/ 55 w 104"/>
                <a:gd name="T41" fmla="*/ 127 h 127"/>
                <a:gd name="T42" fmla="*/ 61 w 104"/>
                <a:gd name="T43" fmla="*/ 121 h 127"/>
                <a:gd name="T44" fmla="*/ 55 w 104"/>
                <a:gd name="T45" fmla="*/ 116 h 127"/>
                <a:gd name="T46" fmla="*/ 55 w 104"/>
                <a:gd name="T47" fmla="*/ 116 h 127"/>
                <a:gd name="T48" fmla="*/ 55 w 104"/>
                <a:gd name="T49" fmla="*/ 116 h 127"/>
                <a:gd name="T50" fmla="*/ 104 w 104"/>
                <a:gd name="T51" fmla="*/ 64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4" h="127">
                  <a:moveTo>
                    <a:pt x="36" y="105"/>
                  </a:moveTo>
                  <a:cubicBezTo>
                    <a:pt x="33" y="112"/>
                    <a:pt x="33" y="112"/>
                    <a:pt x="33" y="112"/>
                  </a:cubicBezTo>
                  <a:cubicBezTo>
                    <a:pt x="13" y="105"/>
                    <a:pt x="0" y="85"/>
                    <a:pt x="0" y="64"/>
                  </a:cubicBezTo>
                  <a:cubicBezTo>
                    <a:pt x="0" y="36"/>
                    <a:pt x="21" y="13"/>
                    <a:pt x="49" y="12"/>
                  </a:cubicBezTo>
                  <a:cubicBezTo>
                    <a:pt x="43" y="6"/>
                    <a:pt x="43" y="6"/>
                    <a:pt x="43" y="6"/>
                  </a:cubicBezTo>
                  <a:cubicBezTo>
                    <a:pt x="49" y="0"/>
                    <a:pt x="49" y="0"/>
                    <a:pt x="49" y="0"/>
                  </a:cubicBezTo>
                  <a:cubicBezTo>
                    <a:pt x="64" y="15"/>
                    <a:pt x="64" y="15"/>
                    <a:pt x="64" y="15"/>
                  </a:cubicBezTo>
                  <a:cubicBezTo>
                    <a:pt x="49" y="31"/>
                    <a:pt x="49" y="31"/>
                    <a:pt x="49" y="31"/>
                  </a:cubicBezTo>
                  <a:cubicBezTo>
                    <a:pt x="43" y="25"/>
                    <a:pt x="43" y="25"/>
                    <a:pt x="43" y="25"/>
                  </a:cubicBezTo>
                  <a:cubicBezTo>
                    <a:pt x="48" y="20"/>
                    <a:pt x="48" y="20"/>
                    <a:pt x="48" y="20"/>
                  </a:cubicBezTo>
                  <a:cubicBezTo>
                    <a:pt x="26" y="21"/>
                    <a:pt x="8" y="40"/>
                    <a:pt x="8" y="64"/>
                  </a:cubicBezTo>
                  <a:cubicBezTo>
                    <a:pt x="8" y="82"/>
                    <a:pt x="19" y="98"/>
                    <a:pt x="36" y="105"/>
                  </a:cubicBezTo>
                  <a:close/>
                  <a:moveTo>
                    <a:pt x="104" y="64"/>
                  </a:moveTo>
                  <a:cubicBezTo>
                    <a:pt x="104" y="42"/>
                    <a:pt x="91" y="22"/>
                    <a:pt x="70" y="15"/>
                  </a:cubicBezTo>
                  <a:cubicBezTo>
                    <a:pt x="68" y="22"/>
                    <a:pt x="68" y="22"/>
                    <a:pt x="68" y="22"/>
                  </a:cubicBezTo>
                  <a:cubicBezTo>
                    <a:pt x="85" y="29"/>
                    <a:pt x="96" y="45"/>
                    <a:pt x="96" y="64"/>
                  </a:cubicBezTo>
                  <a:cubicBezTo>
                    <a:pt x="96" y="87"/>
                    <a:pt x="78" y="106"/>
                    <a:pt x="56" y="108"/>
                  </a:cubicBezTo>
                  <a:cubicBezTo>
                    <a:pt x="61" y="102"/>
                    <a:pt x="61" y="102"/>
                    <a:pt x="61" y="102"/>
                  </a:cubicBezTo>
                  <a:cubicBezTo>
                    <a:pt x="55" y="97"/>
                    <a:pt x="55" y="97"/>
                    <a:pt x="55" y="97"/>
                  </a:cubicBezTo>
                  <a:cubicBezTo>
                    <a:pt x="40" y="112"/>
                    <a:pt x="40" y="112"/>
                    <a:pt x="40" y="112"/>
                  </a:cubicBezTo>
                  <a:cubicBezTo>
                    <a:pt x="55" y="127"/>
                    <a:pt x="55" y="127"/>
                    <a:pt x="55" y="127"/>
                  </a:cubicBezTo>
                  <a:cubicBezTo>
                    <a:pt x="61" y="121"/>
                    <a:pt x="61" y="121"/>
                    <a:pt x="61" y="121"/>
                  </a:cubicBezTo>
                  <a:cubicBezTo>
                    <a:pt x="55" y="116"/>
                    <a:pt x="55" y="116"/>
                    <a:pt x="55" y="116"/>
                  </a:cubicBezTo>
                  <a:cubicBezTo>
                    <a:pt x="55" y="116"/>
                    <a:pt x="55" y="116"/>
                    <a:pt x="55" y="116"/>
                  </a:cubicBezTo>
                  <a:cubicBezTo>
                    <a:pt x="55" y="116"/>
                    <a:pt x="55" y="116"/>
                    <a:pt x="55" y="116"/>
                  </a:cubicBezTo>
                  <a:cubicBezTo>
                    <a:pt x="82" y="114"/>
                    <a:pt x="104" y="91"/>
                    <a:pt x="104" y="64"/>
                  </a:cubicBez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latin typeface="Segoe UI"/>
              </a:endParaRPr>
            </a:p>
          </p:txBody>
        </p:sp>
        <p:sp>
          <p:nvSpPr>
            <p:cNvPr id="128" name="TextBox 127"/>
            <p:cNvSpPr txBox="1"/>
            <p:nvPr/>
          </p:nvSpPr>
          <p:spPr>
            <a:xfrm>
              <a:off x="6568503" y="5379331"/>
              <a:ext cx="1259542" cy="546255"/>
            </a:xfrm>
            <a:prstGeom prst="rect">
              <a:avLst/>
            </a:prstGeom>
            <a:noFill/>
          </p:spPr>
          <p:txBody>
            <a:bodyPr wrap="none" lIns="91427" tIns="45713" rIns="91427" bIns="45713" rtlCol="0">
              <a:spAutoFit/>
            </a:bodyPr>
            <a:lstStyle>
              <a:defPPr>
                <a:defRPr lang="en-US"/>
              </a:defPPr>
              <a:lvl1pPr algn="ctr" defTabSz="913664">
                <a:lnSpc>
                  <a:spcPct val="90000"/>
                </a:lnSpc>
                <a:defRPr sz="1400" kern="0">
                  <a:gradFill>
                    <a:gsLst>
                      <a:gs pos="0">
                        <a:srgbClr val="FFFFFF"/>
                      </a:gs>
                      <a:gs pos="100000">
                        <a:srgbClr val="FFFFFF"/>
                      </a:gs>
                    </a:gsLst>
                    <a:lin ang="5400000" scaled="1"/>
                  </a:gradFill>
                </a:defRPr>
              </a:lvl1pPr>
            </a:lstStyle>
            <a:p>
              <a:pPr defTabSz="895325">
                <a:defRPr/>
              </a:pPr>
              <a:r>
                <a:rPr lang="en-US" sz="1600" dirty="0">
                  <a:latin typeface="Segoe UI"/>
                </a:rPr>
                <a:t>Backup and</a:t>
              </a:r>
              <a:br>
                <a:rPr lang="en-US" sz="1600" dirty="0">
                  <a:latin typeface="Segoe UI"/>
                </a:rPr>
              </a:br>
              <a:r>
                <a:rPr lang="en-US" sz="1600" dirty="0">
                  <a:latin typeface="Segoe UI"/>
                </a:rPr>
                <a:t>recovery </a:t>
              </a:r>
            </a:p>
          </p:txBody>
        </p:sp>
      </p:grpSp>
      <p:grpSp>
        <p:nvGrpSpPr>
          <p:cNvPr id="39" name="Group 38"/>
          <p:cNvGrpSpPr/>
          <p:nvPr/>
        </p:nvGrpSpPr>
        <p:grpSpPr>
          <a:xfrm>
            <a:off x="10312416" y="4558865"/>
            <a:ext cx="1292315" cy="1250719"/>
            <a:chOff x="10519809" y="4649786"/>
            <a:chExt cx="1318416" cy="1275799"/>
          </a:xfrm>
        </p:grpSpPr>
        <p:sp>
          <p:nvSpPr>
            <p:cNvPr id="24" name="Freeform 21"/>
            <p:cNvSpPr>
              <a:spLocks noChangeAspect="1" noEditPoints="1"/>
            </p:cNvSpPr>
            <p:nvPr/>
          </p:nvSpPr>
          <p:spPr bwMode="auto">
            <a:xfrm>
              <a:off x="10807542" y="4649786"/>
              <a:ext cx="742950" cy="621507"/>
            </a:xfrm>
            <a:custGeom>
              <a:avLst/>
              <a:gdLst>
                <a:gd name="T0" fmla="*/ 95 w 161"/>
                <a:gd name="T1" fmla="*/ 134 h 134"/>
                <a:gd name="T2" fmla="*/ 83 w 161"/>
                <a:gd name="T3" fmla="*/ 123 h 134"/>
                <a:gd name="T4" fmla="*/ 95 w 161"/>
                <a:gd name="T5" fmla="*/ 111 h 134"/>
                <a:gd name="T6" fmla="*/ 106 w 161"/>
                <a:gd name="T7" fmla="*/ 123 h 134"/>
                <a:gd name="T8" fmla="*/ 95 w 161"/>
                <a:gd name="T9" fmla="*/ 134 h 134"/>
                <a:gd name="T10" fmla="*/ 95 w 161"/>
                <a:gd name="T11" fmla="*/ 119 h 134"/>
                <a:gd name="T12" fmla="*/ 91 w 161"/>
                <a:gd name="T13" fmla="*/ 123 h 134"/>
                <a:gd name="T14" fmla="*/ 95 w 161"/>
                <a:gd name="T15" fmla="*/ 126 h 134"/>
                <a:gd name="T16" fmla="*/ 98 w 161"/>
                <a:gd name="T17" fmla="*/ 123 h 134"/>
                <a:gd name="T18" fmla="*/ 95 w 161"/>
                <a:gd name="T19" fmla="*/ 119 h 134"/>
                <a:gd name="T20" fmla="*/ 29 w 161"/>
                <a:gd name="T21" fmla="*/ 134 h 134"/>
                <a:gd name="T22" fmla="*/ 18 w 161"/>
                <a:gd name="T23" fmla="*/ 123 h 134"/>
                <a:gd name="T24" fmla="*/ 29 w 161"/>
                <a:gd name="T25" fmla="*/ 111 h 134"/>
                <a:gd name="T26" fmla="*/ 40 w 161"/>
                <a:gd name="T27" fmla="*/ 123 h 134"/>
                <a:gd name="T28" fmla="*/ 29 w 161"/>
                <a:gd name="T29" fmla="*/ 134 h 134"/>
                <a:gd name="T30" fmla="*/ 29 w 161"/>
                <a:gd name="T31" fmla="*/ 119 h 134"/>
                <a:gd name="T32" fmla="*/ 26 w 161"/>
                <a:gd name="T33" fmla="*/ 123 h 134"/>
                <a:gd name="T34" fmla="*/ 29 w 161"/>
                <a:gd name="T35" fmla="*/ 126 h 134"/>
                <a:gd name="T36" fmla="*/ 32 w 161"/>
                <a:gd name="T37" fmla="*/ 123 h 134"/>
                <a:gd name="T38" fmla="*/ 29 w 161"/>
                <a:gd name="T39" fmla="*/ 119 h 134"/>
                <a:gd name="T40" fmla="*/ 130 w 161"/>
                <a:gd name="T41" fmla="*/ 0 h 134"/>
                <a:gd name="T42" fmla="*/ 126 w 161"/>
                <a:gd name="T43" fmla="*/ 15 h 134"/>
                <a:gd name="T44" fmla="*/ 0 w 161"/>
                <a:gd name="T45" fmla="*/ 15 h 134"/>
                <a:gd name="T46" fmla="*/ 16 w 161"/>
                <a:gd name="T47" fmla="*/ 86 h 134"/>
                <a:gd name="T48" fmla="*/ 109 w 161"/>
                <a:gd name="T49" fmla="*/ 86 h 134"/>
                <a:gd name="T50" fmla="*/ 105 w 161"/>
                <a:gd name="T51" fmla="*/ 100 h 134"/>
                <a:gd name="T52" fmla="*/ 14 w 161"/>
                <a:gd name="T53" fmla="*/ 100 h 134"/>
                <a:gd name="T54" fmla="*/ 14 w 161"/>
                <a:gd name="T55" fmla="*/ 108 h 134"/>
                <a:gd name="T56" fmla="*/ 111 w 161"/>
                <a:gd name="T57" fmla="*/ 108 h 134"/>
                <a:gd name="T58" fmla="*/ 136 w 161"/>
                <a:gd name="T59" fmla="*/ 8 h 134"/>
                <a:gd name="T60" fmla="*/ 161 w 161"/>
                <a:gd name="T61" fmla="*/ 8 h 134"/>
                <a:gd name="T62" fmla="*/ 161 w 161"/>
                <a:gd name="T63" fmla="*/ 0 h 134"/>
                <a:gd name="T64" fmla="*/ 130 w 161"/>
                <a:gd name="T65" fmla="*/ 0 h 134"/>
                <a:gd name="T66" fmla="*/ 23 w 161"/>
                <a:gd name="T67" fmla="*/ 78 h 134"/>
                <a:gd name="T68" fmla="*/ 10 w 161"/>
                <a:gd name="T69" fmla="*/ 23 h 134"/>
                <a:gd name="T70" fmla="*/ 124 w 161"/>
                <a:gd name="T71" fmla="*/ 23 h 134"/>
                <a:gd name="T72" fmla="*/ 111 w 161"/>
                <a:gd name="T73" fmla="*/ 78 h 134"/>
                <a:gd name="T74" fmla="*/ 23 w 161"/>
                <a:gd name="T75" fmla="*/ 78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1" h="134">
                  <a:moveTo>
                    <a:pt x="95" y="134"/>
                  </a:moveTo>
                  <a:cubicBezTo>
                    <a:pt x="88" y="134"/>
                    <a:pt x="83" y="129"/>
                    <a:pt x="83" y="123"/>
                  </a:cubicBezTo>
                  <a:cubicBezTo>
                    <a:pt x="83" y="116"/>
                    <a:pt x="88" y="111"/>
                    <a:pt x="95" y="111"/>
                  </a:cubicBezTo>
                  <a:cubicBezTo>
                    <a:pt x="101" y="111"/>
                    <a:pt x="106" y="116"/>
                    <a:pt x="106" y="123"/>
                  </a:cubicBezTo>
                  <a:cubicBezTo>
                    <a:pt x="106" y="129"/>
                    <a:pt x="101" y="134"/>
                    <a:pt x="95" y="134"/>
                  </a:cubicBezTo>
                  <a:close/>
                  <a:moveTo>
                    <a:pt x="95" y="119"/>
                  </a:moveTo>
                  <a:cubicBezTo>
                    <a:pt x="93" y="119"/>
                    <a:pt x="91" y="121"/>
                    <a:pt x="91" y="123"/>
                  </a:cubicBezTo>
                  <a:cubicBezTo>
                    <a:pt x="91" y="125"/>
                    <a:pt x="93" y="126"/>
                    <a:pt x="95" y="126"/>
                  </a:cubicBezTo>
                  <a:cubicBezTo>
                    <a:pt x="96" y="126"/>
                    <a:pt x="98" y="125"/>
                    <a:pt x="98" y="123"/>
                  </a:cubicBezTo>
                  <a:cubicBezTo>
                    <a:pt x="98" y="121"/>
                    <a:pt x="96" y="119"/>
                    <a:pt x="95" y="119"/>
                  </a:cubicBezTo>
                  <a:close/>
                  <a:moveTo>
                    <a:pt x="29" y="134"/>
                  </a:moveTo>
                  <a:cubicBezTo>
                    <a:pt x="23" y="134"/>
                    <a:pt x="18" y="129"/>
                    <a:pt x="18" y="123"/>
                  </a:cubicBezTo>
                  <a:cubicBezTo>
                    <a:pt x="18" y="116"/>
                    <a:pt x="23" y="111"/>
                    <a:pt x="29" y="111"/>
                  </a:cubicBezTo>
                  <a:cubicBezTo>
                    <a:pt x="35" y="111"/>
                    <a:pt x="40" y="116"/>
                    <a:pt x="40" y="123"/>
                  </a:cubicBezTo>
                  <a:cubicBezTo>
                    <a:pt x="40" y="129"/>
                    <a:pt x="35" y="134"/>
                    <a:pt x="29" y="134"/>
                  </a:cubicBezTo>
                  <a:close/>
                  <a:moveTo>
                    <a:pt x="29" y="119"/>
                  </a:moveTo>
                  <a:cubicBezTo>
                    <a:pt x="27" y="119"/>
                    <a:pt x="26" y="121"/>
                    <a:pt x="26" y="123"/>
                  </a:cubicBezTo>
                  <a:cubicBezTo>
                    <a:pt x="26" y="125"/>
                    <a:pt x="27" y="126"/>
                    <a:pt x="29" y="126"/>
                  </a:cubicBezTo>
                  <a:cubicBezTo>
                    <a:pt x="31" y="126"/>
                    <a:pt x="32" y="125"/>
                    <a:pt x="32" y="123"/>
                  </a:cubicBezTo>
                  <a:cubicBezTo>
                    <a:pt x="32" y="121"/>
                    <a:pt x="31" y="119"/>
                    <a:pt x="29" y="119"/>
                  </a:cubicBezTo>
                  <a:close/>
                  <a:moveTo>
                    <a:pt x="130" y="0"/>
                  </a:moveTo>
                  <a:cubicBezTo>
                    <a:pt x="126" y="15"/>
                    <a:pt x="126" y="15"/>
                    <a:pt x="126" y="15"/>
                  </a:cubicBezTo>
                  <a:cubicBezTo>
                    <a:pt x="0" y="15"/>
                    <a:pt x="0" y="15"/>
                    <a:pt x="0" y="15"/>
                  </a:cubicBezTo>
                  <a:cubicBezTo>
                    <a:pt x="16" y="86"/>
                    <a:pt x="16" y="86"/>
                    <a:pt x="16" y="86"/>
                  </a:cubicBezTo>
                  <a:cubicBezTo>
                    <a:pt x="109" y="86"/>
                    <a:pt x="109" y="86"/>
                    <a:pt x="109" y="86"/>
                  </a:cubicBezTo>
                  <a:cubicBezTo>
                    <a:pt x="105" y="100"/>
                    <a:pt x="105" y="100"/>
                    <a:pt x="105" y="100"/>
                  </a:cubicBezTo>
                  <a:cubicBezTo>
                    <a:pt x="14" y="100"/>
                    <a:pt x="14" y="100"/>
                    <a:pt x="14" y="100"/>
                  </a:cubicBezTo>
                  <a:cubicBezTo>
                    <a:pt x="14" y="108"/>
                    <a:pt x="14" y="108"/>
                    <a:pt x="14" y="108"/>
                  </a:cubicBezTo>
                  <a:cubicBezTo>
                    <a:pt x="111" y="108"/>
                    <a:pt x="111" y="108"/>
                    <a:pt x="111" y="108"/>
                  </a:cubicBezTo>
                  <a:cubicBezTo>
                    <a:pt x="136" y="8"/>
                    <a:pt x="136" y="8"/>
                    <a:pt x="136" y="8"/>
                  </a:cubicBezTo>
                  <a:cubicBezTo>
                    <a:pt x="161" y="8"/>
                    <a:pt x="161" y="8"/>
                    <a:pt x="161" y="8"/>
                  </a:cubicBezTo>
                  <a:cubicBezTo>
                    <a:pt x="161" y="0"/>
                    <a:pt x="161" y="0"/>
                    <a:pt x="161" y="0"/>
                  </a:cubicBezTo>
                  <a:lnTo>
                    <a:pt x="130" y="0"/>
                  </a:lnTo>
                  <a:close/>
                  <a:moveTo>
                    <a:pt x="23" y="78"/>
                  </a:moveTo>
                  <a:cubicBezTo>
                    <a:pt x="10" y="23"/>
                    <a:pt x="10" y="23"/>
                    <a:pt x="10" y="23"/>
                  </a:cubicBezTo>
                  <a:cubicBezTo>
                    <a:pt x="124" y="23"/>
                    <a:pt x="124" y="23"/>
                    <a:pt x="124" y="23"/>
                  </a:cubicBezTo>
                  <a:cubicBezTo>
                    <a:pt x="111" y="78"/>
                    <a:pt x="111" y="78"/>
                    <a:pt x="111" y="78"/>
                  </a:cubicBezTo>
                  <a:lnTo>
                    <a:pt x="23" y="78"/>
                  </a:ln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latin typeface="Segoe UI"/>
              </a:endParaRPr>
            </a:p>
          </p:txBody>
        </p:sp>
        <p:sp>
          <p:nvSpPr>
            <p:cNvPr id="140" name="TextBox 139"/>
            <p:cNvSpPr txBox="1"/>
            <p:nvPr/>
          </p:nvSpPr>
          <p:spPr>
            <a:xfrm>
              <a:off x="10519809" y="5379330"/>
              <a:ext cx="1318416" cy="546255"/>
            </a:xfrm>
            <a:prstGeom prst="rect">
              <a:avLst/>
            </a:prstGeom>
            <a:noFill/>
          </p:spPr>
          <p:txBody>
            <a:bodyPr wrap="none" lIns="91427" tIns="45713" rIns="91427" bIns="45713" rtlCol="0">
              <a:spAutoFit/>
            </a:bodyPr>
            <a:lstStyle>
              <a:defPPr>
                <a:defRPr lang="en-US"/>
              </a:defPPr>
              <a:lvl1pPr algn="ctr" defTabSz="913664">
                <a:lnSpc>
                  <a:spcPct val="90000"/>
                </a:lnSpc>
                <a:defRPr sz="1400" kern="0">
                  <a:gradFill>
                    <a:gsLst>
                      <a:gs pos="0">
                        <a:srgbClr val="FFFFFF"/>
                      </a:gs>
                      <a:gs pos="100000">
                        <a:srgbClr val="FFFFFF"/>
                      </a:gs>
                    </a:gsLst>
                    <a:lin ang="5400000" scaled="1"/>
                  </a:gradFill>
                </a:defRPr>
              </a:lvl1pPr>
            </a:lstStyle>
            <a:p>
              <a:pPr defTabSz="895325">
                <a:defRPr/>
              </a:pPr>
              <a:r>
                <a:rPr lang="en-US" sz="1600" dirty="0">
                  <a:latin typeface="Segoe UI"/>
                </a:rPr>
                <a:t>App gallery</a:t>
              </a:r>
              <a:br>
                <a:rPr lang="en-US" sz="1600" dirty="0">
                  <a:latin typeface="Segoe UI"/>
                </a:rPr>
              </a:br>
              <a:r>
                <a:rPr lang="en-US" sz="1600" dirty="0">
                  <a:latin typeface="Segoe UI"/>
                </a:rPr>
                <a:t>marketplace</a:t>
              </a:r>
            </a:p>
          </p:txBody>
        </p:sp>
      </p:grpSp>
      <p:grpSp>
        <p:nvGrpSpPr>
          <p:cNvPr id="29" name="Group 28"/>
          <p:cNvGrpSpPr/>
          <p:nvPr/>
        </p:nvGrpSpPr>
        <p:grpSpPr>
          <a:xfrm>
            <a:off x="401033" y="2617914"/>
            <a:ext cx="1662609" cy="1346605"/>
            <a:chOff x="408247" y="2669912"/>
            <a:chExt cx="1696189" cy="1373607"/>
          </a:xfrm>
        </p:grpSpPr>
        <p:sp>
          <p:nvSpPr>
            <p:cNvPr id="73" name="Freeform 90"/>
            <p:cNvSpPr>
              <a:spLocks noChangeAspect="1" noEditPoints="1"/>
            </p:cNvSpPr>
            <p:nvPr/>
          </p:nvSpPr>
          <p:spPr bwMode="auto">
            <a:xfrm>
              <a:off x="895581" y="2669912"/>
              <a:ext cx="721520" cy="721520"/>
            </a:xfrm>
            <a:custGeom>
              <a:avLst/>
              <a:gdLst>
                <a:gd name="T0" fmla="*/ 64 w 128"/>
                <a:gd name="T1" fmla="*/ 0 h 128"/>
                <a:gd name="T2" fmla="*/ 0 w 128"/>
                <a:gd name="T3" fmla="*/ 64 h 128"/>
                <a:gd name="T4" fmla="*/ 64 w 128"/>
                <a:gd name="T5" fmla="*/ 128 h 128"/>
                <a:gd name="T6" fmla="*/ 128 w 128"/>
                <a:gd name="T7" fmla="*/ 64 h 128"/>
                <a:gd name="T8" fmla="*/ 64 w 128"/>
                <a:gd name="T9" fmla="*/ 0 h 128"/>
                <a:gd name="T10" fmla="*/ 115 w 128"/>
                <a:gd name="T11" fmla="*/ 40 h 128"/>
                <a:gd name="T12" fmla="*/ 90 w 128"/>
                <a:gd name="T13" fmla="*/ 40 h 128"/>
                <a:gd name="T14" fmla="*/ 79 w 128"/>
                <a:gd name="T15" fmla="*/ 11 h 128"/>
                <a:gd name="T16" fmla="*/ 115 w 128"/>
                <a:gd name="T17" fmla="*/ 40 h 128"/>
                <a:gd name="T18" fmla="*/ 120 w 128"/>
                <a:gd name="T19" fmla="*/ 64 h 128"/>
                <a:gd name="T20" fmla="*/ 118 w 128"/>
                <a:gd name="T21" fmla="*/ 80 h 128"/>
                <a:gd name="T22" fmla="*/ 91 w 128"/>
                <a:gd name="T23" fmla="*/ 80 h 128"/>
                <a:gd name="T24" fmla="*/ 91 w 128"/>
                <a:gd name="T25" fmla="*/ 64 h 128"/>
                <a:gd name="T26" fmla="*/ 91 w 128"/>
                <a:gd name="T27" fmla="*/ 48 h 128"/>
                <a:gd name="T28" fmla="*/ 118 w 128"/>
                <a:gd name="T29" fmla="*/ 48 h 128"/>
                <a:gd name="T30" fmla="*/ 120 w 128"/>
                <a:gd name="T31" fmla="*/ 64 h 128"/>
                <a:gd name="T32" fmla="*/ 64 w 128"/>
                <a:gd name="T33" fmla="*/ 120 h 128"/>
                <a:gd name="T34" fmla="*/ 47 w 128"/>
                <a:gd name="T35" fmla="*/ 88 h 128"/>
                <a:gd name="T36" fmla="*/ 81 w 128"/>
                <a:gd name="T37" fmla="*/ 88 h 128"/>
                <a:gd name="T38" fmla="*/ 64 w 128"/>
                <a:gd name="T39" fmla="*/ 120 h 128"/>
                <a:gd name="T40" fmla="*/ 46 w 128"/>
                <a:gd name="T41" fmla="*/ 80 h 128"/>
                <a:gd name="T42" fmla="*/ 45 w 128"/>
                <a:gd name="T43" fmla="*/ 64 h 128"/>
                <a:gd name="T44" fmla="*/ 46 w 128"/>
                <a:gd name="T45" fmla="*/ 48 h 128"/>
                <a:gd name="T46" fmla="*/ 83 w 128"/>
                <a:gd name="T47" fmla="*/ 48 h 128"/>
                <a:gd name="T48" fmla="*/ 83 w 128"/>
                <a:gd name="T49" fmla="*/ 64 h 128"/>
                <a:gd name="T50" fmla="*/ 83 w 128"/>
                <a:gd name="T51" fmla="*/ 80 h 128"/>
                <a:gd name="T52" fmla="*/ 46 w 128"/>
                <a:gd name="T53" fmla="*/ 80 h 128"/>
                <a:gd name="T54" fmla="*/ 8 w 128"/>
                <a:gd name="T55" fmla="*/ 64 h 128"/>
                <a:gd name="T56" fmla="*/ 11 w 128"/>
                <a:gd name="T57" fmla="*/ 48 h 128"/>
                <a:gd name="T58" fmla="*/ 38 w 128"/>
                <a:gd name="T59" fmla="*/ 48 h 128"/>
                <a:gd name="T60" fmla="*/ 37 w 128"/>
                <a:gd name="T61" fmla="*/ 64 h 128"/>
                <a:gd name="T62" fmla="*/ 38 w 128"/>
                <a:gd name="T63" fmla="*/ 80 h 128"/>
                <a:gd name="T64" fmla="*/ 11 w 128"/>
                <a:gd name="T65" fmla="*/ 80 h 128"/>
                <a:gd name="T66" fmla="*/ 8 w 128"/>
                <a:gd name="T67" fmla="*/ 64 h 128"/>
                <a:gd name="T68" fmla="*/ 64 w 128"/>
                <a:gd name="T69" fmla="*/ 8 h 128"/>
                <a:gd name="T70" fmla="*/ 81 w 128"/>
                <a:gd name="T71" fmla="*/ 40 h 128"/>
                <a:gd name="T72" fmla="*/ 47 w 128"/>
                <a:gd name="T73" fmla="*/ 40 h 128"/>
                <a:gd name="T74" fmla="*/ 64 w 128"/>
                <a:gd name="T75" fmla="*/ 8 h 128"/>
                <a:gd name="T76" fmla="*/ 49 w 128"/>
                <a:gd name="T77" fmla="*/ 11 h 128"/>
                <a:gd name="T78" fmla="*/ 39 w 128"/>
                <a:gd name="T79" fmla="*/ 40 h 128"/>
                <a:gd name="T80" fmla="*/ 14 w 128"/>
                <a:gd name="T81" fmla="*/ 40 h 128"/>
                <a:gd name="T82" fmla="*/ 49 w 128"/>
                <a:gd name="T83" fmla="*/ 11 h 128"/>
                <a:gd name="T84" fmla="*/ 14 w 128"/>
                <a:gd name="T85" fmla="*/ 88 h 128"/>
                <a:gd name="T86" fmla="*/ 39 w 128"/>
                <a:gd name="T87" fmla="*/ 88 h 128"/>
                <a:gd name="T88" fmla="*/ 49 w 128"/>
                <a:gd name="T89" fmla="*/ 118 h 128"/>
                <a:gd name="T90" fmla="*/ 14 w 128"/>
                <a:gd name="T91" fmla="*/ 88 h 128"/>
                <a:gd name="T92" fmla="*/ 79 w 128"/>
                <a:gd name="T93" fmla="*/ 118 h 128"/>
                <a:gd name="T94" fmla="*/ 90 w 128"/>
                <a:gd name="T95" fmla="*/ 88 h 128"/>
                <a:gd name="T96" fmla="*/ 115 w 128"/>
                <a:gd name="T97" fmla="*/ 88 h 128"/>
                <a:gd name="T98" fmla="*/ 79 w 128"/>
                <a:gd name="T99" fmla="*/ 11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8" h="128">
                  <a:moveTo>
                    <a:pt x="64" y="0"/>
                  </a:moveTo>
                  <a:cubicBezTo>
                    <a:pt x="29" y="0"/>
                    <a:pt x="0" y="29"/>
                    <a:pt x="0" y="64"/>
                  </a:cubicBezTo>
                  <a:cubicBezTo>
                    <a:pt x="0" y="100"/>
                    <a:pt x="29" y="128"/>
                    <a:pt x="64" y="128"/>
                  </a:cubicBezTo>
                  <a:cubicBezTo>
                    <a:pt x="100" y="128"/>
                    <a:pt x="128" y="100"/>
                    <a:pt x="128" y="64"/>
                  </a:cubicBezTo>
                  <a:cubicBezTo>
                    <a:pt x="128" y="29"/>
                    <a:pt x="100" y="0"/>
                    <a:pt x="64" y="0"/>
                  </a:cubicBezTo>
                  <a:moveTo>
                    <a:pt x="115" y="40"/>
                  </a:moveTo>
                  <a:cubicBezTo>
                    <a:pt x="90" y="40"/>
                    <a:pt x="90" y="40"/>
                    <a:pt x="90" y="40"/>
                  </a:cubicBezTo>
                  <a:cubicBezTo>
                    <a:pt x="88" y="29"/>
                    <a:pt x="84" y="18"/>
                    <a:pt x="79" y="11"/>
                  </a:cubicBezTo>
                  <a:cubicBezTo>
                    <a:pt x="95" y="15"/>
                    <a:pt x="108" y="26"/>
                    <a:pt x="115" y="40"/>
                  </a:cubicBezTo>
                  <a:moveTo>
                    <a:pt x="120" y="64"/>
                  </a:moveTo>
                  <a:cubicBezTo>
                    <a:pt x="120" y="70"/>
                    <a:pt x="120" y="75"/>
                    <a:pt x="118" y="80"/>
                  </a:cubicBezTo>
                  <a:cubicBezTo>
                    <a:pt x="91" y="80"/>
                    <a:pt x="91" y="80"/>
                    <a:pt x="91" y="80"/>
                  </a:cubicBezTo>
                  <a:cubicBezTo>
                    <a:pt x="91" y="75"/>
                    <a:pt x="91" y="70"/>
                    <a:pt x="91" y="64"/>
                  </a:cubicBezTo>
                  <a:cubicBezTo>
                    <a:pt x="91" y="59"/>
                    <a:pt x="91" y="54"/>
                    <a:pt x="91" y="48"/>
                  </a:cubicBezTo>
                  <a:cubicBezTo>
                    <a:pt x="118" y="48"/>
                    <a:pt x="118" y="48"/>
                    <a:pt x="118" y="48"/>
                  </a:cubicBezTo>
                  <a:cubicBezTo>
                    <a:pt x="120" y="53"/>
                    <a:pt x="120" y="59"/>
                    <a:pt x="120" y="64"/>
                  </a:cubicBezTo>
                  <a:moveTo>
                    <a:pt x="64" y="120"/>
                  </a:moveTo>
                  <a:cubicBezTo>
                    <a:pt x="58" y="120"/>
                    <a:pt x="51" y="108"/>
                    <a:pt x="47" y="88"/>
                  </a:cubicBezTo>
                  <a:cubicBezTo>
                    <a:pt x="81" y="88"/>
                    <a:pt x="81" y="88"/>
                    <a:pt x="81" y="88"/>
                  </a:cubicBezTo>
                  <a:cubicBezTo>
                    <a:pt x="78" y="108"/>
                    <a:pt x="71" y="120"/>
                    <a:pt x="64" y="120"/>
                  </a:cubicBezTo>
                  <a:moveTo>
                    <a:pt x="46" y="80"/>
                  </a:moveTo>
                  <a:cubicBezTo>
                    <a:pt x="46" y="75"/>
                    <a:pt x="45" y="70"/>
                    <a:pt x="45" y="64"/>
                  </a:cubicBezTo>
                  <a:cubicBezTo>
                    <a:pt x="45" y="59"/>
                    <a:pt x="46" y="53"/>
                    <a:pt x="46" y="48"/>
                  </a:cubicBezTo>
                  <a:cubicBezTo>
                    <a:pt x="83" y="48"/>
                    <a:pt x="83" y="48"/>
                    <a:pt x="83" y="48"/>
                  </a:cubicBezTo>
                  <a:cubicBezTo>
                    <a:pt x="83" y="53"/>
                    <a:pt x="83" y="59"/>
                    <a:pt x="83" y="64"/>
                  </a:cubicBezTo>
                  <a:cubicBezTo>
                    <a:pt x="83" y="70"/>
                    <a:pt x="83" y="75"/>
                    <a:pt x="83" y="80"/>
                  </a:cubicBezTo>
                  <a:lnTo>
                    <a:pt x="46" y="80"/>
                  </a:lnTo>
                  <a:close/>
                  <a:moveTo>
                    <a:pt x="8" y="64"/>
                  </a:moveTo>
                  <a:cubicBezTo>
                    <a:pt x="8" y="59"/>
                    <a:pt x="9" y="53"/>
                    <a:pt x="11" y="48"/>
                  </a:cubicBezTo>
                  <a:cubicBezTo>
                    <a:pt x="38" y="48"/>
                    <a:pt x="38" y="48"/>
                    <a:pt x="38" y="48"/>
                  </a:cubicBezTo>
                  <a:cubicBezTo>
                    <a:pt x="38" y="54"/>
                    <a:pt x="37" y="59"/>
                    <a:pt x="37" y="64"/>
                  </a:cubicBezTo>
                  <a:cubicBezTo>
                    <a:pt x="37" y="70"/>
                    <a:pt x="38" y="75"/>
                    <a:pt x="38" y="80"/>
                  </a:cubicBezTo>
                  <a:cubicBezTo>
                    <a:pt x="11" y="80"/>
                    <a:pt x="11" y="80"/>
                    <a:pt x="11" y="80"/>
                  </a:cubicBezTo>
                  <a:cubicBezTo>
                    <a:pt x="9" y="75"/>
                    <a:pt x="8" y="70"/>
                    <a:pt x="8" y="64"/>
                  </a:cubicBezTo>
                  <a:moveTo>
                    <a:pt x="64" y="8"/>
                  </a:moveTo>
                  <a:cubicBezTo>
                    <a:pt x="71" y="8"/>
                    <a:pt x="78" y="21"/>
                    <a:pt x="81" y="40"/>
                  </a:cubicBezTo>
                  <a:cubicBezTo>
                    <a:pt x="47" y="40"/>
                    <a:pt x="47" y="40"/>
                    <a:pt x="47" y="40"/>
                  </a:cubicBezTo>
                  <a:cubicBezTo>
                    <a:pt x="51" y="21"/>
                    <a:pt x="58" y="8"/>
                    <a:pt x="64" y="8"/>
                  </a:cubicBezTo>
                  <a:moveTo>
                    <a:pt x="49" y="11"/>
                  </a:moveTo>
                  <a:cubicBezTo>
                    <a:pt x="45" y="18"/>
                    <a:pt x="41" y="29"/>
                    <a:pt x="39" y="40"/>
                  </a:cubicBezTo>
                  <a:cubicBezTo>
                    <a:pt x="14" y="40"/>
                    <a:pt x="14" y="40"/>
                    <a:pt x="14" y="40"/>
                  </a:cubicBezTo>
                  <a:cubicBezTo>
                    <a:pt x="21" y="26"/>
                    <a:pt x="34" y="15"/>
                    <a:pt x="49" y="11"/>
                  </a:cubicBezTo>
                  <a:moveTo>
                    <a:pt x="14" y="88"/>
                  </a:moveTo>
                  <a:cubicBezTo>
                    <a:pt x="39" y="88"/>
                    <a:pt x="39" y="88"/>
                    <a:pt x="39" y="88"/>
                  </a:cubicBezTo>
                  <a:cubicBezTo>
                    <a:pt x="41" y="100"/>
                    <a:pt x="45" y="111"/>
                    <a:pt x="49" y="118"/>
                  </a:cubicBezTo>
                  <a:cubicBezTo>
                    <a:pt x="34" y="114"/>
                    <a:pt x="21" y="103"/>
                    <a:pt x="14" y="88"/>
                  </a:cubicBezTo>
                  <a:moveTo>
                    <a:pt x="79" y="118"/>
                  </a:moveTo>
                  <a:cubicBezTo>
                    <a:pt x="84" y="111"/>
                    <a:pt x="88" y="100"/>
                    <a:pt x="90" y="88"/>
                  </a:cubicBezTo>
                  <a:cubicBezTo>
                    <a:pt x="115" y="88"/>
                    <a:pt x="115" y="88"/>
                    <a:pt x="115" y="88"/>
                  </a:cubicBezTo>
                  <a:cubicBezTo>
                    <a:pt x="108" y="103"/>
                    <a:pt x="95" y="114"/>
                    <a:pt x="79" y="118"/>
                  </a:cubicBezTo>
                </a:path>
              </a:pathLst>
            </a:custGeom>
            <a:solidFill>
              <a:srgbClr val="FFFFFF"/>
            </a:solidFill>
            <a:ln>
              <a:noFill/>
            </a:ln>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latin typeface="Segoe UI"/>
              </a:endParaRPr>
            </a:p>
          </p:txBody>
        </p:sp>
        <p:sp>
          <p:nvSpPr>
            <p:cNvPr id="107" name="TextBox 106"/>
            <p:cNvSpPr txBox="1"/>
            <p:nvPr/>
          </p:nvSpPr>
          <p:spPr>
            <a:xfrm>
              <a:off x="408247" y="3497264"/>
              <a:ext cx="1696189" cy="546255"/>
            </a:xfrm>
            <a:prstGeom prst="rect">
              <a:avLst/>
            </a:prstGeom>
            <a:noFill/>
            <a:ln w="0">
              <a:noFill/>
            </a:ln>
          </p:spPr>
          <p:txBody>
            <a:bodyPr wrap="none" lIns="91427" tIns="45713" rIns="91427" bIns="45713" rtlCol="0">
              <a:spAutoFit/>
            </a:bodyPr>
            <a:lstStyle/>
            <a:p>
              <a:pPr algn="ctr" defTabSz="895325">
                <a:lnSpc>
                  <a:spcPct val="90000"/>
                </a:lnSpc>
                <a:defRPr/>
              </a:pPr>
              <a:r>
                <a:rPr lang="en-US" sz="1600" kern="0" dirty="0">
                  <a:gradFill>
                    <a:gsLst>
                      <a:gs pos="0">
                        <a:srgbClr val="FFFFFF"/>
                      </a:gs>
                      <a:gs pos="100000">
                        <a:srgbClr val="FFFFFF"/>
                      </a:gs>
                    </a:gsLst>
                    <a:lin ang="5400000" scaled="1"/>
                  </a:gradFill>
                  <a:latin typeface="Segoe UI"/>
                </a:rPr>
                <a:t>Global data</a:t>
              </a:r>
              <a:br>
                <a:rPr lang="en-US" sz="1600" kern="0" dirty="0">
                  <a:gradFill>
                    <a:gsLst>
                      <a:gs pos="0">
                        <a:srgbClr val="FFFFFF"/>
                      </a:gs>
                      <a:gs pos="100000">
                        <a:srgbClr val="FFFFFF"/>
                      </a:gs>
                    </a:gsLst>
                    <a:lin ang="5400000" scaled="1"/>
                  </a:gradFill>
                  <a:latin typeface="Segoe UI"/>
                </a:rPr>
              </a:br>
              <a:r>
                <a:rPr lang="en-US" sz="1600" kern="0" dirty="0">
                  <a:gradFill>
                    <a:gsLst>
                      <a:gs pos="0">
                        <a:srgbClr val="FFFFFF"/>
                      </a:gs>
                      <a:gs pos="100000">
                        <a:srgbClr val="FFFFFF"/>
                      </a:gs>
                    </a:gsLst>
                    <a:lin ang="5400000" scaled="1"/>
                  </a:gradFill>
                  <a:latin typeface="Segoe UI"/>
                </a:rPr>
                <a:t>center footprint </a:t>
              </a:r>
            </a:p>
          </p:txBody>
        </p:sp>
      </p:grpSp>
      <p:grpSp>
        <p:nvGrpSpPr>
          <p:cNvPr id="32" name="Group 31"/>
          <p:cNvGrpSpPr/>
          <p:nvPr/>
        </p:nvGrpSpPr>
        <p:grpSpPr>
          <a:xfrm>
            <a:off x="2352224" y="2702656"/>
            <a:ext cx="1608107" cy="1040263"/>
            <a:chOff x="2398844" y="2756352"/>
            <a:chExt cx="1640584" cy="1061122"/>
          </a:xfrm>
        </p:grpSpPr>
        <p:sp>
          <p:nvSpPr>
            <p:cNvPr id="15" name="Freeform 9"/>
            <p:cNvSpPr>
              <a:spLocks noChangeAspect="1" noEditPoints="1"/>
            </p:cNvSpPr>
            <p:nvPr/>
          </p:nvSpPr>
          <p:spPr bwMode="auto">
            <a:xfrm>
              <a:off x="2826574" y="2756352"/>
              <a:ext cx="785123" cy="548640"/>
            </a:xfrm>
            <a:custGeom>
              <a:avLst/>
              <a:gdLst>
                <a:gd name="T0" fmla="*/ 28 w 128"/>
                <a:gd name="T1" fmla="*/ 88 h 88"/>
                <a:gd name="T2" fmla="*/ 94 w 128"/>
                <a:gd name="T3" fmla="*/ 88 h 88"/>
                <a:gd name="T4" fmla="*/ 128 w 128"/>
                <a:gd name="T5" fmla="*/ 54 h 88"/>
                <a:gd name="T6" fmla="*/ 96 w 128"/>
                <a:gd name="T7" fmla="*/ 20 h 88"/>
                <a:gd name="T8" fmla="*/ 64 w 128"/>
                <a:gd name="T9" fmla="*/ 0 h 88"/>
                <a:gd name="T10" fmla="*/ 28 w 128"/>
                <a:gd name="T11" fmla="*/ 32 h 88"/>
                <a:gd name="T12" fmla="*/ 28 w 128"/>
                <a:gd name="T13" fmla="*/ 32 h 88"/>
                <a:gd name="T14" fmla="*/ 0 w 128"/>
                <a:gd name="T15" fmla="*/ 60 h 88"/>
                <a:gd name="T16" fmla="*/ 28 w 128"/>
                <a:gd name="T17" fmla="*/ 88 h 88"/>
                <a:gd name="T18" fmla="*/ 28 w 128"/>
                <a:gd name="T19" fmla="*/ 40 h 88"/>
                <a:gd name="T20" fmla="*/ 31 w 128"/>
                <a:gd name="T21" fmla="*/ 40 h 88"/>
                <a:gd name="T22" fmla="*/ 36 w 128"/>
                <a:gd name="T23" fmla="*/ 41 h 88"/>
                <a:gd name="T24" fmla="*/ 36 w 128"/>
                <a:gd name="T25" fmla="*/ 36 h 88"/>
                <a:gd name="T26" fmla="*/ 64 w 128"/>
                <a:gd name="T27" fmla="*/ 8 h 88"/>
                <a:gd name="T28" fmla="*/ 90 w 128"/>
                <a:gd name="T29" fmla="*/ 26 h 88"/>
                <a:gd name="T30" fmla="*/ 91 w 128"/>
                <a:gd name="T31" fmla="*/ 28 h 88"/>
                <a:gd name="T32" fmla="*/ 94 w 128"/>
                <a:gd name="T33" fmla="*/ 28 h 88"/>
                <a:gd name="T34" fmla="*/ 120 w 128"/>
                <a:gd name="T35" fmla="*/ 54 h 88"/>
                <a:gd name="T36" fmla="*/ 94 w 128"/>
                <a:gd name="T37" fmla="*/ 80 h 88"/>
                <a:gd name="T38" fmla="*/ 28 w 128"/>
                <a:gd name="T39" fmla="*/ 80 h 88"/>
                <a:gd name="T40" fmla="*/ 8 w 128"/>
                <a:gd name="T41" fmla="*/ 60 h 88"/>
                <a:gd name="T42" fmla="*/ 28 w 128"/>
                <a:gd name="T43" fmla="*/ 40 h 88"/>
                <a:gd name="T44" fmla="*/ 38 w 128"/>
                <a:gd name="T45" fmla="*/ 80 h 88"/>
                <a:gd name="T46" fmla="*/ 33 w 128"/>
                <a:gd name="T47" fmla="*/ 74 h 88"/>
                <a:gd name="T48" fmla="*/ 38 w 128"/>
                <a:gd name="T49" fmla="*/ 69 h 88"/>
                <a:gd name="T50" fmla="*/ 43 w 128"/>
                <a:gd name="T51" fmla="*/ 75 h 88"/>
                <a:gd name="T52" fmla="*/ 38 w 128"/>
                <a:gd name="T53" fmla="*/ 80 h 88"/>
                <a:gd name="T54" fmla="*/ 49 w 128"/>
                <a:gd name="T55" fmla="*/ 70 h 88"/>
                <a:gd name="T56" fmla="*/ 44 w 128"/>
                <a:gd name="T57" fmla="*/ 64 h 88"/>
                <a:gd name="T58" fmla="*/ 50 w 128"/>
                <a:gd name="T59" fmla="*/ 59 h 88"/>
                <a:gd name="T60" fmla="*/ 55 w 128"/>
                <a:gd name="T61" fmla="*/ 65 h 88"/>
                <a:gd name="T62" fmla="*/ 49 w 128"/>
                <a:gd name="T63" fmla="*/ 70 h 88"/>
                <a:gd name="T64" fmla="*/ 61 w 128"/>
                <a:gd name="T65" fmla="*/ 60 h 88"/>
                <a:gd name="T66" fmla="*/ 55 w 128"/>
                <a:gd name="T67" fmla="*/ 54 h 88"/>
                <a:gd name="T68" fmla="*/ 61 w 128"/>
                <a:gd name="T69" fmla="*/ 49 h 88"/>
                <a:gd name="T70" fmla="*/ 66 w 128"/>
                <a:gd name="T71" fmla="*/ 55 h 88"/>
                <a:gd name="T72" fmla="*/ 61 w 128"/>
                <a:gd name="T73" fmla="*/ 60 h 88"/>
                <a:gd name="T74" fmla="*/ 72 w 128"/>
                <a:gd name="T75" fmla="*/ 50 h 88"/>
                <a:gd name="T76" fmla="*/ 67 w 128"/>
                <a:gd name="T77" fmla="*/ 44 h 88"/>
                <a:gd name="T78" fmla="*/ 73 w 128"/>
                <a:gd name="T79" fmla="*/ 39 h 88"/>
                <a:gd name="T80" fmla="*/ 78 w 128"/>
                <a:gd name="T81" fmla="*/ 45 h 88"/>
                <a:gd name="T82" fmla="*/ 72 w 128"/>
                <a:gd name="T83" fmla="*/ 50 h 88"/>
                <a:gd name="T84" fmla="*/ 83 w 128"/>
                <a:gd name="T85" fmla="*/ 40 h 88"/>
                <a:gd name="T86" fmla="*/ 78 w 128"/>
                <a:gd name="T87" fmla="*/ 34 h 88"/>
                <a:gd name="T88" fmla="*/ 84 w 128"/>
                <a:gd name="T89" fmla="*/ 29 h 88"/>
                <a:gd name="T90" fmla="*/ 89 w 128"/>
                <a:gd name="T91" fmla="*/ 35 h 88"/>
                <a:gd name="T92" fmla="*/ 83 w 128"/>
                <a:gd name="T93" fmla="*/ 4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88">
                  <a:moveTo>
                    <a:pt x="28" y="88"/>
                  </a:moveTo>
                  <a:cubicBezTo>
                    <a:pt x="94" y="88"/>
                    <a:pt x="94" y="88"/>
                    <a:pt x="94" y="88"/>
                  </a:cubicBezTo>
                  <a:cubicBezTo>
                    <a:pt x="113" y="88"/>
                    <a:pt x="128" y="73"/>
                    <a:pt x="128" y="54"/>
                  </a:cubicBezTo>
                  <a:cubicBezTo>
                    <a:pt x="128" y="36"/>
                    <a:pt x="114" y="21"/>
                    <a:pt x="96" y="20"/>
                  </a:cubicBezTo>
                  <a:cubicBezTo>
                    <a:pt x="90" y="8"/>
                    <a:pt x="78" y="0"/>
                    <a:pt x="64" y="0"/>
                  </a:cubicBezTo>
                  <a:cubicBezTo>
                    <a:pt x="46" y="0"/>
                    <a:pt x="30" y="14"/>
                    <a:pt x="28" y="32"/>
                  </a:cubicBezTo>
                  <a:cubicBezTo>
                    <a:pt x="28" y="32"/>
                    <a:pt x="28" y="32"/>
                    <a:pt x="28" y="32"/>
                  </a:cubicBezTo>
                  <a:cubicBezTo>
                    <a:pt x="13" y="32"/>
                    <a:pt x="0" y="45"/>
                    <a:pt x="0" y="60"/>
                  </a:cubicBezTo>
                  <a:cubicBezTo>
                    <a:pt x="0" y="75"/>
                    <a:pt x="13" y="88"/>
                    <a:pt x="28" y="88"/>
                  </a:cubicBezTo>
                  <a:close/>
                  <a:moveTo>
                    <a:pt x="28" y="40"/>
                  </a:moveTo>
                  <a:cubicBezTo>
                    <a:pt x="29" y="40"/>
                    <a:pt x="30" y="40"/>
                    <a:pt x="31" y="40"/>
                  </a:cubicBezTo>
                  <a:cubicBezTo>
                    <a:pt x="36" y="41"/>
                    <a:pt x="36" y="41"/>
                    <a:pt x="36" y="41"/>
                  </a:cubicBezTo>
                  <a:cubicBezTo>
                    <a:pt x="36" y="36"/>
                    <a:pt x="36" y="36"/>
                    <a:pt x="36" y="36"/>
                  </a:cubicBezTo>
                  <a:cubicBezTo>
                    <a:pt x="36" y="21"/>
                    <a:pt x="49" y="8"/>
                    <a:pt x="64" y="8"/>
                  </a:cubicBezTo>
                  <a:cubicBezTo>
                    <a:pt x="75" y="8"/>
                    <a:pt x="86" y="15"/>
                    <a:pt x="90" y="26"/>
                  </a:cubicBezTo>
                  <a:cubicBezTo>
                    <a:pt x="91" y="28"/>
                    <a:pt x="91" y="28"/>
                    <a:pt x="91" y="28"/>
                  </a:cubicBezTo>
                  <a:cubicBezTo>
                    <a:pt x="94" y="28"/>
                    <a:pt x="94" y="28"/>
                    <a:pt x="94" y="28"/>
                  </a:cubicBezTo>
                  <a:cubicBezTo>
                    <a:pt x="108" y="28"/>
                    <a:pt x="120" y="40"/>
                    <a:pt x="120" y="54"/>
                  </a:cubicBezTo>
                  <a:cubicBezTo>
                    <a:pt x="120" y="68"/>
                    <a:pt x="108" y="80"/>
                    <a:pt x="94" y="80"/>
                  </a:cubicBezTo>
                  <a:cubicBezTo>
                    <a:pt x="28" y="80"/>
                    <a:pt x="28" y="80"/>
                    <a:pt x="28" y="80"/>
                  </a:cubicBezTo>
                  <a:cubicBezTo>
                    <a:pt x="17" y="80"/>
                    <a:pt x="8" y="71"/>
                    <a:pt x="8" y="60"/>
                  </a:cubicBezTo>
                  <a:cubicBezTo>
                    <a:pt x="8" y="49"/>
                    <a:pt x="17" y="40"/>
                    <a:pt x="28" y="40"/>
                  </a:cubicBezTo>
                  <a:close/>
                  <a:moveTo>
                    <a:pt x="38" y="80"/>
                  </a:moveTo>
                  <a:cubicBezTo>
                    <a:pt x="33" y="74"/>
                    <a:pt x="33" y="74"/>
                    <a:pt x="33" y="74"/>
                  </a:cubicBezTo>
                  <a:cubicBezTo>
                    <a:pt x="38" y="69"/>
                    <a:pt x="38" y="69"/>
                    <a:pt x="38" y="69"/>
                  </a:cubicBezTo>
                  <a:cubicBezTo>
                    <a:pt x="43" y="75"/>
                    <a:pt x="43" y="75"/>
                    <a:pt x="43" y="75"/>
                  </a:cubicBezTo>
                  <a:lnTo>
                    <a:pt x="38" y="80"/>
                  </a:lnTo>
                  <a:close/>
                  <a:moveTo>
                    <a:pt x="49" y="70"/>
                  </a:moveTo>
                  <a:cubicBezTo>
                    <a:pt x="44" y="64"/>
                    <a:pt x="44" y="64"/>
                    <a:pt x="44" y="64"/>
                  </a:cubicBezTo>
                  <a:cubicBezTo>
                    <a:pt x="50" y="59"/>
                    <a:pt x="50" y="59"/>
                    <a:pt x="50" y="59"/>
                  </a:cubicBezTo>
                  <a:cubicBezTo>
                    <a:pt x="55" y="65"/>
                    <a:pt x="55" y="65"/>
                    <a:pt x="55" y="65"/>
                  </a:cubicBezTo>
                  <a:lnTo>
                    <a:pt x="49" y="70"/>
                  </a:lnTo>
                  <a:close/>
                  <a:moveTo>
                    <a:pt x="61" y="60"/>
                  </a:moveTo>
                  <a:cubicBezTo>
                    <a:pt x="55" y="54"/>
                    <a:pt x="55" y="54"/>
                    <a:pt x="55" y="54"/>
                  </a:cubicBezTo>
                  <a:cubicBezTo>
                    <a:pt x="61" y="49"/>
                    <a:pt x="61" y="49"/>
                    <a:pt x="61" y="49"/>
                  </a:cubicBezTo>
                  <a:cubicBezTo>
                    <a:pt x="66" y="55"/>
                    <a:pt x="66" y="55"/>
                    <a:pt x="66" y="55"/>
                  </a:cubicBezTo>
                  <a:lnTo>
                    <a:pt x="61" y="60"/>
                  </a:lnTo>
                  <a:close/>
                  <a:moveTo>
                    <a:pt x="72" y="50"/>
                  </a:moveTo>
                  <a:cubicBezTo>
                    <a:pt x="67" y="44"/>
                    <a:pt x="67" y="44"/>
                    <a:pt x="67" y="44"/>
                  </a:cubicBezTo>
                  <a:cubicBezTo>
                    <a:pt x="73" y="39"/>
                    <a:pt x="73" y="39"/>
                    <a:pt x="73" y="39"/>
                  </a:cubicBezTo>
                  <a:cubicBezTo>
                    <a:pt x="78" y="45"/>
                    <a:pt x="78" y="45"/>
                    <a:pt x="78" y="45"/>
                  </a:cubicBezTo>
                  <a:lnTo>
                    <a:pt x="72" y="50"/>
                  </a:lnTo>
                  <a:close/>
                  <a:moveTo>
                    <a:pt x="83" y="40"/>
                  </a:moveTo>
                  <a:cubicBezTo>
                    <a:pt x="78" y="34"/>
                    <a:pt x="78" y="34"/>
                    <a:pt x="78" y="34"/>
                  </a:cubicBezTo>
                  <a:cubicBezTo>
                    <a:pt x="84" y="29"/>
                    <a:pt x="84" y="29"/>
                    <a:pt x="84" y="29"/>
                  </a:cubicBezTo>
                  <a:cubicBezTo>
                    <a:pt x="89" y="35"/>
                    <a:pt x="89" y="35"/>
                    <a:pt x="89" y="35"/>
                  </a:cubicBezTo>
                  <a:lnTo>
                    <a:pt x="83" y="40"/>
                  </a:ln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latin typeface="Segoe UI"/>
              </a:endParaRPr>
            </a:p>
          </p:txBody>
        </p:sp>
        <p:sp>
          <p:nvSpPr>
            <p:cNvPr id="113" name="TextBox 112"/>
            <p:cNvSpPr txBox="1"/>
            <p:nvPr/>
          </p:nvSpPr>
          <p:spPr>
            <a:xfrm>
              <a:off x="2398844" y="3497261"/>
              <a:ext cx="1640584" cy="320213"/>
            </a:xfrm>
            <a:prstGeom prst="rect">
              <a:avLst/>
            </a:prstGeom>
            <a:noFill/>
          </p:spPr>
          <p:txBody>
            <a:bodyPr wrap="none" lIns="91427" tIns="45713" rIns="91427" bIns="45713" rtlCol="0">
              <a:spAutoFit/>
            </a:bodyPr>
            <a:lstStyle/>
            <a:p>
              <a:pPr algn="ctr" defTabSz="895325">
                <a:lnSpc>
                  <a:spcPct val="90000"/>
                </a:lnSpc>
                <a:defRPr/>
              </a:pPr>
              <a:r>
                <a:rPr lang="en-US" sz="1600" kern="0" dirty="0">
                  <a:gradFill>
                    <a:gsLst>
                      <a:gs pos="0">
                        <a:srgbClr val="FFFFFF"/>
                      </a:gs>
                      <a:gs pos="100000">
                        <a:srgbClr val="FFFFFF"/>
                      </a:gs>
                    </a:gsLst>
                    <a:lin ang="5400000" scaled="1"/>
                  </a:gradFill>
                  <a:latin typeface="Segoe UI"/>
                </a:rPr>
                <a:t>Hybrid support </a:t>
              </a:r>
            </a:p>
          </p:txBody>
        </p:sp>
      </p:grpSp>
      <p:grpSp>
        <p:nvGrpSpPr>
          <p:cNvPr id="33" name="Group 32"/>
          <p:cNvGrpSpPr/>
          <p:nvPr/>
        </p:nvGrpSpPr>
        <p:grpSpPr>
          <a:xfrm>
            <a:off x="4150704" y="2706624"/>
            <a:ext cx="1960767" cy="1257893"/>
            <a:chOff x="4233649" y="2760400"/>
            <a:chExt cx="2000367" cy="1283117"/>
          </a:xfrm>
        </p:grpSpPr>
        <p:sp>
          <p:nvSpPr>
            <p:cNvPr id="75" name="Freeform 82"/>
            <p:cNvSpPr>
              <a:spLocks noChangeAspect="1" noEditPoints="1"/>
            </p:cNvSpPr>
            <p:nvPr/>
          </p:nvSpPr>
          <p:spPr bwMode="auto">
            <a:xfrm>
              <a:off x="4918316" y="2760400"/>
              <a:ext cx="631032" cy="540545"/>
            </a:xfrm>
            <a:custGeom>
              <a:avLst/>
              <a:gdLst>
                <a:gd name="T0" fmla="*/ 246 w 265"/>
                <a:gd name="T1" fmla="*/ 208 h 227"/>
                <a:gd name="T2" fmla="*/ 161 w 265"/>
                <a:gd name="T3" fmla="*/ 208 h 227"/>
                <a:gd name="T4" fmla="*/ 161 w 265"/>
                <a:gd name="T5" fmla="*/ 104 h 227"/>
                <a:gd name="T6" fmla="*/ 19 w 265"/>
                <a:gd name="T7" fmla="*/ 104 h 227"/>
                <a:gd name="T8" fmla="*/ 19 w 265"/>
                <a:gd name="T9" fmla="*/ 19 h 227"/>
                <a:gd name="T10" fmla="*/ 180 w 265"/>
                <a:gd name="T11" fmla="*/ 19 h 227"/>
                <a:gd name="T12" fmla="*/ 180 w 265"/>
                <a:gd name="T13" fmla="*/ 0 h 227"/>
                <a:gd name="T14" fmla="*/ 0 w 265"/>
                <a:gd name="T15" fmla="*/ 0 h 227"/>
                <a:gd name="T16" fmla="*/ 0 w 265"/>
                <a:gd name="T17" fmla="*/ 227 h 227"/>
                <a:gd name="T18" fmla="*/ 265 w 265"/>
                <a:gd name="T19" fmla="*/ 227 h 227"/>
                <a:gd name="T20" fmla="*/ 265 w 265"/>
                <a:gd name="T21" fmla="*/ 85 h 227"/>
                <a:gd name="T22" fmla="*/ 246 w 265"/>
                <a:gd name="T23" fmla="*/ 85 h 227"/>
                <a:gd name="T24" fmla="*/ 246 w 265"/>
                <a:gd name="T25" fmla="*/ 208 h 227"/>
                <a:gd name="T26" fmla="*/ 19 w 265"/>
                <a:gd name="T27" fmla="*/ 123 h 227"/>
                <a:gd name="T28" fmla="*/ 142 w 265"/>
                <a:gd name="T29" fmla="*/ 123 h 227"/>
                <a:gd name="T30" fmla="*/ 142 w 265"/>
                <a:gd name="T31" fmla="*/ 208 h 227"/>
                <a:gd name="T32" fmla="*/ 19 w 265"/>
                <a:gd name="T33" fmla="*/ 208 h 227"/>
                <a:gd name="T34" fmla="*/ 19 w 265"/>
                <a:gd name="T35" fmla="*/ 123 h 227"/>
                <a:gd name="T36" fmla="*/ 199 w 265"/>
                <a:gd name="T37" fmla="*/ 0 h 227"/>
                <a:gd name="T38" fmla="*/ 265 w 265"/>
                <a:gd name="T39" fmla="*/ 0 h 227"/>
                <a:gd name="T40" fmla="*/ 265 w 265"/>
                <a:gd name="T41" fmla="*/ 66 h 227"/>
                <a:gd name="T42" fmla="*/ 246 w 265"/>
                <a:gd name="T43" fmla="*/ 66 h 227"/>
                <a:gd name="T44" fmla="*/ 246 w 265"/>
                <a:gd name="T45" fmla="*/ 31 h 227"/>
                <a:gd name="T46" fmla="*/ 175 w 265"/>
                <a:gd name="T47" fmla="*/ 102 h 227"/>
                <a:gd name="T48" fmla="*/ 163 w 265"/>
                <a:gd name="T49" fmla="*/ 88 h 227"/>
                <a:gd name="T50" fmla="*/ 232 w 265"/>
                <a:gd name="T51" fmla="*/ 19 h 227"/>
                <a:gd name="T52" fmla="*/ 199 w 265"/>
                <a:gd name="T53" fmla="*/ 19 h 227"/>
                <a:gd name="T54" fmla="*/ 199 w 265"/>
                <a:gd name="T55"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65" h="227">
                  <a:moveTo>
                    <a:pt x="246" y="208"/>
                  </a:moveTo>
                  <a:lnTo>
                    <a:pt x="161" y="208"/>
                  </a:lnTo>
                  <a:lnTo>
                    <a:pt x="161" y="104"/>
                  </a:lnTo>
                  <a:lnTo>
                    <a:pt x="19" y="104"/>
                  </a:lnTo>
                  <a:lnTo>
                    <a:pt x="19" y="19"/>
                  </a:lnTo>
                  <a:lnTo>
                    <a:pt x="180" y="19"/>
                  </a:lnTo>
                  <a:lnTo>
                    <a:pt x="180" y="0"/>
                  </a:lnTo>
                  <a:lnTo>
                    <a:pt x="0" y="0"/>
                  </a:lnTo>
                  <a:lnTo>
                    <a:pt x="0" y="227"/>
                  </a:lnTo>
                  <a:lnTo>
                    <a:pt x="265" y="227"/>
                  </a:lnTo>
                  <a:lnTo>
                    <a:pt x="265" y="85"/>
                  </a:lnTo>
                  <a:lnTo>
                    <a:pt x="246" y="85"/>
                  </a:lnTo>
                  <a:lnTo>
                    <a:pt x="246" y="208"/>
                  </a:lnTo>
                  <a:close/>
                  <a:moveTo>
                    <a:pt x="19" y="123"/>
                  </a:moveTo>
                  <a:lnTo>
                    <a:pt x="142" y="123"/>
                  </a:lnTo>
                  <a:lnTo>
                    <a:pt x="142" y="208"/>
                  </a:lnTo>
                  <a:lnTo>
                    <a:pt x="19" y="208"/>
                  </a:lnTo>
                  <a:lnTo>
                    <a:pt x="19" y="123"/>
                  </a:lnTo>
                  <a:close/>
                  <a:moveTo>
                    <a:pt x="199" y="0"/>
                  </a:moveTo>
                  <a:lnTo>
                    <a:pt x="265" y="0"/>
                  </a:lnTo>
                  <a:lnTo>
                    <a:pt x="265" y="66"/>
                  </a:lnTo>
                  <a:lnTo>
                    <a:pt x="246" y="66"/>
                  </a:lnTo>
                  <a:lnTo>
                    <a:pt x="246" y="31"/>
                  </a:lnTo>
                  <a:lnTo>
                    <a:pt x="175" y="102"/>
                  </a:lnTo>
                  <a:lnTo>
                    <a:pt x="163" y="88"/>
                  </a:lnTo>
                  <a:lnTo>
                    <a:pt x="232" y="19"/>
                  </a:lnTo>
                  <a:lnTo>
                    <a:pt x="199" y="19"/>
                  </a:lnTo>
                  <a:lnTo>
                    <a:pt x="199" y="0"/>
                  </a:ln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latin typeface="Segoe UI"/>
              </a:endParaRPr>
            </a:p>
          </p:txBody>
        </p:sp>
        <p:sp>
          <p:nvSpPr>
            <p:cNvPr id="119" name="TextBox 118"/>
            <p:cNvSpPr txBox="1"/>
            <p:nvPr/>
          </p:nvSpPr>
          <p:spPr>
            <a:xfrm>
              <a:off x="4233649" y="3497262"/>
              <a:ext cx="2000367" cy="546255"/>
            </a:xfrm>
            <a:prstGeom prst="rect">
              <a:avLst/>
            </a:prstGeom>
            <a:noFill/>
          </p:spPr>
          <p:txBody>
            <a:bodyPr wrap="none" lIns="91427" tIns="45713" rIns="91427" bIns="45713" rtlCol="0">
              <a:spAutoFit/>
            </a:bodyPr>
            <a:lstStyle/>
            <a:p>
              <a:pPr algn="ctr" defTabSz="895325">
                <a:lnSpc>
                  <a:spcPct val="90000"/>
                </a:lnSpc>
                <a:defRPr/>
              </a:pPr>
              <a:r>
                <a:rPr lang="en-US" sz="1600" kern="0" dirty="0">
                  <a:gradFill>
                    <a:gsLst>
                      <a:gs pos="0">
                        <a:srgbClr val="FFFFFF"/>
                      </a:gs>
                      <a:gs pos="100000">
                        <a:srgbClr val="FFFFFF"/>
                      </a:gs>
                    </a:gsLst>
                    <a:lin ang="5400000" scaled="1"/>
                  </a:gradFill>
                  <a:latin typeface="Segoe UI"/>
                </a:rPr>
                <a:t>Built-in auto scale</a:t>
              </a:r>
              <a:br>
                <a:rPr lang="en-US" sz="1600" kern="0" dirty="0">
                  <a:gradFill>
                    <a:gsLst>
                      <a:gs pos="0">
                        <a:srgbClr val="FFFFFF"/>
                      </a:gs>
                      <a:gs pos="100000">
                        <a:srgbClr val="FFFFFF"/>
                      </a:gs>
                    </a:gsLst>
                    <a:lin ang="5400000" scaled="1"/>
                  </a:gradFill>
                  <a:latin typeface="Segoe UI"/>
                </a:rPr>
              </a:br>
              <a:r>
                <a:rPr lang="en-US" sz="1600" kern="0" dirty="0">
                  <a:gradFill>
                    <a:gsLst>
                      <a:gs pos="0">
                        <a:srgbClr val="FFFFFF"/>
                      </a:gs>
                      <a:gs pos="100000">
                        <a:srgbClr val="FFFFFF"/>
                      </a:gs>
                    </a:gsLst>
                    <a:lin ang="5400000" scaled="1"/>
                  </a:gradFill>
                  <a:latin typeface="Segoe UI"/>
                </a:rPr>
                <a:t>and load balancing </a:t>
              </a:r>
            </a:p>
          </p:txBody>
        </p:sp>
      </p:grpSp>
      <p:grpSp>
        <p:nvGrpSpPr>
          <p:cNvPr id="34" name="Group 33"/>
          <p:cNvGrpSpPr/>
          <p:nvPr/>
        </p:nvGrpSpPr>
        <p:grpSpPr>
          <a:xfrm>
            <a:off x="6077058" y="2623751"/>
            <a:ext cx="1959164" cy="1340765"/>
            <a:chOff x="6198909" y="2675866"/>
            <a:chExt cx="1998732" cy="1367651"/>
          </a:xfrm>
        </p:grpSpPr>
        <p:sp>
          <p:nvSpPr>
            <p:cNvPr id="76" name="Freeform 57"/>
            <p:cNvSpPr>
              <a:spLocks noChangeAspect="1" noEditPoints="1"/>
            </p:cNvSpPr>
            <p:nvPr/>
          </p:nvSpPr>
          <p:spPr bwMode="auto">
            <a:xfrm>
              <a:off x="6843468" y="2675866"/>
              <a:ext cx="709613" cy="709613"/>
            </a:xfrm>
            <a:custGeom>
              <a:avLst/>
              <a:gdLst>
                <a:gd name="T0" fmla="*/ 67 w 126"/>
                <a:gd name="T1" fmla="*/ 65 h 126"/>
                <a:gd name="T2" fmla="*/ 86 w 126"/>
                <a:gd name="T3" fmla="*/ 84 h 126"/>
                <a:gd name="T4" fmla="*/ 80 w 126"/>
                <a:gd name="T5" fmla="*/ 90 h 126"/>
                <a:gd name="T6" fmla="*/ 59 w 126"/>
                <a:gd name="T7" fmla="*/ 68 h 126"/>
                <a:gd name="T8" fmla="*/ 59 w 126"/>
                <a:gd name="T9" fmla="*/ 35 h 126"/>
                <a:gd name="T10" fmla="*/ 67 w 126"/>
                <a:gd name="T11" fmla="*/ 35 h 126"/>
                <a:gd name="T12" fmla="*/ 67 w 126"/>
                <a:gd name="T13" fmla="*/ 65 h 126"/>
                <a:gd name="T14" fmla="*/ 24 w 126"/>
                <a:gd name="T15" fmla="*/ 0 h 126"/>
                <a:gd name="T16" fmla="*/ 0 w 126"/>
                <a:gd name="T17" fmla="*/ 24 h 126"/>
                <a:gd name="T18" fmla="*/ 6 w 126"/>
                <a:gd name="T19" fmla="*/ 30 h 126"/>
                <a:gd name="T20" fmla="*/ 30 w 126"/>
                <a:gd name="T21" fmla="*/ 6 h 126"/>
                <a:gd name="T22" fmla="*/ 24 w 126"/>
                <a:gd name="T23" fmla="*/ 0 h 126"/>
                <a:gd name="T24" fmla="*/ 126 w 126"/>
                <a:gd name="T25" fmla="*/ 24 h 126"/>
                <a:gd name="T26" fmla="*/ 102 w 126"/>
                <a:gd name="T27" fmla="*/ 0 h 126"/>
                <a:gd name="T28" fmla="*/ 96 w 126"/>
                <a:gd name="T29" fmla="*/ 6 h 126"/>
                <a:gd name="T30" fmla="*/ 120 w 126"/>
                <a:gd name="T31" fmla="*/ 30 h 126"/>
                <a:gd name="T32" fmla="*/ 126 w 126"/>
                <a:gd name="T33" fmla="*/ 24 h 126"/>
                <a:gd name="T34" fmla="*/ 119 w 126"/>
                <a:gd name="T35" fmla="*/ 67 h 126"/>
                <a:gd name="T36" fmla="*/ 100 w 126"/>
                <a:gd name="T37" fmla="*/ 109 h 126"/>
                <a:gd name="T38" fmla="*/ 110 w 126"/>
                <a:gd name="T39" fmla="*/ 120 h 126"/>
                <a:gd name="T40" fmla="*/ 104 w 126"/>
                <a:gd name="T41" fmla="*/ 126 h 126"/>
                <a:gd name="T42" fmla="*/ 93 w 126"/>
                <a:gd name="T43" fmla="*/ 114 h 126"/>
                <a:gd name="T44" fmla="*/ 63 w 126"/>
                <a:gd name="T45" fmla="*/ 123 h 126"/>
                <a:gd name="T46" fmla="*/ 34 w 126"/>
                <a:gd name="T47" fmla="*/ 114 h 126"/>
                <a:gd name="T48" fmla="*/ 22 w 126"/>
                <a:gd name="T49" fmla="*/ 126 h 126"/>
                <a:gd name="T50" fmla="*/ 16 w 126"/>
                <a:gd name="T51" fmla="*/ 120 h 126"/>
                <a:gd name="T52" fmla="*/ 27 w 126"/>
                <a:gd name="T53" fmla="*/ 110 h 126"/>
                <a:gd name="T54" fmla="*/ 7 w 126"/>
                <a:gd name="T55" fmla="*/ 67 h 126"/>
                <a:gd name="T56" fmla="*/ 63 w 126"/>
                <a:gd name="T57" fmla="*/ 11 h 126"/>
                <a:gd name="T58" fmla="*/ 119 w 126"/>
                <a:gd name="T59" fmla="*/ 67 h 126"/>
                <a:gd name="T60" fmla="*/ 15 w 126"/>
                <a:gd name="T61" fmla="*/ 67 h 126"/>
                <a:gd name="T62" fmla="*/ 63 w 126"/>
                <a:gd name="T63" fmla="*/ 115 h 126"/>
                <a:gd name="T64" fmla="*/ 111 w 126"/>
                <a:gd name="T65" fmla="*/ 67 h 126"/>
                <a:gd name="T66" fmla="*/ 63 w 126"/>
                <a:gd name="T67" fmla="*/ 19 h 126"/>
                <a:gd name="T68" fmla="*/ 15 w 126"/>
                <a:gd name="T69" fmla="*/ 67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6" h="126">
                  <a:moveTo>
                    <a:pt x="67" y="65"/>
                  </a:moveTo>
                  <a:cubicBezTo>
                    <a:pt x="86" y="84"/>
                    <a:pt x="86" y="84"/>
                    <a:pt x="86" y="84"/>
                  </a:cubicBezTo>
                  <a:cubicBezTo>
                    <a:pt x="80" y="90"/>
                    <a:pt x="80" y="90"/>
                    <a:pt x="80" y="90"/>
                  </a:cubicBezTo>
                  <a:cubicBezTo>
                    <a:pt x="59" y="68"/>
                    <a:pt x="59" y="68"/>
                    <a:pt x="59" y="68"/>
                  </a:cubicBezTo>
                  <a:cubicBezTo>
                    <a:pt x="59" y="35"/>
                    <a:pt x="59" y="35"/>
                    <a:pt x="59" y="35"/>
                  </a:cubicBezTo>
                  <a:cubicBezTo>
                    <a:pt x="67" y="35"/>
                    <a:pt x="67" y="35"/>
                    <a:pt x="67" y="35"/>
                  </a:cubicBezTo>
                  <a:lnTo>
                    <a:pt x="67" y="65"/>
                  </a:lnTo>
                  <a:close/>
                  <a:moveTo>
                    <a:pt x="24" y="0"/>
                  </a:moveTo>
                  <a:cubicBezTo>
                    <a:pt x="0" y="24"/>
                    <a:pt x="0" y="24"/>
                    <a:pt x="0" y="24"/>
                  </a:cubicBezTo>
                  <a:cubicBezTo>
                    <a:pt x="6" y="30"/>
                    <a:pt x="6" y="30"/>
                    <a:pt x="6" y="30"/>
                  </a:cubicBezTo>
                  <a:cubicBezTo>
                    <a:pt x="30" y="6"/>
                    <a:pt x="30" y="6"/>
                    <a:pt x="30" y="6"/>
                  </a:cubicBezTo>
                  <a:lnTo>
                    <a:pt x="24" y="0"/>
                  </a:lnTo>
                  <a:close/>
                  <a:moveTo>
                    <a:pt x="126" y="24"/>
                  </a:moveTo>
                  <a:cubicBezTo>
                    <a:pt x="102" y="0"/>
                    <a:pt x="102" y="0"/>
                    <a:pt x="102" y="0"/>
                  </a:cubicBezTo>
                  <a:cubicBezTo>
                    <a:pt x="96" y="6"/>
                    <a:pt x="96" y="6"/>
                    <a:pt x="96" y="6"/>
                  </a:cubicBezTo>
                  <a:cubicBezTo>
                    <a:pt x="120" y="30"/>
                    <a:pt x="120" y="30"/>
                    <a:pt x="120" y="30"/>
                  </a:cubicBezTo>
                  <a:lnTo>
                    <a:pt x="126" y="24"/>
                  </a:lnTo>
                  <a:close/>
                  <a:moveTo>
                    <a:pt x="119" y="67"/>
                  </a:moveTo>
                  <a:cubicBezTo>
                    <a:pt x="119" y="84"/>
                    <a:pt x="111" y="99"/>
                    <a:pt x="100" y="109"/>
                  </a:cubicBezTo>
                  <a:cubicBezTo>
                    <a:pt x="110" y="120"/>
                    <a:pt x="110" y="120"/>
                    <a:pt x="110" y="120"/>
                  </a:cubicBezTo>
                  <a:cubicBezTo>
                    <a:pt x="104" y="126"/>
                    <a:pt x="104" y="126"/>
                    <a:pt x="104" y="126"/>
                  </a:cubicBezTo>
                  <a:cubicBezTo>
                    <a:pt x="93" y="114"/>
                    <a:pt x="93" y="114"/>
                    <a:pt x="93" y="114"/>
                  </a:cubicBezTo>
                  <a:cubicBezTo>
                    <a:pt x="84" y="120"/>
                    <a:pt x="74" y="123"/>
                    <a:pt x="63" y="123"/>
                  </a:cubicBezTo>
                  <a:cubicBezTo>
                    <a:pt x="52" y="123"/>
                    <a:pt x="42" y="120"/>
                    <a:pt x="34" y="114"/>
                  </a:cubicBezTo>
                  <a:cubicBezTo>
                    <a:pt x="22" y="126"/>
                    <a:pt x="22" y="126"/>
                    <a:pt x="22" y="126"/>
                  </a:cubicBezTo>
                  <a:cubicBezTo>
                    <a:pt x="16" y="120"/>
                    <a:pt x="16" y="120"/>
                    <a:pt x="16" y="120"/>
                  </a:cubicBezTo>
                  <a:cubicBezTo>
                    <a:pt x="27" y="110"/>
                    <a:pt x="27" y="110"/>
                    <a:pt x="27" y="110"/>
                  </a:cubicBezTo>
                  <a:cubicBezTo>
                    <a:pt x="15" y="99"/>
                    <a:pt x="7" y="84"/>
                    <a:pt x="7" y="67"/>
                  </a:cubicBezTo>
                  <a:cubicBezTo>
                    <a:pt x="7" y="36"/>
                    <a:pt x="32" y="11"/>
                    <a:pt x="63" y="11"/>
                  </a:cubicBezTo>
                  <a:cubicBezTo>
                    <a:pt x="94" y="11"/>
                    <a:pt x="119" y="36"/>
                    <a:pt x="119" y="67"/>
                  </a:cubicBezTo>
                  <a:moveTo>
                    <a:pt x="15" y="67"/>
                  </a:moveTo>
                  <a:cubicBezTo>
                    <a:pt x="15" y="93"/>
                    <a:pt x="37" y="115"/>
                    <a:pt x="63" y="115"/>
                  </a:cubicBezTo>
                  <a:cubicBezTo>
                    <a:pt x="90" y="115"/>
                    <a:pt x="111" y="93"/>
                    <a:pt x="111" y="67"/>
                  </a:cubicBezTo>
                  <a:cubicBezTo>
                    <a:pt x="111" y="40"/>
                    <a:pt x="90" y="19"/>
                    <a:pt x="63" y="19"/>
                  </a:cubicBezTo>
                  <a:cubicBezTo>
                    <a:pt x="37" y="19"/>
                    <a:pt x="15" y="40"/>
                    <a:pt x="15" y="67"/>
                  </a:cubicBezTo>
                </a:path>
              </a:pathLst>
            </a:custGeom>
            <a:solidFill>
              <a:srgbClr val="FFFFFF"/>
            </a:solidFill>
            <a:ln>
              <a:noFill/>
            </a:ln>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latin typeface="Segoe UI"/>
              </a:endParaRPr>
            </a:p>
          </p:txBody>
        </p:sp>
        <p:sp>
          <p:nvSpPr>
            <p:cNvPr id="122" name="TextBox 121"/>
            <p:cNvSpPr txBox="1"/>
            <p:nvPr/>
          </p:nvSpPr>
          <p:spPr>
            <a:xfrm>
              <a:off x="6198909" y="3497262"/>
              <a:ext cx="1998732" cy="546255"/>
            </a:xfrm>
            <a:prstGeom prst="rect">
              <a:avLst/>
            </a:prstGeom>
            <a:noFill/>
          </p:spPr>
          <p:txBody>
            <a:bodyPr wrap="none" lIns="91427" tIns="45713" rIns="91427" bIns="45713" rtlCol="0">
              <a:spAutoFit/>
            </a:bodyPr>
            <a:lstStyle/>
            <a:p>
              <a:pPr algn="ctr" defTabSz="895325">
                <a:lnSpc>
                  <a:spcPct val="90000"/>
                </a:lnSpc>
                <a:defRPr/>
              </a:pPr>
              <a:r>
                <a:rPr lang="en-US" sz="1600" kern="0" dirty="0">
                  <a:gradFill>
                    <a:gsLst>
                      <a:gs pos="0">
                        <a:srgbClr val="FFFFFF"/>
                      </a:gs>
                      <a:gs pos="100000">
                        <a:srgbClr val="FFFFFF"/>
                      </a:gs>
                    </a:gsLst>
                    <a:lin ang="5400000" scaled="1"/>
                  </a:gradFill>
                  <a:latin typeface="Segoe UI"/>
                </a:rPr>
                <a:t>High availability</a:t>
              </a:r>
              <a:br>
                <a:rPr lang="en-US" sz="1600" kern="0" dirty="0">
                  <a:gradFill>
                    <a:gsLst>
                      <a:gs pos="0">
                        <a:srgbClr val="FFFFFF"/>
                      </a:gs>
                      <a:gs pos="100000">
                        <a:srgbClr val="FFFFFF"/>
                      </a:gs>
                    </a:gsLst>
                    <a:lin ang="5400000" scaled="1"/>
                  </a:gradFill>
                  <a:latin typeface="Segoe UI"/>
                </a:rPr>
              </a:br>
              <a:r>
                <a:rPr lang="en-US" sz="1600" kern="0" dirty="0">
                  <a:gradFill>
                    <a:gsLst>
                      <a:gs pos="0">
                        <a:srgbClr val="FFFFFF"/>
                      </a:gs>
                      <a:gs pos="100000">
                        <a:srgbClr val="FFFFFF"/>
                      </a:gs>
                    </a:gsLst>
                    <a:lin ang="5400000" scaled="1"/>
                  </a:gradFill>
                  <a:latin typeface="Segoe UI"/>
                </a:rPr>
                <a:t>with auto-patching </a:t>
              </a:r>
            </a:p>
          </p:txBody>
        </p:sp>
      </p:grpSp>
      <p:grpSp>
        <p:nvGrpSpPr>
          <p:cNvPr id="37" name="Group 36"/>
          <p:cNvGrpSpPr/>
          <p:nvPr/>
        </p:nvGrpSpPr>
        <p:grpSpPr>
          <a:xfrm>
            <a:off x="8094279" y="2626085"/>
            <a:ext cx="1874205" cy="1338431"/>
            <a:chOff x="8256870" y="2678247"/>
            <a:chExt cx="1912057" cy="1365270"/>
          </a:xfrm>
        </p:grpSpPr>
        <p:sp>
          <p:nvSpPr>
            <p:cNvPr id="18" name="Freeform 13"/>
            <p:cNvSpPr>
              <a:spLocks noChangeAspect="1" noEditPoints="1"/>
            </p:cNvSpPr>
            <p:nvPr/>
          </p:nvSpPr>
          <p:spPr bwMode="auto">
            <a:xfrm>
              <a:off x="8897382" y="2678247"/>
              <a:ext cx="631032" cy="704850"/>
            </a:xfrm>
            <a:custGeom>
              <a:avLst/>
              <a:gdLst>
                <a:gd name="T0" fmla="*/ 115 w 136"/>
                <a:gd name="T1" fmla="*/ 87 h 152"/>
                <a:gd name="T2" fmla="*/ 34 w 136"/>
                <a:gd name="T3" fmla="*/ 76 h 152"/>
                <a:gd name="T4" fmla="*/ 19 w 136"/>
                <a:gd name="T5" fmla="*/ 122 h 152"/>
                <a:gd name="T6" fmla="*/ 8 w 136"/>
                <a:gd name="T7" fmla="*/ 152 h 152"/>
                <a:gd name="T8" fmla="*/ 59 w 136"/>
                <a:gd name="T9" fmla="*/ 152 h 152"/>
                <a:gd name="T10" fmla="*/ 67 w 136"/>
                <a:gd name="T11" fmla="*/ 152 h 152"/>
                <a:gd name="T12" fmla="*/ 92 w 136"/>
                <a:gd name="T13" fmla="*/ 144 h 152"/>
                <a:gd name="T14" fmla="*/ 83 w 136"/>
                <a:gd name="T15" fmla="*/ 137 h 152"/>
                <a:gd name="T16" fmla="*/ 100 w 136"/>
                <a:gd name="T17" fmla="*/ 152 h 152"/>
                <a:gd name="T18" fmla="*/ 136 w 136"/>
                <a:gd name="T19" fmla="*/ 95 h 152"/>
                <a:gd name="T20" fmla="*/ 128 w 136"/>
                <a:gd name="T21" fmla="*/ 103 h 152"/>
                <a:gd name="T22" fmla="*/ 115 w 136"/>
                <a:gd name="T23" fmla="*/ 110 h 152"/>
                <a:gd name="T24" fmla="*/ 128 w 136"/>
                <a:gd name="T25" fmla="*/ 103 h 152"/>
                <a:gd name="T26" fmla="*/ 128 w 136"/>
                <a:gd name="T27" fmla="*/ 124 h 152"/>
                <a:gd name="T28" fmla="*/ 115 w 136"/>
                <a:gd name="T29" fmla="*/ 118 h 152"/>
                <a:gd name="T30" fmla="*/ 17 w 136"/>
                <a:gd name="T31" fmla="*/ 101 h 152"/>
                <a:gd name="T32" fmla="*/ 51 w 136"/>
                <a:gd name="T33" fmla="*/ 101 h 152"/>
                <a:gd name="T34" fmla="*/ 17 w 136"/>
                <a:gd name="T35" fmla="*/ 101 h 152"/>
                <a:gd name="T36" fmla="*/ 59 w 136"/>
                <a:gd name="T37" fmla="*/ 101 h 152"/>
                <a:gd name="T38" fmla="*/ 107 w 136"/>
                <a:gd name="T39" fmla="*/ 95 h 152"/>
                <a:gd name="T40" fmla="*/ 59 w 136"/>
                <a:gd name="T41" fmla="*/ 129 h 152"/>
                <a:gd name="T42" fmla="*/ 75 w 136"/>
                <a:gd name="T43" fmla="*/ 144 h 152"/>
                <a:gd name="T44" fmla="*/ 64 w 136"/>
                <a:gd name="T45" fmla="*/ 137 h 152"/>
                <a:gd name="T46" fmla="*/ 75 w 136"/>
                <a:gd name="T47" fmla="*/ 144 h 152"/>
                <a:gd name="T48" fmla="*/ 108 w 136"/>
                <a:gd name="T49" fmla="*/ 137 h 152"/>
                <a:gd name="T50" fmla="*/ 115 w 136"/>
                <a:gd name="T51" fmla="*/ 132 h 152"/>
                <a:gd name="T52" fmla="*/ 128 w 136"/>
                <a:gd name="T53" fmla="*/ 144 h 152"/>
                <a:gd name="T54" fmla="*/ 67 w 136"/>
                <a:gd name="T55" fmla="*/ 81 h 152"/>
                <a:gd name="T56" fmla="*/ 57 w 136"/>
                <a:gd name="T57" fmla="*/ 41 h 152"/>
                <a:gd name="T58" fmla="*/ 115 w 136"/>
                <a:gd name="T59" fmla="*/ 13 h 152"/>
                <a:gd name="T60" fmla="*/ 82 w 136"/>
                <a:gd name="T61" fmla="*/ 72 h 152"/>
                <a:gd name="T62" fmla="*/ 92 w 136"/>
                <a:gd name="T63" fmla="*/ 12 h 152"/>
                <a:gd name="T64" fmla="*/ 65 w 136"/>
                <a:gd name="T65" fmla="*/ 41 h 152"/>
                <a:gd name="T66" fmla="*/ 76 w 136"/>
                <a:gd name="T67" fmla="*/ 60 h 152"/>
                <a:gd name="T68" fmla="*/ 82 w 136"/>
                <a:gd name="T69" fmla="*/ 64 h 152"/>
                <a:gd name="T70" fmla="*/ 112 w 136"/>
                <a:gd name="T71" fmla="*/ 57 h 152"/>
                <a:gd name="T72" fmla="*/ 92 w 136"/>
                <a:gd name="T73" fmla="*/ 12 h 152"/>
                <a:gd name="T74" fmla="*/ 76 w 136"/>
                <a:gd name="T75" fmla="*/ 32 h 152"/>
                <a:gd name="T76" fmla="*/ 91 w 136"/>
                <a:gd name="T77" fmla="*/ 45 h 152"/>
                <a:gd name="T78" fmla="*/ 99 w 136"/>
                <a:gd name="T79" fmla="*/ 49 h 152"/>
                <a:gd name="T80" fmla="*/ 102 w 136"/>
                <a:gd name="T81" fmla="*/ 38 h 152"/>
                <a:gd name="T82" fmla="*/ 99 w 136"/>
                <a:gd name="T83" fmla="*/ 26 h 152"/>
                <a:gd name="T84" fmla="*/ 99 w 136"/>
                <a:gd name="T85" fmla="*/ 49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6" h="152">
                  <a:moveTo>
                    <a:pt x="115" y="95"/>
                  </a:moveTo>
                  <a:cubicBezTo>
                    <a:pt x="115" y="87"/>
                    <a:pt x="115" y="87"/>
                    <a:pt x="115" y="87"/>
                  </a:cubicBezTo>
                  <a:cubicBezTo>
                    <a:pt x="54" y="87"/>
                    <a:pt x="54" y="87"/>
                    <a:pt x="54" y="87"/>
                  </a:cubicBezTo>
                  <a:cubicBezTo>
                    <a:pt x="49" y="80"/>
                    <a:pt x="42" y="76"/>
                    <a:pt x="34" y="76"/>
                  </a:cubicBezTo>
                  <a:cubicBezTo>
                    <a:pt x="20" y="76"/>
                    <a:pt x="9" y="88"/>
                    <a:pt x="9" y="101"/>
                  </a:cubicBezTo>
                  <a:cubicBezTo>
                    <a:pt x="9" y="110"/>
                    <a:pt x="13" y="117"/>
                    <a:pt x="19" y="122"/>
                  </a:cubicBezTo>
                  <a:cubicBezTo>
                    <a:pt x="8" y="127"/>
                    <a:pt x="0" y="139"/>
                    <a:pt x="0" y="152"/>
                  </a:cubicBezTo>
                  <a:cubicBezTo>
                    <a:pt x="8" y="152"/>
                    <a:pt x="8" y="152"/>
                    <a:pt x="8" y="152"/>
                  </a:cubicBezTo>
                  <a:cubicBezTo>
                    <a:pt x="8" y="138"/>
                    <a:pt x="20" y="126"/>
                    <a:pt x="34" y="126"/>
                  </a:cubicBezTo>
                  <a:cubicBezTo>
                    <a:pt x="48" y="126"/>
                    <a:pt x="59" y="138"/>
                    <a:pt x="59" y="152"/>
                  </a:cubicBezTo>
                  <a:cubicBezTo>
                    <a:pt x="67" y="152"/>
                    <a:pt x="67" y="152"/>
                    <a:pt x="67" y="152"/>
                  </a:cubicBezTo>
                  <a:cubicBezTo>
                    <a:pt x="67" y="152"/>
                    <a:pt x="67" y="152"/>
                    <a:pt x="67" y="152"/>
                  </a:cubicBezTo>
                  <a:cubicBezTo>
                    <a:pt x="92" y="152"/>
                    <a:pt x="92" y="152"/>
                    <a:pt x="92" y="152"/>
                  </a:cubicBezTo>
                  <a:cubicBezTo>
                    <a:pt x="92" y="144"/>
                    <a:pt x="92" y="144"/>
                    <a:pt x="92" y="144"/>
                  </a:cubicBezTo>
                  <a:cubicBezTo>
                    <a:pt x="83" y="144"/>
                    <a:pt x="83" y="144"/>
                    <a:pt x="83" y="144"/>
                  </a:cubicBezTo>
                  <a:cubicBezTo>
                    <a:pt x="83" y="137"/>
                    <a:pt x="83" y="137"/>
                    <a:pt x="83" y="137"/>
                  </a:cubicBezTo>
                  <a:cubicBezTo>
                    <a:pt x="100" y="137"/>
                    <a:pt x="100" y="137"/>
                    <a:pt x="100" y="137"/>
                  </a:cubicBezTo>
                  <a:cubicBezTo>
                    <a:pt x="100" y="152"/>
                    <a:pt x="100" y="152"/>
                    <a:pt x="100" y="152"/>
                  </a:cubicBezTo>
                  <a:cubicBezTo>
                    <a:pt x="136" y="152"/>
                    <a:pt x="136" y="152"/>
                    <a:pt x="136" y="152"/>
                  </a:cubicBezTo>
                  <a:cubicBezTo>
                    <a:pt x="136" y="95"/>
                    <a:pt x="136" y="95"/>
                    <a:pt x="136" y="95"/>
                  </a:cubicBezTo>
                  <a:lnTo>
                    <a:pt x="115" y="95"/>
                  </a:lnTo>
                  <a:close/>
                  <a:moveTo>
                    <a:pt x="128" y="103"/>
                  </a:moveTo>
                  <a:cubicBezTo>
                    <a:pt x="128" y="110"/>
                    <a:pt x="128" y="110"/>
                    <a:pt x="128" y="110"/>
                  </a:cubicBezTo>
                  <a:cubicBezTo>
                    <a:pt x="115" y="110"/>
                    <a:pt x="115" y="110"/>
                    <a:pt x="115" y="110"/>
                  </a:cubicBezTo>
                  <a:cubicBezTo>
                    <a:pt x="115" y="103"/>
                    <a:pt x="115" y="103"/>
                    <a:pt x="115" y="103"/>
                  </a:cubicBezTo>
                  <a:lnTo>
                    <a:pt x="128" y="103"/>
                  </a:lnTo>
                  <a:close/>
                  <a:moveTo>
                    <a:pt x="128" y="118"/>
                  </a:moveTo>
                  <a:cubicBezTo>
                    <a:pt x="128" y="124"/>
                    <a:pt x="128" y="124"/>
                    <a:pt x="128" y="124"/>
                  </a:cubicBezTo>
                  <a:cubicBezTo>
                    <a:pt x="115" y="124"/>
                    <a:pt x="115" y="124"/>
                    <a:pt x="115" y="124"/>
                  </a:cubicBezTo>
                  <a:cubicBezTo>
                    <a:pt x="115" y="118"/>
                    <a:pt x="115" y="118"/>
                    <a:pt x="115" y="118"/>
                  </a:cubicBezTo>
                  <a:lnTo>
                    <a:pt x="128" y="118"/>
                  </a:lnTo>
                  <a:close/>
                  <a:moveTo>
                    <a:pt x="17" y="101"/>
                  </a:moveTo>
                  <a:cubicBezTo>
                    <a:pt x="17" y="92"/>
                    <a:pt x="24" y="84"/>
                    <a:pt x="34" y="84"/>
                  </a:cubicBezTo>
                  <a:cubicBezTo>
                    <a:pt x="43" y="84"/>
                    <a:pt x="51" y="92"/>
                    <a:pt x="51" y="101"/>
                  </a:cubicBezTo>
                  <a:cubicBezTo>
                    <a:pt x="51" y="111"/>
                    <a:pt x="43" y="118"/>
                    <a:pt x="34" y="118"/>
                  </a:cubicBezTo>
                  <a:cubicBezTo>
                    <a:pt x="24" y="118"/>
                    <a:pt x="17" y="111"/>
                    <a:pt x="17" y="101"/>
                  </a:cubicBezTo>
                  <a:close/>
                  <a:moveTo>
                    <a:pt x="48" y="122"/>
                  </a:moveTo>
                  <a:cubicBezTo>
                    <a:pt x="55" y="117"/>
                    <a:pt x="59" y="110"/>
                    <a:pt x="59" y="101"/>
                  </a:cubicBezTo>
                  <a:cubicBezTo>
                    <a:pt x="59" y="99"/>
                    <a:pt x="58" y="97"/>
                    <a:pt x="58" y="95"/>
                  </a:cubicBezTo>
                  <a:cubicBezTo>
                    <a:pt x="107" y="95"/>
                    <a:pt x="107" y="95"/>
                    <a:pt x="107" y="95"/>
                  </a:cubicBezTo>
                  <a:cubicBezTo>
                    <a:pt x="107" y="129"/>
                    <a:pt x="107" y="129"/>
                    <a:pt x="107" y="129"/>
                  </a:cubicBezTo>
                  <a:cubicBezTo>
                    <a:pt x="59" y="129"/>
                    <a:pt x="59" y="129"/>
                    <a:pt x="59" y="129"/>
                  </a:cubicBezTo>
                  <a:cubicBezTo>
                    <a:pt x="56" y="126"/>
                    <a:pt x="52" y="123"/>
                    <a:pt x="48" y="122"/>
                  </a:cubicBezTo>
                  <a:close/>
                  <a:moveTo>
                    <a:pt x="75" y="144"/>
                  </a:moveTo>
                  <a:cubicBezTo>
                    <a:pt x="66" y="144"/>
                    <a:pt x="66" y="144"/>
                    <a:pt x="66" y="144"/>
                  </a:cubicBezTo>
                  <a:cubicBezTo>
                    <a:pt x="66" y="142"/>
                    <a:pt x="65" y="139"/>
                    <a:pt x="64" y="137"/>
                  </a:cubicBezTo>
                  <a:cubicBezTo>
                    <a:pt x="75" y="137"/>
                    <a:pt x="75" y="137"/>
                    <a:pt x="75" y="137"/>
                  </a:cubicBezTo>
                  <a:lnTo>
                    <a:pt x="75" y="144"/>
                  </a:lnTo>
                  <a:close/>
                  <a:moveTo>
                    <a:pt x="108" y="144"/>
                  </a:moveTo>
                  <a:cubicBezTo>
                    <a:pt x="108" y="137"/>
                    <a:pt x="108" y="137"/>
                    <a:pt x="108" y="137"/>
                  </a:cubicBezTo>
                  <a:cubicBezTo>
                    <a:pt x="115" y="137"/>
                    <a:pt x="115" y="137"/>
                    <a:pt x="115" y="137"/>
                  </a:cubicBezTo>
                  <a:cubicBezTo>
                    <a:pt x="115" y="132"/>
                    <a:pt x="115" y="132"/>
                    <a:pt x="115" y="132"/>
                  </a:cubicBezTo>
                  <a:cubicBezTo>
                    <a:pt x="128" y="132"/>
                    <a:pt x="128" y="132"/>
                    <a:pt x="128" y="132"/>
                  </a:cubicBezTo>
                  <a:cubicBezTo>
                    <a:pt x="128" y="144"/>
                    <a:pt x="128" y="144"/>
                    <a:pt x="128" y="144"/>
                  </a:cubicBezTo>
                  <a:lnTo>
                    <a:pt x="108" y="144"/>
                  </a:lnTo>
                  <a:close/>
                  <a:moveTo>
                    <a:pt x="67" y="81"/>
                  </a:moveTo>
                  <a:cubicBezTo>
                    <a:pt x="68" y="64"/>
                    <a:pt x="68" y="64"/>
                    <a:pt x="68" y="64"/>
                  </a:cubicBezTo>
                  <a:cubicBezTo>
                    <a:pt x="62" y="58"/>
                    <a:pt x="58" y="50"/>
                    <a:pt x="57" y="41"/>
                  </a:cubicBezTo>
                  <a:cubicBezTo>
                    <a:pt x="57" y="32"/>
                    <a:pt x="60" y="23"/>
                    <a:pt x="66" y="16"/>
                  </a:cubicBezTo>
                  <a:cubicBezTo>
                    <a:pt x="79" y="1"/>
                    <a:pt x="101" y="0"/>
                    <a:pt x="115" y="13"/>
                  </a:cubicBezTo>
                  <a:cubicBezTo>
                    <a:pt x="130" y="26"/>
                    <a:pt x="131" y="48"/>
                    <a:pt x="118" y="62"/>
                  </a:cubicBezTo>
                  <a:cubicBezTo>
                    <a:pt x="109" y="72"/>
                    <a:pt x="95" y="76"/>
                    <a:pt x="82" y="72"/>
                  </a:cubicBezTo>
                  <a:lnTo>
                    <a:pt x="67" y="81"/>
                  </a:lnTo>
                  <a:close/>
                  <a:moveTo>
                    <a:pt x="92" y="12"/>
                  </a:moveTo>
                  <a:cubicBezTo>
                    <a:pt x="85" y="12"/>
                    <a:pt x="77" y="15"/>
                    <a:pt x="72" y="21"/>
                  </a:cubicBezTo>
                  <a:cubicBezTo>
                    <a:pt x="67" y="27"/>
                    <a:pt x="65" y="33"/>
                    <a:pt x="65" y="41"/>
                  </a:cubicBezTo>
                  <a:cubicBezTo>
                    <a:pt x="66" y="48"/>
                    <a:pt x="69" y="54"/>
                    <a:pt x="74" y="59"/>
                  </a:cubicBezTo>
                  <a:cubicBezTo>
                    <a:pt x="76" y="60"/>
                    <a:pt x="76" y="60"/>
                    <a:pt x="76" y="60"/>
                  </a:cubicBezTo>
                  <a:cubicBezTo>
                    <a:pt x="76" y="67"/>
                    <a:pt x="76" y="67"/>
                    <a:pt x="76" y="67"/>
                  </a:cubicBezTo>
                  <a:cubicBezTo>
                    <a:pt x="82" y="64"/>
                    <a:pt x="82" y="64"/>
                    <a:pt x="82" y="64"/>
                  </a:cubicBezTo>
                  <a:cubicBezTo>
                    <a:pt x="83" y="64"/>
                    <a:pt x="83" y="64"/>
                    <a:pt x="83" y="64"/>
                  </a:cubicBezTo>
                  <a:cubicBezTo>
                    <a:pt x="94" y="68"/>
                    <a:pt x="105" y="65"/>
                    <a:pt x="112" y="57"/>
                  </a:cubicBezTo>
                  <a:cubicBezTo>
                    <a:pt x="122" y="46"/>
                    <a:pt x="121" y="29"/>
                    <a:pt x="110" y="19"/>
                  </a:cubicBezTo>
                  <a:cubicBezTo>
                    <a:pt x="105" y="14"/>
                    <a:pt x="99" y="12"/>
                    <a:pt x="92" y="12"/>
                  </a:cubicBezTo>
                  <a:close/>
                  <a:moveTo>
                    <a:pt x="86" y="48"/>
                  </a:moveTo>
                  <a:cubicBezTo>
                    <a:pt x="76" y="32"/>
                    <a:pt x="76" y="32"/>
                    <a:pt x="76" y="32"/>
                  </a:cubicBezTo>
                  <a:cubicBezTo>
                    <a:pt x="81" y="29"/>
                    <a:pt x="81" y="29"/>
                    <a:pt x="81" y="29"/>
                  </a:cubicBezTo>
                  <a:cubicBezTo>
                    <a:pt x="91" y="45"/>
                    <a:pt x="91" y="45"/>
                    <a:pt x="91" y="45"/>
                  </a:cubicBezTo>
                  <a:lnTo>
                    <a:pt x="86" y="48"/>
                  </a:lnTo>
                  <a:close/>
                  <a:moveTo>
                    <a:pt x="99" y="49"/>
                  </a:moveTo>
                  <a:cubicBezTo>
                    <a:pt x="95" y="45"/>
                    <a:pt x="95" y="45"/>
                    <a:pt x="95" y="45"/>
                  </a:cubicBezTo>
                  <a:cubicBezTo>
                    <a:pt x="102" y="38"/>
                    <a:pt x="102" y="38"/>
                    <a:pt x="102" y="38"/>
                  </a:cubicBezTo>
                  <a:cubicBezTo>
                    <a:pt x="94" y="30"/>
                    <a:pt x="94" y="30"/>
                    <a:pt x="94" y="30"/>
                  </a:cubicBezTo>
                  <a:cubicBezTo>
                    <a:pt x="99" y="26"/>
                    <a:pt x="99" y="26"/>
                    <a:pt x="99" y="26"/>
                  </a:cubicBezTo>
                  <a:cubicBezTo>
                    <a:pt x="110" y="38"/>
                    <a:pt x="110" y="38"/>
                    <a:pt x="110" y="38"/>
                  </a:cubicBezTo>
                  <a:lnTo>
                    <a:pt x="99" y="49"/>
                  </a:ln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latin typeface="Segoe UI"/>
              </a:endParaRPr>
            </a:p>
          </p:txBody>
        </p:sp>
        <p:sp>
          <p:nvSpPr>
            <p:cNvPr id="131" name="TextBox 130"/>
            <p:cNvSpPr txBox="1"/>
            <p:nvPr/>
          </p:nvSpPr>
          <p:spPr>
            <a:xfrm>
              <a:off x="8256870" y="3497262"/>
              <a:ext cx="1912057" cy="546255"/>
            </a:xfrm>
            <a:prstGeom prst="rect">
              <a:avLst/>
            </a:prstGeom>
            <a:noFill/>
          </p:spPr>
          <p:txBody>
            <a:bodyPr wrap="none" lIns="91427" tIns="45713" rIns="91427" bIns="45713" rtlCol="0">
              <a:spAutoFit/>
            </a:bodyPr>
            <a:lstStyle/>
            <a:p>
              <a:pPr algn="ctr" defTabSz="895325">
                <a:lnSpc>
                  <a:spcPct val="90000"/>
                </a:lnSpc>
                <a:defRPr/>
              </a:pPr>
              <a:r>
                <a:rPr lang="en-US" sz="1600" kern="0" dirty="0">
                  <a:gradFill>
                    <a:gsLst>
                      <a:gs pos="0">
                        <a:srgbClr val="FFFFFF"/>
                      </a:gs>
                      <a:gs pos="100000">
                        <a:srgbClr val="FFFFFF"/>
                      </a:gs>
                    </a:gsLst>
                    <a:lin ang="5400000" scaled="1"/>
                  </a:gradFill>
                  <a:latin typeface="Segoe UI"/>
                </a:rPr>
                <a:t>.NET, Java, PHP,</a:t>
              </a:r>
              <a:br>
                <a:rPr lang="en-US" sz="1600" kern="0" dirty="0">
                  <a:gradFill>
                    <a:gsLst>
                      <a:gs pos="0">
                        <a:srgbClr val="FFFFFF"/>
                      </a:gs>
                      <a:gs pos="100000">
                        <a:srgbClr val="FFFFFF"/>
                      </a:gs>
                    </a:gsLst>
                    <a:lin ang="5400000" scaled="1"/>
                  </a:gradFill>
                  <a:latin typeface="Segoe UI"/>
                </a:rPr>
              </a:br>
              <a:r>
                <a:rPr lang="en-US" sz="1600" kern="0" dirty="0">
                  <a:gradFill>
                    <a:gsLst>
                      <a:gs pos="0">
                        <a:srgbClr val="FFFFFF"/>
                      </a:gs>
                      <a:gs pos="100000">
                        <a:srgbClr val="FFFFFF"/>
                      </a:gs>
                    </a:gsLst>
                    <a:lin ang="5400000" scaled="1"/>
                  </a:gradFill>
                  <a:latin typeface="Segoe UI"/>
                </a:rPr>
                <a:t>Node, and Python </a:t>
              </a:r>
            </a:p>
          </p:txBody>
        </p:sp>
      </p:grpSp>
      <p:grpSp>
        <p:nvGrpSpPr>
          <p:cNvPr id="38" name="Group 37"/>
          <p:cNvGrpSpPr/>
          <p:nvPr/>
        </p:nvGrpSpPr>
        <p:grpSpPr>
          <a:xfrm>
            <a:off x="10323640" y="2638923"/>
            <a:ext cx="1269873" cy="1325592"/>
            <a:chOff x="10531257" y="2691344"/>
            <a:chExt cx="1295521" cy="1352174"/>
          </a:xfrm>
        </p:grpSpPr>
        <p:sp>
          <p:nvSpPr>
            <p:cNvPr id="21" name="Freeform 17"/>
            <p:cNvSpPr>
              <a:spLocks noChangeAspect="1" noEditPoints="1"/>
            </p:cNvSpPr>
            <p:nvPr/>
          </p:nvSpPr>
          <p:spPr bwMode="auto">
            <a:xfrm>
              <a:off x="10780157" y="2691344"/>
              <a:ext cx="797720" cy="678657"/>
            </a:xfrm>
            <a:custGeom>
              <a:avLst/>
              <a:gdLst>
                <a:gd name="T0" fmla="*/ 283 w 335"/>
                <a:gd name="T1" fmla="*/ 102 h 285"/>
                <a:gd name="T2" fmla="*/ 335 w 335"/>
                <a:gd name="T3" fmla="*/ 68 h 285"/>
                <a:gd name="T4" fmla="*/ 219 w 335"/>
                <a:gd name="T5" fmla="*/ 0 h 285"/>
                <a:gd name="T6" fmla="*/ 168 w 335"/>
                <a:gd name="T7" fmla="*/ 31 h 285"/>
                <a:gd name="T8" fmla="*/ 116 w 335"/>
                <a:gd name="T9" fmla="*/ 0 h 285"/>
                <a:gd name="T10" fmla="*/ 0 w 335"/>
                <a:gd name="T11" fmla="*/ 68 h 285"/>
                <a:gd name="T12" fmla="*/ 54 w 335"/>
                <a:gd name="T13" fmla="*/ 102 h 285"/>
                <a:gd name="T14" fmla="*/ 4 w 335"/>
                <a:gd name="T15" fmla="*/ 143 h 285"/>
                <a:gd name="T16" fmla="*/ 60 w 335"/>
                <a:gd name="T17" fmla="*/ 178 h 285"/>
                <a:gd name="T18" fmla="*/ 60 w 335"/>
                <a:gd name="T19" fmla="*/ 221 h 285"/>
                <a:gd name="T20" fmla="*/ 168 w 335"/>
                <a:gd name="T21" fmla="*/ 285 h 285"/>
                <a:gd name="T22" fmla="*/ 277 w 335"/>
                <a:gd name="T23" fmla="*/ 221 h 285"/>
                <a:gd name="T24" fmla="*/ 277 w 335"/>
                <a:gd name="T25" fmla="*/ 178 h 285"/>
                <a:gd name="T26" fmla="*/ 335 w 335"/>
                <a:gd name="T27" fmla="*/ 143 h 285"/>
                <a:gd name="T28" fmla="*/ 283 w 335"/>
                <a:gd name="T29" fmla="*/ 102 h 285"/>
                <a:gd name="T30" fmla="*/ 168 w 335"/>
                <a:gd name="T31" fmla="*/ 49 h 285"/>
                <a:gd name="T32" fmla="*/ 254 w 335"/>
                <a:gd name="T33" fmla="*/ 100 h 285"/>
                <a:gd name="T34" fmla="*/ 168 w 335"/>
                <a:gd name="T35" fmla="*/ 150 h 285"/>
                <a:gd name="T36" fmla="*/ 83 w 335"/>
                <a:gd name="T37" fmla="*/ 100 h 285"/>
                <a:gd name="T38" fmla="*/ 168 w 335"/>
                <a:gd name="T39" fmla="*/ 49 h 285"/>
                <a:gd name="T40" fmla="*/ 269 w 335"/>
                <a:gd name="T41" fmla="*/ 109 h 285"/>
                <a:gd name="T42" fmla="*/ 308 w 335"/>
                <a:gd name="T43" fmla="*/ 141 h 285"/>
                <a:gd name="T44" fmla="*/ 221 w 335"/>
                <a:gd name="T45" fmla="*/ 191 h 285"/>
                <a:gd name="T46" fmla="*/ 182 w 335"/>
                <a:gd name="T47" fmla="*/ 160 h 285"/>
                <a:gd name="T48" fmla="*/ 269 w 335"/>
                <a:gd name="T49" fmla="*/ 109 h 285"/>
                <a:gd name="T50" fmla="*/ 219 w 335"/>
                <a:gd name="T51" fmla="*/ 20 h 285"/>
                <a:gd name="T52" fmla="*/ 306 w 335"/>
                <a:gd name="T53" fmla="*/ 68 h 285"/>
                <a:gd name="T54" fmla="*/ 269 w 335"/>
                <a:gd name="T55" fmla="*/ 90 h 285"/>
                <a:gd name="T56" fmla="*/ 184 w 335"/>
                <a:gd name="T57" fmla="*/ 41 h 285"/>
                <a:gd name="T58" fmla="*/ 219 w 335"/>
                <a:gd name="T59" fmla="*/ 20 h 285"/>
                <a:gd name="T60" fmla="*/ 116 w 335"/>
                <a:gd name="T61" fmla="*/ 20 h 285"/>
                <a:gd name="T62" fmla="*/ 153 w 335"/>
                <a:gd name="T63" fmla="*/ 41 h 285"/>
                <a:gd name="T64" fmla="*/ 68 w 335"/>
                <a:gd name="T65" fmla="*/ 90 h 285"/>
                <a:gd name="T66" fmla="*/ 31 w 335"/>
                <a:gd name="T67" fmla="*/ 68 h 285"/>
                <a:gd name="T68" fmla="*/ 116 w 335"/>
                <a:gd name="T69" fmla="*/ 20 h 285"/>
                <a:gd name="T70" fmla="*/ 68 w 335"/>
                <a:gd name="T71" fmla="*/ 109 h 285"/>
                <a:gd name="T72" fmla="*/ 155 w 335"/>
                <a:gd name="T73" fmla="*/ 160 h 285"/>
                <a:gd name="T74" fmla="*/ 110 w 335"/>
                <a:gd name="T75" fmla="*/ 191 h 285"/>
                <a:gd name="T76" fmla="*/ 29 w 335"/>
                <a:gd name="T77" fmla="*/ 141 h 285"/>
                <a:gd name="T78" fmla="*/ 68 w 335"/>
                <a:gd name="T79" fmla="*/ 109 h 285"/>
                <a:gd name="T80" fmla="*/ 75 w 335"/>
                <a:gd name="T81" fmla="*/ 187 h 285"/>
                <a:gd name="T82" fmla="*/ 112 w 335"/>
                <a:gd name="T83" fmla="*/ 211 h 285"/>
                <a:gd name="T84" fmla="*/ 161 w 335"/>
                <a:gd name="T85" fmla="*/ 174 h 285"/>
                <a:gd name="T86" fmla="*/ 161 w 335"/>
                <a:gd name="T87" fmla="*/ 262 h 285"/>
                <a:gd name="T88" fmla="*/ 75 w 335"/>
                <a:gd name="T89" fmla="*/ 211 h 285"/>
                <a:gd name="T90" fmla="*/ 75 w 335"/>
                <a:gd name="T91" fmla="*/ 187 h 285"/>
                <a:gd name="T92" fmla="*/ 261 w 335"/>
                <a:gd name="T93" fmla="*/ 211 h 285"/>
                <a:gd name="T94" fmla="*/ 176 w 335"/>
                <a:gd name="T95" fmla="*/ 262 h 285"/>
                <a:gd name="T96" fmla="*/ 176 w 335"/>
                <a:gd name="T97" fmla="*/ 176 h 285"/>
                <a:gd name="T98" fmla="*/ 219 w 335"/>
                <a:gd name="T99" fmla="*/ 211 h 285"/>
                <a:gd name="T100" fmla="*/ 261 w 335"/>
                <a:gd name="T101" fmla="*/ 185 h 285"/>
                <a:gd name="T102" fmla="*/ 261 w 335"/>
                <a:gd name="T103" fmla="*/ 211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35" h="285">
                  <a:moveTo>
                    <a:pt x="283" y="102"/>
                  </a:moveTo>
                  <a:lnTo>
                    <a:pt x="335" y="68"/>
                  </a:lnTo>
                  <a:lnTo>
                    <a:pt x="219" y="0"/>
                  </a:lnTo>
                  <a:lnTo>
                    <a:pt x="168" y="31"/>
                  </a:lnTo>
                  <a:lnTo>
                    <a:pt x="116" y="0"/>
                  </a:lnTo>
                  <a:lnTo>
                    <a:pt x="0" y="68"/>
                  </a:lnTo>
                  <a:lnTo>
                    <a:pt x="54" y="102"/>
                  </a:lnTo>
                  <a:lnTo>
                    <a:pt x="4" y="143"/>
                  </a:lnTo>
                  <a:lnTo>
                    <a:pt x="60" y="178"/>
                  </a:lnTo>
                  <a:lnTo>
                    <a:pt x="60" y="221"/>
                  </a:lnTo>
                  <a:lnTo>
                    <a:pt x="168" y="285"/>
                  </a:lnTo>
                  <a:lnTo>
                    <a:pt x="277" y="221"/>
                  </a:lnTo>
                  <a:lnTo>
                    <a:pt x="277" y="178"/>
                  </a:lnTo>
                  <a:lnTo>
                    <a:pt x="335" y="143"/>
                  </a:lnTo>
                  <a:lnTo>
                    <a:pt x="283" y="102"/>
                  </a:lnTo>
                  <a:close/>
                  <a:moveTo>
                    <a:pt x="168" y="49"/>
                  </a:moveTo>
                  <a:lnTo>
                    <a:pt x="254" y="100"/>
                  </a:lnTo>
                  <a:lnTo>
                    <a:pt x="168" y="150"/>
                  </a:lnTo>
                  <a:lnTo>
                    <a:pt x="83" y="100"/>
                  </a:lnTo>
                  <a:lnTo>
                    <a:pt x="168" y="49"/>
                  </a:lnTo>
                  <a:close/>
                  <a:moveTo>
                    <a:pt x="269" y="109"/>
                  </a:moveTo>
                  <a:lnTo>
                    <a:pt x="308" y="141"/>
                  </a:lnTo>
                  <a:lnTo>
                    <a:pt x="221" y="191"/>
                  </a:lnTo>
                  <a:lnTo>
                    <a:pt x="182" y="160"/>
                  </a:lnTo>
                  <a:lnTo>
                    <a:pt x="269" y="109"/>
                  </a:lnTo>
                  <a:close/>
                  <a:moveTo>
                    <a:pt x="219" y="20"/>
                  </a:moveTo>
                  <a:lnTo>
                    <a:pt x="306" y="68"/>
                  </a:lnTo>
                  <a:lnTo>
                    <a:pt x="269" y="90"/>
                  </a:lnTo>
                  <a:lnTo>
                    <a:pt x="184" y="41"/>
                  </a:lnTo>
                  <a:lnTo>
                    <a:pt x="219" y="20"/>
                  </a:lnTo>
                  <a:close/>
                  <a:moveTo>
                    <a:pt x="116" y="20"/>
                  </a:moveTo>
                  <a:lnTo>
                    <a:pt x="153" y="41"/>
                  </a:lnTo>
                  <a:lnTo>
                    <a:pt x="68" y="90"/>
                  </a:lnTo>
                  <a:lnTo>
                    <a:pt x="31" y="68"/>
                  </a:lnTo>
                  <a:lnTo>
                    <a:pt x="116" y="20"/>
                  </a:lnTo>
                  <a:close/>
                  <a:moveTo>
                    <a:pt x="68" y="109"/>
                  </a:moveTo>
                  <a:lnTo>
                    <a:pt x="155" y="160"/>
                  </a:lnTo>
                  <a:lnTo>
                    <a:pt x="110" y="191"/>
                  </a:lnTo>
                  <a:lnTo>
                    <a:pt x="29" y="141"/>
                  </a:lnTo>
                  <a:lnTo>
                    <a:pt x="68" y="109"/>
                  </a:lnTo>
                  <a:close/>
                  <a:moveTo>
                    <a:pt x="75" y="187"/>
                  </a:moveTo>
                  <a:lnTo>
                    <a:pt x="112" y="211"/>
                  </a:lnTo>
                  <a:lnTo>
                    <a:pt x="161" y="174"/>
                  </a:lnTo>
                  <a:lnTo>
                    <a:pt x="161" y="262"/>
                  </a:lnTo>
                  <a:lnTo>
                    <a:pt x="75" y="211"/>
                  </a:lnTo>
                  <a:lnTo>
                    <a:pt x="75" y="187"/>
                  </a:lnTo>
                  <a:close/>
                  <a:moveTo>
                    <a:pt x="261" y="211"/>
                  </a:moveTo>
                  <a:lnTo>
                    <a:pt x="176" y="262"/>
                  </a:lnTo>
                  <a:lnTo>
                    <a:pt x="176" y="176"/>
                  </a:lnTo>
                  <a:lnTo>
                    <a:pt x="219" y="211"/>
                  </a:lnTo>
                  <a:lnTo>
                    <a:pt x="261" y="185"/>
                  </a:lnTo>
                  <a:lnTo>
                    <a:pt x="261" y="211"/>
                  </a:ln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defTabSz="896045">
                <a:defRPr/>
              </a:pPr>
              <a:endParaRPr lang="en-US" kern="0">
                <a:solidFill>
                  <a:sysClr val="windowText" lastClr="000000"/>
                </a:solidFill>
                <a:latin typeface="Segoe UI"/>
              </a:endParaRPr>
            </a:p>
          </p:txBody>
        </p:sp>
        <p:sp>
          <p:nvSpPr>
            <p:cNvPr id="134" name="TextBox 133"/>
            <p:cNvSpPr txBox="1"/>
            <p:nvPr/>
          </p:nvSpPr>
          <p:spPr>
            <a:xfrm>
              <a:off x="10531257" y="3497262"/>
              <a:ext cx="1295521" cy="546256"/>
            </a:xfrm>
            <a:prstGeom prst="rect">
              <a:avLst/>
            </a:prstGeom>
            <a:noFill/>
          </p:spPr>
          <p:txBody>
            <a:bodyPr wrap="none" lIns="91427" tIns="45713" rIns="91427" bIns="45713" rtlCol="0">
              <a:spAutoFit/>
            </a:bodyPr>
            <a:lstStyle/>
            <a:p>
              <a:pPr algn="ctr" defTabSz="895325">
                <a:lnSpc>
                  <a:spcPct val="90000"/>
                </a:lnSpc>
                <a:defRPr/>
              </a:pPr>
              <a:r>
                <a:rPr lang="en-US" sz="1600" kern="0" dirty="0">
                  <a:gradFill>
                    <a:gsLst>
                      <a:gs pos="0">
                        <a:srgbClr val="FFFFFF"/>
                      </a:gs>
                      <a:gs pos="100000">
                        <a:srgbClr val="FFFFFF"/>
                      </a:gs>
                    </a:gsLst>
                    <a:lin ang="5400000" scaled="1"/>
                  </a:gradFill>
                  <a:latin typeface="Segoe UI"/>
                </a:rPr>
                <a:t>Staging and</a:t>
              </a:r>
              <a:br>
                <a:rPr lang="en-US" sz="1600" kern="0" dirty="0">
                  <a:gradFill>
                    <a:gsLst>
                      <a:gs pos="0">
                        <a:srgbClr val="FFFFFF"/>
                      </a:gs>
                      <a:gs pos="100000">
                        <a:srgbClr val="FFFFFF"/>
                      </a:gs>
                    </a:gsLst>
                    <a:lin ang="5400000" scaled="1"/>
                  </a:gradFill>
                  <a:latin typeface="Segoe UI"/>
                </a:rPr>
              </a:br>
              <a:r>
                <a:rPr lang="en-US" sz="1600" kern="0" dirty="0">
                  <a:gradFill>
                    <a:gsLst>
                      <a:gs pos="0">
                        <a:srgbClr val="FFFFFF"/>
                      </a:gs>
                      <a:gs pos="100000">
                        <a:srgbClr val="FFFFFF"/>
                      </a:gs>
                    </a:gsLst>
                    <a:lin ang="5400000" scaled="1"/>
                  </a:gradFill>
                  <a:latin typeface="Segoe UI"/>
                </a:rPr>
                <a:t>deployment</a:t>
              </a:r>
            </a:p>
          </p:txBody>
        </p:sp>
      </p:grpSp>
      <p:grpSp>
        <p:nvGrpSpPr>
          <p:cNvPr id="51" name="Group 50"/>
          <p:cNvGrpSpPr/>
          <p:nvPr/>
        </p:nvGrpSpPr>
        <p:grpSpPr>
          <a:xfrm>
            <a:off x="8112697" y="4562173"/>
            <a:ext cx="1832130" cy="1238528"/>
            <a:chOff x="6022194" y="5687270"/>
            <a:chExt cx="1869134" cy="1263363"/>
          </a:xfrm>
        </p:grpSpPr>
        <p:grpSp>
          <p:nvGrpSpPr>
            <p:cNvPr id="52" name="Group 51"/>
            <p:cNvGrpSpPr>
              <a:grpSpLocks noChangeAspect="1"/>
            </p:cNvGrpSpPr>
            <p:nvPr/>
          </p:nvGrpSpPr>
          <p:grpSpPr>
            <a:xfrm>
              <a:off x="6625323" y="5687270"/>
              <a:ext cx="731520" cy="633908"/>
              <a:chOff x="6596640" y="681108"/>
              <a:chExt cx="1125281" cy="876566"/>
            </a:xfrm>
          </p:grpSpPr>
          <p:pic>
            <p:nvPicPr>
              <p:cNvPr id="54" name="Picture 53"/>
              <p:cNvPicPr>
                <a:picLocks noChangeAspect="1"/>
              </p:cNvPicPr>
              <p:nvPr/>
            </p:nvPicPr>
            <p:blipFill>
              <a:blip r:embed="rId3">
                <a:biLevel thresh="25000"/>
              </a:blip>
              <a:stretch>
                <a:fillRect/>
              </a:stretch>
            </p:blipFill>
            <p:spPr>
              <a:xfrm>
                <a:off x="7156959" y="804575"/>
                <a:ext cx="564962" cy="561271"/>
              </a:xfrm>
              <a:prstGeom prst="rect">
                <a:avLst/>
              </a:prstGeom>
            </p:spPr>
          </p:pic>
          <p:pic>
            <p:nvPicPr>
              <p:cNvPr id="55" name="Picture 54"/>
              <p:cNvPicPr>
                <a:picLocks noChangeAspect="1"/>
              </p:cNvPicPr>
              <p:nvPr/>
            </p:nvPicPr>
            <p:blipFill>
              <a:blip r:embed="rId4">
                <a:biLevel thresh="25000"/>
              </a:blip>
              <a:stretch>
                <a:fillRect/>
              </a:stretch>
            </p:blipFill>
            <p:spPr>
              <a:xfrm>
                <a:off x="6596640" y="681108"/>
                <a:ext cx="509844" cy="506511"/>
              </a:xfrm>
              <a:prstGeom prst="rect">
                <a:avLst/>
              </a:prstGeom>
            </p:spPr>
          </p:pic>
          <p:pic>
            <p:nvPicPr>
              <p:cNvPr id="56" name="Picture 55"/>
              <p:cNvPicPr>
                <a:picLocks noChangeAspect="1"/>
              </p:cNvPicPr>
              <p:nvPr/>
            </p:nvPicPr>
            <p:blipFill>
              <a:blip r:embed="rId5">
                <a:biLevel thresh="25000"/>
              </a:blip>
              <a:stretch>
                <a:fillRect/>
              </a:stretch>
            </p:blipFill>
            <p:spPr>
              <a:xfrm>
                <a:off x="6842261" y="1023783"/>
                <a:ext cx="468505" cy="533891"/>
              </a:xfrm>
              <a:prstGeom prst="rect">
                <a:avLst/>
              </a:prstGeom>
            </p:spPr>
          </p:pic>
        </p:grpSp>
        <p:sp>
          <p:nvSpPr>
            <p:cNvPr id="53" name="TextBox 52"/>
            <p:cNvSpPr txBox="1"/>
            <p:nvPr/>
          </p:nvSpPr>
          <p:spPr>
            <a:xfrm>
              <a:off x="6022194" y="6178335"/>
              <a:ext cx="1869134" cy="772298"/>
            </a:xfrm>
            <a:prstGeom prst="rect">
              <a:avLst/>
            </a:prstGeom>
            <a:noFill/>
          </p:spPr>
          <p:txBody>
            <a:bodyPr wrap="square" lIns="91427" tIns="45713" rIns="91427" bIns="45713" rtlCol="0" anchor="b">
              <a:spAutoFit/>
            </a:bodyPr>
            <a:lstStyle/>
            <a:p>
              <a:pPr algn="ctr" defTabSz="895325">
                <a:lnSpc>
                  <a:spcPct val="90000"/>
                </a:lnSpc>
                <a:defRPr/>
              </a:pPr>
              <a:r>
                <a:rPr lang="en-US" sz="1600" kern="0" dirty="0">
                  <a:gradFill>
                    <a:gsLst>
                      <a:gs pos="0">
                        <a:srgbClr val="FFFFFF"/>
                      </a:gs>
                      <a:gs pos="100000">
                        <a:srgbClr val="FFFFFF"/>
                      </a:gs>
                    </a:gsLst>
                    <a:lin ang="5400000" scaled="1"/>
                  </a:gradFill>
                  <a:latin typeface="Segoe UI"/>
                </a:rPr>
                <a:t>Source code control integration</a:t>
              </a:r>
            </a:p>
          </p:txBody>
        </p:sp>
      </p:grpSp>
      <p:sp>
        <p:nvSpPr>
          <p:cNvPr id="7" name="Freeform 5"/>
          <p:cNvSpPr>
            <a:spLocks noChangeAspect="1" noEditPoints="1"/>
          </p:cNvSpPr>
          <p:nvPr/>
        </p:nvSpPr>
        <p:spPr bwMode="auto">
          <a:xfrm>
            <a:off x="273907" y="314416"/>
            <a:ext cx="896425" cy="896552"/>
          </a:xfrm>
          <a:custGeom>
            <a:avLst/>
            <a:gdLst>
              <a:gd name="T0" fmla="*/ 0 w 1458"/>
              <a:gd name="T1" fmla="*/ 0 h 1456"/>
              <a:gd name="T2" fmla="*/ 688 w 1458"/>
              <a:gd name="T3" fmla="*/ 0 h 1456"/>
              <a:gd name="T4" fmla="*/ 688 w 1458"/>
              <a:gd name="T5" fmla="*/ 330 h 1456"/>
              <a:gd name="T6" fmla="*/ 587 w 1458"/>
              <a:gd name="T7" fmla="*/ 381 h 1456"/>
              <a:gd name="T8" fmla="*/ 587 w 1458"/>
              <a:gd name="T9" fmla="*/ 101 h 1456"/>
              <a:gd name="T10" fmla="*/ 101 w 1458"/>
              <a:gd name="T11" fmla="*/ 101 h 1456"/>
              <a:gd name="T12" fmla="*/ 101 w 1458"/>
              <a:gd name="T13" fmla="*/ 587 h 1456"/>
              <a:gd name="T14" fmla="*/ 259 w 1458"/>
              <a:gd name="T15" fmla="*/ 587 h 1456"/>
              <a:gd name="T16" fmla="*/ 199 w 1458"/>
              <a:gd name="T17" fmla="*/ 688 h 1456"/>
              <a:gd name="T18" fmla="*/ 0 w 1458"/>
              <a:gd name="T19" fmla="*/ 688 h 1456"/>
              <a:gd name="T20" fmla="*/ 0 w 1458"/>
              <a:gd name="T21" fmla="*/ 0 h 1456"/>
              <a:gd name="T22" fmla="*/ 770 w 1458"/>
              <a:gd name="T23" fmla="*/ 0 h 1456"/>
              <a:gd name="T24" fmla="*/ 1458 w 1458"/>
              <a:gd name="T25" fmla="*/ 0 h 1456"/>
              <a:gd name="T26" fmla="*/ 1458 w 1458"/>
              <a:gd name="T27" fmla="*/ 688 h 1456"/>
              <a:gd name="T28" fmla="*/ 1155 w 1458"/>
              <a:gd name="T29" fmla="*/ 688 h 1456"/>
              <a:gd name="T30" fmla="*/ 1155 w 1458"/>
              <a:gd name="T31" fmla="*/ 673 h 1456"/>
              <a:gd name="T32" fmla="*/ 1145 w 1458"/>
              <a:gd name="T33" fmla="*/ 587 h 1456"/>
              <a:gd name="T34" fmla="*/ 1357 w 1458"/>
              <a:gd name="T35" fmla="*/ 587 h 1456"/>
              <a:gd name="T36" fmla="*/ 1357 w 1458"/>
              <a:gd name="T37" fmla="*/ 101 h 1456"/>
              <a:gd name="T38" fmla="*/ 871 w 1458"/>
              <a:gd name="T39" fmla="*/ 101 h 1456"/>
              <a:gd name="T40" fmla="*/ 871 w 1458"/>
              <a:gd name="T41" fmla="*/ 322 h 1456"/>
              <a:gd name="T42" fmla="*/ 796 w 1458"/>
              <a:gd name="T43" fmla="*/ 314 h 1456"/>
              <a:gd name="T44" fmla="*/ 770 w 1458"/>
              <a:gd name="T45" fmla="*/ 314 h 1456"/>
              <a:gd name="T46" fmla="*/ 770 w 1458"/>
              <a:gd name="T47" fmla="*/ 0 h 1456"/>
              <a:gd name="T48" fmla="*/ 0 w 1458"/>
              <a:gd name="T49" fmla="*/ 768 h 1456"/>
              <a:gd name="T50" fmla="*/ 185 w 1458"/>
              <a:gd name="T51" fmla="*/ 768 h 1456"/>
              <a:gd name="T52" fmla="*/ 185 w 1458"/>
              <a:gd name="T53" fmla="*/ 774 h 1456"/>
              <a:gd name="T54" fmla="*/ 202 w 1458"/>
              <a:gd name="T55" fmla="*/ 869 h 1456"/>
              <a:gd name="T56" fmla="*/ 101 w 1458"/>
              <a:gd name="T57" fmla="*/ 869 h 1456"/>
              <a:gd name="T58" fmla="*/ 101 w 1458"/>
              <a:gd name="T59" fmla="*/ 1355 h 1456"/>
              <a:gd name="T60" fmla="*/ 587 w 1458"/>
              <a:gd name="T61" fmla="*/ 1355 h 1456"/>
              <a:gd name="T62" fmla="*/ 587 w 1458"/>
              <a:gd name="T63" fmla="*/ 1049 h 1456"/>
              <a:gd name="T64" fmla="*/ 688 w 1458"/>
              <a:gd name="T65" fmla="*/ 1049 h 1456"/>
              <a:gd name="T66" fmla="*/ 688 w 1458"/>
              <a:gd name="T67" fmla="*/ 1456 h 1456"/>
              <a:gd name="T68" fmla="*/ 0 w 1458"/>
              <a:gd name="T69" fmla="*/ 1456 h 1456"/>
              <a:gd name="T70" fmla="*/ 0 w 1458"/>
              <a:gd name="T71" fmla="*/ 768 h 1456"/>
              <a:gd name="T72" fmla="*/ 1243 w 1458"/>
              <a:gd name="T73" fmla="*/ 768 h 1456"/>
              <a:gd name="T74" fmla="*/ 1458 w 1458"/>
              <a:gd name="T75" fmla="*/ 768 h 1456"/>
              <a:gd name="T76" fmla="*/ 1458 w 1458"/>
              <a:gd name="T77" fmla="*/ 1456 h 1456"/>
              <a:gd name="T78" fmla="*/ 770 w 1458"/>
              <a:gd name="T79" fmla="*/ 1456 h 1456"/>
              <a:gd name="T80" fmla="*/ 770 w 1458"/>
              <a:gd name="T81" fmla="*/ 1049 h 1456"/>
              <a:gd name="T82" fmla="*/ 871 w 1458"/>
              <a:gd name="T83" fmla="*/ 1049 h 1456"/>
              <a:gd name="T84" fmla="*/ 871 w 1458"/>
              <a:gd name="T85" fmla="*/ 1355 h 1456"/>
              <a:gd name="T86" fmla="*/ 1357 w 1458"/>
              <a:gd name="T87" fmla="*/ 1355 h 1456"/>
              <a:gd name="T88" fmla="*/ 1357 w 1458"/>
              <a:gd name="T89" fmla="*/ 869 h 1456"/>
              <a:gd name="T90" fmla="*/ 1269 w 1458"/>
              <a:gd name="T91" fmla="*/ 869 h 1456"/>
              <a:gd name="T92" fmla="*/ 1269 w 1458"/>
              <a:gd name="T93" fmla="*/ 862 h 1456"/>
              <a:gd name="T94" fmla="*/ 1243 w 1458"/>
              <a:gd name="T95" fmla="*/ 768 h 1456"/>
              <a:gd name="T96" fmla="*/ 1192 w 1458"/>
              <a:gd name="T97" fmla="*/ 864 h 1456"/>
              <a:gd name="T98" fmla="*/ 1084 w 1458"/>
              <a:gd name="T99" fmla="*/ 972 h 1456"/>
              <a:gd name="T100" fmla="*/ 459 w 1458"/>
              <a:gd name="T101" fmla="*/ 972 h 1456"/>
              <a:gd name="T102" fmla="*/ 261 w 1458"/>
              <a:gd name="T103" fmla="*/ 774 h 1456"/>
              <a:gd name="T104" fmla="*/ 459 w 1458"/>
              <a:gd name="T105" fmla="*/ 576 h 1456"/>
              <a:gd name="T106" fmla="*/ 523 w 1458"/>
              <a:gd name="T107" fmla="*/ 586 h 1456"/>
              <a:gd name="T108" fmla="*/ 795 w 1458"/>
              <a:gd name="T109" fmla="*/ 387 h 1456"/>
              <a:gd name="T110" fmla="*/ 1081 w 1458"/>
              <a:gd name="T111" fmla="*/ 673 h 1456"/>
              <a:gd name="T112" fmla="*/ 1069 w 1458"/>
              <a:gd name="T113" fmla="*/ 757 h 1456"/>
              <a:gd name="T114" fmla="*/ 1084 w 1458"/>
              <a:gd name="T115" fmla="*/ 756 h 1456"/>
              <a:gd name="T116" fmla="*/ 1192 w 1458"/>
              <a:gd name="T117" fmla="*/ 864 h 1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458" h="1456">
                <a:moveTo>
                  <a:pt x="0" y="0"/>
                </a:moveTo>
                <a:cubicBezTo>
                  <a:pt x="688" y="0"/>
                  <a:pt x="688" y="0"/>
                  <a:pt x="688" y="0"/>
                </a:cubicBezTo>
                <a:cubicBezTo>
                  <a:pt x="688" y="330"/>
                  <a:pt x="688" y="330"/>
                  <a:pt x="688" y="330"/>
                </a:cubicBezTo>
                <a:cubicBezTo>
                  <a:pt x="652" y="342"/>
                  <a:pt x="618" y="359"/>
                  <a:pt x="587" y="381"/>
                </a:cubicBezTo>
                <a:cubicBezTo>
                  <a:pt x="587" y="101"/>
                  <a:pt x="587" y="101"/>
                  <a:pt x="587" y="101"/>
                </a:cubicBezTo>
                <a:cubicBezTo>
                  <a:pt x="101" y="101"/>
                  <a:pt x="101" y="101"/>
                  <a:pt x="101" y="101"/>
                </a:cubicBezTo>
                <a:cubicBezTo>
                  <a:pt x="101" y="587"/>
                  <a:pt x="101" y="587"/>
                  <a:pt x="101" y="587"/>
                </a:cubicBezTo>
                <a:cubicBezTo>
                  <a:pt x="259" y="587"/>
                  <a:pt x="259" y="587"/>
                  <a:pt x="259" y="587"/>
                </a:cubicBezTo>
                <a:cubicBezTo>
                  <a:pt x="232" y="616"/>
                  <a:pt x="211" y="650"/>
                  <a:pt x="199" y="688"/>
                </a:cubicBezTo>
                <a:cubicBezTo>
                  <a:pt x="0" y="688"/>
                  <a:pt x="0" y="688"/>
                  <a:pt x="0" y="688"/>
                </a:cubicBezTo>
                <a:cubicBezTo>
                  <a:pt x="0" y="0"/>
                  <a:pt x="0" y="0"/>
                  <a:pt x="0" y="0"/>
                </a:cubicBezTo>
                <a:moveTo>
                  <a:pt x="770" y="0"/>
                </a:moveTo>
                <a:cubicBezTo>
                  <a:pt x="1458" y="0"/>
                  <a:pt x="1458" y="0"/>
                  <a:pt x="1458" y="0"/>
                </a:cubicBezTo>
                <a:cubicBezTo>
                  <a:pt x="1458" y="688"/>
                  <a:pt x="1458" y="688"/>
                  <a:pt x="1458" y="688"/>
                </a:cubicBezTo>
                <a:cubicBezTo>
                  <a:pt x="1155" y="688"/>
                  <a:pt x="1155" y="688"/>
                  <a:pt x="1155" y="688"/>
                </a:cubicBezTo>
                <a:cubicBezTo>
                  <a:pt x="1155" y="683"/>
                  <a:pt x="1155" y="678"/>
                  <a:pt x="1155" y="673"/>
                </a:cubicBezTo>
                <a:cubicBezTo>
                  <a:pt x="1155" y="643"/>
                  <a:pt x="1151" y="614"/>
                  <a:pt x="1145" y="587"/>
                </a:cubicBezTo>
                <a:cubicBezTo>
                  <a:pt x="1357" y="587"/>
                  <a:pt x="1357" y="587"/>
                  <a:pt x="1357" y="587"/>
                </a:cubicBezTo>
                <a:cubicBezTo>
                  <a:pt x="1357" y="101"/>
                  <a:pt x="1357" y="101"/>
                  <a:pt x="1357" y="101"/>
                </a:cubicBezTo>
                <a:cubicBezTo>
                  <a:pt x="871" y="101"/>
                  <a:pt x="871" y="101"/>
                  <a:pt x="871" y="101"/>
                </a:cubicBezTo>
                <a:cubicBezTo>
                  <a:pt x="871" y="322"/>
                  <a:pt x="871" y="322"/>
                  <a:pt x="871" y="322"/>
                </a:cubicBezTo>
                <a:cubicBezTo>
                  <a:pt x="847" y="316"/>
                  <a:pt x="822" y="314"/>
                  <a:pt x="796" y="314"/>
                </a:cubicBezTo>
                <a:cubicBezTo>
                  <a:pt x="787" y="314"/>
                  <a:pt x="779" y="314"/>
                  <a:pt x="770" y="314"/>
                </a:cubicBezTo>
                <a:cubicBezTo>
                  <a:pt x="770" y="0"/>
                  <a:pt x="770" y="0"/>
                  <a:pt x="770" y="0"/>
                </a:cubicBezTo>
                <a:moveTo>
                  <a:pt x="0" y="768"/>
                </a:moveTo>
                <a:cubicBezTo>
                  <a:pt x="185" y="768"/>
                  <a:pt x="185" y="768"/>
                  <a:pt x="185" y="768"/>
                </a:cubicBezTo>
                <a:cubicBezTo>
                  <a:pt x="185" y="770"/>
                  <a:pt x="185" y="772"/>
                  <a:pt x="185" y="774"/>
                </a:cubicBezTo>
                <a:cubicBezTo>
                  <a:pt x="185" y="807"/>
                  <a:pt x="191" y="839"/>
                  <a:pt x="202" y="869"/>
                </a:cubicBezTo>
                <a:cubicBezTo>
                  <a:pt x="101" y="869"/>
                  <a:pt x="101" y="869"/>
                  <a:pt x="101" y="869"/>
                </a:cubicBezTo>
                <a:cubicBezTo>
                  <a:pt x="101" y="1355"/>
                  <a:pt x="101" y="1355"/>
                  <a:pt x="101" y="1355"/>
                </a:cubicBezTo>
                <a:cubicBezTo>
                  <a:pt x="587" y="1355"/>
                  <a:pt x="587" y="1355"/>
                  <a:pt x="587" y="1355"/>
                </a:cubicBezTo>
                <a:cubicBezTo>
                  <a:pt x="587" y="1049"/>
                  <a:pt x="587" y="1049"/>
                  <a:pt x="587" y="1049"/>
                </a:cubicBezTo>
                <a:cubicBezTo>
                  <a:pt x="688" y="1049"/>
                  <a:pt x="688" y="1049"/>
                  <a:pt x="688" y="1049"/>
                </a:cubicBezTo>
                <a:cubicBezTo>
                  <a:pt x="688" y="1456"/>
                  <a:pt x="688" y="1456"/>
                  <a:pt x="688" y="1456"/>
                </a:cubicBezTo>
                <a:cubicBezTo>
                  <a:pt x="0" y="1456"/>
                  <a:pt x="0" y="1456"/>
                  <a:pt x="0" y="1456"/>
                </a:cubicBezTo>
                <a:cubicBezTo>
                  <a:pt x="0" y="768"/>
                  <a:pt x="0" y="768"/>
                  <a:pt x="0" y="768"/>
                </a:cubicBezTo>
                <a:moveTo>
                  <a:pt x="1243" y="768"/>
                </a:moveTo>
                <a:cubicBezTo>
                  <a:pt x="1458" y="768"/>
                  <a:pt x="1458" y="768"/>
                  <a:pt x="1458" y="768"/>
                </a:cubicBezTo>
                <a:cubicBezTo>
                  <a:pt x="1458" y="1456"/>
                  <a:pt x="1458" y="1456"/>
                  <a:pt x="1458" y="1456"/>
                </a:cubicBezTo>
                <a:cubicBezTo>
                  <a:pt x="770" y="1456"/>
                  <a:pt x="770" y="1456"/>
                  <a:pt x="770" y="1456"/>
                </a:cubicBezTo>
                <a:cubicBezTo>
                  <a:pt x="770" y="1049"/>
                  <a:pt x="770" y="1049"/>
                  <a:pt x="770" y="1049"/>
                </a:cubicBezTo>
                <a:cubicBezTo>
                  <a:pt x="871" y="1049"/>
                  <a:pt x="871" y="1049"/>
                  <a:pt x="871" y="1049"/>
                </a:cubicBezTo>
                <a:cubicBezTo>
                  <a:pt x="871" y="1355"/>
                  <a:pt x="871" y="1355"/>
                  <a:pt x="871" y="1355"/>
                </a:cubicBezTo>
                <a:cubicBezTo>
                  <a:pt x="1357" y="1355"/>
                  <a:pt x="1357" y="1355"/>
                  <a:pt x="1357" y="1355"/>
                </a:cubicBezTo>
                <a:cubicBezTo>
                  <a:pt x="1357" y="869"/>
                  <a:pt x="1357" y="869"/>
                  <a:pt x="1357" y="869"/>
                </a:cubicBezTo>
                <a:cubicBezTo>
                  <a:pt x="1269" y="869"/>
                  <a:pt x="1269" y="869"/>
                  <a:pt x="1269" y="869"/>
                </a:cubicBezTo>
                <a:cubicBezTo>
                  <a:pt x="1269" y="867"/>
                  <a:pt x="1269" y="865"/>
                  <a:pt x="1269" y="862"/>
                </a:cubicBezTo>
                <a:cubicBezTo>
                  <a:pt x="1269" y="828"/>
                  <a:pt x="1260" y="796"/>
                  <a:pt x="1243" y="768"/>
                </a:cubicBezTo>
                <a:moveTo>
                  <a:pt x="1192" y="864"/>
                </a:moveTo>
                <a:cubicBezTo>
                  <a:pt x="1192" y="923"/>
                  <a:pt x="1144" y="972"/>
                  <a:pt x="1084" y="972"/>
                </a:cubicBezTo>
                <a:cubicBezTo>
                  <a:pt x="1055" y="972"/>
                  <a:pt x="488" y="972"/>
                  <a:pt x="459" y="972"/>
                </a:cubicBezTo>
                <a:cubicBezTo>
                  <a:pt x="351" y="972"/>
                  <a:pt x="261" y="883"/>
                  <a:pt x="261" y="774"/>
                </a:cubicBezTo>
                <a:cubicBezTo>
                  <a:pt x="261" y="665"/>
                  <a:pt x="351" y="576"/>
                  <a:pt x="459" y="576"/>
                </a:cubicBezTo>
                <a:cubicBezTo>
                  <a:pt x="481" y="576"/>
                  <a:pt x="503" y="579"/>
                  <a:pt x="523" y="586"/>
                </a:cubicBezTo>
                <a:cubicBezTo>
                  <a:pt x="560" y="471"/>
                  <a:pt x="669" y="387"/>
                  <a:pt x="795" y="387"/>
                </a:cubicBezTo>
                <a:cubicBezTo>
                  <a:pt x="952" y="387"/>
                  <a:pt x="1081" y="516"/>
                  <a:pt x="1081" y="673"/>
                </a:cubicBezTo>
                <a:cubicBezTo>
                  <a:pt x="1081" y="702"/>
                  <a:pt x="1077" y="730"/>
                  <a:pt x="1069" y="757"/>
                </a:cubicBezTo>
                <a:cubicBezTo>
                  <a:pt x="1074" y="756"/>
                  <a:pt x="1079" y="756"/>
                  <a:pt x="1084" y="756"/>
                </a:cubicBezTo>
                <a:cubicBezTo>
                  <a:pt x="1144" y="756"/>
                  <a:pt x="1192" y="805"/>
                  <a:pt x="1192" y="864"/>
                </a:cubicBezTo>
              </a:path>
            </a:pathLst>
          </a:custGeom>
          <a:solidFill>
            <a:schemeClr val="accent4"/>
          </a:solidFill>
          <a:ln>
            <a:noFill/>
          </a:ln>
        </p:spPr>
        <p:txBody>
          <a:bodyPr vert="horz" wrap="square" lIns="89623" tIns="44810" rIns="89623" bIns="44810" numCol="1" anchor="t" anchorCtr="0" compatLnSpc="1">
            <a:prstTxWarp prst="textNoShape">
              <a:avLst/>
            </a:prstTxWarp>
          </a:bodyPr>
          <a:lstStyle/>
          <a:p>
            <a:pPr defTabSz="914195"/>
            <a:endParaRPr lang="en-US">
              <a:solidFill>
                <a:srgbClr val="353535"/>
              </a:solidFill>
            </a:endParaRPr>
          </a:p>
        </p:txBody>
      </p:sp>
    </p:spTree>
    <p:extLst>
      <p:ext uri="{BB962C8B-B14F-4D97-AF65-F5344CB8AC3E}">
        <p14:creationId xmlns:p14="http://schemas.microsoft.com/office/powerpoint/2010/main" val="2738168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Basic</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88421" y="1533946"/>
            <a:ext cx="9015161" cy="4669427"/>
          </a:xfrm>
          <a:prstGeom prst="rect">
            <a:avLst/>
          </a:prstGeom>
        </p:spPr>
      </p:pic>
    </p:spTree>
    <p:extLst>
      <p:ext uri="{BB962C8B-B14F-4D97-AF65-F5344CB8AC3E}">
        <p14:creationId xmlns:p14="http://schemas.microsoft.com/office/powerpoint/2010/main" val="329230184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Improved Scalability</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7140" y="1506447"/>
            <a:ext cx="9657723" cy="5216471"/>
          </a:xfrm>
          <a:prstGeom prst="rect">
            <a:avLst/>
          </a:prstGeom>
        </p:spPr>
      </p:pic>
    </p:spTree>
    <p:extLst>
      <p:ext uri="{BB962C8B-B14F-4D97-AF65-F5344CB8AC3E}">
        <p14:creationId xmlns:p14="http://schemas.microsoft.com/office/powerpoint/2010/main" val="133452110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Multi-region</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39553" y="1420073"/>
            <a:ext cx="8312894" cy="5334018"/>
          </a:xfrm>
          <a:prstGeom prst="rect">
            <a:avLst/>
          </a:prstGeom>
        </p:spPr>
      </p:pic>
    </p:spTree>
    <p:extLst>
      <p:ext uri="{BB962C8B-B14F-4D97-AF65-F5344CB8AC3E}">
        <p14:creationId xmlns:p14="http://schemas.microsoft.com/office/powerpoint/2010/main" val="164085384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API Management</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 y="1746540"/>
            <a:ext cx="10058400" cy="4759778"/>
          </a:xfrm>
          <a:prstGeom prst="rect">
            <a:avLst/>
          </a:prstGeom>
        </p:spPr>
      </p:pic>
    </p:spTree>
    <p:extLst>
      <p:ext uri="{BB962C8B-B14F-4D97-AF65-F5344CB8AC3E}">
        <p14:creationId xmlns:p14="http://schemas.microsoft.com/office/powerpoint/2010/main" val="405155240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2" name="Group 21"/>
          <p:cNvGrpSpPr/>
          <p:nvPr/>
        </p:nvGrpSpPr>
        <p:grpSpPr>
          <a:xfrm>
            <a:off x="524573" y="1821565"/>
            <a:ext cx="1886791" cy="1947084"/>
            <a:chOff x="524573" y="1665579"/>
            <a:chExt cx="1886791" cy="1947084"/>
          </a:xfrm>
        </p:grpSpPr>
        <p:pic>
          <p:nvPicPr>
            <p:cNvPr id="4" name="Picture 3"/>
            <p:cNvPicPr>
              <a:picLocks noChangeAspect="1"/>
            </p:cNvPicPr>
            <p:nvPr/>
          </p:nvPicPr>
          <p:blipFill>
            <a:blip r:embed="rId3"/>
            <a:stretch>
              <a:fillRect/>
            </a:stretch>
          </p:blipFill>
          <p:spPr>
            <a:xfrm>
              <a:off x="672632" y="2117238"/>
              <a:ext cx="1590675" cy="1495425"/>
            </a:xfrm>
            <a:prstGeom prst="rect">
              <a:avLst/>
            </a:prstGeom>
          </p:spPr>
        </p:pic>
        <p:sp>
          <p:nvSpPr>
            <p:cNvPr id="12" name="TextBox 11"/>
            <p:cNvSpPr txBox="1"/>
            <p:nvPr/>
          </p:nvSpPr>
          <p:spPr>
            <a:xfrm>
              <a:off x="524573" y="1665579"/>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Virtual Machines</a:t>
              </a:r>
            </a:p>
          </p:txBody>
        </p:sp>
      </p:grpSp>
      <p:grpSp>
        <p:nvGrpSpPr>
          <p:cNvPr id="23" name="Group 22"/>
          <p:cNvGrpSpPr/>
          <p:nvPr/>
        </p:nvGrpSpPr>
        <p:grpSpPr>
          <a:xfrm>
            <a:off x="2756786" y="1822543"/>
            <a:ext cx="1886791" cy="1888956"/>
            <a:chOff x="2756786" y="1666557"/>
            <a:chExt cx="1886791" cy="1888956"/>
          </a:xfrm>
        </p:grpSpPr>
        <p:pic>
          <p:nvPicPr>
            <p:cNvPr id="5" name="Picture 4"/>
            <p:cNvPicPr>
              <a:picLocks noChangeAspect="1"/>
            </p:cNvPicPr>
            <p:nvPr/>
          </p:nvPicPr>
          <p:blipFill>
            <a:blip r:embed="rId4"/>
            <a:stretch>
              <a:fillRect/>
            </a:stretch>
          </p:blipFill>
          <p:spPr>
            <a:xfrm>
              <a:off x="2928657" y="2174388"/>
              <a:ext cx="1543050" cy="1381125"/>
            </a:xfrm>
            <a:prstGeom prst="rect">
              <a:avLst/>
            </a:prstGeom>
          </p:spPr>
        </p:pic>
        <p:sp>
          <p:nvSpPr>
            <p:cNvPr id="13" name="TextBox 12"/>
            <p:cNvSpPr txBox="1"/>
            <p:nvPr/>
          </p:nvSpPr>
          <p:spPr>
            <a:xfrm>
              <a:off x="2756786" y="1666557"/>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Container Service</a:t>
              </a:r>
            </a:p>
          </p:txBody>
        </p:sp>
      </p:grpSp>
      <p:grpSp>
        <p:nvGrpSpPr>
          <p:cNvPr id="24" name="Group 23"/>
          <p:cNvGrpSpPr/>
          <p:nvPr/>
        </p:nvGrpSpPr>
        <p:grpSpPr>
          <a:xfrm>
            <a:off x="4827632" y="1822543"/>
            <a:ext cx="1886791" cy="1984206"/>
            <a:chOff x="4827632" y="1666557"/>
            <a:chExt cx="1886791" cy="1984206"/>
          </a:xfrm>
        </p:grpSpPr>
        <p:pic>
          <p:nvPicPr>
            <p:cNvPr id="9" name="Picture 8"/>
            <p:cNvPicPr>
              <a:picLocks noChangeAspect="1"/>
            </p:cNvPicPr>
            <p:nvPr/>
          </p:nvPicPr>
          <p:blipFill>
            <a:blip r:embed="rId5"/>
            <a:stretch>
              <a:fillRect/>
            </a:stretch>
          </p:blipFill>
          <p:spPr>
            <a:xfrm>
              <a:off x="4985216" y="2079138"/>
              <a:ext cx="1571625" cy="1571625"/>
            </a:xfrm>
            <a:prstGeom prst="rect">
              <a:avLst/>
            </a:prstGeom>
          </p:spPr>
        </p:pic>
        <p:sp>
          <p:nvSpPr>
            <p:cNvPr id="14" name="TextBox 13"/>
            <p:cNvSpPr txBox="1"/>
            <p:nvPr/>
          </p:nvSpPr>
          <p:spPr>
            <a:xfrm>
              <a:off x="4827632" y="1666557"/>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Service Fabric</a:t>
              </a:r>
            </a:p>
          </p:txBody>
        </p:sp>
      </p:grpSp>
      <p:grpSp>
        <p:nvGrpSpPr>
          <p:cNvPr id="25" name="Group 24"/>
          <p:cNvGrpSpPr/>
          <p:nvPr/>
        </p:nvGrpSpPr>
        <p:grpSpPr>
          <a:xfrm>
            <a:off x="7161727" y="1821565"/>
            <a:ext cx="1886791" cy="1832594"/>
            <a:chOff x="7161727" y="1665579"/>
            <a:chExt cx="1886791" cy="1832594"/>
          </a:xfrm>
        </p:grpSpPr>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71901" y="2231728"/>
              <a:ext cx="1266445" cy="1266445"/>
            </a:xfrm>
            <a:prstGeom prst="rect">
              <a:avLst/>
            </a:prstGeom>
          </p:spPr>
        </p:pic>
        <p:sp>
          <p:nvSpPr>
            <p:cNvPr id="15" name="TextBox 14"/>
            <p:cNvSpPr txBox="1"/>
            <p:nvPr/>
          </p:nvSpPr>
          <p:spPr>
            <a:xfrm>
              <a:off x="7161727" y="1665579"/>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App Service</a:t>
              </a:r>
            </a:p>
          </p:txBody>
        </p:sp>
      </p:grpSp>
      <p:grpSp>
        <p:nvGrpSpPr>
          <p:cNvPr id="26" name="Group 25"/>
          <p:cNvGrpSpPr/>
          <p:nvPr/>
        </p:nvGrpSpPr>
        <p:grpSpPr>
          <a:xfrm>
            <a:off x="9318950" y="1824180"/>
            <a:ext cx="1886791" cy="1934944"/>
            <a:chOff x="9318950" y="1668194"/>
            <a:chExt cx="1886791" cy="1934944"/>
          </a:xfrm>
        </p:grpSpPr>
        <p:pic>
          <p:nvPicPr>
            <p:cNvPr id="6" name="Picture 5"/>
            <p:cNvPicPr>
              <a:picLocks noChangeAspect="1"/>
            </p:cNvPicPr>
            <p:nvPr/>
          </p:nvPicPr>
          <p:blipFill>
            <a:blip r:embed="rId7"/>
            <a:stretch>
              <a:fillRect/>
            </a:stretch>
          </p:blipFill>
          <p:spPr>
            <a:xfrm>
              <a:off x="9505109" y="2126763"/>
              <a:ext cx="1514475" cy="1476375"/>
            </a:xfrm>
            <a:prstGeom prst="rect">
              <a:avLst/>
            </a:prstGeom>
          </p:spPr>
        </p:pic>
        <p:sp>
          <p:nvSpPr>
            <p:cNvPr id="16" name="TextBox 15"/>
            <p:cNvSpPr txBox="1"/>
            <p:nvPr/>
          </p:nvSpPr>
          <p:spPr>
            <a:xfrm>
              <a:off x="9318950" y="1668194"/>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Functions</a:t>
              </a:r>
            </a:p>
          </p:txBody>
        </p:sp>
      </p:grpSp>
      <p:sp>
        <p:nvSpPr>
          <p:cNvPr id="17" name="TextBox 16"/>
          <p:cNvSpPr txBox="1"/>
          <p:nvPr/>
        </p:nvSpPr>
        <p:spPr>
          <a:xfrm>
            <a:off x="524573" y="4841928"/>
            <a:ext cx="4303059"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Customer-managed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(IaaS)</a:t>
            </a:r>
          </a:p>
        </p:txBody>
      </p:sp>
      <p:sp>
        <p:nvSpPr>
          <p:cNvPr id="18" name="TextBox 17"/>
          <p:cNvSpPr txBox="1"/>
          <p:nvPr/>
        </p:nvSpPr>
        <p:spPr>
          <a:xfrm>
            <a:off x="4827633" y="4841928"/>
            <a:ext cx="4220886"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Platform-managed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(PaaS)</a:t>
            </a:r>
          </a:p>
        </p:txBody>
      </p:sp>
      <p:sp>
        <p:nvSpPr>
          <p:cNvPr id="19" name="TextBox 18"/>
          <p:cNvSpPr txBox="1"/>
          <p:nvPr/>
        </p:nvSpPr>
        <p:spPr>
          <a:xfrm>
            <a:off x="9505108" y="4841928"/>
            <a:ext cx="1700633"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Code-only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a:t>
            </a:r>
            <a:r>
              <a:rPr kumimoji="0" lang="en-US" sz="1800" b="0" i="0" u="none" strike="noStrike" kern="1200" cap="none" spc="0" normalizeH="0" baseline="0" noProof="0" err="1">
                <a:ln>
                  <a:noFill/>
                </a:ln>
                <a:solidFill>
                  <a:prstClr val="black"/>
                </a:solidFill>
                <a:effectLst/>
                <a:uLnTx/>
                <a:uFillTx/>
                <a:latin typeface="Segoe UI Light" panose="020B0502040204020203" pitchFamily="34" charset="0"/>
                <a:ea typeface="+mn-ea"/>
                <a:cs typeface="Segoe UI Light" panose="020B0502040204020203" pitchFamily="34" charset="0"/>
              </a:rPr>
              <a:t>serverless</a:t>
            </a: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a:t>
            </a:r>
          </a:p>
        </p:txBody>
      </p:sp>
      <p:sp>
        <p:nvSpPr>
          <p:cNvPr id="21" name="TextBox 20"/>
          <p:cNvSpPr txBox="1"/>
          <p:nvPr/>
        </p:nvSpPr>
        <p:spPr>
          <a:xfrm>
            <a:off x="470864" y="297180"/>
            <a:ext cx="9374176" cy="1071062"/>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Azure: The Power Of Choice</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2400" b="0" i="0" u="none" strike="noStrike" kern="1200" cap="none" spc="0" normalizeH="0" baseline="0" noProof="0">
                <a:ln>
                  <a:noFill/>
                </a:ln>
                <a:solidFill>
                  <a:srgbClr val="FF8A00"/>
                </a:solidFill>
                <a:effectLst/>
                <a:uLnTx/>
                <a:uFillTx/>
                <a:latin typeface="Segoe UI Light" panose="020B0502040204020203" pitchFamily="34" charset="0"/>
                <a:ea typeface="+mn-ea"/>
                <a:cs typeface="Segoe UI Light" panose="020B0502040204020203" pitchFamily="34" charset="0"/>
              </a:rPr>
              <a:t>Compute</a:t>
            </a:r>
            <a:endParaRPr kumimoji="0" lang="en-US" sz="4800" b="0" i="0" u="none" strike="noStrike" kern="1200" cap="none" spc="0" normalizeH="0" baseline="0" noProof="0">
              <a:ln>
                <a:noFill/>
              </a:ln>
              <a:solidFill>
                <a:srgbClr val="FF8A00"/>
              </a:solidFill>
              <a:effectLst/>
              <a:uLnTx/>
              <a:uFillTx/>
              <a:latin typeface="Segoe UI Light" panose="020B0502040204020203" pitchFamily="34" charset="0"/>
              <a:ea typeface="+mn-ea"/>
              <a:cs typeface="Segoe UI Light" panose="020B0502040204020203" pitchFamily="34" charset="0"/>
            </a:endParaRPr>
          </a:p>
        </p:txBody>
      </p:sp>
      <p:sp>
        <p:nvSpPr>
          <p:cNvPr id="27" name="Left-Right Arrow 2"/>
          <p:cNvSpPr/>
          <p:nvPr/>
        </p:nvSpPr>
        <p:spPr bwMode="auto">
          <a:xfrm>
            <a:off x="565665" y="3794955"/>
            <a:ext cx="10833004" cy="951723"/>
          </a:xfrm>
          <a:prstGeom prst="leftRightArrow">
            <a:avLst/>
          </a:prstGeom>
          <a:solidFill>
            <a:srgbClr val="00AEEF"/>
          </a:solidFill>
          <a:ln w="9525" cap="flat" cmpd="sng" algn="ctr">
            <a:noFill/>
            <a:prstDash val="solid"/>
            <a:headEnd type="none" w="med" len="med"/>
            <a:tailEnd type="none" w="med" len="med"/>
          </a:ln>
          <a:effectLst/>
        </p:spPr>
        <p:txBody>
          <a:bodyPr vert="horz" wrap="square" lIns="91424" tIns="45713" rIns="91424" bIns="45713" numCol="1" rtlCol="0" anchor="ctr" anchorCtr="0" compatLnSpc="1">
            <a:prstTxWarp prst="textNoShape">
              <a:avLst/>
            </a:prstTxWarp>
          </a:bodyPr>
          <a:lstStyle/>
          <a:p>
            <a:pPr marL="0" marR="0" lvl="0" indent="0" algn="ctr" defTabSz="913985" rtl="0" eaLnBrk="1" fontAlgn="base" latinLnBrk="0" hangingPunct="1">
              <a:lnSpc>
                <a:spcPct val="100000"/>
              </a:lnSpc>
              <a:spcBef>
                <a:spcPct val="0"/>
              </a:spcBef>
              <a:spcAft>
                <a:spcPct val="0"/>
              </a:spcAft>
              <a:buClrTx/>
              <a:buSzTx/>
              <a:buFontTx/>
              <a:buNone/>
              <a:tabLst/>
              <a:defRPr/>
            </a:pPr>
            <a:endParaRPr kumimoji="0" lang="en-US" sz="23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9" name="TextBox 28"/>
          <p:cNvSpPr txBox="1"/>
          <p:nvPr/>
        </p:nvSpPr>
        <p:spPr>
          <a:xfrm>
            <a:off x="1067970" y="4093053"/>
            <a:ext cx="2801954" cy="387799"/>
          </a:xfrm>
          <a:prstGeom prst="rect">
            <a:avLst/>
          </a:prstGeom>
          <a:noFill/>
        </p:spPr>
        <p:txBody>
          <a:bodyPr wrap="square" lIns="0" tIns="0" rIns="0" bIns="0" rtlCol="0">
            <a:spAutoFit/>
          </a:bodyPr>
          <a:lstStyle/>
          <a:p>
            <a:pPr marL="0" marR="0" lvl="0" indent="0" algn="l" defTabSz="914400" rtl="0" eaLnBrk="1" fontAlgn="auto" latinLnBrk="0" hangingPunct="1">
              <a:lnSpc>
                <a:spcPct val="90000"/>
              </a:lnSpc>
              <a:spcBef>
                <a:spcPct val="20000"/>
              </a:spcBef>
              <a:spcAft>
                <a:spcPts val="0"/>
              </a:spcAft>
              <a:buClrTx/>
              <a:buSzPct val="80000"/>
              <a:buFontTx/>
              <a:buNone/>
              <a:tabLst/>
              <a:defRPr/>
            </a:pPr>
            <a:r>
              <a:rPr kumimoji="0" lang="en-US" sz="2800" b="0" i="0" u="none" strike="noStrike" kern="1200" cap="none" spc="0" normalizeH="0" baseline="0" noProof="0">
                <a:ln>
                  <a:noFill/>
                </a:ln>
                <a:solidFill>
                  <a:prstClr val="white"/>
                </a:solidFill>
                <a:effectLst/>
                <a:uLnTx/>
                <a:uFillTx/>
                <a:latin typeface="Calibri" panose="020F0502020204030204"/>
                <a:ea typeface="+mn-ea"/>
                <a:cs typeface="+mn-cs"/>
              </a:rPr>
              <a:t>More Control</a:t>
            </a:r>
          </a:p>
        </p:txBody>
      </p:sp>
      <p:sp>
        <p:nvSpPr>
          <p:cNvPr id="30" name="TextBox 29"/>
          <p:cNvSpPr txBox="1"/>
          <p:nvPr/>
        </p:nvSpPr>
        <p:spPr>
          <a:xfrm>
            <a:off x="8157185" y="4076916"/>
            <a:ext cx="2801954" cy="387799"/>
          </a:xfrm>
          <a:prstGeom prst="rect">
            <a:avLst/>
          </a:prstGeom>
          <a:noFill/>
        </p:spPr>
        <p:txBody>
          <a:bodyPr wrap="square" lIns="0" tIns="0" rIns="0" bIns="0" rtlCol="0">
            <a:spAutoFit/>
          </a:bodyPr>
          <a:lstStyle/>
          <a:p>
            <a:pPr marL="0" marR="0" lvl="0" indent="0" algn="r" defTabSz="914400" rtl="0" eaLnBrk="1" fontAlgn="auto" latinLnBrk="0" hangingPunct="1">
              <a:lnSpc>
                <a:spcPct val="90000"/>
              </a:lnSpc>
              <a:spcBef>
                <a:spcPct val="20000"/>
              </a:spcBef>
              <a:spcAft>
                <a:spcPts val="0"/>
              </a:spcAft>
              <a:buClrTx/>
              <a:buSzPct val="80000"/>
              <a:buFontTx/>
              <a:buNone/>
              <a:tabLst/>
              <a:defRPr/>
            </a:pPr>
            <a:r>
              <a:rPr kumimoji="0" lang="en-US" sz="2800" b="0" i="0" u="none" strike="noStrike" kern="1200" cap="none" spc="0" normalizeH="0" baseline="0" noProof="0">
                <a:ln>
                  <a:noFill/>
                </a:ln>
                <a:solidFill>
                  <a:prstClr val="white"/>
                </a:solidFill>
                <a:effectLst/>
                <a:uLnTx/>
                <a:uFillTx/>
                <a:latin typeface="Calibri" panose="020F0502020204030204"/>
                <a:ea typeface="+mn-ea"/>
                <a:cs typeface="+mn-cs"/>
              </a:rPr>
              <a:t>Focus on the App</a:t>
            </a:r>
          </a:p>
        </p:txBody>
      </p:sp>
    </p:spTree>
    <p:extLst>
      <p:ext uri="{BB962C8B-B14F-4D97-AF65-F5344CB8AC3E}">
        <p14:creationId xmlns:p14="http://schemas.microsoft.com/office/powerpoint/2010/main" val="40186311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1000"/>
                                        <p:tgtEl>
                                          <p:spTgt spid="17"/>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fade">
                                      <p:cBhvr>
                                        <p:cTn id="11" dur="1000"/>
                                        <p:tgtEl>
                                          <p:spTgt spid="22"/>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1000"/>
                                        <p:tgtEl>
                                          <p:spTgt spid="23"/>
                                        </p:tgtEl>
                                      </p:cBhvr>
                                    </p:animEffect>
                                  </p:childTnLst>
                                </p:cTn>
                              </p:par>
                            </p:childTnLst>
                          </p:cTn>
                        </p:par>
                        <p:par>
                          <p:cTn id="16" fill="hold">
                            <p:stCondLst>
                              <p:cond delay="3000"/>
                            </p:stCondLst>
                            <p:childTnLst>
                              <p:par>
                                <p:cTn id="17" presetID="10" presetClass="entr" presetSubtype="0" fill="hold" grpId="0" nodeType="after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1000"/>
                                        <p:tgtEl>
                                          <p:spTgt spid="18"/>
                                        </p:tgtEl>
                                      </p:cBhvr>
                                    </p:animEffect>
                                  </p:childTnLst>
                                </p:cTn>
                              </p:par>
                            </p:childTnLst>
                          </p:cTn>
                        </p:par>
                        <p:par>
                          <p:cTn id="20" fill="hold">
                            <p:stCondLst>
                              <p:cond delay="4000"/>
                            </p:stCondLst>
                            <p:childTnLst>
                              <p:par>
                                <p:cTn id="21" presetID="10" presetClass="entr" presetSubtype="0" fill="hold" nodeType="afterEffect">
                                  <p:stCondLst>
                                    <p:cond delay="0"/>
                                  </p:stCondLst>
                                  <p:childTnLst>
                                    <p:set>
                                      <p:cBhvr>
                                        <p:cTn id="22" dur="1" fill="hold">
                                          <p:stCondLst>
                                            <p:cond delay="0"/>
                                          </p:stCondLst>
                                        </p:cTn>
                                        <p:tgtEl>
                                          <p:spTgt spid="24"/>
                                        </p:tgtEl>
                                        <p:attrNameLst>
                                          <p:attrName>style.visibility</p:attrName>
                                        </p:attrNameLst>
                                      </p:cBhvr>
                                      <p:to>
                                        <p:strVal val="visible"/>
                                      </p:to>
                                    </p:set>
                                    <p:animEffect transition="in" filter="fade">
                                      <p:cBhvr>
                                        <p:cTn id="23" dur="1000"/>
                                        <p:tgtEl>
                                          <p:spTgt spid="24"/>
                                        </p:tgtEl>
                                      </p:cBhvr>
                                    </p:animEffect>
                                  </p:childTnLst>
                                </p:cTn>
                              </p:par>
                            </p:childTnLst>
                          </p:cTn>
                        </p:par>
                        <p:par>
                          <p:cTn id="24" fill="hold">
                            <p:stCondLst>
                              <p:cond delay="5000"/>
                            </p:stCondLst>
                            <p:childTnLst>
                              <p:par>
                                <p:cTn id="25" presetID="10" presetClass="entr" presetSubtype="0" fill="hold" nodeType="after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fade">
                                      <p:cBhvr>
                                        <p:cTn id="27" dur="1000"/>
                                        <p:tgtEl>
                                          <p:spTgt spid="25"/>
                                        </p:tgtEl>
                                      </p:cBhvr>
                                    </p:animEffect>
                                  </p:childTnLst>
                                </p:cTn>
                              </p:par>
                            </p:childTnLst>
                          </p:cTn>
                        </p:par>
                        <p:par>
                          <p:cTn id="28" fill="hold">
                            <p:stCondLst>
                              <p:cond delay="6000"/>
                            </p:stCondLst>
                            <p:childTnLst>
                              <p:par>
                                <p:cTn id="29" presetID="10" presetClass="entr" presetSubtype="0" fill="hold" grpId="0" nodeType="after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fade">
                                      <p:cBhvr>
                                        <p:cTn id="31" dur="1000"/>
                                        <p:tgtEl>
                                          <p:spTgt spid="19"/>
                                        </p:tgtEl>
                                      </p:cBhvr>
                                    </p:animEffect>
                                  </p:childTnLst>
                                </p:cTn>
                              </p:par>
                            </p:childTnLst>
                          </p:cTn>
                        </p:par>
                        <p:par>
                          <p:cTn id="32" fill="hold">
                            <p:stCondLst>
                              <p:cond delay="7000"/>
                            </p:stCondLst>
                            <p:childTnLst>
                              <p:par>
                                <p:cTn id="33" presetID="10" presetClass="entr" presetSubtype="0" fill="hold" nodeType="afterEffect">
                                  <p:stCondLst>
                                    <p:cond delay="0"/>
                                  </p:stCondLst>
                                  <p:childTnLst>
                                    <p:set>
                                      <p:cBhvr>
                                        <p:cTn id="34" dur="1" fill="hold">
                                          <p:stCondLst>
                                            <p:cond delay="0"/>
                                          </p:stCondLst>
                                        </p:cTn>
                                        <p:tgtEl>
                                          <p:spTgt spid="26"/>
                                        </p:tgtEl>
                                        <p:attrNameLst>
                                          <p:attrName>style.visibility</p:attrName>
                                        </p:attrNameLst>
                                      </p:cBhvr>
                                      <p:to>
                                        <p:strVal val="visible"/>
                                      </p:to>
                                    </p:set>
                                    <p:animEffect transition="in" filter="fade">
                                      <p:cBhvr>
                                        <p:cTn id="35" dur="10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9"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What is “</a:t>
            </a:r>
            <a:r>
              <a:rPr lang="en-US" dirty="0" err="1"/>
              <a:t>serverless</a:t>
            </a:r>
            <a:r>
              <a:rPr lang="en-US" dirty="0"/>
              <a:t>” and proposed Benefits</a:t>
            </a:r>
          </a:p>
        </p:txBody>
      </p:sp>
      <p:grpSp>
        <p:nvGrpSpPr>
          <p:cNvPr id="203" name="Group 202"/>
          <p:cNvGrpSpPr/>
          <p:nvPr/>
        </p:nvGrpSpPr>
        <p:grpSpPr>
          <a:xfrm>
            <a:off x="3859609" y="1189176"/>
            <a:ext cx="4192342" cy="5162149"/>
            <a:chOff x="4158354" y="1189176"/>
            <a:chExt cx="4192342" cy="5162149"/>
          </a:xfrm>
        </p:grpSpPr>
        <p:pic>
          <p:nvPicPr>
            <p:cNvPr id="6" name="Picture 5"/>
            <p:cNvPicPr>
              <a:picLocks noChangeAspect="1"/>
            </p:cNvPicPr>
            <p:nvPr/>
          </p:nvPicPr>
          <p:blipFill>
            <a:blip r:embed="rId3"/>
            <a:stretch>
              <a:fillRect/>
            </a:stretch>
          </p:blipFill>
          <p:spPr>
            <a:xfrm>
              <a:off x="4158354" y="1189176"/>
              <a:ext cx="4192342" cy="4192342"/>
            </a:xfrm>
            <a:prstGeom prst="rect">
              <a:avLst/>
            </a:prstGeom>
          </p:spPr>
        </p:pic>
        <p:sp>
          <p:nvSpPr>
            <p:cNvPr id="10" name="TextBox 9"/>
            <p:cNvSpPr txBox="1"/>
            <p:nvPr/>
          </p:nvSpPr>
          <p:spPr>
            <a:xfrm>
              <a:off x="5340125" y="5446462"/>
              <a:ext cx="1828800" cy="904863"/>
            </a:xfrm>
            <a:prstGeom prst="rect">
              <a:avLst/>
            </a:prstGeom>
            <a:noFill/>
          </p:spPr>
          <p:txBody>
            <a:bodyPr wrap="square" lIns="91440" tIns="146304" rIns="182880" bIns="146304" rtlCol="0">
              <a:spAutoFit/>
            </a:bodyPr>
            <a:lstStyle/>
            <a:p>
              <a:pPr marL="0" marR="0" lvl="0" indent="0" algn="ctr" defTabSz="914400" rtl="0" eaLnBrk="1" fontAlgn="auto" latinLnBrk="0" hangingPunct="1">
                <a:lnSpc>
                  <a:spcPct val="90000"/>
                </a:lnSpc>
                <a:spcBef>
                  <a:spcPts val="0"/>
                </a:spcBef>
                <a:spcAft>
                  <a:spcPts val="1200"/>
                </a:spcAft>
                <a:buClrTx/>
                <a:buSzTx/>
                <a:buFontTx/>
                <a:buNone/>
                <a:tabLst/>
                <a:defRPr/>
              </a:pPr>
              <a:r>
                <a:rPr kumimoji="0" lang="en-US" sz="2200" b="0" i="0" u="none" strike="noStrike" kern="1200" cap="none" spc="0" normalizeH="0" baseline="0" noProof="0">
                  <a:ln>
                    <a:noFill/>
                  </a:ln>
                  <a:solidFill>
                    <a:srgbClr val="0078D7"/>
                  </a:solidFill>
                  <a:effectLst/>
                  <a:uLnTx/>
                  <a:uFillTx/>
                  <a:latin typeface="Segoe UI Light"/>
                  <a:ea typeface="+mn-ea"/>
                  <a:cs typeface="Segoe UI"/>
                </a:rPr>
                <a:t>Event-driven scale</a:t>
              </a:r>
            </a:p>
          </p:txBody>
        </p:sp>
      </p:grpSp>
      <p:grpSp>
        <p:nvGrpSpPr>
          <p:cNvPr id="204" name="Group 203"/>
          <p:cNvGrpSpPr/>
          <p:nvPr/>
        </p:nvGrpSpPr>
        <p:grpSpPr>
          <a:xfrm>
            <a:off x="7567771" y="840651"/>
            <a:ext cx="4889392" cy="5510674"/>
            <a:chOff x="7567771" y="840651"/>
            <a:chExt cx="4889392" cy="5510674"/>
          </a:xfrm>
        </p:grpSpPr>
        <p:pic>
          <p:nvPicPr>
            <p:cNvPr id="7" name="Picture 6"/>
            <p:cNvPicPr>
              <a:picLocks noChangeAspect="1"/>
            </p:cNvPicPr>
            <p:nvPr/>
          </p:nvPicPr>
          <p:blipFill>
            <a:blip r:embed="rId4"/>
            <a:stretch>
              <a:fillRect/>
            </a:stretch>
          </p:blipFill>
          <p:spPr>
            <a:xfrm>
              <a:off x="7567771" y="840651"/>
              <a:ext cx="4889392" cy="4889392"/>
            </a:xfrm>
            <a:prstGeom prst="rect">
              <a:avLst/>
            </a:prstGeom>
          </p:spPr>
        </p:pic>
        <p:sp>
          <p:nvSpPr>
            <p:cNvPr id="61" name="TextBox 60"/>
            <p:cNvSpPr txBox="1"/>
            <p:nvPr/>
          </p:nvSpPr>
          <p:spPr>
            <a:xfrm>
              <a:off x="9239486" y="5446462"/>
              <a:ext cx="1828800" cy="904863"/>
            </a:xfrm>
            <a:prstGeom prst="rect">
              <a:avLst/>
            </a:prstGeom>
            <a:noFill/>
          </p:spPr>
          <p:txBody>
            <a:bodyPr wrap="square" lIns="91440" tIns="146304" rIns="182880" bIns="146304" rtlCol="0">
              <a:spAutoFit/>
            </a:bodyPr>
            <a:lstStyle/>
            <a:p>
              <a:pPr marL="0" marR="0" lvl="0" indent="0" algn="ctr" defTabSz="914400" rtl="0" eaLnBrk="1" fontAlgn="auto" latinLnBrk="0" hangingPunct="1">
                <a:lnSpc>
                  <a:spcPct val="90000"/>
                </a:lnSpc>
                <a:spcBef>
                  <a:spcPts val="0"/>
                </a:spcBef>
                <a:spcAft>
                  <a:spcPts val="1200"/>
                </a:spcAft>
                <a:buClrTx/>
                <a:buSzTx/>
                <a:buFontTx/>
                <a:buNone/>
                <a:tabLst/>
                <a:defRPr/>
              </a:pPr>
              <a:r>
                <a:rPr kumimoji="0" lang="en-US" sz="2200" b="0" i="0" u="none" strike="noStrike" kern="1200" cap="none" spc="0" normalizeH="0" baseline="0" noProof="0">
                  <a:ln>
                    <a:noFill/>
                  </a:ln>
                  <a:solidFill>
                    <a:srgbClr val="0078D7"/>
                  </a:solidFill>
                  <a:effectLst/>
                  <a:uLnTx/>
                  <a:uFillTx/>
                  <a:latin typeface="Segoe UI Light"/>
                  <a:ea typeface="+mn-ea"/>
                  <a:cs typeface="Segoe UI"/>
                </a:rPr>
                <a:t>Sub-second billing</a:t>
              </a:r>
            </a:p>
          </p:txBody>
        </p:sp>
      </p:grpSp>
      <p:grpSp>
        <p:nvGrpSpPr>
          <p:cNvPr id="202" name="Group 201"/>
          <p:cNvGrpSpPr/>
          <p:nvPr/>
        </p:nvGrpSpPr>
        <p:grpSpPr>
          <a:xfrm>
            <a:off x="825302" y="779528"/>
            <a:ext cx="2560320" cy="5571797"/>
            <a:chOff x="825302" y="779528"/>
            <a:chExt cx="2560320" cy="5571797"/>
          </a:xfrm>
        </p:grpSpPr>
        <p:sp>
          <p:nvSpPr>
            <p:cNvPr id="60" name="TextBox 59"/>
            <p:cNvSpPr txBox="1"/>
            <p:nvPr/>
          </p:nvSpPr>
          <p:spPr>
            <a:xfrm>
              <a:off x="1300172" y="5446462"/>
              <a:ext cx="1828800" cy="904863"/>
            </a:xfrm>
            <a:prstGeom prst="rect">
              <a:avLst/>
            </a:prstGeom>
            <a:noFill/>
          </p:spPr>
          <p:txBody>
            <a:bodyPr wrap="square" lIns="91440" tIns="146304" rIns="182880" bIns="146304" rtlCol="0">
              <a:spAutoFit/>
            </a:bodyPr>
            <a:lstStyle/>
            <a:p>
              <a:pPr marL="0" marR="0" lvl="0" indent="0" algn="ctr" defTabSz="914400" rtl="0" eaLnBrk="1" fontAlgn="auto" latinLnBrk="0" hangingPunct="1">
                <a:lnSpc>
                  <a:spcPct val="90000"/>
                </a:lnSpc>
                <a:spcBef>
                  <a:spcPts val="0"/>
                </a:spcBef>
                <a:spcAft>
                  <a:spcPts val="1200"/>
                </a:spcAft>
                <a:buClrTx/>
                <a:buSzTx/>
                <a:buFontTx/>
                <a:buNone/>
                <a:tabLst/>
                <a:defRPr/>
              </a:pPr>
              <a:r>
                <a:rPr kumimoji="0" lang="en-US" sz="2200" b="0" i="0" u="none" strike="noStrike" kern="1200" cap="none" spc="0" normalizeH="0" baseline="0" noProof="0">
                  <a:ln>
                    <a:noFill/>
                  </a:ln>
                  <a:solidFill>
                    <a:srgbClr val="0078D7"/>
                  </a:solidFill>
                  <a:effectLst/>
                  <a:uLnTx/>
                  <a:uFillTx/>
                  <a:latin typeface="Segoe UI Light"/>
                  <a:ea typeface="+mn-ea"/>
                  <a:cs typeface="Segoe UI"/>
                </a:rPr>
                <a:t>Abstraction of servers</a:t>
              </a:r>
            </a:p>
          </p:txBody>
        </p:sp>
        <p:grpSp>
          <p:nvGrpSpPr>
            <p:cNvPr id="196" name="Group 195"/>
            <p:cNvGrpSpPr/>
            <p:nvPr/>
          </p:nvGrpSpPr>
          <p:grpSpPr>
            <a:xfrm>
              <a:off x="1300172" y="3826400"/>
              <a:ext cx="1582606" cy="1005115"/>
              <a:chOff x="1217613" y="3254375"/>
              <a:chExt cx="2514600" cy="1597026"/>
            </a:xfrm>
          </p:grpSpPr>
          <p:sp>
            <p:nvSpPr>
              <p:cNvPr id="68" name="Freeform 8"/>
              <p:cNvSpPr>
                <a:spLocks/>
              </p:cNvSpPr>
              <p:nvPr/>
            </p:nvSpPr>
            <p:spPr bwMode="auto">
              <a:xfrm>
                <a:off x="1217613" y="3751263"/>
                <a:ext cx="2514600" cy="701675"/>
              </a:xfrm>
              <a:custGeom>
                <a:avLst/>
                <a:gdLst>
                  <a:gd name="T0" fmla="*/ 1115 w 1132"/>
                  <a:gd name="T1" fmla="*/ 316 h 316"/>
                  <a:gd name="T2" fmla="*/ 1103 w 1132"/>
                  <a:gd name="T3" fmla="*/ 305 h 316"/>
                  <a:gd name="T4" fmla="*/ 1062 w 1132"/>
                  <a:gd name="T5" fmla="*/ 224 h 316"/>
                  <a:gd name="T6" fmla="*/ 679 w 1132"/>
                  <a:gd name="T7" fmla="*/ 57 h 316"/>
                  <a:gd name="T8" fmla="*/ 315 w 1132"/>
                  <a:gd name="T9" fmla="*/ 39 h 316"/>
                  <a:gd name="T10" fmla="*/ 37 w 1132"/>
                  <a:gd name="T11" fmla="*/ 98 h 316"/>
                  <a:gd name="T12" fmla="*/ 18 w 1132"/>
                  <a:gd name="T13" fmla="*/ 129 h 316"/>
                  <a:gd name="T14" fmla="*/ 3 w 1132"/>
                  <a:gd name="T15" fmla="*/ 133 h 316"/>
                  <a:gd name="T16" fmla="*/ 26 w 1132"/>
                  <a:gd name="T17" fmla="*/ 86 h 316"/>
                  <a:gd name="T18" fmla="*/ 682 w 1132"/>
                  <a:gd name="T19" fmla="*/ 41 h 316"/>
                  <a:gd name="T20" fmla="*/ 1075 w 1132"/>
                  <a:gd name="T21" fmla="*/ 213 h 316"/>
                  <a:gd name="T22" fmla="*/ 1115 w 1132"/>
                  <a:gd name="T23" fmla="*/ 316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32" h="316">
                    <a:moveTo>
                      <a:pt x="1115" y="316"/>
                    </a:moveTo>
                    <a:cubicBezTo>
                      <a:pt x="1103" y="305"/>
                      <a:pt x="1103" y="305"/>
                      <a:pt x="1103" y="305"/>
                    </a:cubicBezTo>
                    <a:cubicBezTo>
                      <a:pt x="1110" y="298"/>
                      <a:pt x="1100" y="268"/>
                      <a:pt x="1062" y="224"/>
                    </a:cubicBezTo>
                    <a:cubicBezTo>
                      <a:pt x="988" y="137"/>
                      <a:pt x="790" y="82"/>
                      <a:pt x="679" y="57"/>
                    </a:cubicBezTo>
                    <a:cubicBezTo>
                      <a:pt x="593" y="37"/>
                      <a:pt x="454" y="30"/>
                      <a:pt x="315" y="39"/>
                    </a:cubicBezTo>
                    <a:cubicBezTo>
                      <a:pt x="175" y="47"/>
                      <a:pt x="68" y="70"/>
                      <a:pt x="37" y="98"/>
                    </a:cubicBezTo>
                    <a:cubicBezTo>
                      <a:pt x="20" y="113"/>
                      <a:pt x="17" y="124"/>
                      <a:pt x="18" y="129"/>
                    </a:cubicBezTo>
                    <a:cubicBezTo>
                      <a:pt x="3" y="133"/>
                      <a:pt x="3" y="133"/>
                      <a:pt x="3" y="133"/>
                    </a:cubicBezTo>
                    <a:cubicBezTo>
                      <a:pt x="0" y="124"/>
                      <a:pt x="1" y="109"/>
                      <a:pt x="26" y="86"/>
                    </a:cubicBezTo>
                    <a:cubicBezTo>
                      <a:pt x="101" y="18"/>
                      <a:pt x="498" y="0"/>
                      <a:pt x="682" y="41"/>
                    </a:cubicBezTo>
                    <a:cubicBezTo>
                      <a:pt x="796" y="66"/>
                      <a:pt x="997" y="123"/>
                      <a:pt x="1075" y="213"/>
                    </a:cubicBezTo>
                    <a:cubicBezTo>
                      <a:pt x="1115" y="261"/>
                      <a:pt x="1132" y="299"/>
                      <a:pt x="1115" y="316"/>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9" name="Rectangle 9"/>
              <p:cNvSpPr>
                <a:spLocks noChangeArrowheads="1"/>
              </p:cNvSpPr>
              <p:nvPr/>
            </p:nvSpPr>
            <p:spPr bwMode="auto">
              <a:xfrm>
                <a:off x="1260475" y="3768725"/>
                <a:ext cx="942975" cy="1082675"/>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0" name="Rectangle 10"/>
              <p:cNvSpPr>
                <a:spLocks noChangeArrowheads="1"/>
              </p:cNvSpPr>
              <p:nvPr/>
            </p:nvSpPr>
            <p:spPr bwMode="auto">
              <a:xfrm>
                <a:off x="1333500" y="3898900"/>
                <a:ext cx="796925" cy="8207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1" name="Rectangle 11"/>
              <p:cNvSpPr>
                <a:spLocks noChangeArrowheads="1"/>
              </p:cNvSpPr>
              <p:nvPr/>
            </p:nvSpPr>
            <p:spPr bwMode="auto">
              <a:xfrm>
                <a:off x="1368425" y="3940175"/>
                <a:ext cx="727075" cy="1412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2" name="Rectangle 12"/>
              <p:cNvSpPr>
                <a:spLocks noChangeArrowheads="1"/>
              </p:cNvSpPr>
              <p:nvPr/>
            </p:nvSpPr>
            <p:spPr bwMode="auto">
              <a:xfrm>
                <a:off x="1390650" y="396398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3" name="Rectangle 13"/>
              <p:cNvSpPr>
                <a:spLocks noChangeArrowheads="1"/>
              </p:cNvSpPr>
              <p:nvPr/>
            </p:nvSpPr>
            <p:spPr bwMode="auto">
              <a:xfrm>
                <a:off x="1422400" y="396398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4" name="Rectangle 14"/>
              <p:cNvSpPr>
                <a:spLocks noChangeArrowheads="1"/>
              </p:cNvSpPr>
              <p:nvPr/>
            </p:nvSpPr>
            <p:spPr bwMode="auto">
              <a:xfrm>
                <a:off x="1454150" y="3963988"/>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5" name="Rectangle 15"/>
              <p:cNvSpPr>
                <a:spLocks noChangeArrowheads="1"/>
              </p:cNvSpPr>
              <p:nvPr/>
            </p:nvSpPr>
            <p:spPr bwMode="auto">
              <a:xfrm>
                <a:off x="1484313" y="396398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6" name="Rectangle 16"/>
              <p:cNvSpPr>
                <a:spLocks noChangeArrowheads="1"/>
              </p:cNvSpPr>
              <p:nvPr/>
            </p:nvSpPr>
            <p:spPr bwMode="auto">
              <a:xfrm>
                <a:off x="1516063" y="3963988"/>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7" name="Rectangle 17"/>
              <p:cNvSpPr>
                <a:spLocks noChangeArrowheads="1"/>
              </p:cNvSpPr>
              <p:nvPr/>
            </p:nvSpPr>
            <p:spPr bwMode="auto">
              <a:xfrm>
                <a:off x="1546225" y="396398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8" name="Oval 18"/>
              <p:cNvSpPr>
                <a:spLocks noChangeArrowheads="1"/>
              </p:cNvSpPr>
              <p:nvPr/>
            </p:nvSpPr>
            <p:spPr bwMode="auto">
              <a:xfrm>
                <a:off x="2011363" y="3992563"/>
                <a:ext cx="34925" cy="36513"/>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9" name="Rectangle 19"/>
              <p:cNvSpPr>
                <a:spLocks noChangeArrowheads="1"/>
              </p:cNvSpPr>
              <p:nvPr/>
            </p:nvSpPr>
            <p:spPr bwMode="auto">
              <a:xfrm>
                <a:off x="1368425" y="4119563"/>
                <a:ext cx="727075"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0" name="Rectangle 20"/>
              <p:cNvSpPr>
                <a:spLocks noChangeArrowheads="1"/>
              </p:cNvSpPr>
              <p:nvPr/>
            </p:nvSpPr>
            <p:spPr bwMode="auto">
              <a:xfrm>
                <a:off x="1390650" y="4144963"/>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1" name="Rectangle 21"/>
              <p:cNvSpPr>
                <a:spLocks noChangeArrowheads="1"/>
              </p:cNvSpPr>
              <p:nvPr/>
            </p:nvSpPr>
            <p:spPr bwMode="auto">
              <a:xfrm>
                <a:off x="1422400" y="4144963"/>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2" name="Rectangle 22"/>
              <p:cNvSpPr>
                <a:spLocks noChangeArrowheads="1"/>
              </p:cNvSpPr>
              <p:nvPr/>
            </p:nvSpPr>
            <p:spPr bwMode="auto">
              <a:xfrm>
                <a:off x="1454150" y="4144963"/>
                <a:ext cx="142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3" name="Rectangle 23"/>
              <p:cNvSpPr>
                <a:spLocks noChangeArrowheads="1"/>
              </p:cNvSpPr>
              <p:nvPr/>
            </p:nvSpPr>
            <p:spPr bwMode="auto">
              <a:xfrm>
                <a:off x="1484313" y="4144963"/>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4" name="Rectangle 24"/>
              <p:cNvSpPr>
                <a:spLocks noChangeArrowheads="1"/>
              </p:cNvSpPr>
              <p:nvPr/>
            </p:nvSpPr>
            <p:spPr bwMode="auto">
              <a:xfrm>
                <a:off x="1516063" y="4144963"/>
                <a:ext cx="142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5" name="Rectangle 25"/>
              <p:cNvSpPr>
                <a:spLocks noChangeArrowheads="1"/>
              </p:cNvSpPr>
              <p:nvPr/>
            </p:nvSpPr>
            <p:spPr bwMode="auto">
              <a:xfrm>
                <a:off x="1546225" y="4144963"/>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6" name="Oval 26"/>
              <p:cNvSpPr>
                <a:spLocks noChangeArrowheads="1"/>
              </p:cNvSpPr>
              <p:nvPr/>
            </p:nvSpPr>
            <p:spPr bwMode="auto">
              <a:xfrm>
                <a:off x="2011363" y="4173538"/>
                <a:ext cx="34925"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7" name="Rectangle 27"/>
              <p:cNvSpPr>
                <a:spLocks noChangeArrowheads="1"/>
              </p:cNvSpPr>
              <p:nvPr/>
            </p:nvSpPr>
            <p:spPr bwMode="auto">
              <a:xfrm>
                <a:off x="1368425" y="4300538"/>
                <a:ext cx="727075" cy="1412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8" name="Rectangle 28"/>
              <p:cNvSpPr>
                <a:spLocks noChangeArrowheads="1"/>
              </p:cNvSpPr>
              <p:nvPr/>
            </p:nvSpPr>
            <p:spPr bwMode="auto">
              <a:xfrm>
                <a:off x="1390650" y="432435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9" name="Rectangle 29"/>
              <p:cNvSpPr>
                <a:spLocks noChangeArrowheads="1"/>
              </p:cNvSpPr>
              <p:nvPr/>
            </p:nvSpPr>
            <p:spPr bwMode="auto">
              <a:xfrm>
                <a:off x="1422400" y="432435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0" name="Rectangle 30"/>
              <p:cNvSpPr>
                <a:spLocks noChangeArrowheads="1"/>
              </p:cNvSpPr>
              <p:nvPr/>
            </p:nvSpPr>
            <p:spPr bwMode="auto">
              <a:xfrm>
                <a:off x="1454150" y="4324350"/>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1" name="Rectangle 31"/>
              <p:cNvSpPr>
                <a:spLocks noChangeArrowheads="1"/>
              </p:cNvSpPr>
              <p:nvPr/>
            </p:nvSpPr>
            <p:spPr bwMode="auto">
              <a:xfrm>
                <a:off x="1484313" y="432435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2" name="Rectangle 32"/>
              <p:cNvSpPr>
                <a:spLocks noChangeArrowheads="1"/>
              </p:cNvSpPr>
              <p:nvPr/>
            </p:nvSpPr>
            <p:spPr bwMode="auto">
              <a:xfrm>
                <a:off x="1516063" y="4324350"/>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3" name="Rectangle 33"/>
              <p:cNvSpPr>
                <a:spLocks noChangeArrowheads="1"/>
              </p:cNvSpPr>
              <p:nvPr/>
            </p:nvSpPr>
            <p:spPr bwMode="auto">
              <a:xfrm>
                <a:off x="1546225" y="432435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4" name="Oval 34"/>
              <p:cNvSpPr>
                <a:spLocks noChangeArrowheads="1"/>
              </p:cNvSpPr>
              <p:nvPr/>
            </p:nvSpPr>
            <p:spPr bwMode="auto">
              <a:xfrm>
                <a:off x="2011363" y="4352925"/>
                <a:ext cx="34925" cy="36513"/>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5" name="Rectangle 35"/>
              <p:cNvSpPr>
                <a:spLocks noChangeArrowheads="1"/>
              </p:cNvSpPr>
              <p:nvPr/>
            </p:nvSpPr>
            <p:spPr bwMode="auto">
              <a:xfrm>
                <a:off x="1368425" y="4479925"/>
                <a:ext cx="727075"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6" name="Rectangle 36"/>
              <p:cNvSpPr>
                <a:spLocks noChangeArrowheads="1"/>
              </p:cNvSpPr>
              <p:nvPr/>
            </p:nvSpPr>
            <p:spPr bwMode="auto">
              <a:xfrm>
                <a:off x="1390650" y="450373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7" name="Rectangle 37"/>
              <p:cNvSpPr>
                <a:spLocks noChangeArrowheads="1"/>
              </p:cNvSpPr>
              <p:nvPr/>
            </p:nvSpPr>
            <p:spPr bwMode="auto">
              <a:xfrm>
                <a:off x="1422400" y="450373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8" name="Rectangle 38"/>
              <p:cNvSpPr>
                <a:spLocks noChangeArrowheads="1"/>
              </p:cNvSpPr>
              <p:nvPr/>
            </p:nvSpPr>
            <p:spPr bwMode="auto">
              <a:xfrm>
                <a:off x="1454150" y="4503738"/>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9" name="Rectangle 39"/>
              <p:cNvSpPr>
                <a:spLocks noChangeArrowheads="1"/>
              </p:cNvSpPr>
              <p:nvPr/>
            </p:nvSpPr>
            <p:spPr bwMode="auto">
              <a:xfrm>
                <a:off x="1484313" y="450373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0" name="Rectangle 40"/>
              <p:cNvSpPr>
                <a:spLocks noChangeArrowheads="1"/>
              </p:cNvSpPr>
              <p:nvPr/>
            </p:nvSpPr>
            <p:spPr bwMode="auto">
              <a:xfrm>
                <a:off x="1516063" y="4503738"/>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1" name="Rectangle 41"/>
              <p:cNvSpPr>
                <a:spLocks noChangeArrowheads="1"/>
              </p:cNvSpPr>
              <p:nvPr/>
            </p:nvSpPr>
            <p:spPr bwMode="auto">
              <a:xfrm>
                <a:off x="1546225" y="450373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2" name="Oval 42"/>
              <p:cNvSpPr>
                <a:spLocks noChangeArrowheads="1"/>
              </p:cNvSpPr>
              <p:nvPr/>
            </p:nvSpPr>
            <p:spPr bwMode="auto">
              <a:xfrm>
                <a:off x="2011363" y="4533900"/>
                <a:ext cx="34925"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3" name="Rectangle 43"/>
              <p:cNvSpPr>
                <a:spLocks noChangeArrowheads="1"/>
              </p:cNvSpPr>
              <p:nvPr/>
            </p:nvSpPr>
            <p:spPr bwMode="auto">
              <a:xfrm>
                <a:off x="3070225" y="4008438"/>
                <a:ext cx="596900" cy="842963"/>
              </a:xfrm>
              <a:prstGeom prst="rect">
                <a:avLst/>
              </a:prstGeom>
              <a:solidFill>
                <a:srgbClr val="44235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4" name="Rectangle 44"/>
              <p:cNvSpPr>
                <a:spLocks noChangeArrowheads="1"/>
              </p:cNvSpPr>
              <p:nvPr/>
            </p:nvSpPr>
            <p:spPr bwMode="auto">
              <a:xfrm>
                <a:off x="3143250" y="4086225"/>
                <a:ext cx="450850" cy="63341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5" name="Rectangle 45"/>
              <p:cNvSpPr>
                <a:spLocks noChangeArrowheads="1"/>
              </p:cNvSpPr>
              <p:nvPr/>
            </p:nvSpPr>
            <p:spPr bwMode="auto">
              <a:xfrm>
                <a:off x="3178175" y="4125913"/>
                <a:ext cx="381000"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6" name="Rectangle 46"/>
              <p:cNvSpPr>
                <a:spLocks noChangeArrowheads="1"/>
              </p:cNvSpPr>
              <p:nvPr/>
            </p:nvSpPr>
            <p:spPr bwMode="auto">
              <a:xfrm>
                <a:off x="3200400" y="415131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7" name="Rectangle 47"/>
              <p:cNvSpPr>
                <a:spLocks noChangeArrowheads="1"/>
              </p:cNvSpPr>
              <p:nvPr/>
            </p:nvSpPr>
            <p:spPr bwMode="auto">
              <a:xfrm>
                <a:off x="3232150" y="415131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8" name="Rectangle 48"/>
              <p:cNvSpPr>
                <a:spLocks noChangeArrowheads="1"/>
              </p:cNvSpPr>
              <p:nvPr/>
            </p:nvSpPr>
            <p:spPr bwMode="auto">
              <a:xfrm>
                <a:off x="3263900" y="4151313"/>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9" name="Rectangle 49"/>
              <p:cNvSpPr>
                <a:spLocks noChangeArrowheads="1"/>
              </p:cNvSpPr>
              <p:nvPr/>
            </p:nvSpPr>
            <p:spPr bwMode="auto">
              <a:xfrm>
                <a:off x="3294063" y="415131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0" name="Rectangle 50"/>
              <p:cNvSpPr>
                <a:spLocks noChangeArrowheads="1"/>
              </p:cNvSpPr>
              <p:nvPr/>
            </p:nvSpPr>
            <p:spPr bwMode="auto">
              <a:xfrm>
                <a:off x="3325813" y="4151313"/>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1" name="Rectangle 51"/>
              <p:cNvSpPr>
                <a:spLocks noChangeArrowheads="1"/>
              </p:cNvSpPr>
              <p:nvPr/>
            </p:nvSpPr>
            <p:spPr bwMode="auto">
              <a:xfrm>
                <a:off x="3355975" y="415131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2" name="Oval 52"/>
              <p:cNvSpPr>
                <a:spLocks noChangeArrowheads="1"/>
              </p:cNvSpPr>
              <p:nvPr/>
            </p:nvSpPr>
            <p:spPr bwMode="auto">
              <a:xfrm>
                <a:off x="3476625" y="4179888"/>
                <a:ext cx="34925"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3" name="Rectangle 53"/>
              <p:cNvSpPr>
                <a:spLocks noChangeArrowheads="1"/>
              </p:cNvSpPr>
              <p:nvPr/>
            </p:nvSpPr>
            <p:spPr bwMode="auto">
              <a:xfrm>
                <a:off x="3178175" y="4306888"/>
                <a:ext cx="381000" cy="1412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4" name="Rectangle 54"/>
              <p:cNvSpPr>
                <a:spLocks noChangeArrowheads="1"/>
              </p:cNvSpPr>
              <p:nvPr/>
            </p:nvSpPr>
            <p:spPr bwMode="auto">
              <a:xfrm>
                <a:off x="3200400" y="433070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5" name="Rectangle 55"/>
              <p:cNvSpPr>
                <a:spLocks noChangeArrowheads="1"/>
              </p:cNvSpPr>
              <p:nvPr/>
            </p:nvSpPr>
            <p:spPr bwMode="auto">
              <a:xfrm>
                <a:off x="3232150" y="433070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6" name="Rectangle 56"/>
              <p:cNvSpPr>
                <a:spLocks noChangeArrowheads="1"/>
              </p:cNvSpPr>
              <p:nvPr/>
            </p:nvSpPr>
            <p:spPr bwMode="auto">
              <a:xfrm>
                <a:off x="3263900" y="4330700"/>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7" name="Rectangle 57"/>
              <p:cNvSpPr>
                <a:spLocks noChangeArrowheads="1"/>
              </p:cNvSpPr>
              <p:nvPr/>
            </p:nvSpPr>
            <p:spPr bwMode="auto">
              <a:xfrm>
                <a:off x="3294063" y="433070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8" name="Rectangle 58"/>
              <p:cNvSpPr>
                <a:spLocks noChangeArrowheads="1"/>
              </p:cNvSpPr>
              <p:nvPr/>
            </p:nvSpPr>
            <p:spPr bwMode="auto">
              <a:xfrm>
                <a:off x="3325813" y="4330700"/>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9" name="Rectangle 59"/>
              <p:cNvSpPr>
                <a:spLocks noChangeArrowheads="1"/>
              </p:cNvSpPr>
              <p:nvPr/>
            </p:nvSpPr>
            <p:spPr bwMode="auto">
              <a:xfrm>
                <a:off x="3355975" y="433070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0" name="Oval 60"/>
              <p:cNvSpPr>
                <a:spLocks noChangeArrowheads="1"/>
              </p:cNvSpPr>
              <p:nvPr/>
            </p:nvSpPr>
            <p:spPr bwMode="auto">
              <a:xfrm>
                <a:off x="3476625" y="4359275"/>
                <a:ext cx="34925" cy="36513"/>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1" name="Rectangle 61"/>
              <p:cNvSpPr>
                <a:spLocks noChangeArrowheads="1"/>
              </p:cNvSpPr>
              <p:nvPr/>
            </p:nvSpPr>
            <p:spPr bwMode="auto">
              <a:xfrm>
                <a:off x="3178175" y="4486275"/>
                <a:ext cx="381000"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2" name="Rectangle 62"/>
              <p:cNvSpPr>
                <a:spLocks noChangeArrowheads="1"/>
              </p:cNvSpPr>
              <p:nvPr/>
            </p:nvSpPr>
            <p:spPr bwMode="auto">
              <a:xfrm>
                <a:off x="3200400" y="4511675"/>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3" name="Rectangle 63"/>
              <p:cNvSpPr>
                <a:spLocks noChangeArrowheads="1"/>
              </p:cNvSpPr>
              <p:nvPr/>
            </p:nvSpPr>
            <p:spPr bwMode="auto">
              <a:xfrm>
                <a:off x="3232150" y="4511675"/>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4" name="Rectangle 64"/>
              <p:cNvSpPr>
                <a:spLocks noChangeArrowheads="1"/>
              </p:cNvSpPr>
              <p:nvPr/>
            </p:nvSpPr>
            <p:spPr bwMode="auto">
              <a:xfrm>
                <a:off x="3263900" y="4511675"/>
                <a:ext cx="142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5" name="Rectangle 65"/>
              <p:cNvSpPr>
                <a:spLocks noChangeArrowheads="1"/>
              </p:cNvSpPr>
              <p:nvPr/>
            </p:nvSpPr>
            <p:spPr bwMode="auto">
              <a:xfrm>
                <a:off x="3294063" y="4511675"/>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6" name="Rectangle 66"/>
              <p:cNvSpPr>
                <a:spLocks noChangeArrowheads="1"/>
              </p:cNvSpPr>
              <p:nvPr/>
            </p:nvSpPr>
            <p:spPr bwMode="auto">
              <a:xfrm>
                <a:off x="3325813" y="4511675"/>
                <a:ext cx="142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7" name="Rectangle 67"/>
              <p:cNvSpPr>
                <a:spLocks noChangeArrowheads="1"/>
              </p:cNvSpPr>
              <p:nvPr/>
            </p:nvSpPr>
            <p:spPr bwMode="auto">
              <a:xfrm>
                <a:off x="3355975" y="4511675"/>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8" name="Oval 68"/>
              <p:cNvSpPr>
                <a:spLocks noChangeArrowheads="1"/>
              </p:cNvSpPr>
              <p:nvPr/>
            </p:nvSpPr>
            <p:spPr bwMode="auto">
              <a:xfrm>
                <a:off x="3476625" y="4540250"/>
                <a:ext cx="34925"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9" name="Rectangle 69"/>
              <p:cNvSpPr>
                <a:spLocks noChangeArrowheads="1"/>
              </p:cNvSpPr>
              <p:nvPr/>
            </p:nvSpPr>
            <p:spPr bwMode="auto">
              <a:xfrm>
                <a:off x="2259013" y="3254375"/>
                <a:ext cx="763588" cy="159702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0" name="Rectangle 70"/>
              <p:cNvSpPr>
                <a:spLocks noChangeArrowheads="1"/>
              </p:cNvSpPr>
              <p:nvPr/>
            </p:nvSpPr>
            <p:spPr bwMode="auto">
              <a:xfrm>
                <a:off x="2330450" y="3332163"/>
                <a:ext cx="619125" cy="138747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1" name="Rectangle 71"/>
              <p:cNvSpPr>
                <a:spLocks noChangeArrowheads="1"/>
              </p:cNvSpPr>
              <p:nvPr/>
            </p:nvSpPr>
            <p:spPr bwMode="auto">
              <a:xfrm>
                <a:off x="2368550" y="3373438"/>
                <a:ext cx="546100" cy="1412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2" name="Rectangle 72"/>
              <p:cNvSpPr>
                <a:spLocks noChangeArrowheads="1"/>
              </p:cNvSpPr>
              <p:nvPr/>
            </p:nvSpPr>
            <p:spPr bwMode="auto">
              <a:xfrm>
                <a:off x="2387600" y="339725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3" name="Rectangle 73"/>
              <p:cNvSpPr>
                <a:spLocks noChangeArrowheads="1"/>
              </p:cNvSpPr>
              <p:nvPr/>
            </p:nvSpPr>
            <p:spPr bwMode="auto">
              <a:xfrm>
                <a:off x="2419350" y="339725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4" name="Rectangle 74"/>
              <p:cNvSpPr>
                <a:spLocks noChangeArrowheads="1"/>
              </p:cNvSpPr>
              <p:nvPr/>
            </p:nvSpPr>
            <p:spPr bwMode="auto">
              <a:xfrm>
                <a:off x="2451100" y="3397250"/>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5" name="Rectangle 75"/>
              <p:cNvSpPr>
                <a:spLocks noChangeArrowheads="1"/>
              </p:cNvSpPr>
              <p:nvPr/>
            </p:nvSpPr>
            <p:spPr bwMode="auto">
              <a:xfrm>
                <a:off x="2481263" y="339725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6" name="Rectangle 76"/>
              <p:cNvSpPr>
                <a:spLocks noChangeArrowheads="1"/>
              </p:cNvSpPr>
              <p:nvPr/>
            </p:nvSpPr>
            <p:spPr bwMode="auto">
              <a:xfrm>
                <a:off x="2513013" y="339725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7" name="Rectangle 77"/>
              <p:cNvSpPr>
                <a:spLocks noChangeArrowheads="1"/>
              </p:cNvSpPr>
              <p:nvPr/>
            </p:nvSpPr>
            <p:spPr bwMode="auto">
              <a:xfrm>
                <a:off x="2543175" y="339725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8" name="Oval 78"/>
              <p:cNvSpPr>
                <a:spLocks noChangeArrowheads="1"/>
              </p:cNvSpPr>
              <p:nvPr/>
            </p:nvSpPr>
            <p:spPr bwMode="auto">
              <a:xfrm>
                <a:off x="2832100" y="3425825"/>
                <a:ext cx="36513" cy="36513"/>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9" name="Rectangle 79"/>
              <p:cNvSpPr>
                <a:spLocks noChangeArrowheads="1"/>
              </p:cNvSpPr>
              <p:nvPr/>
            </p:nvSpPr>
            <p:spPr bwMode="auto">
              <a:xfrm>
                <a:off x="2368550" y="3552825"/>
                <a:ext cx="546100"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0" name="Rectangle 80"/>
              <p:cNvSpPr>
                <a:spLocks noChangeArrowheads="1"/>
              </p:cNvSpPr>
              <p:nvPr/>
            </p:nvSpPr>
            <p:spPr bwMode="auto">
              <a:xfrm>
                <a:off x="2387600" y="357663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1" name="Rectangle 81"/>
              <p:cNvSpPr>
                <a:spLocks noChangeArrowheads="1"/>
              </p:cNvSpPr>
              <p:nvPr/>
            </p:nvSpPr>
            <p:spPr bwMode="auto">
              <a:xfrm>
                <a:off x="2419350" y="357663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2" name="Rectangle 82"/>
              <p:cNvSpPr>
                <a:spLocks noChangeArrowheads="1"/>
              </p:cNvSpPr>
              <p:nvPr/>
            </p:nvSpPr>
            <p:spPr bwMode="auto">
              <a:xfrm>
                <a:off x="2451100" y="3576638"/>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3" name="Rectangle 83"/>
              <p:cNvSpPr>
                <a:spLocks noChangeArrowheads="1"/>
              </p:cNvSpPr>
              <p:nvPr/>
            </p:nvSpPr>
            <p:spPr bwMode="auto">
              <a:xfrm>
                <a:off x="2481263" y="357663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4" name="Rectangle 84"/>
              <p:cNvSpPr>
                <a:spLocks noChangeArrowheads="1"/>
              </p:cNvSpPr>
              <p:nvPr/>
            </p:nvSpPr>
            <p:spPr bwMode="auto">
              <a:xfrm>
                <a:off x="2513013" y="357663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5" name="Rectangle 85"/>
              <p:cNvSpPr>
                <a:spLocks noChangeArrowheads="1"/>
              </p:cNvSpPr>
              <p:nvPr/>
            </p:nvSpPr>
            <p:spPr bwMode="auto">
              <a:xfrm>
                <a:off x="2543175" y="357663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6" name="Oval 86"/>
              <p:cNvSpPr>
                <a:spLocks noChangeArrowheads="1"/>
              </p:cNvSpPr>
              <p:nvPr/>
            </p:nvSpPr>
            <p:spPr bwMode="auto">
              <a:xfrm>
                <a:off x="2832100" y="3606800"/>
                <a:ext cx="36513"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7" name="Rectangle 87"/>
              <p:cNvSpPr>
                <a:spLocks noChangeArrowheads="1"/>
              </p:cNvSpPr>
              <p:nvPr/>
            </p:nvSpPr>
            <p:spPr bwMode="auto">
              <a:xfrm>
                <a:off x="2368550" y="3732213"/>
                <a:ext cx="546100"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8" name="Rectangle 88"/>
              <p:cNvSpPr>
                <a:spLocks noChangeArrowheads="1"/>
              </p:cNvSpPr>
              <p:nvPr/>
            </p:nvSpPr>
            <p:spPr bwMode="auto">
              <a:xfrm>
                <a:off x="2387600" y="375761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9" name="Rectangle 89"/>
              <p:cNvSpPr>
                <a:spLocks noChangeArrowheads="1"/>
              </p:cNvSpPr>
              <p:nvPr/>
            </p:nvSpPr>
            <p:spPr bwMode="auto">
              <a:xfrm>
                <a:off x="2419350" y="375761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0" name="Rectangle 90"/>
              <p:cNvSpPr>
                <a:spLocks noChangeArrowheads="1"/>
              </p:cNvSpPr>
              <p:nvPr/>
            </p:nvSpPr>
            <p:spPr bwMode="auto">
              <a:xfrm>
                <a:off x="2451100" y="3757613"/>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1" name="Rectangle 91"/>
              <p:cNvSpPr>
                <a:spLocks noChangeArrowheads="1"/>
              </p:cNvSpPr>
              <p:nvPr/>
            </p:nvSpPr>
            <p:spPr bwMode="auto">
              <a:xfrm>
                <a:off x="2481263" y="375761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2" name="Rectangle 92"/>
              <p:cNvSpPr>
                <a:spLocks noChangeArrowheads="1"/>
              </p:cNvSpPr>
              <p:nvPr/>
            </p:nvSpPr>
            <p:spPr bwMode="auto">
              <a:xfrm>
                <a:off x="2513013" y="375761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3" name="Rectangle 93"/>
              <p:cNvSpPr>
                <a:spLocks noChangeArrowheads="1"/>
              </p:cNvSpPr>
              <p:nvPr/>
            </p:nvSpPr>
            <p:spPr bwMode="auto">
              <a:xfrm>
                <a:off x="2543175" y="375761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4" name="Oval 94"/>
              <p:cNvSpPr>
                <a:spLocks noChangeArrowheads="1"/>
              </p:cNvSpPr>
              <p:nvPr/>
            </p:nvSpPr>
            <p:spPr bwMode="auto">
              <a:xfrm>
                <a:off x="2832100" y="3786188"/>
                <a:ext cx="36513"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5" name="Rectangle 95"/>
              <p:cNvSpPr>
                <a:spLocks noChangeArrowheads="1"/>
              </p:cNvSpPr>
              <p:nvPr/>
            </p:nvSpPr>
            <p:spPr bwMode="auto">
              <a:xfrm>
                <a:off x="2368550" y="3913188"/>
                <a:ext cx="546100"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6" name="Rectangle 96"/>
              <p:cNvSpPr>
                <a:spLocks noChangeArrowheads="1"/>
              </p:cNvSpPr>
              <p:nvPr/>
            </p:nvSpPr>
            <p:spPr bwMode="auto">
              <a:xfrm>
                <a:off x="2387600" y="393700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7" name="Rectangle 97"/>
              <p:cNvSpPr>
                <a:spLocks noChangeArrowheads="1"/>
              </p:cNvSpPr>
              <p:nvPr/>
            </p:nvSpPr>
            <p:spPr bwMode="auto">
              <a:xfrm>
                <a:off x="2419350" y="393700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8" name="Rectangle 98"/>
              <p:cNvSpPr>
                <a:spLocks noChangeArrowheads="1"/>
              </p:cNvSpPr>
              <p:nvPr/>
            </p:nvSpPr>
            <p:spPr bwMode="auto">
              <a:xfrm>
                <a:off x="2451100" y="3937000"/>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9" name="Rectangle 99"/>
              <p:cNvSpPr>
                <a:spLocks noChangeArrowheads="1"/>
              </p:cNvSpPr>
              <p:nvPr/>
            </p:nvSpPr>
            <p:spPr bwMode="auto">
              <a:xfrm>
                <a:off x="2481263" y="393700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0" name="Rectangle 100"/>
              <p:cNvSpPr>
                <a:spLocks noChangeArrowheads="1"/>
              </p:cNvSpPr>
              <p:nvPr/>
            </p:nvSpPr>
            <p:spPr bwMode="auto">
              <a:xfrm>
                <a:off x="2513013" y="393700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1" name="Rectangle 101"/>
              <p:cNvSpPr>
                <a:spLocks noChangeArrowheads="1"/>
              </p:cNvSpPr>
              <p:nvPr/>
            </p:nvSpPr>
            <p:spPr bwMode="auto">
              <a:xfrm>
                <a:off x="2543175" y="393700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2" name="Oval 102"/>
              <p:cNvSpPr>
                <a:spLocks noChangeArrowheads="1"/>
              </p:cNvSpPr>
              <p:nvPr/>
            </p:nvSpPr>
            <p:spPr bwMode="auto">
              <a:xfrm>
                <a:off x="2832100" y="3965575"/>
                <a:ext cx="36513" cy="36513"/>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3" name="Rectangle 103"/>
              <p:cNvSpPr>
                <a:spLocks noChangeArrowheads="1"/>
              </p:cNvSpPr>
              <p:nvPr/>
            </p:nvSpPr>
            <p:spPr bwMode="auto">
              <a:xfrm>
                <a:off x="2368550" y="4092575"/>
                <a:ext cx="546100"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4" name="Rectangle 104"/>
              <p:cNvSpPr>
                <a:spLocks noChangeArrowheads="1"/>
              </p:cNvSpPr>
              <p:nvPr/>
            </p:nvSpPr>
            <p:spPr bwMode="auto">
              <a:xfrm>
                <a:off x="2387600" y="4117975"/>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5" name="Rectangle 105"/>
              <p:cNvSpPr>
                <a:spLocks noChangeArrowheads="1"/>
              </p:cNvSpPr>
              <p:nvPr/>
            </p:nvSpPr>
            <p:spPr bwMode="auto">
              <a:xfrm>
                <a:off x="2419350" y="4117975"/>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6" name="Rectangle 106"/>
              <p:cNvSpPr>
                <a:spLocks noChangeArrowheads="1"/>
              </p:cNvSpPr>
              <p:nvPr/>
            </p:nvSpPr>
            <p:spPr bwMode="auto">
              <a:xfrm>
                <a:off x="2451100" y="4117975"/>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7" name="Rectangle 107"/>
              <p:cNvSpPr>
                <a:spLocks noChangeArrowheads="1"/>
              </p:cNvSpPr>
              <p:nvPr/>
            </p:nvSpPr>
            <p:spPr bwMode="auto">
              <a:xfrm>
                <a:off x="2481263" y="4117975"/>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8" name="Rectangle 108"/>
              <p:cNvSpPr>
                <a:spLocks noChangeArrowheads="1"/>
              </p:cNvSpPr>
              <p:nvPr/>
            </p:nvSpPr>
            <p:spPr bwMode="auto">
              <a:xfrm>
                <a:off x="2513013" y="4117975"/>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9" name="Rectangle 109"/>
              <p:cNvSpPr>
                <a:spLocks noChangeArrowheads="1"/>
              </p:cNvSpPr>
              <p:nvPr/>
            </p:nvSpPr>
            <p:spPr bwMode="auto">
              <a:xfrm>
                <a:off x="2543175" y="4117975"/>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0" name="Oval 110"/>
              <p:cNvSpPr>
                <a:spLocks noChangeArrowheads="1"/>
              </p:cNvSpPr>
              <p:nvPr/>
            </p:nvSpPr>
            <p:spPr bwMode="auto">
              <a:xfrm>
                <a:off x="2832100" y="4146550"/>
                <a:ext cx="36513"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1" name="Rectangle 111"/>
              <p:cNvSpPr>
                <a:spLocks noChangeArrowheads="1"/>
              </p:cNvSpPr>
              <p:nvPr/>
            </p:nvSpPr>
            <p:spPr bwMode="auto">
              <a:xfrm>
                <a:off x="2368550" y="4273550"/>
                <a:ext cx="546100" cy="1412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2" name="Rectangle 112"/>
              <p:cNvSpPr>
                <a:spLocks noChangeArrowheads="1"/>
              </p:cNvSpPr>
              <p:nvPr/>
            </p:nvSpPr>
            <p:spPr bwMode="auto">
              <a:xfrm>
                <a:off x="2387600" y="429736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3" name="Rectangle 113"/>
              <p:cNvSpPr>
                <a:spLocks noChangeArrowheads="1"/>
              </p:cNvSpPr>
              <p:nvPr/>
            </p:nvSpPr>
            <p:spPr bwMode="auto">
              <a:xfrm>
                <a:off x="2419350" y="429736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4" name="Rectangle 114"/>
              <p:cNvSpPr>
                <a:spLocks noChangeArrowheads="1"/>
              </p:cNvSpPr>
              <p:nvPr/>
            </p:nvSpPr>
            <p:spPr bwMode="auto">
              <a:xfrm>
                <a:off x="2451100" y="4297363"/>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5" name="Rectangle 115"/>
              <p:cNvSpPr>
                <a:spLocks noChangeArrowheads="1"/>
              </p:cNvSpPr>
              <p:nvPr/>
            </p:nvSpPr>
            <p:spPr bwMode="auto">
              <a:xfrm>
                <a:off x="2481263" y="429736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6" name="Rectangle 116"/>
              <p:cNvSpPr>
                <a:spLocks noChangeArrowheads="1"/>
              </p:cNvSpPr>
              <p:nvPr/>
            </p:nvSpPr>
            <p:spPr bwMode="auto">
              <a:xfrm>
                <a:off x="2513013" y="429736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7" name="Rectangle 117"/>
              <p:cNvSpPr>
                <a:spLocks noChangeArrowheads="1"/>
              </p:cNvSpPr>
              <p:nvPr/>
            </p:nvSpPr>
            <p:spPr bwMode="auto">
              <a:xfrm>
                <a:off x="2543175" y="429736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8" name="Oval 118"/>
              <p:cNvSpPr>
                <a:spLocks noChangeArrowheads="1"/>
              </p:cNvSpPr>
              <p:nvPr/>
            </p:nvSpPr>
            <p:spPr bwMode="auto">
              <a:xfrm>
                <a:off x="2832100" y="4325938"/>
                <a:ext cx="36513" cy="36513"/>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9" name="Rectangle 119"/>
              <p:cNvSpPr>
                <a:spLocks noChangeArrowheads="1"/>
              </p:cNvSpPr>
              <p:nvPr/>
            </p:nvSpPr>
            <p:spPr bwMode="auto">
              <a:xfrm>
                <a:off x="2368550" y="4452938"/>
                <a:ext cx="546100"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0" name="Rectangle 120"/>
              <p:cNvSpPr>
                <a:spLocks noChangeArrowheads="1"/>
              </p:cNvSpPr>
              <p:nvPr/>
            </p:nvSpPr>
            <p:spPr bwMode="auto">
              <a:xfrm>
                <a:off x="2387600" y="4478338"/>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1" name="Rectangle 121"/>
              <p:cNvSpPr>
                <a:spLocks noChangeArrowheads="1"/>
              </p:cNvSpPr>
              <p:nvPr/>
            </p:nvSpPr>
            <p:spPr bwMode="auto">
              <a:xfrm>
                <a:off x="2419350" y="4478338"/>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2" name="Rectangle 122"/>
              <p:cNvSpPr>
                <a:spLocks noChangeArrowheads="1"/>
              </p:cNvSpPr>
              <p:nvPr/>
            </p:nvSpPr>
            <p:spPr bwMode="auto">
              <a:xfrm>
                <a:off x="2451100" y="4478338"/>
                <a:ext cx="142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3" name="Rectangle 123"/>
              <p:cNvSpPr>
                <a:spLocks noChangeArrowheads="1"/>
              </p:cNvSpPr>
              <p:nvPr/>
            </p:nvSpPr>
            <p:spPr bwMode="auto">
              <a:xfrm>
                <a:off x="2481263" y="4478338"/>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4" name="Rectangle 124"/>
              <p:cNvSpPr>
                <a:spLocks noChangeArrowheads="1"/>
              </p:cNvSpPr>
              <p:nvPr/>
            </p:nvSpPr>
            <p:spPr bwMode="auto">
              <a:xfrm>
                <a:off x="2513013" y="4478338"/>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5" name="Rectangle 125"/>
              <p:cNvSpPr>
                <a:spLocks noChangeArrowheads="1"/>
              </p:cNvSpPr>
              <p:nvPr/>
            </p:nvSpPr>
            <p:spPr bwMode="auto">
              <a:xfrm>
                <a:off x="2543175" y="4478338"/>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6" name="Oval 126"/>
              <p:cNvSpPr>
                <a:spLocks noChangeArrowheads="1"/>
              </p:cNvSpPr>
              <p:nvPr/>
            </p:nvSpPr>
            <p:spPr bwMode="auto">
              <a:xfrm>
                <a:off x="2832100" y="4506913"/>
                <a:ext cx="36513"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8" name="Freeform 128"/>
              <p:cNvSpPr>
                <a:spLocks/>
              </p:cNvSpPr>
              <p:nvPr/>
            </p:nvSpPr>
            <p:spPr bwMode="auto">
              <a:xfrm>
                <a:off x="1223963" y="4037013"/>
                <a:ext cx="193675" cy="71438"/>
              </a:xfrm>
              <a:custGeom>
                <a:avLst/>
                <a:gdLst>
                  <a:gd name="T0" fmla="*/ 87 w 87"/>
                  <a:gd name="T1" fmla="*/ 32 h 32"/>
                  <a:gd name="T2" fmla="*/ 0 w 87"/>
                  <a:gd name="T3" fmla="*/ 4 h 32"/>
                  <a:gd name="T4" fmla="*/ 15 w 87"/>
                  <a:gd name="T5" fmla="*/ 0 h 32"/>
                  <a:gd name="T6" fmla="*/ 87 w 87"/>
                  <a:gd name="T7" fmla="*/ 16 h 32"/>
                  <a:gd name="T8" fmla="*/ 87 w 87"/>
                  <a:gd name="T9" fmla="*/ 32 h 32"/>
                </a:gdLst>
                <a:ahLst/>
                <a:cxnLst>
                  <a:cxn ang="0">
                    <a:pos x="T0" y="T1"/>
                  </a:cxn>
                  <a:cxn ang="0">
                    <a:pos x="T2" y="T3"/>
                  </a:cxn>
                  <a:cxn ang="0">
                    <a:pos x="T4" y="T5"/>
                  </a:cxn>
                  <a:cxn ang="0">
                    <a:pos x="T6" y="T7"/>
                  </a:cxn>
                  <a:cxn ang="0">
                    <a:pos x="T8" y="T9"/>
                  </a:cxn>
                </a:cxnLst>
                <a:rect l="0" t="0" r="r" b="b"/>
                <a:pathLst>
                  <a:path w="87" h="32">
                    <a:moveTo>
                      <a:pt x="87" y="32"/>
                    </a:moveTo>
                    <a:cubicBezTo>
                      <a:pt x="39" y="31"/>
                      <a:pt x="5" y="26"/>
                      <a:pt x="0" y="4"/>
                    </a:cubicBezTo>
                    <a:cubicBezTo>
                      <a:pt x="15" y="0"/>
                      <a:pt x="15" y="0"/>
                      <a:pt x="15" y="0"/>
                    </a:cubicBezTo>
                    <a:cubicBezTo>
                      <a:pt x="19" y="15"/>
                      <a:pt x="71" y="16"/>
                      <a:pt x="87" y="16"/>
                    </a:cubicBezTo>
                    <a:lnTo>
                      <a:pt x="87" y="32"/>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3" name="Freeform 133"/>
              <p:cNvSpPr>
                <a:spLocks/>
              </p:cNvSpPr>
              <p:nvPr/>
            </p:nvSpPr>
            <p:spPr bwMode="auto">
              <a:xfrm>
                <a:off x="1516063" y="4059238"/>
                <a:ext cx="2178050" cy="420688"/>
              </a:xfrm>
              <a:custGeom>
                <a:avLst/>
                <a:gdLst>
                  <a:gd name="T0" fmla="*/ 944 w 981"/>
                  <a:gd name="T1" fmla="*/ 189 h 189"/>
                  <a:gd name="T2" fmla="*/ 825 w 981"/>
                  <a:gd name="T3" fmla="*/ 157 h 189"/>
                  <a:gd name="T4" fmla="*/ 446 w 981"/>
                  <a:gd name="T5" fmla="*/ 48 h 189"/>
                  <a:gd name="T6" fmla="*/ 42 w 981"/>
                  <a:gd name="T7" fmla="*/ 21 h 189"/>
                  <a:gd name="T8" fmla="*/ 0 w 981"/>
                  <a:gd name="T9" fmla="*/ 22 h 189"/>
                  <a:gd name="T10" fmla="*/ 0 w 981"/>
                  <a:gd name="T11" fmla="*/ 6 h 189"/>
                  <a:gd name="T12" fmla="*/ 41 w 981"/>
                  <a:gd name="T13" fmla="*/ 5 h 189"/>
                  <a:gd name="T14" fmla="*/ 450 w 981"/>
                  <a:gd name="T15" fmla="*/ 33 h 189"/>
                  <a:gd name="T16" fmla="*/ 831 w 981"/>
                  <a:gd name="T17" fmla="*/ 142 h 189"/>
                  <a:gd name="T18" fmla="*/ 969 w 981"/>
                  <a:gd name="T19" fmla="*/ 166 h 189"/>
                  <a:gd name="T20" fmla="*/ 981 w 981"/>
                  <a:gd name="T21" fmla="*/ 176 h 189"/>
                  <a:gd name="T22" fmla="*/ 944 w 981"/>
                  <a:gd name="T23" fmla="*/ 189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81" h="189">
                    <a:moveTo>
                      <a:pt x="944" y="189"/>
                    </a:moveTo>
                    <a:cubicBezTo>
                      <a:pt x="919" y="189"/>
                      <a:pt x="882" y="176"/>
                      <a:pt x="825" y="157"/>
                    </a:cubicBezTo>
                    <a:cubicBezTo>
                      <a:pt x="746" y="129"/>
                      <a:pt x="626" y="88"/>
                      <a:pt x="446" y="48"/>
                    </a:cubicBezTo>
                    <a:cubicBezTo>
                      <a:pt x="296" y="16"/>
                      <a:pt x="149" y="19"/>
                      <a:pt x="42" y="21"/>
                    </a:cubicBezTo>
                    <a:cubicBezTo>
                      <a:pt x="27" y="22"/>
                      <a:pt x="13" y="22"/>
                      <a:pt x="0" y="22"/>
                    </a:cubicBezTo>
                    <a:cubicBezTo>
                      <a:pt x="0" y="6"/>
                      <a:pt x="0" y="6"/>
                      <a:pt x="0" y="6"/>
                    </a:cubicBezTo>
                    <a:cubicBezTo>
                      <a:pt x="13" y="6"/>
                      <a:pt x="27" y="6"/>
                      <a:pt x="41" y="5"/>
                    </a:cubicBezTo>
                    <a:cubicBezTo>
                      <a:pt x="149" y="3"/>
                      <a:pt x="298" y="0"/>
                      <a:pt x="450" y="33"/>
                    </a:cubicBezTo>
                    <a:cubicBezTo>
                      <a:pt x="631" y="72"/>
                      <a:pt x="751" y="114"/>
                      <a:pt x="831" y="142"/>
                    </a:cubicBezTo>
                    <a:cubicBezTo>
                      <a:pt x="910" y="169"/>
                      <a:pt x="954" y="184"/>
                      <a:pt x="969" y="166"/>
                    </a:cubicBezTo>
                    <a:cubicBezTo>
                      <a:pt x="981" y="176"/>
                      <a:pt x="981" y="176"/>
                      <a:pt x="981" y="176"/>
                    </a:cubicBezTo>
                    <a:cubicBezTo>
                      <a:pt x="973" y="186"/>
                      <a:pt x="959" y="189"/>
                      <a:pt x="944" y="189"/>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200" name="Group 199"/>
            <p:cNvGrpSpPr/>
            <p:nvPr/>
          </p:nvGrpSpPr>
          <p:grpSpPr>
            <a:xfrm>
              <a:off x="1579890" y="3222762"/>
              <a:ext cx="1171619" cy="360361"/>
              <a:chOff x="1268527" y="2790747"/>
              <a:chExt cx="1047750" cy="322262"/>
            </a:xfrm>
          </p:grpSpPr>
          <p:sp>
            <p:nvSpPr>
              <p:cNvPr id="197" name="Freeform 5"/>
              <p:cNvSpPr>
                <a:spLocks/>
              </p:cNvSpPr>
              <p:nvPr/>
            </p:nvSpPr>
            <p:spPr bwMode="auto">
              <a:xfrm>
                <a:off x="1268527" y="2897109"/>
                <a:ext cx="1047750" cy="111125"/>
              </a:xfrm>
              <a:custGeom>
                <a:avLst/>
                <a:gdLst>
                  <a:gd name="T0" fmla="*/ 471 w 471"/>
                  <a:gd name="T1" fmla="*/ 50 h 50"/>
                  <a:gd name="T2" fmla="*/ 418 w 471"/>
                  <a:gd name="T3" fmla="*/ 36 h 50"/>
                  <a:gd name="T4" fmla="*/ 377 w 471"/>
                  <a:gd name="T5" fmla="*/ 26 h 50"/>
                  <a:gd name="T6" fmla="*/ 335 w 471"/>
                  <a:gd name="T7" fmla="*/ 36 h 50"/>
                  <a:gd name="T8" fmla="*/ 282 w 471"/>
                  <a:gd name="T9" fmla="*/ 50 h 50"/>
                  <a:gd name="T10" fmla="*/ 230 w 471"/>
                  <a:gd name="T11" fmla="*/ 36 h 50"/>
                  <a:gd name="T12" fmla="*/ 188 w 471"/>
                  <a:gd name="T13" fmla="*/ 26 h 50"/>
                  <a:gd name="T14" fmla="*/ 147 w 471"/>
                  <a:gd name="T15" fmla="*/ 36 h 50"/>
                  <a:gd name="T16" fmla="*/ 94 w 471"/>
                  <a:gd name="T17" fmla="*/ 50 h 50"/>
                  <a:gd name="T18" fmla="*/ 41 w 471"/>
                  <a:gd name="T19" fmla="*/ 36 h 50"/>
                  <a:gd name="T20" fmla="*/ 0 w 471"/>
                  <a:gd name="T21" fmla="*/ 26 h 50"/>
                  <a:gd name="T22" fmla="*/ 0 w 471"/>
                  <a:gd name="T23" fmla="*/ 0 h 50"/>
                  <a:gd name="T24" fmla="*/ 53 w 471"/>
                  <a:gd name="T25" fmla="*/ 14 h 50"/>
                  <a:gd name="T26" fmla="*/ 94 w 471"/>
                  <a:gd name="T27" fmla="*/ 24 h 50"/>
                  <a:gd name="T28" fmla="*/ 135 w 471"/>
                  <a:gd name="T29" fmla="*/ 14 h 50"/>
                  <a:gd name="T30" fmla="*/ 188 w 471"/>
                  <a:gd name="T31" fmla="*/ 0 h 50"/>
                  <a:gd name="T32" fmla="*/ 241 w 471"/>
                  <a:gd name="T33" fmla="*/ 14 h 50"/>
                  <a:gd name="T34" fmla="*/ 282 w 471"/>
                  <a:gd name="T35" fmla="*/ 24 h 50"/>
                  <a:gd name="T36" fmla="*/ 324 w 471"/>
                  <a:gd name="T37" fmla="*/ 14 h 50"/>
                  <a:gd name="T38" fmla="*/ 377 w 471"/>
                  <a:gd name="T39" fmla="*/ 0 h 50"/>
                  <a:gd name="T40" fmla="*/ 430 w 471"/>
                  <a:gd name="T41" fmla="*/ 14 h 50"/>
                  <a:gd name="T42" fmla="*/ 471 w 471"/>
                  <a:gd name="T43" fmla="*/ 24 h 50"/>
                  <a:gd name="T44" fmla="*/ 471 w 471"/>
                  <a:gd name="T45"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1" h="50">
                    <a:moveTo>
                      <a:pt x="471" y="50"/>
                    </a:moveTo>
                    <a:cubicBezTo>
                      <a:pt x="444" y="50"/>
                      <a:pt x="430" y="43"/>
                      <a:pt x="418" y="36"/>
                    </a:cubicBezTo>
                    <a:cubicBezTo>
                      <a:pt x="407" y="31"/>
                      <a:pt x="397" y="26"/>
                      <a:pt x="377" y="26"/>
                    </a:cubicBezTo>
                    <a:cubicBezTo>
                      <a:pt x="356" y="26"/>
                      <a:pt x="347" y="31"/>
                      <a:pt x="335" y="36"/>
                    </a:cubicBezTo>
                    <a:cubicBezTo>
                      <a:pt x="323" y="43"/>
                      <a:pt x="309" y="50"/>
                      <a:pt x="282" y="50"/>
                    </a:cubicBezTo>
                    <a:cubicBezTo>
                      <a:pt x="256" y="50"/>
                      <a:pt x="242" y="43"/>
                      <a:pt x="230" y="36"/>
                    </a:cubicBezTo>
                    <a:cubicBezTo>
                      <a:pt x="218" y="31"/>
                      <a:pt x="209" y="26"/>
                      <a:pt x="188" y="26"/>
                    </a:cubicBezTo>
                    <a:cubicBezTo>
                      <a:pt x="168" y="26"/>
                      <a:pt x="158" y="31"/>
                      <a:pt x="147" y="36"/>
                    </a:cubicBezTo>
                    <a:cubicBezTo>
                      <a:pt x="135" y="43"/>
                      <a:pt x="121" y="50"/>
                      <a:pt x="94" y="50"/>
                    </a:cubicBezTo>
                    <a:cubicBezTo>
                      <a:pt x="67" y="50"/>
                      <a:pt x="54" y="43"/>
                      <a:pt x="41" y="36"/>
                    </a:cubicBezTo>
                    <a:cubicBezTo>
                      <a:pt x="30" y="31"/>
                      <a:pt x="20" y="26"/>
                      <a:pt x="0" y="26"/>
                    </a:cubicBezTo>
                    <a:cubicBezTo>
                      <a:pt x="0" y="0"/>
                      <a:pt x="0" y="0"/>
                      <a:pt x="0" y="0"/>
                    </a:cubicBezTo>
                    <a:cubicBezTo>
                      <a:pt x="27" y="0"/>
                      <a:pt x="40" y="7"/>
                      <a:pt x="53" y="14"/>
                    </a:cubicBezTo>
                    <a:cubicBezTo>
                      <a:pt x="64" y="19"/>
                      <a:pt x="74" y="24"/>
                      <a:pt x="94" y="24"/>
                    </a:cubicBezTo>
                    <a:cubicBezTo>
                      <a:pt x="115" y="24"/>
                      <a:pt x="124" y="19"/>
                      <a:pt x="135" y="14"/>
                    </a:cubicBezTo>
                    <a:cubicBezTo>
                      <a:pt x="148" y="7"/>
                      <a:pt x="162" y="0"/>
                      <a:pt x="188" y="0"/>
                    </a:cubicBezTo>
                    <a:cubicBezTo>
                      <a:pt x="215" y="0"/>
                      <a:pt x="229" y="7"/>
                      <a:pt x="241" y="14"/>
                    </a:cubicBezTo>
                    <a:cubicBezTo>
                      <a:pt x="252" y="19"/>
                      <a:pt x="262" y="24"/>
                      <a:pt x="282" y="24"/>
                    </a:cubicBezTo>
                    <a:cubicBezTo>
                      <a:pt x="303" y="24"/>
                      <a:pt x="313" y="19"/>
                      <a:pt x="324" y="14"/>
                    </a:cubicBezTo>
                    <a:cubicBezTo>
                      <a:pt x="336" y="7"/>
                      <a:pt x="350" y="0"/>
                      <a:pt x="377" y="0"/>
                    </a:cubicBezTo>
                    <a:cubicBezTo>
                      <a:pt x="403" y="0"/>
                      <a:pt x="417" y="7"/>
                      <a:pt x="430" y="14"/>
                    </a:cubicBezTo>
                    <a:cubicBezTo>
                      <a:pt x="441" y="19"/>
                      <a:pt x="450" y="24"/>
                      <a:pt x="471" y="24"/>
                    </a:cubicBezTo>
                    <a:lnTo>
                      <a:pt x="471" y="5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8" name="Freeform 6"/>
              <p:cNvSpPr>
                <a:spLocks/>
              </p:cNvSpPr>
              <p:nvPr/>
            </p:nvSpPr>
            <p:spPr bwMode="auto">
              <a:xfrm>
                <a:off x="1268527" y="3003472"/>
                <a:ext cx="1047750" cy="109537"/>
              </a:xfrm>
              <a:custGeom>
                <a:avLst/>
                <a:gdLst>
                  <a:gd name="T0" fmla="*/ 471 w 471"/>
                  <a:gd name="T1" fmla="*/ 49 h 49"/>
                  <a:gd name="T2" fmla="*/ 418 w 471"/>
                  <a:gd name="T3" fmla="*/ 36 h 49"/>
                  <a:gd name="T4" fmla="*/ 377 w 471"/>
                  <a:gd name="T5" fmla="*/ 25 h 49"/>
                  <a:gd name="T6" fmla="*/ 335 w 471"/>
                  <a:gd name="T7" fmla="*/ 36 h 49"/>
                  <a:gd name="T8" fmla="*/ 282 w 471"/>
                  <a:gd name="T9" fmla="*/ 49 h 49"/>
                  <a:gd name="T10" fmla="*/ 230 w 471"/>
                  <a:gd name="T11" fmla="*/ 36 h 49"/>
                  <a:gd name="T12" fmla="*/ 188 w 471"/>
                  <a:gd name="T13" fmla="*/ 25 h 49"/>
                  <a:gd name="T14" fmla="*/ 147 w 471"/>
                  <a:gd name="T15" fmla="*/ 36 h 49"/>
                  <a:gd name="T16" fmla="*/ 94 w 471"/>
                  <a:gd name="T17" fmla="*/ 49 h 49"/>
                  <a:gd name="T18" fmla="*/ 41 w 471"/>
                  <a:gd name="T19" fmla="*/ 36 h 49"/>
                  <a:gd name="T20" fmla="*/ 0 w 471"/>
                  <a:gd name="T21" fmla="*/ 25 h 49"/>
                  <a:gd name="T22" fmla="*/ 0 w 471"/>
                  <a:gd name="T23" fmla="*/ 0 h 49"/>
                  <a:gd name="T24" fmla="*/ 53 w 471"/>
                  <a:gd name="T25" fmla="*/ 13 h 49"/>
                  <a:gd name="T26" fmla="*/ 94 w 471"/>
                  <a:gd name="T27" fmla="*/ 24 h 49"/>
                  <a:gd name="T28" fmla="*/ 135 w 471"/>
                  <a:gd name="T29" fmla="*/ 13 h 49"/>
                  <a:gd name="T30" fmla="*/ 188 w 471"/>
                  <a:gd name="T31" fmla="*/ 0 h 49"/>
                  <a:gd name="T32" fmla="*/ 241 w 471"/>
                  <a:gd name="T33" fmla="*/ 13 h 49"/>
                  <a:gd name="T34" fmla="*/ 282 w 471"/>
                  <a:gd name="T35" fmla="*/ 24 h 49"/>
                  <a:gd name="T36" fmla="*/ 324 w 471"/>
                  <a:gd name="T37" fmla="*/ 13 h 49"/>
                  <a:gd name="T38" fmla="*/ 377 w 471"/>
                  <a:gd name="T39" fmla="*/ 0 h 49"/>
                  <a:gd name="T40" fmla="*/ 430 w 471"/>
                  <a:gd name="T41" fmla="*/ 13 h 49"/>
                  <a:gd name="T42" fmla="*/ 471 w 471"/>
                  <a:gd name="T43" fmla="*/ 24 h 49"/>
                  <a:gd name="T44" fmla="*/ 471 w 471"/>
                  <a:gd name="T45"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1" h="49">
                    <a:moveTo>
                      <a:pt x="471" y="49"/>
                    </a:moveTo>
                    <a:cubicBezTo>
                      <a:pt x="444" y="49"/>
                      <a:pt x="430" y="42"/>
                      <a:pt x="418" y="36"/>
                    </a:cubicBezTo>
                    <a:cubicBezTo>
                      <a:pt x="407" y="30"/>
                      <a:pt x="397" y="25"/>
                      <a:pt x="377" y="25"/>
                    </a:cubicBezTo>
                    <a:cubicBezTo>
                      <a:pt x="356" y="25"/>
                      <a:pt x="347" y="30"/>
                      <a:pt x="335" y="36"/>
                    </a:cubicBezTo>
                    <a:cubicBezTo>
                      <a:pt x="323" y="42"/>
                      <a:pt x="309" y="49"/>
                      <a:pt x="282" y="49"/>
                    </a:cubicBezTo>
                    <a:cubicBezTo>
                      <a:pt x="256" y="49"/>
                      <a:pt x="242" y="42"/>
                      <a:pt x="230" y="36"/>
                    </a:cubicBezTo>
                    <a:cubicBezTo>
                      <a:pt x="218" y="30"/>
                      <a:pt x="209" y="25"/>
                      <a:pt x="188" y="25"/>
                    </a:cubicBezTo>
                    <a:cubicBezTo>
                      <a:pt x="168" y="25"/>
                      <a:pt x="158" y="30"/>
                      <a:pt x="147" y="36"/>
                    </a:cubicBezTo>
                    <a:cubicBezTo>
                      <a:pt x="135" y="42"/>
                      <a:pt x="121" y="49"/>
                      <a:pt x="94" y="49"/>
                    </a:cubicBezTo>
                    <a:cubicBezTo>
                      <a:pt x="67" y="49"/>
                      <a:pt x="54" y="42"/>
                      <a:pt x="41" y="36"/>
                    </a:cubicBezTo>
                    <a:cubicBezTo>
                      <a:pt x="30" y="30"/>
                      <a:pt x="20" y="25"/>
                      <a:pt x="0" y="25"/>
                    </a:cubicBezTo>
                    <a:cubicBezTo>
                      <a:pt x="0" y="0"/>
                      <a:pt x="0" y="0"/>
                      <a:pt x="0" y="0"/>
                    </a:cubicBezTo>
                    <a:cubicBezTo>
                      <a:pt x="27" y="0"/>
                      <a:pt x="40" y="7"/>
                      <a:pt x="53" y="13"/>
                    </a:cubicBezTo>
                    <a:cubicBezTo>
                      <a:pt x="64" y="19"/>
                      <a:pt x="74" y="24"/>
                      <a:pt x="94" y="24"/>
                    </a:cubicBezTo>
                    <a:cubicBezTo>
                      <a:pt x="115" y="24"/>
                      <a:pt x="124" y="19"/>
                      <a:pt x="135" y="13"/>
                    </a:cubicBezTo>
                    <a:cubicBezTo>
                      <a:pt x="148" y="7"/>
                      <a:pt x="162" y="0"/>
                      <a:pt x="188" y="0"/>
                    </a:cubicBezTo>
                    <a:cubicBezTo>
                      <a:pt x="215" y="0"/>
                      <a:pt x="229" y="7"/>
                      <a:pt x="241" y="13"/>
                    </a:cubicBezTo>
                    <a:cubicBezTo>
                      <a:pt x="252" y="19"/>
                      <a:pt x="262" y="24"/>
                      <a:pt x="282" y="24"/>
                    </a:cubicBezTo>
                    <a:cubicBezTo>
                      <a:pt x="303" y="24"/>
                      <a:pt x="313" y="19"/>
                      <a:pt x="324" y="13"/>
                    </a:cubicBezTo>
                    <a:cubicBezTo>
                      <a:pt x="336" y="7"/>
                      <a:pt x="350" y="0"/>
                      <a:pt x="377" y="0"/>
                    </a:cubicBezTo>
                    <a:cubicBezTo>
                      <a:pt x="403" y="0"/>
                      <a:pt x="417" y="7"/>
                      <a:pt x="430" y="13"/>
                    </a:cubicBezTo>
                    <a:cubicBezTo>
                      <a:pt x="441" y="19"/>
                      <a:pt x="450" y="24"/>
                      <a:pt x="471" y="24"/>
                    </a:cubicBezTo>
                    <a:lnTo>
                      <a:pt x="471" y="49"/>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9" name="Freeform 7"/>
              <p:cNvSpPr>
                <a:spLocks/>
              </p:cNvSpPr>
              <p:nvPr/>
            </p:nvSpPr>
            <p:spPr bwMode="auto">
              <a:xfrm>
                <a:off x="1268527" y="2790747"/>
                <a:ext cx="1047750" cy="111125"/>
              </a:xfrm>
              <a:custGeom>
                <a:avLst/>
                <a:gdLst>
                  <a:gd name="T0" fmla="*/ 471 w 471"/>
                  <a:gd name="T1" fmla="*/ 50 h 50"/>
                  <a:gd name="T2" fmla="*/ 418 w 471"/>
                  <a:gd name="T3" fmla="*/ 36 h 50"/>
                  <a:gd name="T4" fmla="*/ 377 w 471"/>
                  <a:gd name="T5" fmla="*/ 26 h 50"/>
                  <a:gd name="T6" fmla="*/ 335 w 471"/>
                  <a:gd name="T7" fmla="*/ 36 h 50"/>
                  <a:gd name="T8" fmla="*/ 282 w 471"/>
                  <a:gd name="T9" fmla="*/ 50 h 50"/>
                  <a:gd name="T10" fmla="*/ 230 w 471"/>
                  <a:gd name="T11" fmla="*/ 36 h 50"/>
                  <a:gd name="T12" fmla="*/ 188 w 471"/>
                  <a:gd name="T13" fmla="*/ 26 h 50"/>
                  <a:gd name="T14" fmla="*/ 147 w 471"/>
                  <a:gd name="T15" fmla="*/ 36 h 50"/>
                  <a:gd name="T16" fmla="*/ 94 w 471"/>
                  <a:gd name="T17" fmla="*/ 50 h 50"/>
                  <a:gd name="T18" fmla="*/ 41 w 471"/>
                  <a:gd name="T19" fmla="*/ 36 h 50"/>
                  <a:gd name="T20" fmla="*/ 0 w 471"/>
                  <a:gd name="T21" fmla="*/ 26 h 50"/>
                  <a:gd name="T22" fmla="*/ 0 w 471"/>
                  <a:gd name="T23" fmla="*/ 0 h 50"/>
                  <a:gd name="T24" fmla="*/ 53 w 471"/>
                  <a:gd name="T25" fmla="*/ 14 h 50"/>
                  <a:gd name="T26" fmla="*/ 94 w 471"/>
                  <a:gd name="T27" fmla="*/ 24 h 50"/>
                  <a:gd name="T28" fmla="*/ 135 w 471"/>
                  <a:gd name="T29" fmla="*/ 14 h 50"/>
                  <a:gd name="T30" fmla="*/ 188 w 471"/>
                  <a:gd name="T31" fmla="*/ 0 h 50"/>
                  <a:gd name="T32" fmla="*/ 241 w 471"/>
                  <a:gd name="T33" fmla="*/ 14 h 50"/>
                  <a:gd name="T34" fmla="*/ 282 w 471"/>
                  <a:gd name="T35" fmla="*/ 24 h 50"/>
                  <a:gd name="T36" fmla="*/ 324 w 471"/>
                  <a:gd name="T37" fmla="*/ 14 h 50"/>
                  <a:gd name="T38" fmla="*/ 377 w 471"/>
                  <a:gd name="T39" fmla="*/ 0 h 50"/>
                  <a:gd name="T40" fmla="*/ 430 w 471"/>
                  <a:gd name="T41" fmla="*/ 14 h 50"/>
                  <a:gd name="T42" fmla="*/ 471 w 471"/>
                  <a:gd name="T43" fmla="*/ 24 h 50"/>
                  <a:gd name="T44" fmla="*/ 471 w 471"/>
                  <a:gd name="T45"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1" h="50">
                    <a:moveTo>
                      <a:pt x="471" y="50"/>
                    </a:moveTo>
                    <a:cubicBezTo>
                      <a:pt x="444" y="50"/>
                      <a:pt x="430" y="43"/>
                      <a:pt x="418" y="36"/>
                    </a:cubicBezTo>
                    <a:cubicBezTo>
                      <a:pt x="407" y="31"/>
                      <a:pt x="397" y="26"/>
                      <a:pt x="377" y="26"/>
                    </a:cubicBezTo>
                    <a:cubicBezTo>
                      <a:pt x="356" y="26"/>
                      <a:pt x="347" y="31"/>
                      <a:pt x="335" y="36"/>
                    </a:cubicBezTo>
                    <a:cubicBezTo>
                      <a:pt x="323" y="43"/>
                      <a:pt x="309" y="50"/>
                      <a:pt x="282" y="50"/>
                    </a:cubicBezTo>
                    <a:cubicBezTo>
                      <a:pt x="256" y="50"/>
                      <a:pt x="242" y="43"/>
                      <a:pt x="230" y="36"/>
                    </a:cubicBezTo>
                    <a:cubicBezTo>
                      <a:pt x="218" y="31"/>
                      <a:pt x="209" y="26"/>
                      <a:pt x="188" y="26"/>
                    </a:cubicBezTo>
                    <a:cubicBezTo>
                      <a:pt x="168" y="26"/>
                      <a:pt x="158" y="31"/>
                      <a:pt x="147" y="36"/>
                    </a:cubicBezTo>
                    <a:cubicBezTo>
                      <a:pt x="135" y="43"/>
                      <a:pt x="121" y="50"/>
                      <a:pt x="94" y="50"/>
                    </a:cubicBezTo>
                    <a:cubicBezTo>
                      <a:pt x="67" y="50"/>
                      <a:pt x="54" y="43"/>
                      <a:pt x="41" y="36"/>
                    </a:cubicBezTo>
                    <a:cubicBezTo>
                      <a:pt x="30" y="31"/>
                      <a:pt x="20" y="26"/>
                      <a:pt x="0" y="26"/>
                    </a:cubicBezTo>
                    <a:cubicBezTo>
                      <a:pt x="0" y="0"/>
                      <a:pt x="0" y="0"/>
                      <a:pt x="0" y="0"/>
                    </a:cubicBezTo>
                    <a:cubicBezTo>
                      <a:pt x="27" y="0"/>
                      <a:pt x="40" y="7"/>
                      <a:pt x="53" y="14"/>
                    </a:cubicBezTo>
                    <a:cubicBezTo>
                      <a:pt x="64" y="19"/>
                      <a:pt x="74" y="24"/>
                      <a:pt x="94" y="24"/>
                    </a:cubicBezTo>
                    <a:cubicBezTo>
                      <a:pt x="115" y="24"/>
                      <a:pt x="124" y="19"/>
                      <a:pt x="135" y="14"/>
                    </a:cubicBezTo>
                    <a:cubicBezTo>
                      <a:pt x="148" y="7"/>
                      <a:pt x="162" y="0"/>
                      <a:pt x="188" y="0"/>
                    </a:cubicBezTo>
                    <a:cubicBezTo>
                      <a:pt x="215" y="0"/>
                      <a:pt x="229" y="7"/>
                      <a:pt x="241" y="14"/>
                    </a:cubicBezTo>
                    <a:cubicBezTo>
                      <a:pt x="252" y="19"/>
                      <a:pt x="262" y="24"/>
                      <a:pt x="282" y="24"/>
                    </a:cubicBezTo>
                    <a:cubicBezTo>
                      <a:pt x="303" y="24"/>
                      <a:pt x="313" y="19"/>
                      <a:pt x="324" y="14"/>
                    </a:cubicBezTo>
                    <a:cubicBezTo>
                      <a:pt x="336" y="7"/>
                      <a:pt x="350" y="0"/>
                      <a:pt x="377" y="0"/>
                    </a:cubicBezTo>
                    <a:cubicBezTo>
                      <a:pt x="403" y="0"/>
                      <a:pt x="417" y="7"/>
                      <a:pt x="430" y="14"/>
                    </a:cubicBezTo>
                    <a:cubicBezTo>
                      <a:pt x="441" y="19"/>
                      <a:pt x="450" y="24"/>
                      <a:pt x="471" y="24"/>
                    </a:cubicBezTo>
                    <a:lnTo>
                      <a:pt x="471" y="50"/>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pic>
          <p:nvPicPr>
            <p:cNvPr id="201" name="Picture 200"/>
            <p:cNvPicPr>
              <a:picLocks noChangeAspect="1"/>
            </p:cNvPicPr>
            <p:nvPr/>
          </p:nvPicPr>
          <p:blipFill>
            <a:blip r:embed="rId5"/>
            <a:stretch>
              <a:fillRect/>
            </a:stretch>
          </p:blipFill>
          <p:spPr>
            <a:xfrm>
              <a:off x="825302" y="779528"/>
              <a:ext cx="2560320" cy="2560320"/>
            </a:xfrm>
            <a:prstGeom prst="rect">
              <a:avLst/>
            </a:prstGeom>
          </p:spPr>
        </p:pic>
      </p:grpSp>
    </p:spTree>
    <p:extLst>
      <p:ext uri="{BB962C8B-B14F-4D97-AF65-F5344CB8AC3E}">
        <p14:creationId xmlns:p14="http://schemas.microsoft.com/office/powerpoint/2010/main" val="5292824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20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6BCC4F-2A54-4A56-8733-3CE08E465E7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B83BFA8-C291-431F-8FE9-59E39A88D3C0}"/>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655C7C33-59D1-4501-800B-BD3B52649C70}"/>
              </a:ext>
            </a:extLst>
          </p:cNvPr>
          <p:cNvPicPr>
            <a:picLocks noChangeAspect="1"/>
          </p:cNvPicPr>
          <p:nvPr/>
        </p:nvPicPr>
        <p:blipFill>
          <a:blip r:embed="rId2"/>
          <a:stretch>
            <a:fillRect/>
          </a:stretch>
        </p:blipFill>
        <p:spPr>
          <a:xfrm>
            <a:off x="0" y="228600"/>
            <a:ext cx="12192000" cy="6400800"/>
          </a:xfrm>
          <a:prstGeom prst="rect">
            <a:avLst/>
          </a:prstGeom>
        </p:spPr>
      </p:pic>
    </p:spTree>
    <p:extLst>
      <p:ext uri="{BB962C8B-B14F-4D97-AF65-F5344CB8AC3E}">
        <p14:creationId xmlns:p14="http://schemas.microsoft.com/office/powerpoint/2010/main" val="176273927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1462216" y="290513"/>
            <a:ext cx="10745850" cy="898525"/>
          </a:xfrm>
        </p:spPr>
        <p:txBody>
          <a:bodyPr/>
          <a:lstStyle/>
          <a:p>
            <a:r>
              <a:rPr lang="en-US" sz="5400" dirty="0"/>
              <a:t>Azure Functions</a:t>
            </a:r>
          </a:p>
        </p:txBody>
      </p:sp>
      <p:pic>
        <p:nvPicPr>
          <p:cNvPr id="4" name="Picture 6"/>
          <p:cNvPicPr>
            <a:picLocks noChangeAspect="1"/>
          </p:cNvPicPr>
          <p:nvPr/>
        </p:nvPicPr>
        <p:blipFill>
          <a:blip r:embed="rId3"/>
          <a:stretch>
            <a:fillRect/>
          </a:stretch>
        </p:blipFill>
        <p:spPr>
          <a:xfrm>
            <a:off x="259174" y="438843"/>
            <a:ext cx="891178" cy="786549"/>
          </a:xfrm>
          <a:prstGeom prst="rect">
            <a:avLst/>
          </a:prstGeom>
        </p:spPr>
      </p:pic>
      <p:sp>
        <p:nvSpPr>
          <p:cNvPr id="52" name="TextBox 51"/>
          <p:cNvSpPr txBox="1"/>
          <p:nvPr/>
        </p:nvSpPr>
        <p:spPr>
          <a:xfrm>
            <a:off x="270070" y="1586598"/>
            <a:ext cx="3854081" cy="4804837"/>
          </a:xfrm>
          <a:prstGeom prst="rect">
            <a:avLst/>
          </a:prstGeom>
          <a:solidFill>
            <a:schemeClr val="accent1">
              <a:lumMod val="75000"/>
            </a:schemeClr>
          </a:solidFill>
        </p:spPr>
        <p:txBody>
          <a:bodyPr wrap="square" lIns="179218" tIns="143375" rIns="179218" bIns="143375" rtlCol="0">
            <a:noAutofit/>
          </a:bodyPr>
          <a:lstStyle/>
          <a:p>
            <a:pPr marL="0" marR="0" lvl="0" indent="0" algn="ctr" defTabSz="895470" rtl="0" eaLnBrk="1" fontAlgn="auto" latinLnBrk="0" hangingPunct="1">
              <a:lnSpc>
                <a:spcPct val="90000"/>
              </a:lnSpc>
              <a:spcBef>
                <a:spcPts val="0"/>
              </a:spcBef>
              <a:spcAft>
                <a:spcPts val="0"/>
              </a:spcAft>
              <a:buClrTx/>
              <a:buSzTx/>
              <a:buFontTx/>
              <a:buNone/>
              <a:tabLst>
                <a:tab pos="877830" algn="l"/>
              </a:tabLst>
              <a:defRPr/>
            </a:pPr>
            <a:r>
              <a:rPr kumimoji="0" lang="en-US" sz="2400" b="0" i="0" u="none" strike="noStrike" kern="0" cap="none" spc="0" normalizeH="0" baseline="0" noProof="0" dirty="0" err="1">
                <a:ln>
                  <a:noFill/>
                </a:ln>
                <a:gradFill>
                  <a:gsLst>
                    <a:gs pos="0">
                      <a:srgbClr val="FFFFFF"/>
                    </a:gs>
                    <a:gs pos="100000">
                      <a:srgbClr val="FFFFFF"/>
                    </a:gs>
                  </a:gsLst>
                  <a:lin ang="5400000" scaled="1"/>
                </a:gradFill>
                <a:effectLst/>
                <a:uLnTx/>
                <a:uFillTx/>
                <a:latin typeface="Segoe UI Semilight"/>
                <a:ea typeface="Segoe UI Semilight" charset="0"/>
                <a:cs typeface="Segoe UI Semilight" charset="0"/>
              </a:rPr>
              <a:t>Serverless</a:t>
            </a:r>
            <a:endParaRPr kumimoji="0" lang="en-US" sz="24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a:ea typeface="Segoe UI Semilight" charset="0"/>
              <a:cs typeface="Segoe UI Semilight" charset="0"/>
            </a:endParaRPr>
          </a:p>
        </p:txBody>
      </p:sp>
      <p:sp>
        <p:nvSpPr>
          <p:cNvPr id="53" name="TextBox 52"/>
          <p:cNvSpPr txBox="1"/>
          <p:nvPr/>
        </p:nvSpPr>
        <p:spPr>
          <a:xfrm>
            <a:off x="4168963" y="1586599"/>
            <a:ext cx="3854081" cy="4804837"/>
          </a:xfrm>
          <a:prstGeom prst="rect">
            <a:avLst/>
          </a:prstGeom>
          <a:solidFill>
            <a:schemeClr val="accent1"/>
          </a:solidFill>
        </p:spPr>
        <p:txBody>
          <a:bodyPr wrap="square" lIns="179218" tIns="143375" rIns="179218" bIns="143375" rtlCol="0">
            <a:noAutofit/>
          </a:bodyPr>
          <a:lstStyle/>
          <a:p>
            <a:pPr marL="0" marR="0" lvl="0" indent="0" algn="ctr" defTabSz="895470" rtl="0" eaLnBrk="1" fontAlgn="auto" latinLnBrk="0" hangingPunct="1">
              <a:lnSpc>
                <a:spcPct val="90000"/>
              </a:lnSpc>
              <a:spcBef>
                <a:spcPts val="0"/>
              </a:spcBef>
              <a:spcAft>
                <a:spcPts val="0"/>
              </a:spcAft>
              <a:buClrTx/>
              <a:buSzTx/>
              <a:buFontTx/>
              <a:buNone/>
              <a:tabLst>
                <a:tab pos="877830" algn="l"/>
              </a:tabLst>
              <a:defRPr/>
            </a:pPr>
            <a:r>
              <a:rPr kumimoji="0" lang="en-US" sz="24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a:ea typeface="Segoe UI Semilight" charset="0"/>
                <a:cs typeface="Segoe UI Semilight" charset="0"/>
              </a:rPr>
              <a:t>Accelerate development</a:t>
            </a:r>
          </a:p>
        </p:txBody>
      </p:sp>
      <p:sp>
        <p:nvSpPr>
          <p:cNvPr id="54" name="TextBox 53"/>
          <p:cNvSpPr txBox="1"/>
          <p:nvPr/>
        </p:nvSpPr>
        <p:spPr>
          <a:xfrm>
            <a:off x="8067857" y="1586600"/>
            <a:ext cx="3854081" cy="4804837"/>
          </a:xfrm>
          <a:prstGeom prst="rect">
            <a:avLst/>
          </a:prstGeom>
          <a:solidFill>
            <a:schemeClr val="accent1">
              <a:lumMod val="75000"/>
            </a:schemeClr>
          </a:solidFill>
        </p:spPr>
        <p:txBody>
          <a:bodyPr wrap="square" lIns="179218" tIns="143375" rIns="179218" bIns="143375" rtlCol="0">
            <a:noAutofit/>
          </a:bodyPr>
          <a:lstStyle/>
          <a:p>
            <a:pPr marL="0" marR="0" lvl="0" indent="0" algn="ctr" defTabSz="895470" rtl="0" eaLnBrk="1" fontAlgn="auto" latinLnBrk="0" hangingPunct="1">
              <a:lnSpc>
                <a:spcPct val="90000"/>
              </a:lnSpc>
              <a:spcBef>
                <a:spcPts val="0"/>
              </a:spcBef>
              <a:spcAft>
                <a:spcPts val="0"/>
              </a:spcAft>
              <a:buClrTx/>
              <a:buSzTx/>
              <a:buFontTx/>
              <a:buNone/>
              <a:tabLst>
                <a:tab pos="877830" algn="l"/>
              </a:tabLst>
              <a:defRPr/>
            </a:pPr>
            <a:r>
              <a:rPr kumimoji="0" lang="en-US" sz="24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a:ea typeface="Segoe UI Semilight" charset="0"/>
                <a:cs typeface="Segoe UI Semilight" charset="0"/>
              </a:rPr>
              <a:t>Bind into services</a:t>
            </a:r>
          </a:p>
        </p:txBody>
      </p:sp>
      <p:sp useBgFill="1">
        <p:nvSpPr>
          <p:cNvPr id="58" name="Rectangle 57"/>
          <p:cNvSpPr/>
          <p:nvPr/>
        </p:nvSpPr>
        <p:spPr bwMode="auto">
          <a:xfrm>
            <a:off x="868" y="6387514"/>
            <a:ext cx="12190271" cy="470001"/>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2" rIns="0" bIns="45702" numCol="1" rtlCol="0" anchor="ctr" anchorCtr="0" compatLnSpc="1">
            <a:prstTxWarp prst="textNoShape">
              <a:avLst/>
            </a:prstTxWarp>
          </a:bodyPr>
          <a:lstStyle/>
          <a:p>
            <a:pPr marL="0" marR="0" lvl="0" indent="0" algn="ctr" defTabSz="913756"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grpSp>
        <p:nvGrpSpPr>
          <p:cNvPr id="23" name="Group 22"/>
          <p:cNvGrpSpPr/>
          <p:nvPr/>
        </p:nvGrpSpPr>
        <p:grpSpPr>
          <a:xfrm>
            <a:off x="8221540" y="5001715"/>
            <a:ext cx="3377663" cy="948379"/>
            <a:chOff x="8386703" y="2300121"/>
            <a:chExt cx="3445880" cy="967396"/>
          </a:xfrm>
        </p:grpSpPr>
        <p:grpSp>
          <p:nvGrpSpPr>
            <p:cNvPr id="6" name="Group 5"/>
            <p:cNvGrpSpPr/>
            <p:nvPr/>
          </p:nvGrpSpPr>
          <p:grpSpPr>
            <a:xfrm>
              <a:off x="8470241" y="2300121"/>
              <a:ext cx="817563" cy="485775"/>
              <a:chOff x="4510914" y="2356637"/>
              <a:chExt cx="817563" cy="485775"/>
            </a:xfrm>
          </p:grpSpPr>
          <p:sp>
            <p:nvSpPr>
              <p:cNvPr id="63" name="Freeform 79"/>
              <p:cNvSpPr>
                <a:spLocks/>
              </p:cNvSpPr>
              <p:nvPr/>
            </p:nvSpPr>
            <p:spPr bwMode="auto">
              <a:xfrm>
                <a:off x="4701414" y="2488399"/>
                <a:ext cx="627063" cy="354013"/>
              </a:xfrm>
              <a:custGeom>
                <a:avLst/>
                <a:gdLst>
                  <a:gd name="T0" fmla="*/ 20 w 167"/>
                  <a:gd name="T1" fmla="*/ 93 h 94"/>
                  <a:gd name="T2" fmla="*/ 0 w 167"/>
                  <a:gd name="T3" fmla="*/ 64 h 94"/>
                  <a:gd name="T4" fmla="*/ 2 w 167"/>
                  <a:gd name="T5" fmla="*/ 53 h 94"/>
                  <a:gd name="T6" fmla="*/ 24 w 167"/>
                  <a:gd name="T7" fmla="*/ 37 h 94"/>
                  <a:gd name="T8" fmla="*/ 31 w 167"/>
                  <a:gd name="T9" fmla="*/ 32 h 94"/>
                  <a:gd name="T10" fmla="*/ 32 w 167"/>
                  <a:gd name="T11" fmla="*/ 27 h 94"/>
                  <a:gd name="T12" fmla="*/ 49 w 167"/>
                  <a:gd name="T13" fmla="*/ 5 h 94"/>
                  <a:gd name="T14" fmla="*/ 68 w 167"/>
                  <a:gd name="T15" fmla="*/ 0 h 94"/>
                  <a:gd name="T16" fmla="*/ 95 w 167"/>
                  <a:gd name="T17" fmla="*/ 12 h 94"/>
                  <a:gd name="T18" fmla="*/ 100 w 167"/>
                  <a:gd name="T19" fmla="*/ 17 h 94"/>
                  <a:gd name="T20" fmla="*/ 104 w 167"/>
                  <a:gd name="T21" fmla="*/ 15 h 94"/>
                  <a:gd name="T22" fmla="*/ 147 w 167"/>
                  <a:gd name="T23" fmla="*/ 41 h 94"/>
                  <a:gd name="T24" fmla="*/ 146 w 167"/>
                  <a:gd name="T25" fmla="*/ 47 h 94"/>
                  <a:gd name="T26" fmla="*/ 151 w 167"/>
                  <a:gd name="T27" fmla="*/ 49 h 94"/>
                  <a:gd name="T28" fmla="*/ 167 w 167"/>
                  <a:gd name="T29" fmla="*/ 74 h 94"/>
                  <a:gd name="T30" fmla="*/ 156 w 167"/>
                  <a:gd name="T31" fmla="*/ 93 h 94"/>
                  <a:gd name="T32" fmla="*/ 153 w 167"/>
                  <a:gd name="T33" fmla="*/ 94 h 94"/>
                  <a:gd name="T34" fmla="*/ 88 w 167"/>
                  <a:gd name="T35" fmla="*/ 94 h 94"/>
                  <a:gd name="T36" fmla="*/ 20 w 167"/>
                  <a:gd name="T37" fmla="*/ 93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7" h="94">
                    <a:moveTo>
                      <a:pt x="20" y="93"/>
                    </a:moveTo>
                    <a:cubicBezTo>
                      <a:pt x="7" y="89"/>
                      <a:pt x="0" y="78"/>
                      <a:pt x="0" y="64"/>
                    </a:cubicBezTo>
                    <a:cubicBezTo>
                      <a:pt x="0" y="58"/>
                      <a:pt x="0" y="57"/>
                      <a:pt x="2" y="53"/>
                    </a:cubicBezTo>
                    <a:cubicBezTo>
                      <a:pt x="4" y="45"/>
                      <a:pt x="13" y="39"/>
                      <a:pt x="24" y="37"/>
                    </a:cubicBezTo>
                    <a:cubicBezTo>
                      <a:pt x="29" y="36"/>
                      <a:pt x="31" y="35"/>
                      <a:pt x="31" y="32"/>
                    </a:cubicBezTo>
                    <a:cubicBezTo>
                      <a:pt x="31" y="31"/>
                      <a:pt x="31" y="28"/>
                      <a:pt x="32" y="27"/>
                    </a:cubicBezTo>
                    <a:cubicBezTo>
                      <a:pt x="36" y="16"/>
                      <a:pt x="42" y="8"/>
                      <a:pt x="49" y="5"/>
                    </a:cubicBezTo>
                    <a:cubicBezTo>
                      <a:pt x="56" y="1"/>
                      <a:pt x="59" y="0"/>
                      <a:pt x="68" y="0"/>
                    </a:cubicBezTo>
                    <a:cubicBezTo>
                      <a:pt x="81" y="0"/>
                      <a:pt x="87" y="3"/>
                      <a:pt x="95" y="12"/>
                    </a:cubicBezTo>
                    <a:cubicBezTo>
                      <a:pt x="100" y="17"/>
                      <a:pt x="100" y="17"/>
                      <a:pt x="100" y="17"/>
                    </a:cubicBezTo>
                    <a:cubicBezTo>
                      <a:pt x="104" y="15"/>
                      <a:pt x="104" y="15"/>
                      <a:pt x="104" y="15"/>
                    </a:cubicBezTo>
                    <a:cubicBezTo>
                      <a:pt x="124" y="8"/>
                      <a:pt x="145" y="21"/>
                      <a:pt x="147" y="41"/>
                    </a:cubicBezTo>
                    <a:cubicBezTo>
                      <a:pt x="146" y="47"/>
                      <a:pt x="146" y="47"/>
                      <a:pt x="146" y="47"/>
                    </a:cubicBezTo>
                    <a:cubicBezTo>
                      <a:pt x="151" y="49"/>
                      <a:pt x="151" y="49"/>
                      <a:pt x="151" y="49"/>
                    </a:cubicBezTo>
                    <a:cubicBezTo>
                      <a:pt x="162" y="53"/>
                      <a:pt x="167" y="62"/>
                      <a:pt x="167" y="74"/>
                    </a:cubicBezTo>
                    <a:cubicBezTo>
                      <a:pt x="166" y="83"/>
                      <a:pt x="162" y="89"/>
                      <a:pt x="156" y="93"/>
                    </a:cubicBezTo>
                    <a:cubicBezTo>
                      <a:pt x="153" y="94"/>
                      <a:pt x="153" y="94"/>
                      <a:pt x="153" y="94"/>
                    </a:cubicBezTo>
                    <a:cubicBezTo>
                      <a:pt x="88" y="94"/>
                      <a:pt x="88" y="94"/>
                      <a:pt x="88" y="94"/>
                    </a:cubicBezTo>
                    <a:cubicBezTo>
                      <a:pt x="38" y="93"/>
                      <a:pt x="23" y="93"/>
                      <a:pt x="20" y="9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89604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64" name="Freeform 80"/>
              <p:cNvSpPr>
                <a:spLocks/>
              </p:cNvSpPr>
              <p:nvPr/>
            </p:nvSpPr>
            <p:spPr bwMode="auto">
              <a:xfrm>
                <a:off x="4510914" y="2356637"/>
                <a:ext cx="627063" cy="452438"/>
              </a:xfrm>
              <a:custGeom>
                <a:avLst/>
                <a:gdLst>
                  <a:gd name="T0" fmla="*/ 22 w 167"/>
                  <a:gd name="T1" fmla="*/ 119 h 120"/>
                  <a:gd name="T2" fmla="*/ 3 w 167"/>
                  <a:gd name="T3" fmla="*/ 102 h 120"/>
                  <a:gd name="T4" fmla="*/ 0 w 167"/>
                  <a:gd name="T5" fmla="*/ 89 h 120"/>
                  <a:gd name="T6" fmla="*/ 2 w 167"/>
                  <a:gd name="T7" fmla="*/ 77 h 120"/>
                  <a:gd name="T8" fmla="*/ 22 w 167"/>
                  <a:gd name="T9" fmla="*/ 62 h 120"/>
                  <a:gd name="T10" fmla="*/ 25 w 167"/>
                  <a:gd name="T11" fmla="*/ 60 h 120"/>
                  <a:gd name="T12" fmla="*/ 26 w 167"/>
                  <a:gd name="T13" fmla="*/ 55 h 120"/>
                  <a:gd name="T14" fmla="*/ 52 w 167"/>
                  <a:gd name="T15" fmla="*/ 21 h 120"/>
                  <a:gd name="T16" fmla="*/ 77 w 167"/>
                  <a:gd name="T17" fmla="*/ 23 h 120"/>
                  <a:gd name="T18" fmla="*/ 85 w 167"/>
                  <a:gd name="T19" fmla="*/ 17 h 120"/>
                  <a:gd name="T20" fmla="*/ 101 w 167"/>
                  <a:gd name="T21" fmla="*/ 5 h 120"/>
                  <a:gd name="T22" fmla="*/ 120 w 167"/>
                  <a:gd name="T23" fmla="*/ 0 h 120"/>
                  <a:gd name="T24" fmla="*/ 165 w 167"/>
                  <a:gd name="T25" fmla="*/ 33 h 120"/>
                  <a:gd name="T26" fmla="*/ 164 w 167"/>
                  <a:gd name="T27" fmla="*/ 41 h 120"/>
                  <a:gd name="T28" fmla="*/ 157 w 167"/>
                  <a:gd name="T29" fmla="*/ 42 h 120"/>
                  <a:gd name="T30" fmla="*/ 152 w 167"/>
                  <a:gd name="T31" fmla="*/ 43 h 120"/>
                  <a:gd name="T32" fmla="*/ 147 w 167"/>
                  <a:gd name="T33" fmla="*/ 39 h 120"/>
                  <a:gd name="T34" fmla="*/ 96 w 167"/>
                  <a:gd name="T35" fmla="*/ 32 h 120"/>
                  <a:gd name="T36" fmla="*/ 80 w 167"/>
                  <a:gd name="T37" fmla="*/ 47 h 120"/>
                  <a:gd name="T38" fmla="*/ 73 w 167"/>
                  <a:gd name="T39" fmla="*/ 62 h 120"/>
                  <a:gd name="T40" fmla="*/ 67 w 167"/>
                  <a:gd name="T41" fmla="*/ 66 h 120"/>
                  <a:gd name="T42" fmla="*/ 41 w 167"/>
                  <a:gd name="T43" fmla="*/ 99 h 120"/>
                  <a:gd name="T44" fmla="*/ 45 w 167"/>
                  <a:gd name="T45" fmla="*/ 116 h 120"/>
                  <a:gd name="T46" fmla="*/ 46 w 167"/>
                  <a:gd name="T47" fmla="*/ 120 h 120"/>
                  <a:gd name="T48" fmla="*/ 22 w 167"/>
                  <a:gd name="T49" fmla="*/ 119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7" h="120">
                    <a:moveTo>
                      <a:pt x="22" y="119"/>
                    </a:moveTo>
                    <a:cubicBezTo>
                      <a:pt x="14" y="117"/>
                      <a:pt x="6" y="110"/>
                      <a:pt x="3" y="102"/>
                    </a:cubicBezTo>
                    <a:cubicBezTo>
                      <a:pt x="1" y="98"/>
                      <a:pt x="0" y="97"/>
                      <a:pt x="0" y="89"/>
                    </a:cubicBezTo>
                    <a:cubicBezTo>
                      <a:pt x="0" y="82"/>
                      <a:pt x="0" y="80"/>
                      <a:pt x="2" y="77"/>
                    </a:cubicBezTo>
                    <a:cubicBezTo>
                      <a:pt x="6" y="70"/>
                      <a:pt x="13" y="64"/>
                      <a:pt x="22" y="62"/>
                    </a:cubicBezTo>
                    <a:cubicBezTo>
                      <a:pt x="24" y="61"/>
                      <a:pt x="25" y="61"/>
                      <a:pt x="25" y="60"/>
                    </a:cubicBezTo>
                    <a:cubicBezTo>
                      <a:pt x="25" y="59"/>
                      <a:pt x="26" y="57"/>
                      <a:pt x="26" y="55"/>
                    </a:cubicBezTo>
                    <a:cubicBezTo>
                      <a:pt x="27" y="39"/>
                      <a:pt x="37" y="26"/>
                      <a:pt x="52" y="21"/>
                    </a:cubicBezTo>
                    <a:cubicBezTo>
                      <a:pt x="60" y="19"/>
                      <a:pt x="69" y="20"/>
                      <a:pt x="77" y="23"/>
                    </a:cubicBezTo>
                    <a:cubicBezTo>
                      <a:pt x="80" y="24"/>
                      <a:pt x="80" y="24"/>
                      <a:pt x="85" y="17"/>
                    </a:cubicBezTo>
                    <a:cubicBezTo>
                      <a:pt x="89" y="13"/>
                      <a:pt x="95" y="7"/>
                      <a:pt x="101" y="5"/>
                    </a:cubicBezTo>
                    <a:cubicBezTo>
                      <a:pt x="107" y="2"/>
                      <a:pt x="113" y="0"/>
                      <a:pt x="120" y="0"/>
                    </a:cubicBezTo>
                    <a:cubicBezTo>
                      <a:pt x="140" y="0"/>
                      <a:pt x="159" y="13"/>
                      <a:pt x="165" y="33"/>
                    </a:cubicBezTo>
                    <a:cubicBezTo>
                      <a:pt x="167" y="39"/>
                      <a:pt x="167" y="41"/>
                      <a:pt x="164" y="41"/>
                    </a:cubicBezTo>
                    <a:cubicBezTo>
                      <a:pt x="163" y="41"/>
                      <a:pt x="160" y="42"/>
                      <a:pt x="157" y="42"/>
                    </a:cubicBezTo>
                    <a:cubicBezTo>
                      <a:pt x="152" y="43"/>
                      <a:pt x="152" y="43"/>
                      <a:pt x="152" y="43"/>
                    </a:cubicBezTo>
                    <a:cubicBezTo>
                      <a:pt x="147" y="39"/>
                      <a:pt x="147" y="39"/>
                      <a:pt x="147" y="39"/>
                    </a:cubicBezTo>
                    <a:cubicBezTo>
                      <a:pt x="135" y="27"/>
                      <a:pt x="114" y="24"/>
                      <a:pt x="96" y="32"/>
                    </a:cubicBezTo>
                    <a:cubicBezTo>
                      <a:pt x="89" y="35"/>
                      <a:pt x="84" y="41"/>
                      <a:pt x="80" y="47"/>
                    </a:cubicBezTo>
                    <a:cubicBezTo>
                      <a:pt x="77" y="51"/>
                      <a:pt x="73" y="60"/>
                      <a:pt x="73" y="62"/>
                    </a:cubicBezTo>
                    <a:cubicBezTo>
                      <a:pt x="73" y="63"/>
                      <a:pt x="72" y="64"/>
                      <a:pt x="67" y="66"/>
                    </a:cubicBezTo>
                    <a:cubicBezTo>
                      <a:pt x="51" y="71"/>
                      <a:pt x="41" y="84"/>
                      <a:pt x="41" y="99"/>
                    </a:cubicBezTo>
                    <a:cubicBezTo>
                      <a:pt x="41" y="106"/>
                      <a:pt x="43" y="112"/>
                      <a:pt x="45" y="116"/>
                    </a:cubicBezTo>
                    <a:cubicBezTo>
                      <a:pt x="46" y="118"/>
                      <a:pt x="46" y="119"/>
                      <a:pt x="46" y="120"/>
                    </a:cubicBezTo>
                    <a:cubicBezTo>
                      <a:pt x="45" y="120"/>
                      <a:pt x="25" y="120"/>
                      <a:pt x="22" y="11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89604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pic>
          <p:nvPicPr>
            <p:cNvPr id="65" name="Picture 64"/>
            <p:cNvPicPr>
              <a:picLocks noChangeAspect="1"/>
            </p:cNvPicPr>
            <p:nvPr/>
          </p:nvPicPr>
          <p:blipFill>
            <a:blip r:embed="rId4">
              <a:biLevel thresh="25000"/>
            </a:blip>
            <a:stretch>
              <a:fillRect/>
            </a:stretch>
          </p:blipFill>
          <p:spPr>
            <a:xfrm>
              <a:off x="9833633" y="2300121"/>
              <a:ext cx="731520" cy="403623"/>
            </a:xfrm>
            <a:prstGeom prst="rect">
              <a:avLst/>
            </a:prstGeom>
          </p:spPr>
        </p:pic>
        <p:pic>
          <p:nvPicPr>
            <p:cNvPr id="7" name="Picture 6"/>
            <p:cNvPicPr>
              <a:picLocks noChangeAspect="1"/>
            </p:cNvPicPr>
            <p:nvPr/>
          </p:nvPicPr>
          <p:blipFill>
            <a:blip r:embed="rId5"/>
            <a:stretch>
              <a:fillRect/>
            </a:stretch>
          </p:blipFill>
          <p:spPr>
            <a:xfrm>
              <a:off x="11188821" y="2300121"/>
              <a:ext cx="640080" cy="640080"/>
            </a:xfrm>
            <a:prstGeom prst="rect">
              <a:avLst/>
            </a:prstGeom>
          </p:spPr>
        </p:pic>
        <p:sp>
          <p:nvSpPr>
            <p:cNvPr id="67" name="TextBox 66"/>
            <p:cNvSpPr txBox="1"/>
            <p:nvPr/>
          </p:nvSpPr>
          <p:spPr>
            <a:xfrm>
              <a:off x="9962220" y="2977528"/>
              <a:ext cx="480627" cy="289989"/>
            </a:xfrm>
            <a:prstGeom prst="rect">
              <a:avLst/>
            </a:prstGeom>
            <a:noFill/>
          </p:spPr>
          <p:txBody>
            <a:bodyPr wrap="none" lIns="91427" tIns="45713" rIns="91427" bIns="45713"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marL="0" marR="0" lvl="0" indent="0" algn="ctr" defTabSz="895325"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a:ea typeface="+mn-ea"/>
                  <a:cs typeface="+mn-cs"/>
                </a:rPr>
                <a:t>Box</a:t>
              </a:r>
            </a:p>
          </p:txBody>
        </p:sp>
        <p:sp>
          <p:nvSpPr>
            <p:cNvPr id="77" name="TextBox 76"/>
            <p:cNvSpPr txBox="1"/>
            <p:nvPr/>
          </p:nvSpPr>
          <p:spPr>
            <a:xfrm>
              <a:off x="8386703" y="2977528"/>
              <a:ext cx="941738" cy="289989"/>
            </a:xfrm>
            <a:prstGeom prst="rect">
              <a:avLst/>
            </a:prstGeom>
            <a:noFill/>
          </p:spPr>
          <p:txBody>
            <a:bodyPr wrap="none" lIns="91427" tIns="45713" rIns="91427" bIns="45713"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marL="0" marR="0" lvl="0" indent="0" algn="ctr" defTabSz="895325"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a:ea typeface="+mn-ea"/>
                  <a:cs typeface="+mn-cs"/>
                </a:rPr>
                <a:t>OneDrive</a:t>
              </a:r>
            </a:p>
          </p:txBody>
        </p:sp>
        <p:sp>
          <p:nvSpPr>
            <p:cNvPr id="81" name="TextBox 80"/>
            <p:cNvSpPr txBox="1"/>
            <p:nvPr/>
          </p:nvSpPr>
          <p:spPr>
            <a:xfrm>
              <a:off x="11194485" y="2975560"/>
              <a:ext cx="638098" cy="291957"/>
            </a:xfrm>
            <a:prstGeom prst="rect">
              <a:avLst/>
            </a:prstGeom>
            <a:noFill/>
          </p:spPr>
          <p:txBody>
            <a:bodyPr wrap="none" lIns="91427" tIns="45713" rIns="91427" bIns="45713"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marL="0" marR="0" lvl="0" indent="0" algn="ctr" defTabSz="895325"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err="1">
                  <a:ln>
                    <a:noFill/>
                  </a:ln>
                  <a:gradFill>
                    <a:gsLst>
                      <a:gs pos="0">
                        <a:srgbClr val="FFFFFF"/>
                      </a:gs>
                      <a:gs pos="100000">
                        <a:srgbClr val="FFFFFF"/>
                      </a:gs>
                    </a:gsLst>
                    <a:lin ang="5400000" scaled="1"/>
                  </a:gradFill>
                  <a:effectLst/>
                  <a:uLnTx/>
                  <a:uFillTx/>
                  <a:latin typeface="Segoe UI Semilight"/>
                  <a:ea typeface="+mn-ea"/>
                  <a:cs typeface="+mn-cs"/>
                </a:rPr>
                <a:t>Twilio</a:t>
              </a:r>
              <a:endPar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a:ea typeface="+mn-ea"/>
                <a:cs typeface="+mn-cs"/>
              </a:endParaRPr>
            </a:p>
          </p:txBody>
        </p:sp>
      </p:grpSp>
      <p:sp>
        <p:nvSpPr>
          <p:cNvPr id="66" name="Freeform 12"/>
          <p:cNvSpPr>
            <a:spLocks noChangeAspect="1" noEditPoints="1"/>
          </p:cNvSpPr>
          <p:nvPr/>
        </p:nvSpPr>
        <p:spPr bwMode="auto">
          <a:xfrm>
            <a:off x="8456288" y="3716184"/>
            <a:ext cx="537778" cy="480243"/>
          </a:xfrm>
          <a:custGeom>
            <a:avLst/>
            <a:gdLst>
              <a:gd name="T0" fmla="*/ 347 w 1167"/>
              <a:gd name="T1" fmla="*/ 0 h 1042"/>
              <a:gd name="T2" fmla="*/ 0 w 1167"/>
              <a:gd name="T3" fmla="*/ 215 h 1042"/>
              <a:gd name="T4" fmla="*/ 222 w 1167"/>
              <a:gd name="T5" fmla="*/ 399 h 1042"/>
              <a:gd name="T6" fmla="*/ 574 w 1167"/>
              <a:gd name="T7" fmla="*/ 182 h 1042"/>
              <a:gd name="T8" fmla="*/ 347 w 1167"/>
              <a:gd name="T9" fmla="*/ 0 h 1042"/>
              <a:gd name="T10" fmla="*/ 347 w 1167"/>
              <a:gd name="T11" fmla="*/ 0 h 1042"/>
              <a:gd name="T12" fmla="*/ 819 w 1167"/>
              <a:gd name="T13" fmla="*/ 0 h 1042"/>
              <a:gd name="T14" fmla="*/ 1167 w 1167"/>
              <a:gd name="T15" fmla="*/ 217 h 1042"/>
              <a:gd name="T16" fmla="*/ 944 w 1167"/>
              <a:gd name="T17" fmla="*/ 399 h 1042"/>
              <a:gd name="T18" fmla="*/ 597 w 1167"/>
              <a:gd name="T19" fmla="*/ 182 h 1042"/>
              <a:gd name="T20" fmla="*/ 819 w 1167"/>
              <a:gd name="T21" fmla="*/ 0 h 1042"/>
              <a:gd name="T22" fmla="*/ 819 w 1167"/>
              <a:gd name="T23" fmla="*/ 0 h 1042"/>
              <a:gd name="T24" fmla="*/ 349 w 1167"/>
              <a:gd name="T25" fmla="*/ 798 h 1042"/>
              <a:gd name="T26" fmla="*/ 14 w 1167"/>
              <a:gd name="T27" fmla="*/ 602 h 1042"/>
              <a:gd name="T28" fmla="*/ 217 w 1167"/>
              <a:gd name="T29" fmla="*/ 427 h 1042"/>
              <a:gd name="T30" fmla="*/ 548 w 1167"/>
              <a:gd name="T31" fmla="*/ 631 h 1042"/>
              <a:gd name="T32" fmla="*/ 349 w 1167"/>
              <a:gd name="T33" fmla="*/ 798 h 1042"/>
              <a:gd name="T34" fmla="*/ 349 w 1167"/>
              <a:gd name="T35" fmla="*/ 798 h 1042"/>
              <a:gd name="T36" fmla="*/ 815 w 1167"/>
              <a:gd name="T37" fmla="*/ 796 h 1042"/>
              <a:gd name="T38" fmla="*/ 1152 w 1167"/>
              <a:gd name="T39" fmla="*/ 598 h 1042"/>
              <a:gd name="T40" fmla="*/ 949 w 1167"/>
              <a:gd name="T41" fmla="*/ 427 h 1042"/>
              <a:gd name="T42" fmla="*/ 618 w 1167"/>
              <a:gd name="T43" fmla="*/ 626 h 1042"/>
              <a:gd name="T44" fmla="*/ 815 w 1167"/>
              <a:gd name="T45" fmla="*/ 796 h 1042"/>
              <a:gd name="T46" fmla="*/ 815 w 1167"/>
              <a:gd name="T47" fmla="*/ 796 h 1042"/>
              <a:gd name="T48" fmla="*/ 592 w 1167"/>
              <a:gd name="T49" fmla="*/ 642 h 1042"/>
              <a:gd name="T50" fmla="*/ 592 w 1167"/>
              <a:gd name="T51" fmla="*/ 1042 h 1042"/>
              <a:gd name="T52" fmla="*/ 933 w 1167"/>
              <a:gd name="T53" fmla="*/ 831 h 1042"/>
              <a:gd name="T54" fmla="*/ 933 w 1167"/>
              <a:gd name="T55" fmla="*/ 768 h 1042"/>
              <a:gd name="T56" fmla="*/ 819 w 1167"/>
              <a:gd name="T57" fmla="*/ 827 h 1042"/>
              <a:gd name="T58" fmla="*/ 592 w 1167"/>
              <a:gd name="T59" fmla="*/ 642 h 1042"/>
              <a:gd name="T60" fmla="*/ 592 w 1167"/>
              <a:gd name="T61" fmla="*/ 642 h 1042"/>
              <a:gd name="T62" fmla="*/ 569 w 1167"/>
              <a:gd name="T63" fmla="*/ 642 h 1042"/>
              <a:gd name="T64" fmla="*/ 569 w 1167"/>
              <a:gd name="T65" fmla="*/ 1042 h 1042"/>
              <a:gd name="T66" fmla="*/ 233 w 1167"/>
              <a:gd name="T67" fmla="*/ 831 h 1042"/>
              <a:gd name="T68" fmla="*/ 233 w 1167"/>
              <a:gd name="T69" fmla="*/ 768 h 1042"/>
              <a:gd name="T70" fmla="*/ 347 w 1167"/>
              <a:gd name="T71" fmla="*/ 827 h 1042"/>
              <a:gd name="T72" fmla="*/ 569 w 1167"/>
              <a:gd name="T73" fmla="*/ 642 h 1042"/>
              <a:gd name="T74" fmla="*/ 569 w 1167"/>
              <a:gd name="T75" fmla="*/ 642 h 10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67" h="1042">
                <a:moveTo>
                  <a:pt x="347" y="0"/>
                </a:moveTo>
                <a:lnTo>
                  <a:pt x="0" y="215"/>
                </a:lnTo>
                <a:lnTo>
                  <a:pt x="222" y="399"/>
                </a:lnTo>
                <a:lnTo>
                  <a:pt x="574" y="182"/>
                </a:lnTo>
                <a:lnTo>
                  <a:pt x="347" y="0"/>
                </a:lnTo>
                <a:lnTo>
                  <a:pt x="347" y="0"/>
                </a:lnTo>
                <a:close/>
                <a:moveTo>
                  <a:pt x="819" y="0"/>
                </a:moveTo>
                <a:lnTo>
                  <a:pt x="1167" y="217"/>
                </a:lnTo>
                <a:lnTo>
                  <a:pt x="944" y="399"/>
                </a:lnTo>
                <a:lnTo>
                  <a:pt x="597" y="182"/>
                </a:lnTo>
                <a:lnTo>
                  <a:pt x="819" y="0"/>
                </a:lnTo>
                <a:lnTo>
                  <a:pt x="819" y="0"/>
                </a:lnTo>
                <a:close/>
                <a:moveTo>
                  <a:pt x="349" y="798"/>
                </a:moveTo>
                <a:lnTo>
                  <a:pt x="14" y="602"/>
                </a:lnTo>
                <a:lnTo>
                  <a:pt x="217" y="427"/>
                </a:lnTo>
                <a:lnTo>
                  <a:pt x="548" y="631"/>
                </a:lnTo>
                <a:lnTo>
                  <a:pt x="349" y="798"/>
                </a:lnTo>
                <a:lnTo>
                  <a:pt x="349" y="798"/>
                </a:lnTo>
                <a:close/>
                <a:moveTo>
                  <a:pt x="815" y="796"/>
                </a:moveTo>
                <a:lnTo>
                  <a:pt x="1152" y="598"/>
                </a:lnTo>
                <a:lnTo>
                  <a:pt x="949" y="427"/>
                </a:lnTo>
                <a:lnTo>
                  <a:pt x="618" y="626"/>
                </a:lnTo>
                <a:lnTo>
                  <a:pt x="815" y="796"/>
                </a:lnTo>
                <a:lnTo>
                  <a:pt x="815" y="796"/>
                </a:lnTo>
                <a:close/>
                <a:moveTo>
                  <a:pt x="592" y="642"/>
                </a:moveTo>
                <a:lnTo>
                  <a:pt x="592" y="1042"/>
                </a:lnTo>
                <a:lnTo>
                  <a:pt x="933" y="831"/>
                </a:lnTo>
                <a:lnTo>
                  <a:pt x="933" y="768"/>
                </a:lnTo>
                <a:lnTo>
                  <a:pt x="819" y="827"/>
                </a:lnTo>
                <a:lnTo>
                  <a:pt x="592" y="642"/>
                </a:lnTo>
                <a:lnTo>
                  <a:pt x="592" y="642"/>
                </a:lnTo>
                <a:close/>
                <a:moveTo>
                  <a:pt x="569" y="642"/>
                </a:moveTo>
                <a:lnTo>
                  <a:pt x="569" y="1042"/>
                </a:lnTo>
                <a:lnTo>
                  <a:pt x="233" y="831"/>
                </a:lnTo>
                <a:lnTo>
                  <a:pt x="233" y="768"/>
                </a:lnTo>
                <a:lnTo>
                  <a:pt x="347" y="827"/>
                </a:lnTo>
                <a:lnTo>
                  <a:pt x="569" y="642"/>
                </a:lnTo>
                <a:lnTo>
                  <a:pt x="569" y="642"/>
                </a:lnTo>
                <a:close/>
              </a:path>
            </a:pathLst>
          </a:custGeom>
          <a:solidFill>
            <a:srgbClr val="FFFFFF"/>
          </a:solidFill>
          <a:ln>
            <a:noFill/>
          </a:ln>
        </p:spPr>
        <p:txBody>
          <a:bodyPr vert="horz" wrap="square" lIns="89609" tIns="44804" rIns="89609" bIns="44804" numCol="1" anchor="t" anchorCtr="0" compatLnSpc="1">
            <a:prstTxWarp prst="textNoShape">
              <a:avLst/>
            </a:prstTxWarp>
          </a:bodyPr>
          <a:lstStyle/>
          <a:p>
            <a:pPr marL="0" marR="0" lvl="0" indent="0" algn="l" defTabSz="89604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Semilight"/>
              <a:ea typeface="+mn-ea"/>
              <a:cs typeface="+mn-cs"/>
            </a:endParaRPr>
          </a:p>
        </p:txBody>
      </p:sp>
      <p:pic>
        <p:nvPicPr>
          <p:cNvPr id="8" name="Picture 7"/>
          <p:cNvPicPr>
            <a:picLocks noChangeAspect="1"/>
          </p:cNvPicPr>
          <p:nvPr/>
        </p:nvPicPr>
        <p:blipFill>
          <a:blip r:embed="rId6"/>
          <a:stretch>
            <a:fillRect/>
          </a:stretch>
        </p:blipFill>
        <p:spPr>
          <a:xfrm>
            <a:off x="9672039" y="3675582"/>
            <a:ext cx="627408" cy="561445"/>
          </a:xfrm>
          <a:prstGeom prst="rect">
            <a:avLst/>
          </a:prstGeom>
        </p:spPr>
      </p:pic>
      <p:sp>
        <p:nvSpPr>
          <p:cNvPr id="82" name="TextBox 81"/>
          <p:cNvSpPr txBox="1"/>
          <p:nvPr/>
        </p:nvSpPr>
        <p:spPr>
          <a:xfrm>
            <a:off x="8271431" y="4307730"/>
            <a:ext cx="873409" cy="284288"/>
          </a:xfrm>
          <a:prstGeom prst="rect">
            <a:avLst/>
          </a:prstGeom>
          <a:noFill/>
        </p:spPr>
        <p:txBody>
          <a:bodyPr wrap="none" lIns="89609" tIns="44804" rIns="89609" bIns="44804"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marL="0" marR="0" lvl="0" indent="0" algn="ctr" defTabSz="895325"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a:ea typeface="+mn-ea"/>
                <a:cs typeface="+mn-cs"/>
              </a:rPr>
              <a:t>Dropbox</a:t>
            </a:r>
          </a:p>
        </p:txBody>
      </p:sp>
      <p:sp>
        <p:nvSpPr>
          <p:cNvPr id="83" name="TextBox 82"/>
          <p:cNvSpPr txBox="1"/>
          <p:nvPr/>
        </p:nvSpPr>
        <p:spPr>
          <a:xfrm>
            <a:off x="9544139" y="4307730"/>
            <a:ext cx="894246" cy="284288"/>
          </a:xfrm>
          <a:prstGeom prst="rect">
            <a:avLst/>
          </a:prstGeom>
          <a:noFill/>
        </p:spPr>
        <p:txBody>
          <a:bodyPr wrap="none" lIns="89609" tIns="44804" rIns="89609" bIns="44804"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marL="0" marR="0" lvl="0" indent="0" algn="ctr" defTabSz="895325"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err="1">
                <a:ln>
                  <a:noFill/>
                </a:ln>
                <a:gradFill>
                  <a:gsLst>
                    <a:gs pos="0">
                      <a:srgbClr val="FFFFFF"/>
                    </a:gs>
                    <a:gs pos="100000">
                      <a:srgbClr val="FFFFFF"/>
                    </a:gs>
                  </a:gsLst>
                  <a:lin ang="5400000" scaled="1"/>
                </a:gradFill>
                <a:effectLst/>
                <a:uLnTx/>
                <a:uFillTx/>
                <a:latin typeface="Segoe UI Semilight"/>
                <a:ea typeface="+mn-ea"/>
                <a:cs typeface="+mn-cs"/>
              </a:rPr>
              <a:t>Sendgrid</a:t>
            </a:r>
            <a:endPar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a:ea typeface="+mn-ea"/>
              <a:cs typeface="+mn-cs"/>
            </a:endParaRPr>
          </a:p>
        </p:txBody>
      </p:sp>
      <p:sp>
        <p:nvSpPr>
          <p:cNvPr id="84" name="TextBox 83"/>
          <p:cNvSpPr txBox="1"/>
          <p:nvPr/>
        </p:nvSpPr>
        <p:spPr>
          <a:xfrm>
            <a:off x="10865849" y="2917207"/>
            <a:ext cx="796475" cy="478059"/>
          </a:xfrm>
          <a:prstGeom prst="rect">
            <a:avLst/>
          </a:prstGeom>
          <a:noFill/>
        </p:spPr>
        <p:txBody>
          <a:bodyPr wrap="none" lIns="89609" tIns="44804" rIns="89609" bIns="44804"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marL="0" marR="0" lvl="0" indent="0" algn="ctr" defTabSz="895325"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a:ea typeface="+mn-ea"/>
                <a:cs typeface="+mn-cs"/>
              </a:rPr>
              <a:t>Azure</a:t>
            </a:r>
            <a:b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a:ea typeface="+mn-ea"/>
                <a:cs typeface="+mn-cs"/>
              </a:rPr>
            </a:br>
            <a: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a:ea typeface="+mn-ea"/>
                <a:cs typeface="+mn-cs"/>
              </a:rPr>
              <a:t>Storage</a:t>
            </a:r>
          </a:p>
        </p:txBody>
      </p:sp>
      <p:sp>
        <p:nvSpPr>
          <p:cNvPr id="91" name="Rectangle 90"/>
          <p:cNvSpPr>
            <a:spLocks noChangeArrowheads="1"/>
          </p:cNvSpPr>
          <p:nvPr/>
        </p:nvSpPr>
        <p:spPr bwMode="auto">
          <a:xfrm>
            <a:off x="8176798" y="2917207"/>
            <a:ext cx="1068946" cy="478059"/>
          </a:xfrm>
          <a:prstGeom prst="rect">
            <a:avLst/>
          </a:prstGeom>
          <a:noFill/>
          <a:extLst/>
        </p:spPr>
        <p:txBody>
          <a:bodyPr wrap="none" lIns="89609" tIns="44804" rIns="89609" bIns="44804" rtlCol="0" anchor="b">
            <a:spAutoFit/>
          </a:bodyPr>
          <a:lstStyle/>
          <a:p>
            <a:pPr marL="0" marR="0" lvl="0" indent="0" algn="ctr" defTabSz="895325"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a:ea typeface="+mn-ea"/>
                <a:cs typeface="+mn-cs"/>
              </a:rPr>
              <a:t>Azure </a:t>
            </a:r>
            <a:b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a:ea typeface="+mn-ea"/>
                <a:cs typeface="+mn-cs"/>
              </a:rPr>
            </a:br>
            <a: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a:ea typeface="+mn-ea"/>
                <a:cs typeface="+mn-cs"/>
              </a:rPr>
              <a:t>Service Bus</a:t>
            </a:r>
          </a:p>
        </p:txBody>
      </p:sp>
      <p:sp>
        <p:nvSpPr>
          <p:cNvPr id="92" name="Rectangle 91"/>
          <p:cNvSpPr>
            <a:spLocks noChangeArrowheads="1"/>
          </p:cNvSpPr>
          <p:nvPr/>
        </p:nvSpPr>
        <p:spPr bwMode="auto">
          <a:xfrm>
            <a:off x="9497840" y="2917207"/>
            <a:ext cx="998425" cy="478059"/>
          </a:xfrm>
          <a:prstGeom prst="rect">
            <a:avLst/>
          </a:prstGeom>
          <a:noFill/>
          <a:extLst/>
        </p:spPr>
        <p:txBody>
          <a:bodyPr wrap="none" lIns="89609" tIns="44804" rIns="89609" bIns="44804" rtlCol="0" anchor="b">
            <a:spAutoFit/>
          </a:bodyPr>
          <a:lstStyle/>
          <a:p>
            <a:pPr marL="0" marR="0" lvl="0" indent="0" algn="ctr" defTabSz="895325"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a:ea typeface="+mn-ea"/>
                <a:cs typeface="+mn-cs"/>
              </a:rPr>
              <a:t>Azure</a:t>
            </a:r>
            <a:b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a:ea typeface="+mn-ea"/>
                <a:cs typeface="+mn-cs"/>
              </a:rPr>
            </a:br>
            <a: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a:ea typeface="+mn-ea"/>
                <a:cs typeface="+mn-cs"/>
              </a:rPr>
              <a:t>Event Hub</a:t>
            </a:r>
          </a:p>
        </p:txBody>
      </p:sp>
      <p:pic>
        <p:nvPicPr>
          <p:cNvPr id="9" name="Picture 8"/>
          <p:cNvPicPr>
            <a:picLocks noChangeAspect="1"/>
          </p:cNvPicPr>
          <p:nvPr/>
        </p:nvPicPr>
        <p:blipFill>
          <a:blip r:embed="rId7"/>
          <a:stretch>
            <a:fillRect/>
          </a:stretch>
        </p:blipFill>
        <p:spPr>
          <a:xfrm>
            <a:off x="11039245" y="3581410"/>
            <a:ext cx="483459" cy="590977"/>
          </a:xfrm>
          <a:prstGeom prst="rect">
            <a:avLst/>
          </a:prstGeom>
        </p:spPr>
      </p:pic>
      <p:sp>
        <p:nvSpPr>
          <p:cNvPr id="95" name="Rectangle 94"/>
          <p:cNvSpPr>
            <a:spLocks noChangeArrowheads="1"/>
          </p:cNvSpPr>
          <p:nvPr/>
        </p:nvSpPr>
        <p:spPr bwMode="auto">
          <a:xfrm>
            <a:off x="10691314" y="4297416"/>
            <a:ext cx="1181142" cy="284288"/>
          </a:xfrm>
          <a:prstGeom prst="rect">
            <a:avLst/>
          </a:prstGeom>
          <a:noFill/>
          <a:extLst/>
        </p:spPr>
        <p:txBody>
          <a:bodyPr wrap="none" lIns="89609" tIns="44804" rIns="89609" bIns="44804" rtlCol="0" anchor="b">
            <a:spAutoFit/>
          </a:bodyPr>
          <a:lstStyle/>
          <a:p>
            <a:pPr marL="0" marR="0" lvl="0" indent="0" algn="ctr" defTabSz="895325"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err="1">
                <a:ln>
                  <a:noFill/>
                </a:ln>
                <a:gradFill>
                  <a:gsLst>
                    <a:gs pos="0">
                      <a:srgbClr val="FFFFFF"/>
                    </a:gs>
                    <a:gs pos="100000">
                      <a:srgbClr val="FFFFFF"/>
                    </a:gs>
                  </a:gsLst>
                  <a:lin ang="5400000" scaled="1"/>
                </a:gradFill>
                <a:effectLst/>
                <a:uLnTx/>
                <a:uFillTx/>
                <a:latin typeface="Segoe UI Semilight"/>
                <a:ea typeface="+mn-ea"/>
                <a:cs typeface="+mn-cs"/>
              </a:rPr>
              <a:t>AzureDocDb</a:t>
            </a:r>
            <a:endPar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a:ea typeface="+mn-ea"/>
              <a:cs typeface="+mn-cs"/>
            </a:endParaRPr>
          </a:p>
        </p:txBody>
      </p:sp>
      <p:grpSp>
        <p:nvGrpSpPr>
          <p:cNvPr id="21" name="Group 20"/>
          <p:cNvGrpSpPr/>
          <p:nvPr/>
        </p:nvGrpSpPr>
        <p:grpSpPr>
          <a:xfrm>
            <a:off x="4491422" y="2496730"/>
            <a:ext cx="1295430" cy="3557733"/>
            <a:chOff x="4581251" y="2546297"/>
            <a:chExt cx="1321594" cy="3629073"/>
          </a:xfrm>
        </p:grpSpPr>
        <p:sp>
          <p:nvSpPr>
            <p:cNvPr id="106" name="TextBox 105"/>
            <p:cNvSpPr txBox="1"/>
            <p:nvPr/>
          </p:nvSpPr>
          <p:spPr>
            <a:xfrm>
              <a:off x="4635369" y="5517931"/>
              <a:ext cx="1198457" cy="657439"/>
            </a:xfrm>
            <a:prstGeom prst="rect">
              <a:avLst/>
            </a:prstGeom>
            <a:noFill/>
          </p:spPr>
          <p:txBody>
            <a:bodyPr wrap="none" lIns="91427" tIns="45713" rIns="91427" bIns="45713" rtlCol="0">
              <a:spAutoFit/>
            </a:bodyPr>
            <a:lstStyle/>
            <a:p>
              <a:pPr marL="0" marR="0" lvl="0" indent="0" algn="ctr" defTabSz="896045" rtl="0" eaLnBrk="1" fontAlgn="auto" latinLnBrk="0" hangingPunct="1">
                <a:lnSpc>
                  <a:spcPct val="90000"/>
                </a:lnSpc>
                <a:spcBef>
                  <a:spcPts val="0"/>
                </a:spcBef>
                <a:spcAft>
                  <a:spcPts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Semilight" panose="020B0402040204020203" pitchFamily="34" charset="0"/>
                </a:rPr>
                <a:t>Develop </a:t>
              </a:r>
              <a:b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Semilight" panose="020B0402040204020203" pitchFamily="34" charset="0"/>
                </a:rPr>
              </a:b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Semilight" panose="020B0402040204020203" pitchFamily="34" charset="0"/>
                </a:rPr>
                <a:t>your way</a:t>
              </a:r>
            </a:p>
          </p:txBody>
        </p:sp>
        <p:pic>
          <p:nvPicPr>
            <p:cNvPr id="108" name="Picture 10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581251" y="2546297"/>
              <a:ext cx="1321594" cy="314893"/>
            </a:xfrm>
            <a:prstGeom prst="rect">
              <a:avLst/>
            </a:prstGeom>
          </p:spPr>
        </p:pic>
        <p:pic>
          <p:nvPicPr>
            <p:cNvPr id="109" name="Picture 108"/>
            <p:cNvPicPr>
              <a:picLocks noChangeAspect="1"/>
            </p:cNvPicPr>
            <p:nvPr/>
          </p:nvPicPr>
          <p:blipFill>
            <a:blip r:embed="rId9"/>
            <a:stretch>
              <a:fillRect/>
            </a:stretch>
          </p:blipFill>
          <p:spPr>
            <a:xfrm>
              <a:off x="5025327" y="3381010"/>
              <a:ext cx="654016" cy="457200"/>
            </a:xfrm>
            <a:prstGeom prst="rect">
              <a:avLst/>
            </a:prstGeom>
          </p:spPr>
        </p:pic>
        <p:pic>
          <p:nvPicPr>
            <p:cNvPr id="110" name="Picture 109"/>
            <p:cNvPicPr>
              <a:picLocks noChangeAspect="1"/>
            </p:cNvPicPr>
            <p:nvPr/>
          </p:nvPicPr>
          <p:blipFill>
            <a:blip r:embed="rId10"/>
            <a:stretch>
              <a:fillRect/>
            </a:stretch>
          </p:blipFill>
          <p:spPr>
            <a:xfrm>
              <a:off x="4904862" y="4358030"/>
              <a:ext cx="674371" cy="640080"/>
            </a:xfrm>
            <a:prstGeom prst="rect">
              <a:avLst/>
            </a:prstGeom>
          </p:spPr>
        </p:pic>
      </p:grpSp>
      <p:grpSp>
        <p:nvGrpSpPr>
          <p:cNvPr id="22" name="Group 21"/>
          <p:cNvGrpSpPr/>
          <p:nvPr/>
        </p:nvGrpSpPr>
        <p:grpSpPr>
          <a:xfrm>
            <a:off x="6248610" y="3659478"/>
            <a:ext cx="1634727" cy="2394984"/>
            <a:chOff x="6373926" y="3732361"/>
            <a:chExt cx="1667743" cy="2443008"/>
          </a:xfrm>
        </p:grpSpPr>
        <p:sp>
          <p:nvSpPr>
            <p:cNvPr id="107" name="TextBox 106"/>
            <p:cNvSpPr txBox="1"/>
            <p:nvPr/>
          </p:nvSpPr>
          <p:spPr>
            <a:xfrm>
              <a:off x="6373926" y="5517930"/>
              <a:ext cx="1667743" cy="657439"/>
            </a:xfrm>
            <a:prstGeom prst="rect">
              <a:avLst/>
            </a:prstGeom>
            <a:noFill/>
          </p:spPr>
          <p:txBody>
            <a:bodyPr wrap="none" lIns="91427" tIns="45713" rIns="91427" bIns="45713" rtlCol="0">
              <a:spAutoFit/>
            </a:bodyPr>
            <a:lstStyle>
              <a:defPPr>
                <a:defRPr lang="en-US"/>
              </a:defPPr>
              <a:lvl1pPr algn="ctr">
                <a:lnSpc>
                  <a:spcPct val="90000"/>
                </a:lnSpc>
                <a:defRPr sz="200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defRPr>
              </a:lvl1pPr>
            </a:lstStyle>
            <a:p>
              <a:pPr marL="0" marR="0" lvl="0" indent="0" algn="ctr" defTabSz="896045" rtl="0" eaLnBrk="1" fontAlgn="auto" latinLnBrk="0" hangingPunct="1">
                <a:lnSpc>
                  <a:spcPct val="90000"/>
                </a:lnSpc>
                <a:spcBef>
                  <a:spcPts val="0"/>
                </a:spcBef>
                <a:spcAft>
                  <a:spcPts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Local</a:t>
              </a:r>
              <a:b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b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development</a:t>
              </a:r>
            </a:p>
          </p:txBody>
        </p:sp>
        <p:sp>
          <p:nvSpPr>
            <p:cNvPr id="111" name="Freeform 19"/>
            <p:cNvSpPr>
              <a:spLocks noChangeAspect="1" noEditPoints="1"/>
            </p:cNvSpPr>
            <p:nvPr/>
          </p:nvSpPr>
          <p:spPr bwMode="auto">
            <a:xfrm>
              <a:off x="6669516" y="3732361"/>
              <a:ext cx="1110341" cy="914400"/>
            </a:xfrm>
            <a:custGeom>
              <a:avLst/>
              <a:gdLst>
                <a:gd name="T0" fmla="*/ 243 w 292"/>
                <a:gd name="T1" fmla="*/ 0 h 240"/>
                <a:gd name="T2" fmla="*/ 49 w 292"/>
                <a:gd name="T3" fmla="*/ 0 h 240"/>
                <a:gd name="T4" fmla="*/ 34 w 292"/>
                <a:gd name="T5" fmla="*/ 15 h 240"/>
                <a:gd name="T6" fmla="*/ 34 w 292"/>
                <a:gd name="T7" fmla="*/ 145 h 240"/>
                <a:gd name="T8" fmla="*/ 49 w 292"/>
                <a:gd name="T9" fmla="*/ 160 h 240"/>
                <a:gd name="T10" fmla="*/ 243 w 292"/>
                <a:gd name="T11" fmla="*/ 160 h 240"/>
                <a:gd name="T12" fmla="*/ 258 w 292"/>
                <a:gd name="T13" fmla="*/ 145 h 240"/>
                <a:gd name="T14" fmla="*/ 258 w 292"/>
                <a:gd name="T15" fmla="*/ 15 h 240"/>
                <a:gd name="T16" fmla="*/ 243 w 292"/>
                <a:gd name="T17" fmla="*/ 0 h 240"/>
                <a:gd name="T18" fmla="*/ 244 w 292"/>
                <a:gd name="T19" fmla="*/ 148 h 240"/>
                <a:gd name="T20" fmla="*/ 48 w 292"/>
                <a:gd name="T21" fmla="*/ 148 h 240"/>
                <a:gd name="T22" fmla="*/ 48 w 292"/>
                <a:gd name="T23" fmla="*/ 12 h 240"/>
                <a:gd name="T24" fmla="*/ 244 w 292"/>
                <a:gd name="T25" fmla="*/ 12 h 240"/>
                <a:gd name="T26" fmla="*/ 244 w 292"/>
                <a:gd name="T27" fmla="*/ 148 h 240"/>
                <a:gd name="T28" fmla="*/ 287 w 292"/>
                <a:gd name="T29" fmla="*/ 225 h 240"/>
                <a:gd name="T30" fmla="*/ 260 w 292"/>
                <a:gd name="T31" fmla="*/ 179 h 240"/>
                <a:gd name="T32" fmla="*/ 245 w 292"/>
                <a:gd name="T33" fmla="*/ 164 h 240"/>
                <a:gd name="T34" fmla="*/ 47 w 292"/>
                <a:gd name="T35" fmla="*/ 164 h 240"/>
                <a:gd name="T36" fmla="*/ 32 w 292"/>
                <a:gd name="T37" fmla="*/ 179 h 240"/>
                <a:gd name="T38" fmla="*/ 5 w 292"/>
                <a:gd name="T39" fmla="*/ 225 h 240"/>
                <a:gd name="T40" fmla="*/ 11 w 292"/>
                <a:gd name="T41" fmla="*/ 240 h 240"/>
                <a:gd name="T42" fmla="*/ 282 w 292"/>
                <a:gd name="T43" fmla="*/ 240 h 240"/>
                <a:gd name="T44" fmla="*/ 287 w 292"/>
                <a:gd name="T45" fmla="*/ 225 h 240"/>
                <a:gd name="T46" fmla="*/ 108 w 292"/>
                <a:gd name="T47" fmla="*/ 233 h 240"/>
                <a:gd name="T48" fmla="*/ 114 w 292"/>
                <a:gd name="T49" fmla="*/ 213 h 240"/>
                <a:gd name="T50" fmla="*/ 178 w 292"/>
                <a:gd name="T51" fmla="*/ 213 h 240"/>
                <a:gd name="T52" fmla="*/ 184 w 292"/>
                <a:gd name="T53" fmla="*/ 233 h 240"/>
                <a:gd name="T54" fmla="*/ 108 w 292"/>
                <a:gd name="T55" fmla="*/ 233 h 240"/>
                <a:gd name="T56" fmla="*/ 26 w 292"/>
                <a:gd name="T57" fmla="*/ 208 h 240"/>
                <a:gd name="T58" fmla="*/ 47 w 292"/>
                <a:gd name="T59" fmla="*/ 168 h 240"/>
                <a:gd name="T60" fmla="*/ 244 w 292"/>
                <a:gd name="T61" fmla="*/ 168 h 240"/>
                <a:gd name="T62" fmla="*/ 266 w 292"/>
                <a:gd name="T63" fmla="*/ 208 h 240"/>
                <a:gd name="T64" fmla="*/ 26 w 292"/>
                <a:gd name="T65" fmla="*/ 208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92" h="240">
                  <a:moveTo>
                    <a:pt x="243" y="0"/>
                  </a:moveTo>
                  <a:cubicBezTo>
                    <a:pt x="243" y="0"/>
                    <a:pt x="243" y="0"/>
                    <a:pt x="49" y="0"/>
                  </a:cubicBezTo>
                  <a:cubicBezTo>
                    <a:pt x="40" y="0"/>
                    <a:pt x="34" y="7"/>
                    <a:pt x="34" y="15"/>
                  </a:cubicBezTo>
                  <a:cubicBezTo>
                    <a:pt x="34" y="15"/>
                    <a:pt x="34" y="15"/>
                    <a:pt x="34" y="145"/>
                  </a:cubicBezTo>
                  <a:cubicBezTo>
                    <a:pt x="34" y="153"/>
                    <a:pt x="40" y="160"/>
                    <a:pt x="49" y="160"/>
                  </a:cubicBezTo>
                  <a:cubicBezTo>
                    <a:pt x="49" y="160"/>
                    <a:pt x="49" y="160"/>
                    <a:pt x="243" y="160"/>
                  </a:cubicBezTo>
                  <a:cubicBezTo>
                    <a:pt x="251" y="160"/>
                    <a:pt x="258" y="153"/>
                    <a:pt x="258" y="145"/>
                  </a:cubicBezTo>
                  <a:cubicBezTo>
                    <a:pt x="258" y="15"/>
                    <a:pt x="258" y="15"/>
                    <a:pt x="258" y="15"/>
                  </a:cubicBezTo>
                  <a:cubicBezTo>
                    <a:pt x="258" y="7"/>
                    <a:pt x="251" y="0"/>
                    <a:pt x="243" y="0"/>
                  </a:cubicBezTo>
                  <a:close/>
                  <a:moveTo>
                    <a:pt x="244" y="148"/>
                  </a:moveTo>
                  <a:cubicBezTo>
                    <a:pt x="48" y="148"/>
                    <a:pt x="48" y="148"/>
                    <a:pt x="48" y="148"/>
                  </a:cubicBezTo>
                  <a:cubicBezTo>
                    <a:pt x="48" y="12"/>
                    <a:pt x="48" y="12"/>
                    <a:pt x="48" y="12"/>
                  </a:cubicBezTo>
                  <a:cubicBezTo>
                    <a:pt x="244" y="12"/>
                    <a:pt x="244" y="12"/>
                    <a:pt x="244" y="12"/>
                  </a:cubicBezTo>
                  <a:lnTo>
                    <a:pt x="244" y="148"/>
                  </a:lnTo>
                  <a:close/>
                  <a:moveTo>
                    <a:pt x="287" y="225"/>
                  </a:moveTo>
                  <a:cubicBezTo>
                    <a:pt x="260" y="179"/>
                    <a:pt x="260" y="179"/>
                    <a:pt x="260" y="179"/>
                  </a:cubicBezTo>
                  <a:cubicBezTo>
                    <a:pt x="257" y="173"/>
                    <a:pt x="254" y="164"/>
                    <a:pt x="245" y="164"/>
                  </a:cubicBezTo>
                  <a:cubicBezTo>
                    <a:pt x="245" y="164"/>
                    <a:pt x="245" y="164"/>
                    <a:pt x="47" y="164"/>
                  </a:cubicBezTo>
                  <a:cubicBezTo>
                    <a:pt x="38" y="164"/>
                    <a:pt x="36" y="174"/>
                    <a:pt x="32" y="179"/>
                  </a:cubicBezTo>
                  <a:cubicBezTo>
                    <a:pt x="32" y="179"/>
                    <a:pt x="32" y="179"/>
                    <a:pt x="5" y="225"/>
                  </a:cubicBezTo>
                  <a:cubicBezTo>
                    <a:pt x="0" y="232"/>
                    <a:pt x="2" y="240"/>
                    <a:pt x="11" y="240"/>
                  </a:cubicBezTo>
                  <a:cubicBezTo>
                    <a:pt x="11" y="240"/>
                    <a:pt x="11" y="240"/>
                    <a:pt x="282" y="240"/>
                  </a:cubicBezTo>
                  <a:cubicBezTo>
                    <a:pt x="290" y="240"/>
                    <a:pt x="292" y="231"/>
                    <a:pt x="287" y="225"/>
                  </a:cubicBezTo>
                  <a:close/>
                  <a:moveTo>
                    <a:pt x="108" y="233"/>
                  </a:moveTo>
                  <a:cubicBezTo>
                    <a:pt x="114" y="213"/>
                    <a:pt x="114" y="213"/>
                    <a:pt x="114" y="213"/>
                  </a:cubicBezTo>
                  <a:cubicBezTo>
                    <a:pt x="178" y="213"/>
                    <a:pt x="178" y="213"/>
                    <a:pt x="178" y="213"/>
                  </a:cubicBezTo>
                  <a:cubicBezTo>
                    <a:pt x="184" y="233"/>
                    <a:pt x="184" y="233"/>
                    <a:pt x="184" y="233"/>
                  </a:cubicBezTo>
                  <a:lnTo>
                    <a:pt x="108" y="233"/>
                  </a:lnTo>
                  <a:close/>
                  <a:moveTo>
                    <a:pt x="26" y="208"/>
                  </a:moveTo>
                  <a:cubicBezTo>
                    <a:pt x="47" y="168"/>
                    <a:pt x="47" y="168"/>
                    <a:pt x="47" y="168"/>
                  </a:cubicBezTo>
                  <a:cubicBezTo>
                    <a:pt x="244" y="168"/>
                    <a:pt x="244" y="168"/>
                    <a:pt x="244" y="168"/>
                  </a:cubicBezTo>
                  <a:cubicBezTo>
                    <a:pt x="266" y="208"/>
                    <a:pt x="266" y="208"/>
                    <a:pt x="266" y="208"/>
                  </a:cubicBezTo>
                  <a:lnTo>
                    <a:pt x="26" y="208"/>
                  </a:lnTo>
                  <a:close/>
                </a:path>
              </a:pathLst>
            </a:custGeom>
            <a:solidFill>
              <a:srgbClr val="FFFFFF"/>
            </a:solidFill>
            <a:ln>
              <a:noFill/>
            </a:ln>
            <a:extLst/>
          </p:spPr>
          <p:txBody>
            <a:bodyPr vert="horz" wrap="square" lIns="91427" tIns="91427" rIns="91427" bIns="45713" numCol="1" anchor="t" anchorCtr="0" compatLnSpc="1">
              <a:prstTxWarp prst="textNoShape">
                <a:avLst/>
              </a:prstTxWarp>
            </a:bodyPr>
            <a:lstStyle/>
            <a:p>
              <a:pPr marL="0" marR="0" lvl="0" indent="0" algn="ctr" defTabSz="896045"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rPr>
                <a:t>&lt;/&gt;</a:t>
              </a:r>
            </a:p>
          </p:txBody>
        </p:sp>
      </p:grpSp>
      <p:grpSp>
        <p:nvGrpSpPr>
          <p:cNvPr id="26" name="Group 25"/>
          <p:cNvGrpSpPr/>
          <p:nvPr/>
        </p:nvGrpSpPr>
        <p:grpSpPr>
          <a:xfrm>
            <a:off x="450364" y="2400796"/>
            <a:ext cx="1572137" cy="3653668"/>
            <a:chOff x="458578" y="2448438"/>
            <a:chExt cx="1603889" cy="3726931"/>
          </a:xfrm>
        </p:grpSpPr>
        <p:sp>
          <p:nvSpPr>
            <p:cNvPr id="112" name="TextBox 111"/>
            <p:cNvSpPr txBox="1"/>
            <p:nvPr/>
          </p:nvSpPr>
          <p:spPr>
            <a:xfrm>
              <a:off x="458578" y="5517930"/>
              <a:ext cx="1602337" cy="657439"/>
            </a:xfrm>
            <a:prstGeom prst="rect">
              <a:avLst/>
            </a:prstGeom>
            <a:noFill/>
          </p:spPr>
          <p:txBody>
            <a:bodyPr wrap="none" lIns="91427" tIns="45713" rIns="91427" bIns="45713" rtlCol="0">
              <a:spAutoFit/>
            </a:bodyPr>
            <a:lstStyle>
              <a:defPPr>
                <a:defRPr lang="en-US"/>
              </a:defPPr>
              <a:lvl1pPr algn="ctr">
                <a:lnSpc>
                  <a:spcPct val="90000"/>
                </a:lnSpc>
                <a:defRPr sz="200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defRPr>
              </a:lvl1pPr>
            </a:lstStyle>
            <a:p>
              <a:pPr marL="0" marR="0" lvl="0" indent="0" algn="ctr" defTabSz="896045" rtl="0" eaLnBrk="1" fontAlgn="auto" latinLnBrk="0" hangingPunct="1">
                <a:lnSpc>
                  <a:spcPct val="90000"/>
                </a:lnSpc>
                <a:spcBef>
                  <a:spcPts val="0"/>
                </a:spcBef>
                <a:spcAft>
                  <a:spcPts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Event-driven</a:t>
              </a:r>
              <a:b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b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scale</a:t>
              </a:r>
            </a:p>
          </p:txBody>
        </p:sp>
        <p:pic>
          <p:nvPicPr>
            <p:cNvPr id="114" name="Picture 113"/>
            <p:cNvPicPr>
              <a:picLocks noChangeAspect="1"/>
            </p:cNvPicPr>
            <p:nvPr/>
          </p:nvPicPr>
          <p:blipFill rotWithShape="1">
            <a:blip r:embed="rId11">
              <a:duotone>
                <a:schemeClr val="accent1">
                  <a:shade val="45000"/>
                  <a:satMod val="135000"/>
                </a:schemeClr>
                <a:prstClr val="white"/>
              </a:duotone>
              <a:lum contrast="25000"/>
            </a:blip>
            <a:srcRect l="24332" r="23006"/>
            <a:stretch/>
          </p:blipFill>
          <p:spPr>
            <a:xfrm>
              <a:off x="486206" y="2448438"/>
              <a:ext cx="1576261" cy="2993124"/>
            </a:xfrm>
            <a:prstGeom prst="rect">
              <a:avLst/>
            </a:prstGeom>
          </p:spPr>
        </p:pic>
      </p:grpSp>
      <p:grpSp>
        <p:nvGrpSpPr>
          <p:cNvPr id="20" name="Group 19"/>
          <p:cNvGrpSpPr/>
          <p:nvPr/>
        </p:nvGrpSpPr>
        <p:grpSpPr>
          <a:xfrm>
            <a:off x="2546473" y="3312502"/>
            <a:ext cx="1226293" cy="2741961"/>
            <a:chOff x="2597019" y="3378426"/>
            <a:chExt cx="1251060" cy="2796944"/>
          </a:xfrm>
        </p:grpSpPr>
        <p:sp>
          <p:nvSpPr>
            <p:cNvPr id="113" name="TextBox 112"/>
            <p:cNvSpPr txBox="1"/>
            <p:nvPr/>
          </p:nvSpPr>
          <p:spPr>
            <a:xfrm>
              <a:off x="2610380" y="5517931"/>
              <a:ext cx="1237699" cy="657439"/>
            </a:xfrm>
            <a:prstGeom prst="rect">
              <a:avLst/>
            </a:prstGeom>
            <a:noFill/>
          </p:spPr>
          <p:txBody>
            <a:bodyPr wrap="none" lIns="91427" tIns="45713" rIns="91427" bIns="45713" rtlCol="0">
              <a:spAutoFit/>
            </a:bodyPr>
            <a:lstStyle>
              <a:defPPr>
                <a:defRPr lang="en-US"/>
              </a:defPPr>
              <a:lvl1pPr algn="ctr">
                <a:lnSpc>
                  <a:spcPct val="90000"/>
                </a:lnSpc>
                <a:defRPr sz="200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defRPr>
              </a:lvl1pPr>
            </a:lstStyle>
            <a:p>
              <a:pPr marL="0" marR="0" lvl="0" indent="0" algn="ctr" defTabSz="896045" rtl="0" eaLnBrk="1" fontAlgn="auto" latinLnBrk="0" hangingPunct="1">
                <a:lnSpc>
                  <a:spcPct val="90000"/>
                </a:lnSpc>
                <a:spcBef>
                  <a:spcPts val="0"/>
                </a:spcBef>
                <a:spcAft>
                  <a:spcPts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Reduced </a:t>
              </a:r>
              <a:b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b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Dev Ops</a:t>
              </a:r>
            </a:p>
          </p:txBody>
        </p:sp>
        <p:sp>
          <p:nvSpPr>
            <p:cNvPr id="116" name="Freeform 8"/>
            <p:cNvSpPr>
              <a:spLocks noEditPoints="1"/>
            </p:cNvSpPr>
            <p:nvPr/>
          </p:nvSpPr>
          <p:spPr bwMode="auto">
            <a:xfrm>
              <a:off x="2607629" y="4162902"/>
              <a:ext cx="341312" cy="892175"/>
            </a:xfrm>
            <a:custGeom>
              <a:avLst/>
              <a:gdLst>
                <a:gd name="T0" fmla="*/ 66 w 91"/>
                <a:gd name="T1" fmla="*/ 0 h 238"/>
                <a:gd name="T2" fmla="*/ 24 w 91"/>
                <a:gd name="T3" fmla="*/ 0 h 238"/>
                <a:gd name="T4" fmla="*/ 0 w 91"/>
                <a:gd name="T5" fmla="*/ 24 h 238"/>
                <a:gd name="T6" fmla="*/ 0 w 91"/>
                <a:gd name="T7" fmla="*/ 214 h 238"/>
                <a:gd name="T8" fmla="*/ 24 w 91"/>
                <a:gd name="T9" fmla="*/ 238 h 238"/>
                <a:gd name="T10" fmla="*/ 66 w 91"/>
                <a:gd name="T11" fmla="*/ 238 h 238"/>
                <a:gd name="T12" fmla="*/ 91 w 91"/>
                <a:gd name="T13" fmla="*/ 214 h 238"/>
                <a:gd name="T14" fmla="*/ 91 w 91"/>
                <a:gd name="T15" fmla="*/ 24 h 238"/>
                <a:gd name="T16" fmla="*/ 66 w 91"/>
                <a:gd name="T17" fmla="*/ 0 h 238"/>
                <a:gd name="T18" fmla="*/ 45 w 91"/>
                <a:gd name="T19" fmla="*/ 182 h 238"/>
                <a:gd name="T20" fmla="*/ 33 w 91"/>
                <a:gd name="T21" fmla="*/ 170 h 238"/>
                <a:gd name="T22" fmla="*/ 45 w 91"/>
                <a:gd name="T23" fmla="*/ 158 h 238"/>
                <a:gd name="T24" fmla="*/ 57 w 91"/>
                <a:gd name="T25" fmla="*/ 170 h 238"/>
                <a:gd name="T26" fmla="*/ 45 w 91"/>
                <a:gd name="T27" fmla="*/ 182 h 238"/>
                <a:gd name="T28" fmla="*/ 66 w 91"/>
                <a:gd name="T29" fmla="*/ 65 h 238"/>
                <a:gd name="T30" fmla="*/ 23 w 91"/>
                <a:gd name="T31" fmla="*/ 65 h 238"/>
                <a:gd name="T32" fmla="*/ 23 w 91"/>
                <a:gd name="T33" fmla="*/ 57 h 238"/>
                <a:gd name="T34" fmla="*/ 66 w 91"/>
                <a:gd name="T35" fmla="*/ 57 h 238"/>
                <a:gd name="T36" fmla="*/ 66 w 91"/>
                <a:gd name="T37" fmla="*/ 65 h 238"/>
                <a:gd name="T38" fmla="*/ 66 w 91"/>
                <a:gd name="T39" fmla="*/ 65 h 238"/>
                <a:gd name="T40" fmla="*/ 66 w 91"/>
                <a:gd name="T41" fmla="*/ 41 h 238"/>
                <a:gd name="T42" fmla="*/ 23 w 91"/>
                <a:gd name="T43" fmla="*/ 41 h 238"/>
                <a:gd name="T44" fmla="*/ 23 w 91"/>
                <a:gd name="T45" fmla="*/ 32 h 238"/>
                <a:gd name="T46" fmla="*/ 66 w 91"/>
                <a:gd name="T47" fmla="*/ 32 h 238"/>
                <a:gd name="T48" fmla="*/ 66 w 91"/>
                <a:gd name="T49" fmla="*/ 41 h 238"/>
                <a:gd name="T50" fmla="*/ 66 w 91"/>
                <a:gd name="T51" fmla="*/ 41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1" h="238">
                  <a:moveTo>
                    <a:pt x="66" y="0"/>
                  </a:moveTo>
                  <a:cubicBezTo>
                    <a:pt x="24" y="0"/>
                    <a:pt x="24" y="0"/>
                    <a:pt x="24" y="0"/>
                  </a:cubicBezTo>
                  <a:cubicBezTo>
                    <a:pt x="10" y="0"/>
                    <a:pt x="0" y="11"/>
                    <a:pt x="0" y="24"/>
                  </a:cubicBezTo>
                  <a:cubicBezTo>
                    <a:pt x="0" y="214"/>
                    <a:pt x="0" y="214"/>
                    <a:pt x="0" y="214"/>
                  </a:cubicBezTo>
                  <a:cubicBezTo>
                    <a:pt x="0" y="227"/>
                    <a:pt x="10" y="238"/>
                    <a:pt x="24" y="238"/>
                  </a:cubicBezTo>
                  <a:cubicBezTo>
                    <a:pt x="66" y="238"/>
                    <a:pt x="66" y="238"/>
                    <a:pt x="66" y="238"/>
                  </a:cubicBezTo>
                  <a:cubicBezTo>
                    <a:pt x="79" y="238"/>
                    <a:pt x="91" y="227"/>
                    <a:pt x="91" y="214"/>
                  </a:cubicBezTo>
                  <a:cubicBezTo>
                    <a:pt x="91" y="24"/>
                    <a:pt x="91" y="24"/>
                    <a:pt x="91" y="24"/>
                  </a:cubicBezTo>
                  <a:cubicBezTo>
                    <a:pt x="91" y="11"/>
                    <a:pt x="79" y="0"/>
                    <a:pt x="66" y="0"/>
                  </a:cubicBezTo>
                  <a:close/>
                  <a:moveTo>
                    <a:pt x="45" y="182"/>
                  </a:moveTo>
                  <a:cubicBezTo>
                    <a:pt x="39" y="182"/>
                    <a:pt x="33" y="176"/>
                    <a:pt x="33" y="170"/>
                  </a:cubicBezTo>
                  <a:cubicBezTo>
                    <a:pt x="33" y="163"/>
                    <a:pt x="39" y="158"/>
                    <a:pt x="45" y="158"/>
                  </a:cubicBezTo>
                  <a:cubicBezTo>
                    <a:pt x="52" y="158"/>
                    <a:pt x="57" y="163"/>
                    <a:pt x="57" y="170"/>
                  </a:cubicBezTo>
                  <a:cubicBezTo>
                    <a:pt x="57" y="176"/>
                    <a:pt x="52" y="182"/>
                    <a:pt x="45" y="182"/>
                  </a:cubicBezTo>
                  <a:close/>
                  <a:moveTo>
                    <a:pt x="66" y="65"/>
                  </a:moveTo>
                  <a:cubicBezTo>
                    <a:pt x="23" y="65"/>
                    <a:pt x="23" y="65"/>
                    <a:pt x="23" y="65"/>
                  </a:cubicBezTo>
                  <a:cubicBezTo>
                    <a:pt x="23" y="57"/>
                    <a:pt x="23" y="57"/>
                    <a:pt x="23" y="57"/>
                  </a:cubicBezTo>
                  <a:cubicBezTo>
                    <a:pt x="66" y="57"/>
                    <a:pt x="66" y="57"/>
                    <a:pt x="66" y="57"/>
                  </a:cubicBezTo>
                  <a:cubicBezTo>
                    <a:pt x="66" y="65"/>
                    <a:pt x="66" y="65"/>
                    <a:pt x="66" y="65"/>
                  </a:cubicBezTo>
                  <a:cubicBezTo>
                    <a:pt x="66" y="65"/>
                    <a:pt x="66" y="65"/>
                    <a:pt x="66" y="65"/>
                  </a:cubicBezTo>
                  <a:close/>
                  <a:moveTo>
                    <a:pt x="66" y="41"/>
                  </a:moveTo>
                  <a:cubicBezTo>
                    <a:pt x="23" y="41"/>
                    <a:pt x="23" y="41"/>
                    <a:pt x="23" y="41"/>
                  </a:cubicBezTo>
                  <a:cubicBezTo>
                    <a:pt x="23" y="32"/>
                    <a:pt x="23" y="32"/>
                    <a:pt x="23" y="32"/>
                  </a:cubicBezTo>
                  <a:cubicBezTo>
                    <a:pt x="66" y="32"/>
                    <a:pt x="66" y="32"/>
                    <a:pt x="66" y="32"/>
                  </a:cubicBezTo>
                  <a:cubicBezTo>
                    <a:pt x="66" y="41"/>
                    <a:pt x="66" y="41"/>
                    <a:pt x="66" y="41"/>
                  </a:cubicBezTo>
                  <a:cubicBezTo>
                    <a:pt x="66" y="41"/>
                    <a:pt x="66" y="41"/>
                    <a:pt x="66" y="41"/>
                  </a:cubicBez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marL="0" marR="0" lvl="0" indent="0" algn="l" defTabSz="89604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117" name="Freeform 9"/>
            <p:cNvSpPr>
              <a:spLocks noEditPoints="1"/>
            </p:cNvSpPr>
            <p:nvPr/>
          </p:nvSpPr>
          <p:spPr bwMode="auto">
            <a:xfrm>
              <a:off x="3048163" y="4162902"/>
              <a:ext cx="341312" cy="892175"/>
            </a:xfrm>
            <a:custGeom>
              <a:avLst/>
              <a:gdLst>
                <a:gd name="T0" fmla="*/ 66 w 91"/>
                <a:gd name="T1" fmla="*/ 0 h 238"/>
                <a:gd name="T2" fmla="*/ 24 w 91"/>
                <a:gd name="T3" fmla="*/ 0 h 238"/>
                <a:gd name="T4" fmla="*/ 0 w 91"/>
                <a:gd name="T5" fmla="*/ 24 h 238"/>
                <a:gd name="T6" fmla="*/ 0 w 91"/>
                <a:gd name="T7" fmla="*/ 214 h 238"/>
                <a:gd name="T8" fmla="*/ 24 w 91"/>
                <a:gd name="T9" fmla="*/ 238 h 238"/>
                <a:gd name="T10" fmla="*/ 66 w 91"/>
                <a:gd name="T11" fmla="*/ 238 h 238"/>
                <a:gd name="T12" fmla="*/ 91 w 91"/>
                <a:gd name="T13" fmla="*/ 214 h 238"/>
                <a:gd name="T14" fmla="*/ 91 w 91"/>
                <a:gd name="T15" fmla="*/ 24 h 238"/>
                <a:gd name="T16" fmla="*/ 66 w 91"/>
                <a:gd name="T17" fmla="*/ 0 h 238"/>
                <a:gd name="T18" fmla="*/ 45 w 91"/>
                <a:gd name="T19" fmla="*/ 182 h 238"/>
                <a:gd name="T20" fmla="*/ 33 w 91"/>
                <a:gd name="T21" fmla="*/ 170 h 238"/>
                <a:gd name="T22" fmla="*/ 45 w 91"/>
                <a:gd name="T23" fmla="*/ 158 h 238"/>
                <a:gd name="T24" fmla="*/ 57 w 91"/>
                <a:gd name="T25" fmla="*/ 170 h 238"/>
                <a:gd name="T26" fmla="*/ 45 w 91"/>
                <a:gd name="T27" fmla="*/ 182 h 238"/>
                <a:gd name="T28" fmla="*/ 66 w 91"/>
                <a:gd name="T29" fmla="*/ 65 h 238"/>
                <a:gd name="T30" fmla="*/ 23 w 91"/>
                <a:gd name="T31" fmla="*/ 65 h 238"/>
                <a:gd name="T32" fmla="*/ 23 w 91"/>
                <a:gd name="T33" fmla="*/ 57 h 238"/>
                <a:gd name="T34" fmla="*/ 66 w 91"/>
                <a:gd name="T35" fmla="*/ 57 h 238"/>
                <a:gd name="T36" fmla="*/ 66 w 91"/>
                <a:gd name="T37" fmla="*/ 65 h 238"/>
                <a:gd name="T38" fmla="*/ 66 w 91"/>
                <a:gd name="T39" fmla="*/ 65 h 238"/>
                <a:gd name="T40" fmla="*/ 66 w 91"/>
                <a:gd name="T41" fmla="*/ 41 h 238"/>
                <a:gd name="T42" fmla="*/ 23 w 91"/>
                <a:gd name="T43" fmla="*/ 41 h 238"/>
                <a:gd name="T44" fmla="*/ 23 w 91"/>
                <a:gd name="T45" fmla="*/ 32 h 238"/>
                <a:gd name="T46" fmla="*/ 66 w 91"/>
                <a:gd name="T47" fmla="*/ 32 h 238"/>
                <a:gd name="T48" fmla="*/ 66 w 91"/>
                <a:gd name="T49" fmla="*/ 41 h 238"/>
                <a:gd name="T50" fmla="*/ 66 w 91"/>
                <a:gd name="T51" fmla="*/ 41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1" h="238">
                  <a:moveTo>
                    <a:pt x="66" y="0"/>
                  </a:moveTo>
                  <a:cubicBezTo>
                    <a:pt x="24" y="0"/>
                    <a:pt x="24" y="0"/>
                    <a:pt x="24" y="0"/>
                  </a:cubicBezTo>
                  <a:cubicBezTo>
                    <a:pt x="10" y="0"/>
                    <a:pt x="0" y="11"/>
                    <a:pt x="0" y="24"/>
                  </a:cubicBezTo>
                  <a:cubicBezTo>
                    <a:pt x="0" y="214"/>
                    <a:pt x="0" y="214"/>
                    <a:pt x="0" y="214"/>
                  </a:cubicBezTo>
                  <a:cubicBezTo>
                    <a:pt x="0" y="227"/>
                    <a:pt x="10" y="238"/>
                    <a:pt x="24" y="238"/>
                  </a:cubicBezTo>
                  <a:cubicBezTo>
                    <a:pt x="66" y="238"/>
                    <a:pt x="66" y="238"/>
                    <a:pt x="66" y="238"/>
                  </a:cubicBezTo>
                  <a:cubicBezTo>
                    <a:pt x="79" y="238"/>
                    <a:pt x="91" y="227"/>
                    <a:pt x="91" y="214"/>
                  </a:cubicBezTo>
                  <a:cubicBezTo>
                    <a:pt x="91" y="24"/>
                    <a:pt x="91" y="24"/>
                    <a:pt x="91" y="24"/>
                  </a:cubicBezTo>
                  <a:cubicBezTo>
                    <a:pt x="91" y="11"/>
                    <a:pt x="79" y="0"/>
                    <a:pt x="66" y="0"/>
                  </a:cubicBezTo>
                  <a:close/>
                  <a:moveTo>
                    <a:pt x="45" y="182"/>
                  </a:moveTo>
                  <a:cubicBezTo>
                    <a:pt x="39" y="182"/>
                    <a:pt x="33" y="176"/>
                    <a:pt x="33" y="170"/>
                  </a:cubicBezTo>
                  <a:cubicBezTo>
                    <a:pt x="33" y="163"/>
                    <a:pt x="39" y="158"/>
                    <a:pt x="45" y="158"/>
                  </a:cubicBezTo>
                  <a:cubicBezTo>
                    <a:pt x="52" y="158"/>
                    <a:pt x="57" y="163"/>
                    <a:pt x="57" y="170"/>
                  </a:cubicBezTo>
                  <a:cubicBezTo>
                    <a:pt x="57" y="176"/>
                    <a:pt x="52" y="182"/>
                    <a:pt x="45" y="182"/>
                  </a:cubicBezTo>
                  <a:close/>
                  <a:moveTo>
                    <a:pt x="66" y="65"/>
                  </a:moveTo>
                  <a:cubicBezTo>
                    <a:pt x="23" y="65"/>
                    <a:pt x="23" y="65"/>
                    <a:pt x="23" y="65"/>
                  </a:cubicBezTo>
                  <a:cubicBezTo>
                    <a:pt x="23" y="57"/>
                    <a:pt x="23" y="57"/>
                    <a:pt x="23" y="57"/>
                  </a:cubicBezTo>
                  <a:cubicBezTo>
                    <a:pt x="66" y="57"/>
                    <a:pt x="66" y="57"/>
                    <a:pt x="66" y="57"/>
                  </a:cubicBezTo>
                  <a:cubicBezTo>
                    <a:pt x="66" y="65"/>
                    <a:pt x="66" y="65"/>
                    <a:pt x="66" y="65"/>
                  </a:cubicBezTo>
                  <a:cubicBezTo>
                    <a:pt x="66" y="65"/>
                    <a:pt x="66" y="65"/>
                    <a:pt x="66" y="65"/>
                  </a:cubicBezTo>
                  <a:close/>
                  <a:moveTo>
                    <a:pt x="66" y="41"/>
                  </a:moveTo>
                  <a:cubicBezTo>
                    <a:pt x="23" y="41"/>
                    <a:pt x="23" y="41"/>
                    <a:pt x="23" y="41"/>
                  </a:cubicBezTo>
                  <a:cubicBezTo>
                    <a:pt x="23" y="32"/>
                    <a:pt x="23" y="32"/>
                    <a:pt x="23" y="32"/>
                  </a:cubicBezTo>
                  <a:cubicBezTo>
                    <a:pt x="66" y="32"/>
                    <a:pt x="66" y="32"/>
                    <a:pt x="66" y="32"/>
                  </a:cubicBezTo>
                  <a:cubicBezTo>
                    <a:pt x="66" y="41"/>
                    <a:pt x="66" y="41"/>
                    <a:pt x="66" y="41"/>
                  </a:cubicBezTo>
                  <a:cubicBezTo>
                    <a:pt x="66" y="41"/>
                    <a:pt x="66" y="41"/>
                    <a:pt x="66" y="41"/>
                  </a:cubicBez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marL="0" marR="0" lvl="0" indent="0" algn="l" defTabSz="89604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118" name="Freeform 10"/>
            <p:cNvSpPr>
              <a:spLocks noEditPoints="1"/>
            </p:cNvSpPr>
            <p:nvPr/>
          </p:nvSpPr>
          <p:spPr bwMode="auto">
            <a:xfrm>
              <a:off x="3488697" y="4162902"/>
              <a:ext cx="341312" cy="892175"/>
            </a:xfrm>
            <a:custGeom>
              <a:avLst/>
              <a:gdLst>
                <a:gd name="T0" fmla="*/ 67 w 91"/>
                <a:gd name="T1" fmla="*/ 0 h 238"/>
                <a:gd name="T2" fmla="*/ 25 w 91"/>
                <a:gd name="T3" fmla="*/ 0 h 238"/>
                <a:gd name="T4" fmla="*/ 0 w 91"/>
                <a:gd name="T5" fmla="*/ 24 h 238"/>
                <a:gd name="T6" fmla="*/ 0 w 91"/>
                <a:gd name="T7" fmla="*/ 214 h 238"/>
                <a:gd name="T8" fmla="*/ 25 w 91"/>
                <a:gd name="T9" fmla="*/ 238 h 238"/>
                <a:gd name="T10" fmla="*/ 67 w 91"/>
                <a:gd name="T11" fmla="*/ 238 h 238"/>
                <a:gd name="T12" fmla="*/ 91 w 91"/>
                <a:gd name="T13" fmla="*/ 214 h 238"/>
                <a:gd name="T14" fmla="*/ 91 w 91"/>
                <a:gd name="T15" fmla="*/ 24 h 238"/>
                <a:gd name="T16" fmla="*/ 67 w 91"/>
                <a:gd name="T17" fmla="*/ 0 h 238"/>
                <a:gd name="T18" fmla="*/ 46 w 91"/>
                <a:gd name="T19" fmla="*/ 182 h 238"/>
                <a:gd name="T20" fmla="*/ 34 w 91"/>
                <a:gd name="T21" fmla="*/ 170 h 238"/>
                <a:gd name="T22" fmla="*/ 46 w 91"/>
                <a:gd name="T23" fmla="*/ 158 h 238"/>
                <a:gd name="T24" fmla="*/ 57 w 91"/>
                <a:gd name="T25" fmla="*/ 170 h 238"/>
                <a:gd name="T26" fmla="*/ 46 w 91"/>
                <a:gd name="T27" fmla="*/ 182 h 238"/>
                <a:gd name="T28" fmla="*/ 67 w 91"/>
                <a:gd name="T29" fmla="*/ 65 h 238"/>
                <a:gd name="T30" fmla="*/ 24 w 91"/>
                <a:gd name="T31" fmla="*/ 65 h 238"/>
                <a:gd name="T32" fmla="*/ 24 w 91"/>
                <a:gd name="T33" fmla="*/ 57 h 238"/>
                <a:gd name="T34" fmla="*/ 67 w 91"/>
                <a:gd name="T35" fmla="*/ 57 h 238"/>
                <a:gd name="T36" fmla="*/ 67 w 91"/>
                <a:gd name="T37" fmla="*/ 65 h 238"/>
                <a:gd name="T38" fmla="*/ 67 w 91"/>
                <a:gd name="T39" fmla="*/ 65 h 238"/>
                <a:gd name="T40" fmla="*/ 67 w 91"/>
                <a:gd name="T41" fmla="*/ 41 h 238"/>
                <a:gd name="T42" fmla="*/ 24 w 91"/>
                <a:gd name="T43" fmla="*/ 41 h 238"/>
                <a:gd name="T44" fmla="*/ 24 w 91"/>
                <a:gd name="T45" fmla="*/ 32 h 238"/>
                <a:gd name="T46" fmla="*/ 67 w 91"/>
                <a:gd name="T47" fmla="*/ 32 h 238"/>
                <a:gd name="T48" fmla="*/ 67 w 91"/>
                <a:gd name="T49" fmla="*/ 41 h 238"/>
                <a:gd name="T50" fmla="*/ 67 w 91"/>
                <a:gd name="T51" fmla="*/ 41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1" h="238">
                  <a:moveTo>
                    <a:pt x="67" y="0"/>
                  </a:moveTo>
                  <a:cubicBezTo>
                    <a:pt x="25" y="0"/>
                    <a:pt x="25" y="0"/>
                    <a:pt x="25" y="0"/>
                  </a:cubicBezTo>
                  <a:cubicBezTo>
                    <a:pt x="11" y="0"/>
                    <a:pt x="0" y="11"/>
                    <a:pt x="0" y="24"/>
                  </a:cubicBezTo>
                  <a:cubicBezTo>
                    <a:pt x="0" y="214"/>
                    <a:pt x="0" y="214"/>
                    <a:pt x="0" y="214"/>
                  </a:cubicBezTo>
                  <a:cubicBezTo>
                    <a:pt x="0" y="227"/>
                    <a:pt x="11" y="238"/>
                    <a:pt x="25" y="238"/>
                  </a:cubicBezTo>
                  <a:cubicBezTo>
                    <a:pt x="67" y="238"/>
                    <a:pt x="67" y="238"/>
                    <a:pt x="67" y="238"/>
                  </a:cubicBezTo>
                  <a:cubicBezTo>
                    <a:pt x="80" y="238"/>
                    <a:pt x="91" y="227"/>
                    <a:pt x="91" y="214"/>
                  </a:cubicBezTo>
                  <a:cubicBezTo>
                    <a:pt x="91" y="24"/>
                    <a:pt x="91" y="24"/>
                    <a:pt x="91" y="24"/>
                  </a:cubicBezTo>
                  <a:cubicBezTo>
                    <a:pt x="91" y="11"/>
                    <a:pt x="80" y="0"/>
                    <a:pt x="67" y="0"/>
                  </a:cubicBezTo>
                  <a:close/>
                  <a:moveTo>
                    <a:pt x="46" y="182"/>
                  </a:moveTo>
                  <a:cubicBezTo>
                    <a:pt x="39" y="182"/>
                    <a:pt x="34" y="176"/>
                    <a:pt x="34" y="170"/>
                  </a:cubicBezTo>
                  <a:cubicBezTo>
                    <a:pt x="34" y="163"/>
                    <a:pt x="39" y="158"/>
                    <a:pt x="46" y="158"/>
                  </a:cubicBezTo>
                  <a:cubicBezTo>
                    <a:pt x="52" y="158"/>
                    <a:pt x="57" y="163"/>
                    <a:pt x="57" y="170"/>
                  </a:cubicBezTo>
                  <a:cubicBezTo>
                    <a:pt x="57" y="176"/>
                    <a:pt x="52" y="182"/>
                    <a:pt x="46" y="182"/>
                  </a:cubicBezTo>
                  <a:close/>
                  <a:moveTo>
                    <a:pt x="67" y="65"/>
                  </a:moveTo>
                  <a:cubicBezTo>
                    <a:pt x="24" y="65"/>
                    <a:pt x="24" y="65"/>
                    <a:pt x="24" y="65"/>
                  </a:cubicBezTo>
                  <a:cubicBezTo>
                    <a:pt x="24" y="57"/>
                    <a:pt x="24" y="57"/>
                    <a:pt x="24" y="57"/>
                  </a:cubicBezTo>
                  <a:cubicBezTo>
                    <a:pt x="67" y="57"/>
                    <a:pt x="67" y="57"/>
                    <a:pt x="67" y="57"/>
                  </a:cubicBezTo>
                  <a:cubicBezTo>
                    <a:pt x="67" y="65"/>
                    <a:pt x="67" y="65"/>
                    <a:pt x="67" y="65"/>
                  </a:cubicBezTo>
                  <a:cubicBezTo>
                    <a:pt x="67" y="65"/>
                    <a:pt x="67" y="65"/>
                    <a:pt x="67" y="65"/>
                  </a:cubicBezTo>
                  <a:close/>
                  <a:moveTo>
                    <a:pt x="67" y="41"/>
                  </a:moveTo>
                  <a:cubicBezTo>
                    <a:pt x="24" y="41"/>
                    <a:pt x="24" y="41"/>
                    <a:pt x="24" y="41"/>
                  </a:cubicBezTo>
                  <a:cubicBezTo>
                    <a:pt x="24" y="32"/>
                    <a:pt x="24" y="32"/>
                    <a:pt x="24" y="32"/>
                  </a:cubicBezTo>
                  <a:cubicBezTo>
                    <a:pt x="67" y="32"/>
                    <a:pt x="67" y="32"/>
                    <a:pt x="67" y="32"/>
                  </a:cubicBezTo>
                  <a:cubicBezTo>
                    <a:pt x="67" y="41"/>
                    <a:pt x="67" y="41"/>
                    <a:pt x="67" y="41"/>
                  </a:cubicBezTo>
                  <a:cubicBezTo>
                    <a:pt x="67" y="41"/>
                    <a:pt x="67" y="41"/>
                    <a:pt x="67" y="41"/>
                  </a:cubicBez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marL="0" marR="0" lvl="0" indent="0" algn="l" defTabSz="89604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120" name="Freeform 8"/>
            <p:cNvSpPr>
              <a:spLocks noEditPoints="1"/>
            </p:cNvSpPr>
            <p:nvPr/>
          </p:nvSpPr>
          <p:spPr bwMode="auto">
            <a:xfrm rot="5400000">
              <a:off x="3052921" y="3236326"/>
              <a:ext cx="341312" cy="892175"/>
            </a:xfrm>
            <a:custGeom>
              <a:avLst/>
              <a:gdLst>
                <a:gd name="T0" fmla="*/ 66 w 91"/>
                <a:gd name="T1" fmla="*/ 0 h 238"/>
                <a:gd name="T2" fmla="*/ 24 w 91"/>
                <a:gd name="T3" fmla="*/ 0 h 238"/>
                <a:gd name="T4" fmla="*/ 0 w 91"/>
                <a:gd name="T5" fmla="*/ 24 h 238"/>
                <a:gd name="T6" fmla="*/ 0 w 91"/>
                <a:gd name="T7" fmla="*/ 214 h 238"/>
                <a:gd name="T8" fmla="*/ 24 w 91"/>
                <a:gd name="T9" fmla="*/ 238 h 238"/>
                <a:gd name="T10" fmla="*/ 66 w 91"/>
                <a:gd name="T11" fmla="*/ 238 h 238"/>
                <a:gd name="T12" fmla="*/ 91 w 91"/>
                <a:gd name="T13" fmla="*/ 214 h 238"/>
                <a:gd name="T14" fmla="*/ 91 w 91"/>
                <a:gd name="T15" fmla="*/ 24 h 238"/>
                <a:gd name="T16" fmla="*/ 66 w 91"/>
                <a:gd name="T17" fmla="*/ 0 h 238"/>
                <a:gd name="T18" fmla="*/ 45 w 91"/>
                <a:gd name="T19" fmla="*/ 182 h 238"/>
                <a:gd name="T20" fmla="*/ 33 w 91"/>
                <a:gd name="T21" fmla="*/ 170 h 238"/>
                <a:gd name="T22" fmla="*/ 45 w 91"/>
                <a:gd name="T23" fmla="*/ 158 h 238"/>
                <a:gd name="T24" fmla="*/ 57 w 91"/>
                <a:gd name="T25" fmla="*/ 170 h 238"/>
                <a:gd name="T26" fmla="*/ 45 w 91"/>
                <a:gd name="T27" fmla="*/ 182 h 238"/>
                <a:gd name="T28" fmla="*/ 66 w 91"/>
                <a:gd name="T29" fmla="*/ 65 h 238"/>
                <a:gd name="T30" fmla="*/ 23 w 91"/>
                <a:gd name="T31" fmla="*/ 65 h 238"/>
                <a:gd name="T32" fmla="*/ 23 w 91"/>
                <a:gd name="T33" fmla="*/ 57 h 238"/>
                <a:gd name="T34" fmla="*/ 66 w 91"/>
                <a:gd name="T35" fmla="*/ 57 h 238"/>
                <a:gd name="T36" fmla="*/ 66 w 91"/>
                <a:gd name="T37" fmla="*/ 65 h 238"/>
                <a:gd name="T38" fmla="*/ 66 w 91"/>
                <a:gd name="T39" fmla="*/ 65 h 238"/>
                <a:gd name="T40" fmla="*/ 66 w 91"/>
                <a:gd name="T41" fmla="*/ 41 h 238"/>
                <a:gd name="T42" fmla="*/ 23 w 91"/>
                <a:gd name="T43" fmla="*/ 41 h 238"/>
                <a:gd name="T44" fmla="*/ 23 w 91"/>
                <a:gd name="T45" fmla="*/ 32 h 238"/>
                <a:gd name="T46" fmla="*/ 66 w 91"/>
                <a:gd name="T47" fmla="*/ 32 h 238"/>
                <a:gd name="T48" fmla="*/ 66 w 91"/>
                <a:gd name="T49" fmla="*/ 41 h 238"/>
                <a:gd name="T50" fmla="*/ 66 w 91"/>
                <a:gd name="T51" fmla="*/ 41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1" h="238">
                  <a:moveTo>
                    <a:pt x="66" y="0"/>
                  </a:moveTo>
                  <a:cubicBezTo>
                    <a:pt x="24" y="0"/>
                    <a:pt x="24" y="0"/>
                    <a:pt x="24" y="0"/>
                  </a:cubicBezTo>
                  <a:cubicBezTo>
                    <a:pt x="10" y="0"/>
                    <a:pt x="0" y="11"/>
                    <a:pt x="0" y="24"/>
                  </a:cubicBezTo>
                  <a:cubicBezTo>
                    <a:pt x="0" y="214"/>
                    <a:pt x="0" y="214"/>
                    <a:pt x="0" y="214"/>
                  </a:cubicBezTo>
                  <a:cubicBezTo>
                    <a:pt x="0" y="227"/>
                    <a:pt x="10" y="238"/>
                    <a:pt x="24" y="238"/>
                  </a:cubicBezTo>
                  <a:cubicBezTo>
                    <a:pt x="66" y="238"/>
                    <a:pt x="66" y="238"/>
                    <a:pt x="66" y="238"/>
                  </a:cubicBezTo>
                  <a:cubicBezTo>
                    <a:pt x="79" y="238"/>
                    <a:pt x="91" y="227"/>
                    <a:pt x="91" y="214"/>
                  </a:cubicBezTo>
                  <a:cubicBezTo>
                    <a:pt x="91" y="24"/>
                    <a:pt x="91" y="24"/>
                    <a:pt x="91" y="24"/>
                  </a:cubicBezTo>
                  <a:cubicBezTo>
                    <a:pt x="91" y="11"/>
                    <a:pt x="79" y="0"/>
                    <a:pt x="66" y="0"/>
                  </a:cubicBezTo>
                  <a:close/>
                  <a:moveTo>
                    <a:pt x="45" y="182"/>
                  </a:moveTo>
                  <a:cubicBezTo>
                    <a:pt x="39" y="182"/>
                    <a:pt x="33" y="176"/>
                    <a:pt x="33" y="170"/>
                  </a:cubicBezTo>
                  <a:cubicBezTo>
                    <a:pt x="33" y="163"/>
                    <a:pt x="39" y="158"/>
                    <a:pt x="45" y="158"/>
                  </a:cubicBezTo>
                  <a:cubicBezTo>
                    <a:pt x="52" y="158"/>
                    <a:pt x="57" y="163"/>
                    <a:pt x="57" y="170"/>
                  </a:cubicBezTo>
                  <a:cubicBezTo>
                    <a:pt x="57" y="176"/>
                    <a:pt x="52" y="182"/>
                    <a:pt x="45" y="182"/>
                  </a:cubicBezTo>
                  <a:close/>
                  <a:moveTo>
                    <a:pt x="66" y="65"/>
                  </a:moveTo>
                  <a:cubicBezTo>
                    <a:pt x="23" y="65"/>
                    <a:pt x="23" y="65"/>
                    <a:pt x="23" y="65"/>
                  </a:cubicBezTo>
                  <a:cubicBezTo>
                    <a:pt x="23" y="57"/>
                    <a:pt x="23" y="57"/>
                    <a:pt x="23" y="57"/>
                  </a:cubicBezTo>
                  <a:cubicBezTo>
                    <a:pt x="66" y="57"/>
                    <a:pt x="66" y="57"/>
                    <a:pt x="66" y="57"/>
                  </a:cubicBezTo>
                  <a:cubicBezTo>
                    <a:pt x="66" y="65"/>
                    <a:pt x="66" y="65"/>
                    <a:pt x="66" y="65"/>
                  </a:cubicBezTo>
                  <a:cubicBezTo>
                    <a:pt x="66" y="65"/>
                    <a:pt x="66" y="65"/>
                    <a:pt x="66" y="65"/>
                  </a:cubicBezTo>
                  <a:close/>
                  <a:moveTo>
                    <a:pt x="66" y="41"/>
                  </a:moveTo>
                  <a:cubicBezTo>
                    <a:pt x="23" y="41"/>
                    <a:pt x="23" y="41"/>
                    <a:pt x="23" y="41"/>
                  </a:cubicBezTo>
                  <a:cubicBezTo>
                    <a:pt x="23" y="32"/>
                    <a:pt x="23" y="32"/>
                    <a:pt x="23" y="32"/>
                  </a:cubicBezTo>
                  <a:cubicBezTo>
                    <a:pt x="66" y="32"/>
                    <a:pt x="66" y="32"/>
                    <a:pt x="66" y="32"/>
                  </a:cubicBezTo>
                  <a:cubicBezTo>
                    <a:pt x="66" y="41"/>
                    <a:pt x="66" y="41"/>
                    <a:pt x="66" y="41"/>
                  </a:cubicBezTo>
                  <a:cubicBezTo>
                    <a:pt x="66" y="41"/>
                    <a:pt x="66" y="41"/>
                    <a:pt x="66" y="41"/>
                  </a:cubicBez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marL="0" marR="0" lvl="0" indent="0" algn="l" defTabSz="89604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18" name="Freeform 5"/>
            <p:cNvSpPr>
              <a:spLocks/>
            </p:cNvSpPr>
            <p:nvPr/>
          </p:nvSpPr>
          <p:spPr bwMode="auto">
            <a:xfrm>
              <a:off x="2782252" y="3802062"/>
              <a:ext cx="882650" cy="407447"/>
            </a:xfrm>
            <a:custGeom>
              <a:avLst/>
              <a:gdLst>
                <a:gd name="T0" fmla="*/ 0 w 556"/>
                <a:gd name="T1" fmla="*/ 557 h 557"/>
                <a:gd name="T2" fmla="*/ 0 w 556"/>
                <a:gd name="T3" fmla="*/ 279 h 557"/>
                <a:gd name="T4" fmla="*/ 278 w 556"/>
                <a:gd name="T5" fmla="*/ 279 h 557"/>
                <a:gd name="T6" fmla="*/ 278 w 556"/>
                <a:gd name="T7" fmla="*/ 557 h 557"/>
                <a:gd name="T8" fmla="*/ 278 w 556"/>
                <a:gd name="T9" fmla="*/ 0 h 557"/>
                <a:gd name="T10" fmla="*/ 278 w 556"/>
                <a:gd name="T11" fmla="*/ 279 h 557"/>
                <a:gd name="T12" fmla="*/ 556 w 556"/>
                <a:gd name="T13" fmla="*/ 279 h 557"/>
                <a:gd name="T14" fmla="*/ 556 w 556"/>
                <a:gd name="T15" fmla="*/ 557 h 5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6" h="557">
                  <a:moveTo>
                    <a:pt x="0" y="557"/>
                  </a:moveTo>
                  <a:lnTo>
                    <a:pt x="0" y="279"/>
                  </a:lnTo>
                  <a:lnTo>
                    <a:pt x="278" y="279"/>
                  </a:lnTo>
                  <a:lnTo>
                    <a:pt x="278" y="557"/>
                  </a:lnTo>
                  <a:lnTo>
                    <a:pt x="278" y="0"/>
                  </a:lnTo>
                  <a:lnTo>
                    <a:pt x="278" y="279"/>
                  </a:lnTo>
                  <a:lnTo>
                    <a:pt x="556" y="279"/>
                  </a:lnTo>
                  <a:lnTo>
                    <a:pt x="556" y="557"/>
                  </a:lnTo>
                </a:path>
              </a:pathLst>
            </a:custGeom>
            <a:noFill/>
            <a:ln w="25400"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89604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19" name="&quot;Not Allowed&quot; Symbol 18"/>
            <p:cNvSpPr/>
            <p:nvPr/>
          </p:nvSpPr>
          <p:spPr bwMode="auto">
            <a:xfrm>
              <a:off x="2597019" y="3378426"/>
              <a:ext cx="1233549" cy="1233549"/>
            </a:xfrm>
            <a:prstGeom prst="noSmoking">
              <a:avLst>
                <a:gd name="adj" fmla="val 8694"/>
              </a:avLst>
            </a:prstGeom>
            <a:solidFill>
              <a:srgbClr val="FFFFFF"/>
            </a:solidFill>
            <a:ln w="41275">
              <a:solidFill>
                <a:schemeClr val="accent5">
                  <a:lumMod val="7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13756"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grpSp>
      <p:pic>
        <p:nvPicPr>
          <p:cNvPr id="11" name="Picture 10"/>
          <p:cNvPicPr>
            <a:picLocks noChangeAspect="1"/>
          </p:cNvPicPr>
          <p:nvPr/>
        </p:nvPicPr>
        <p:blipFill>
          <a:blip r:embed="rId12"/>
          <a:stretch>
            <a:fillRect/>
          </a:stretch>
        </p:blipFill>
        <p:spPr>
          <a:xfrm>
            <a:off x="10922823" y="2277141"/>
            <a:ext cx="607016" cy="520151"/>
          </a:xfrm>
          <a:prstGeom prst="rect">
            <a:avLst/>
          </a:prstGeom>
        </p:spPr>
      </p:pic>
      <p:grpSp>
        <p:nvGrpSpPr>
          <p:cNvPr id="36" name="Group 35"/>
          <p:cNvGrpSpPr/>
          <p:nvPr/>
        </p:nvGrpSpPr>
        <p:grpSpPr>
          <a:xfrm>
            <a:off x="9721325" y="2282142"/>
            <a:ext cx="489414" cy="510151"/>
            <a:chOff x="6915150" y="4665663"/>
            <a:chExt cx="714375" cy="744537"/>
          </a:xfrm>
        </p:grpSpPr>
        <p:sp>
          <p:nvSpPr>
            <p:cNvPr id="15" name="Rectangle 5"/>
            <p:cNvSpPr>
              <a:spLocks noChangeArrowheads="1"/>
            </p:cNvSpPr>
            <p:nvPr/>
          </p:nvSpPr>
          <p:spPr bwMode="auto">
            <a:xfrm>
              <a:off x="7070725" y="4991100"/>
              <a:ext cx="117475" cy="904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89621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16" name="Rectangle 6"/>
            <p:cNvSpPr>
              <a:spLocks noChangeArrowheads="1"/>
            </p:cNvSpPr>
            <p:nvPr/>
          </p:nvSpPr>
          <p:spPr bwMode="auto">
            <a:xfrm>
              <a:off x="7070725" y="5143500"/>
              <a:ext cx="117475" cy="904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89621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17" name="Rectangle 7"/>
            <p:cNvSpPr>
              <a:spLocks noChangeArrowheads="1"/>
            </p:cNvSpPr>
            <p:nvPr/>
          </p:nvSpPr>
          <p:spPr bwMode="auto">
            <a:xfrm>
              <a:off x="7243763" y="4929188"/>
              <a:ext cx="119062" cy="904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89621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7" name="Rectangle 8"/>
            <p:cNvSpPr>
              <a:spLocks noChangeArrowheads="1"/>
            </p:cNvSpPr>
            <p:nvPr/>
          </p:nvSpPr>
          <p:spPr bwMode="auto">
            <a:xfrm>
              <a:off x="7243763" y="5081588"/>
              <a:ext cx="119062" cy="920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89621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8" name="Rectangle 9"/>
            <p:cNvSpPr>
              <a:spLocks noChangeArrowheads="1"/>
            </p:cNvSpPr>
            <p:nvPr/>
          </p:nvSpPr>
          <p:spPr bwMode="auto">
            <a:xfrm>
              <a:off x="7415213" y="4991100"/>
              <a:ext cx="120650" cy="904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89621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9" name="Rectangle 10"/>
            <p:cNvSpPr>
              <a:spLocks noChangeArrowheads="1"/>
            </p:cNvSpPr>
            <p:nvPr/>
          </p:nvSpPr>
          <p:spPr bwMode="auto">
            <a:xfrm>
              <a:off x="7070725" y="4838700"/>
              <a:ext cx="117475" cy="904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89621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0" name="Freeform 11"/>
            <p:cNvSpPr>
              <a:spLocks/>
            </p:cNvSpPr>
            <p:nvPr/>
          </p:nvSpPr>
          <p:spPr bwMode="auto">
            <a:xfrm>
              <a:off x="6915150" y="4665663"/>
              <a:ext cx="714375" cy="176212"/>
            </a:xfrm>
            <a:custGeom>
              <a:avLst/>
              <a:gdLst>
                <a:gd name="T0" fmla="*/ 0 w 450"/>
                <a:gd name="T1" fmla="*/ 0 h 111"/>
                <a:gd name="T2" fmla="*/ 0 w 450"/>
                <a:gd name="T3" fmla="*/ 47 h 111"/>
                <a:gd name="T4" fmla="*/ 0 w 450"/>
                <a:gd name="T5" fmla="*/ 47 h 111"/>
                <a:gd name="T6" fmla="*/ 0 w 450"/>
                <a:gd name="T7" fmla="*/ 111 h 111"/>
                <a:gd name="T8" fmla="*/ 64 w 450"/>
                <a:gd name="T9" fmla="*/ 111 h 111"/>
                <a:gd name="T10" fmla="*/ 64 w 450"/>
                <a:gd name="T11" fmla="*/ 64 h 111"/>
                <a:gd name="T12" fmla="*/ 389 w 450"/>
                <a:gd name="T13" fmla="*/ 64 h 111"/>
                <a:gd name="T14" fmla="*/ 389 w 450"/>
                <a:gd name="T15" fmla="*/ 111 h 111"/>
                <a:gd name="T16" fmla="*/ 450 w 450"/>
                <a:gd name="T17" fmla="*/ 111 h 111"/>
                <a:gd name="T18" fmla="*/ 450 w 450"/>
                <a:gd name="T19" fmla="*/ 64 h 111"/>
                <a:gd name="T20" fmla="*/ 450 w 450"/>
                <a:gd name="T21" fmla="*/ 47 h 111"/>
                <a:gd name="T22" fmla="*/ 450 w 450"/>
                <a:gd name="T23" fmla="*/ 0 h 111"/>
                <a:gd name="T24" fmla="*/ 0 w 450"/>
                <a:gd name="T25"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111">
                  <a:moveTo>
                    <a:pt x="0" y="0"/>
                  </a:moveTo>
                  <a:lnTo>
                    <a:pt x="0" y="47"/>
                  </a:lnTo>
                  <a:lnTo>
                    <a:pt x="0" y="47"/>
                  </a:lnTo>
                  <a:lnTo>
                    <a:pt x="0" y="111"/>
                  </a:lnTo>
                  <a:lnTo>
                    <a:pt x="64" y="111"/>
                  </a:lnTo>
                  <a:lnTo>
                    <a:pt x="64" y="64"/>
                  </a:lnTo>
                  <a:lnTo>
                    <a:pt x="389" y="64"/>
                  </a:lnTo>
                  <a:lnTo>
                    <a:pt x="389" y="111"/>
                  </a:lnTo>
                  <a:lnTo>
                    <a:pt x="450" y="111"/>
                  </a:lnTo>
                  <a:lnTo>
                    <a:pt x="450" y="64"/>
                  </a:lnTo>
                  <a:lnTo>
                    <a:pt x="450" y="47"/>
                  </a:lnTo>
                  <a:lnTo>
                    <a:pt x="45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89621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1" name="Freeform 12"/>
            <p:cNvSpPr>
              <a:spLocks/>
            </p:cNvSpPr>
            <p:nvPr/>
          </p:nvSpPr>
          <p:spPr bwMode="auto">
            <a:xfrm>
              <a:off x="6915150" y="5233988"/>
              <a:ext cx="714375" cy="176212"/>
            </a:xfrm>
            <a:custGeom>
              <a:avLst/>
              <a:gdLst>
                <a:gd name="T0" fmla="*/ 450 w 450"/>
                <a:gd name="T1" fmla="*/ 111 h 111"/>
                <a:gd name="T2" fmla="*/ 450 w 450"/>
                <a:gd name="T3" fmla="*/ 64 h 111"/>
                <a:gd name="T4" fmla="*/ 450 w 450"/>
                <a:gd name="T5" fmla="*/ 64 h 111"/>
                <a:gd name="T6" fmla="*/ 450 w 450"/>
                <a:gd name="T7" fmla="*/ 0 h 111"/>
                <a:gd name="T8" fmla="*/ 389 w 450"/>
                <a:gd name="T9" fmla="*/ 0 h 111"/>
                <a:gd name="T10" fmla="*/ 389 w 450"/>
                <a:gd name="T11" fmla="*/ 48 h 111"/>
                <a:gd name="T12" fmla="*/ 64 w 450"/>
                <a:gd name="T13" fmla="*/ 48 h 111"/>
                <a:gd name="T14" fmla="*/ 64 w 450"/>
                <a:gd name="T15" fmla="*/ 0 h 111"/>
                <a:gd name="T16" fmla="*/ 0 w 450"/>
                <a:gd name="T17" fmla="*/ 0 h 111"/>
                <a:gd name="T18" fmla="*/ 0 w 450"/>
                <a:gd name="T19" fmla="*/ 48 h 111"/>
                <a:gd name="T20" fmla="*/ 0 w 450"/>
                <a:gd name="T21" fmla="*/ 64 h 111"/>
                <a:gd name="T22" fmla="*/ 0 w 450"/>
                <a:gd name="T23" fmla="*/ 111 h 111"/>
                <a:gd name="T24" fmla="*/ 450 w 450"/>
                <a:gd name="T25" fmla="*/ 111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111">
                  <a:moveTo>
                    <a:pt x="450" y="111"/>
                  </a:moveTo>
                  <a:lnTo>
                    <a:pt x="450" y="64"/>
                  </a:lnTo>
                  <a:lnTo>
                    <a:pt x="450" y="64"/>
                  </a:lnTo>
                  <a:lnTo>
                    <a:pt x="450" y="0"/>
                  </a:lnTo>
                  <a:lnTo>
                    <a:pt x="389" y="0"/>
                  </a:lnTo>
                  <a:lnTo>
                    <a:pt x="389" y="48"/>
                  </a:lnTo>
                  <a:lnTo>
                    <a:pt x="64" y="48"/>
                  </a:lnTo>
                  <a:lnTo>
                    <a:pt x="64" y="0"/>
                  </a:lnTo>
                  <a:lnTo>
                    <a:pt x="0" y="0"/>
                  </a:lnTo>
                  <a:lnTo>
                    <a:pt x="0" y="48"/>
                  </a:lnTo>
                  <a:lnTo>
                    <a:pt x="0" y="64"/>
                  </a:lnTo>
                  <a:lnTo>
                    <a:pt x="0" y="111"/>
                  </a:lnTo>
                  <a:lnTo>
                    <a:pt x="450" y="1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89621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grpSp>
      <p:grpSp>
        <p:nvGrpSpPr>
          <p:cNvPr id="37" name="Group 36"/>
          <p:cNvGrpSpPr/>
          <p:nvPr/>
        </p:nvGrpSpPr>
        <p:grpSpPr>
          <a:xfrm>
            <a:off x="8446601" y="2284040"/>
            <a:ext cx="486510" cy="508253"/>
            <a:chOff x="3100388" y="2039938"/>
            <a:chExt cx="712787" cy="744537"/>
          </a:xfrm>
        </p:grpSpPr>
        <p:sp>
          <p:nvSpPr>
            <p:cNvPr id="32" name="Freeform 13"/>
            <p:cNvSpPr>
              <a:spLocks/>
            </p:cNvSpPr>
            <p:nvPr/>
          </p:nvSpPr>
          <p:spPr bwMode="auto">
            <a:xfrm>
              <a:off x="3100388" y="2039938"/>
              <a:ext cx="712787" cy="174625"/>
            </a:xfrm>
            <a:custGeom>
              <a:avLst/>
              <a:gdLst>
                <a:gd name="T0" fmla="*/ 0 w 449"/>
                <a:gd name="T1" fmla="*/ 0 h 110"/>
                <a:gd name="T2" fmla="*/ 0 w 449"/>
                <a:gd name="T3" fmla="*/ 47 h 110"/>
                <a:gd name="T4" fmla="*/ 0 w 449"/>
                <a:gd name="T5" fmla="*/ 47 h 110"/>
                <a:gd name="T6" fmla="*/ 0 w 449"/>
                <a:gd name="T7" fmla="*/ 110 h 110"/>
                <a:gd name="T8" fmla="*/ 63 w 449"/>
                <a:gd name="T9" fmla="*/ 110 h 110"/>
                <a:gd name="T10" fmla="*/ 63 w 449"/>
                <a:gd name="T11" fmla="*/ 63 h 110"/>
                <a:gd name="T12" fmla="*/ 388 w 449"/>
                <a:gd name="T13" fmla="*/ 63 h 110"/>
                <a:gd name="T14" fmla="*/ 388 w 449"/>
                <a:gd name="T15" fmla="*/ 110 h 110"/>
                <a:gd name="T16" fmla="*/ 449 w 449"/>
                <a:gd name="T17" fmla="*/ 110 h 110"/>
                <a:gd name="T18" fmla="*/ 449 w 449"/>
                <a:gd name="T19" fmla="*/ 63 h 110"/>
                <a:gd name="T20" fmla="*/ 449 w 449"/>
                <a:gd name="T21" fmla="*/ 47 h 110"/>
                <a:gd name="T22" fmla="*/ 449 w 449"/>
                <a:gd name="T23" fmla="*/ 0 h 110"/>
                <a:gd name="T24" fmla="*/ 0 w 449"/>
                <a:gd name="T25" fmla="*/ 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9" h="110">
                  <a:moveTo>
                    <a:pt x="0" y="0"/>
                  </a:moveTo>
                  <a:lnTo>
                    <a:pt x="0" y="47"/>
                  </a:lnTo>
                  <a:lnTo>
                    <a:pt x="0" y="47"/>
                  </a:lnTo>
                  <a:lnTo>
                    <a:pt x="0" y="110"/>
                  </a:lnTo>
                  <a:lnTo>
                    <a:pt x="63" y="110"/>
                  </a:lnTo>
                  <a:lnTo>
                    <a:pt x="63" y="63"/>
                  </a:lnTo>
                  <a:lnTo>
                    <a:pt x="388" y="63"/>
                  </a:lnTo>
                  <a:lnTo>
                    <a:pt x="388" y="110"/>
                  </a:lnTo>
                  <a:lnTo>
                    <a:pt x="449" y="110"/>
                  </a:lnTo>
                  <a:lnTo>
                    <a:pt x="449" y="63"/>
                  </a:lnTo>
                  <a:lnTo>
                    <a:pt x="449" y="47"/>
                  </a:lnTo>
                  <a:lnTo>
                    <a:pt x="449"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89621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3" name="Freeform 14"/>
            <p:cNvSpPr>
              <a:spLocks/>
            </p:cNvSpPr>
            <p:nvPr/>
          </p:nvSpPr>
          <p:spPr bwMode="auto">
            <a:xfrm>
              <a:off x="3100388" y="2608263"/>
              <a:ext cx="712787" cy="176212"/>
            </a:xfrm>
            <a:custGeom>
              <a:avLst/>
              <a:gdLst>
                <a:gd name="T0" fmla="*/ 449 w 449"/>
                <a:gd name="T1" fmla="*/ 111 h 111"/>
                <a:gd name="T2" fmla="*/ 449 w 449"/>
                <a:gd name="T3" fmla="*/ 64 h 111"/>
                <a:gd name="T4" fmla="*/ 449 w 449"/>
                <a:gd name="T5" fmla="*/ 64 h 111"/>
                <a:gd name="T6" fmla="*/ 449 w 449"/>
                <a:gd name="T7" fmla="*/ 0 h 111"/>
                <a:gd name="T8" fmla="*/ 388 w 449"/>
                <a:gd name="T9" fmla="*/ 0 h 111"/>
                <a:gd name="T10" fmla="*/ 388 w 449"/>
                <a:gd name="T11" fmla="*/ 47 h 111"/>
                <a:gd name="T12" fmla="*/ 63 w 449"/>
                <a:gd name="T13" fmla="*/ 47 h 111"/>
                <a:gd name="T14" fmla="*/ 63 w 449"/>
                <a:gd name="T15" fmla="*/ 0 h 111"/>
                <a:gd name="T16" fmla="*/ 0 w 449"/>
                <a:gd name="T17" fmla="*/ 0 h 111"/>
                <a:gd name="T18" fmla="*/ 0 w 449"/>
                <a:gd name="T19" fmla="*/ 47 h 111"/>
                <a:gd name="T20" fmla="*/ 0 w 449"/>
                <a:gd name="T21" fmla="*/ 64 h 111"/>
                <a:gd name="T22" fmla="*/ 0 w 449"/>
                <a:gd name="T23" fmla="*/ 111 h 111"/>
                <a:gd name="T24" fmla="*/ 449 w 449"/>
                <a:gd name="T25" fmla="*/ 111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9" h="111">
                  <a:moveTo>
                    <a:pt x="449" y="111"/>
                  </a:moveTo>
                  <a:lnTo>
                    <a:pt x="449" y="64"/>
                  </a:lnTo>
                  <a:lnTo>
                    <a:pt x="449" y="64"/>
                  </a:lnTo>
                  <a:lnTo>
                    <a:pt x="449" y="0"/>
                  </a:lnTo>
                  <a:lnTo>
                    <a:pt x="388" y="0"/>
                  </a:lnTo>
                  <a:lnTo>
                    <a:pt x="388" y="47"/>
                  </a:lnTo>
                  <a:lnTo>
                    <a:pt x="63" y="47"/>
                  </a:lnTo>
                  <a:lnTo>
                    <a:pt x="63" y="0"/>
                  </a:lnTo>
                  <a:lnTo>
                    <a:pt x="0" y="0"/>
                  </a:lnTo>
                  <a:lnTo>
                    <a:pt x="0" y="47"/>
                  </a:lnTo>
                  <a:lnTo>
                    <a:pt x="0" y="64"/>
                  </a:lnTo>
                  <a:lnTo>
                    <a:pt x="0" y="111"/>
                  </a:lnTo>
                  <a:lnTo>
                    <a:pt x="449" y="1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89621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4" name="Freeform 15"/>
            <p:cNvSpPr>
              <a:spLocks/>
            </p:cNvSpPr>
            <p:nvPr/>
          </p:nvSpPr>
          <p:spPr bwMode="auto">
            <a:xfrm>
              <a:off x="3268663" y="2266950"/>
              <a:ext cx="379412" cy="185737"/>
            </a:xfrm>
            <a:custGeom>
              <a:avLst/>
              <a:gdLst>
                <a:gd name="T0" fmla="*/ 0 w 117"/>
                <a:gd name="T1" fmla="*/ 6 h 57"/>
                <a:gd name="T2" fmla="*/ 44 w 117"/>
                <a:gd name="T3" fmla="*/ 49 h 57"/>
                <a:gd name="T4" fmla="*/ 73 w 117"/>
                <a:gd name="T5" fmla="*/ 49 h 57"/>
                <a:gd name="T6" fmla="*/ 117 w 117"/>
                <a:gd name="T7" fmla="*/ 6 h 57"/>
                <a:gd name="T8" fmla="*/ 117 w 117"/>
                <a:gd name="T9" fmla="*/ 0 h 57"/>
                <a:gd name="T10" fmla="*/ 0 w 117"/>
                <a:gd name="T11" fmla="*/ 0 h 57"/>
                <a:gd name="T12" fmla="*/ 0 w 117"/>
                <a:gd name="T13" fmla="*/ 6 h 57"/>
              </a:gdLst>
              <a:ahLst/>
              <a:cxnLst>
                <a:cxn ang="0">
                  <a:pos x="T0" y="T1"/>
                </a:cxn>
                <a:cxn ang="0">
                  <a:pos x="T2" y="T3"/>
                </a:cxn>
                <a:cxn ang="0">
                  <a:pos x="T4" y="T5"/>
                </a:cxn>
                <a:cxn ang="0">
                  <a:pos x="T6" y="T7"/>
                </a:cxn>
                <a:cxn ang="0">
                  <a:pos x="T8" y="T9"/>
                </a:cxn>
                <a:cxn ang="0">
                  <a:pos x="T10" y="T11"/>
                </a:cxn>
                <a:cxn ang="0">
                  <a:pos x="T12" y="T13"/>
                </a:cxn>
              </a:cxnLst>
              <a:rect l="0" t="0" r="r" b="b"/>
              <a:pathLst>
                <a:path w="117" h="57">
                  <a:moveTo>
                    <a:pt x="0" y="6"/>
                  </a:moveTo>
                  <a:cubicBezTo>
                    <a:pt x="44" y="49"/>
                    <a:pt x="44" y="49"/>
                    <a:pt x="44" y="49"/>
                  </a:cubicBezTo>
                  <a:cubicBezTo>
                    <a:pt x="52" y="57"/>
                    <a:pt x="65" y="57"/>
                    <a:pt x="73" y="49"/>
                  </a:cubicBezTo>
                  <a:cubicBezTo>
                    <a:pt x="117" y="6"/>
                    <a:pt x="117" y="6"/>
                    <a:pt x="117" y="6"/>
                  </a:cubicBezTo>
                  <a:cubicBezTo>
                    <a:pt x="117" y="0"/>
                    <a:pt x="117" y="0"/>
                    <a:pt x="117" y="0"/>
                  </a:cubicBezTo>
                  <a:cubicBezTo>
                    <a:pt x="0" y="0"/>
                    <a:pt x="0" y="0"/>
                    <a:pt x="0" y="0"/>
                  </a:cubicBezTo>
                  <a:lnTo>
                    <a:pt x="0"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89621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35" name="Freeform 16"/>
            <p:cNvSpPr>
              <a:spLocks/>
            </p:cNvSpPr>
            <p:nvPr/>
          </p:nvSpPr>
          <p:spPr bwMode="auto">
            <a:xfrm>
              <a:off x="3268663" y="2309813"/>
              <a:ext cx="379412" cy="246062"/>
            </a:xfrm>
            <a:custGeom>
              <a:avLst/>
              <a:gdLst>
                <a:gd name="T0" fmla="*/ 73 w 117"/>
                <a:gd name="T1" fmla="*/ 44 h 76"/>
                <a:gd name="T2" fmla="*/ 44 w 117"/>
                <a:gd name="T3" fmla="*/ 44 h 76"/>
                <a:gd name="T4" fmla="*/ 0 w 117"/>
                <a:gd name="T5" fmla="*/ 0 h 76"/>
                <a:gd name="T6" fmla="*/ 0 w 117"/>
                <a:gd name="T7" fmla="*/ 76 h 76"/>
                <a:gd name="T8" fmla="*/ 117 w 117"/>
                <a:gd name="T9" fmla="*/ 76 h 76"/>
                <a:gd name="T10" fmla="*/ 117 w 117"/>
                <a:gd name="T11" fmla="*/ 0 h 76"/>
                <a:gd name="T12" fmla="*/ 73 w 117"/>
                <a:gd name="T13" fmla="*/ 44 h 76"/>
              </a:gdLst>
              <a:ahLst/>
              <a:cxnLst>
                <a:cxn ang="0">
                  <a:pos x="T0" y="T1"/>
                </a:cxn>
                <a:cxn ang="0">
                  <a:pos x="T2" y="T3"/>
                </a:cxn>
                <a:cxn ang="0">
                  <a:pos x="T4" y="T5"/>
                </a:cxn>
                <a:cxn ang="0">
                  <a:pos x="T6" y="T7"/>
                </a:cxn>
                <a:cxn ang="0">
                  <a:pos x="T8" y="T9"/>
                </a:cxn>
                <a:cxn ang="0">
                  <a:pos x="T10" y="T11"/>
                </a:cxn>
                <a:cxn ang="0">
                  <a:pos x="T12" y="T13"/>
                </a:cxn>
              </a:cxnLst>
              <a:rect l="0" t="0" r="r" b="b"/>
              <a:pathLst>
                <a:path w="117" h="76">
                  <a:moveTo>
                    <a:pt x="73" y="44"/>
                  </a:moveTo>
                  <a:cubicBezTo>
                    <a:pt x="65" y="52"/>
                    <a:pt x="52" y="52"/>
                    <a:pt x="44" y="44"/>
                  </a:cubicBezTo>
                  <a:cubicBezTo>
                    <a:pt x="0" y="0"/>
                    <a:pt x="0" y="0"/>
                    <a:pt x="0" y="0"/>
                  </a:cubicBezTo>
                  <a:cubicBezTo>
                    <a:pt x="0" y="76"/>
                    <a:pt x="0" y="76"/>
                    <a:pt x="0" y="76"/>
                  </a:cubicBezTo>
                  <a:cubicBezTo>
                    <a:pt x="117" y="76"/>
                    <a:pt x="117" y="76"/>
                    <a:pt x="117" y="76"/>
                  </a:cubicBezTo>
                  <a:cubicBezTo>
                    <a:pt x="117" y="0"/>
                    <a:pt x="117" y="0"/>
                    <a:pt x="117" y="0"/>
                  </a:cubicBezTo>
                  <a:lnTo>
                    <a:pt x="73" y="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89621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grpSp>
    </p:spTree>
    <p:extLst>
      <p:ext uri="{BB962C8B-B14F-4D97-AF65-F5344CB8AC3E}">
        <p14:creationId xmlns:p14="http://schemas.microsoft.com/office/powerpoint/2010/main" val="3648605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100"/>
                                  </p:stCondLst>
                                  <p:childTnLst>
                                    <p:set>
                                      <p:cBhvr>
                                        <p:cTn id="6" dur="1" fill="hold">
                                          <p:stCondLst>
                                            <p:cond delay="0"/>
                                          </p:stCondLst>
                                        </p:cTn>
                                        <p:tgtEl>
                                          <p:spTgt spid="52"/>
                                        </p:tgtEl>
                                        <p:attrNameLst>
                                          <p:attrName>style.visibility</p:attrName>
                                        </p:attrNameLst>
                                      </p:cBhvr>
                                      <p:to>
                                        <p:strVal val="visible"/>
                                      </p:to>
                                    </p:set>
                                    <p:anim calcmode="lin" valueType="num">
                                      <p:cBhvr additive="base">
                                        <p:cTn id="7" dur="500" fill="hold"/>
                                        <p:tgtEl>
                                          <p:spTgt spid="52"/>
                                        </p:tgtEl>
                                        <p:attrNameLst>
                                          <p:attrName>ppt_x</p:attrName>
                                        </p:attrNameLst>
                                      </p:cBhvr>
                                      <p:tavLst>
                                        <p:tav tm="0">
                                          <p:val>
                                            <p:strVal val="#ppt_x"/>
                                          </p:val>
                                        </p:tav>
                                        <p:tav tm="100000">
                                          <p:val>
                                            <p:strVal val="#ppt_x"/>
                                          </p:val>
                                        </p:tav>
                                      </p:tavLst>
                                    </p:anim>
                                    <p:anim calcmode="lin" valueType="num">
                                      <p:cBhvr additive="base">
                                        <p:cTn id="8" dur="500" fill="hold"/>
                                        <p:tgtEl>
                                          <p:spTgt spid="52"/>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300"/>
                                  </p:stCondLst>
                                  <p:childTnLst>
                                    <p:set>
                                      <p:cBhvr>
                                        <p:cTn id="10" dur="1" fill="hold">
                                          <p:stCondLst>
                                            <p:cond delay="0"/>
                                          </p:stCondLst>
                                        </p:cTn>
                                        <p:tgtEl>
                                          <p:spTgt spid="53"/>
                                        </p:tgtEl>
                                        <p:attrNameLst>
                                          <p:attrName>style.visibility</p:attrName>
                                        </p:attrNameLst>
                                      </p:cBhvr>
                                      <p:to>
                                        <p:strVal val="visible"/>
                                      </p:to>
                                    </p:set>
                                    <p:anim calcmode="lin" valueType="num">
                                      <p:cBhvr additive="base">
                                        <p:cTn id="11" dur="500" fill="hold"/>
                                        <p:tgtEl>
                                          <p:spTgt spid="53"/>
                                        </p:tgtEl>
                                        <p:attrNameLst>
                                          <p:attrName>ppt_x</p:attrName>
                                        </p:attrNameLst>
                                      </p:cBhvr>
                                      <p:tavLst>
                                        <p:tav tm="0">
                                          <p:val>
                                            <p:strVal val="#ppt_x"/>
                                          </p:val>
                                        </p:tav>
                                        <p:tav tm="100000">
                                          <p:val>
                                            <p:strVal val="#ppt_x"/>
                                          </p:val>
                                        </p:tav>
                                      </p:tavLst>
                                    </p:anim>
                                    <p:anim calcmode="lin" valueType="num">
                                      <p:cBhvr additive="base">
                                        <p:cTn id="12" dur="500" fill="hold"/>
                                        <p:tgtEl>
                                          <p:spTgt spid="53"/>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54"/>
                                        </p:tgtEl>
                                        <p:attrNameLst>
                                          <p:attrName>style.visibility</p:attrName>
                                        </p:attrNameLst>
                                      </p:cBhvr>
                                      <p:to>
                                        <p:strVal val="visible"/>
                                      </p:to>
                                    </p:set>
                                    <p:anim calcmode="lin" valueType="num">
                                      <p:cBhvr additive="base">
                                        <p:cTn id="15" dur="500" fill="hold"/>
                                        <p:tgtEl>
                                          <p:spTgt spid="54"/>
                                        </p:tgtEl>
                                        <p:attrNameLst>
                                          <p:attrName>ppt_x</p:attrName>
                                        </p:attrNameLst>
                                      </p:cBhvr>
                                      <p:tavLst>
                                        <p:tav tm="0">
                                          <p:val>
                                            <p:strVal val="#ppt_x"/>
                                          </p:val>
                                        </p:tav>
                                        <p:tav tm="100000">
                                          <p:val>
                                            <p:strVal val="#ppt_x"/>
                                          </p:val>
                                        </p:tav>
                                      </p:tavLst>
                                    </p:anim>
                                    <p:anim calcmode="lin" valueType="num">
                                      <p:cBhvr additive="base">
                                        <p:cTn id="16" dur="500" fill="hold"/>
                                        <p:tgtEl>
                                          <p:spTgt spid="54"/>
                                        </p:tgtEl>
                                        <p:attrNameLst>
                                          <p:attrName>ppt_y</p:attrName>
                                        </p:attrNameLst>
                                      </p:cBhvr>
                                      <p:tavLst>
                                        <p:tav tm="0">
                                          <p:val>
                                            <p:strVal val="1+#ppt_h/2"/>
                                          </p:val>
                                        </p:tav>
                                        <p:tav tm="100000">
                                          <p:val>
                                            <p:strVal val="#ppt_y"/>
                                          </p:val>
                                        </p:tav>
                                      </p:tavLst>
                                    </p:anim>
                                  </p:childTnLst>
                                </p:cTn>
                              </p:par>
                              <p:par>
                                <p:cTn id="17" presetID="10" presetClass="entr" presetSubtype="0" fill="hold" nodeType="withEffect">
                                  <p:stCondLst>
                                    <p:cond delay="600"/>
                                  </p:stCondLst>
                                  <p:childTnLst>
                                    <p:set>
                                      <p:cBhvr>
                                        <p:cTn id="18" dur="1" fill="hold">
                                          <p:stCondLst>
                                            <p:cond delay="0"/>
                                          </p:stCondLst>
                                        </p:cTn>
                                        <p:tgtEl>
                                          <p:spTgt spid="26"/>
                                        </p:tgtEl>
                                        <p:attrNameLst>
                                          <p:attrName>style.visibility</p:attrName>
                                        </p:attrNameLst>
                                      </p:cBhvr>
                                      <p:to>
                                        <p:strVal val="visible"/>
                                      </p:to>
                                    </p:set>
                                    <p:animEffect transition="in" filter="fade">
                                      <p:cBhvr>
                                        <p:cTn id="19" dur="500"/>
                                        <p:tgtEl>
                                          <p:spTgt spid="26"/>
                                        </p:tgtEl>
                                      </p:cBhvr>
                                    </p:animEffect>
                                  </p:childTnLst>
                                </p:cTn>
                              </p:par>
                              <p:par>
                                <p:cTn id="20" presetID="35" presetClass="path" presetSubtype="0" decel="100000" fill="hold" nodeType="withEffect">
                                  <p:stCondLst>
                                    <p:cond delay="600"/>
                                  </p:stCondLst>
                                  <p:childTnLst>
                                    <p:animMotion origin="layout" path="M 1.02374E-6 -3.55878E-6 L 1.02374E-6 0.0261 " pathEditMode="relative" rAng="0" ptsTypes="AA">
                                      <p:cBhvr>
                                        <p:cTn id="21" dur="500" spd="-100000" fill="hold"/>
                                        <p:tgtEl>
                                          <p:spTgt spid="26"/>
                                        </p:tgtEl>
                                        <p:attrNameLst>
                                          <p:attrName>ppt_x</p:attrName>
                                          <p:attrName>ppt_y</p:attrName>
                                        </p:attrNameLst>
                                      </p:cBhvr>
                                      <p:rCtr x="0" y="1294"/>
                                    </p:animMotion>
                                  </p:childTnLst>
                                </p:cTn>
                              </p:par>
                              <p:par>
                                <p:cTn id="22" presetID="10" presetClass="entr" presetSubtype="0" fill="hold" nodeType="withEffect">
                                  <p:stCondLst>
                                    <p:cond delay="700"/>
                                  </p:stCondLst>
                                  <p:childTnLst>
                                    <p:set>
                                      <p:cBhvr>
                                        <p:cTn id="23" dur="1" fill="hold">
                                          <p:stCondLst>
                                            <p:cond delay="0"/>
                                          </p:stCondLst>
                                        </p:cTn>
                                        <p:tgtEl>
                                          <p:spTgt spid="20"/>
                                        </p:tgtEl>
                                        <p:attrNameLst>
                                          <p:attrName>style.visibility</p:attrName>
                                        </p:attrNameLst>
                                      </p:cBhvr>
                                      <p:to>
                                        <p:strVal val="visible"/>
                                      </p:to>
                                    </p:set>
                                    <p:animEffect transition="in" filter="fade">
                                      <p:cBhvr>
                                        <p:cTn id="24" dur="500"/>
                                        <p:tgtEl>
                                          <p:spTgt spid="20"/>
                                        </p:tgtEl>
                                      </p:cBhvr>
                                    </p:animEffect>
                                  </p:childTnLst>
                                </p:cTn>
                              </p:par>
                              <p:par>
                                <p:cTn id="25" presetID="35" presetClass="path" presetSubtype="0" decel="100000" fill="hold" nodeType="withEffect">
                                  <p:stCondLst>
                                    <p:cond delay="700"/>
                                  </p:stCondLst>
                                  <p:childTnLst>
                                    <p:animMotion origin="layout" path="M 1.02374E-6 -3.55878E-6 L 1.02374E-6 0.0261 " pathEditMode="relative" rAng="0" ptsTypes="AA">
                                      <p:cBhvr>
                                        <p:cTn id="26" dur="500" spd="-100000" fill="hold"/>
                                        <p:tgtEl>
                                          <p:spTgt spid="20"/>
                                        </p:tgtEl>
                                        <p:attrNameLst>
                                          <p:attrName>ppt_x</p:attrName>
                                          <p:attrName>ppt_y</p:attrName>
                                        </p:attrNameLst>
                                      </p:cBhvr>
                                      <p:rCtr x="0" y="1294"/>
                                    </p:animMotion>
                                  </p:childTnLst>
                                </p:cTn>
                              </p:par>
                              <p:par>
                                <p:cTn id="27" presetID="10" presetClass="entr" presetSubtype="0" fill="hold" nodeType="withEffect">
                                  <p:stCondLst>
                                    <p:cond delay="800"/>
                                  </p:stCondLst>
                                  <p:childTnLst>
                                    <p:set>
                                      <p:cBhvr>
                                        <p:cTn id="28" dur="1" fill="hold">
                                          <p:stCondLst>
                                            <p:cond delay="0"/>
                                          </p:stCondLst>
                                        </p:cTn>
                                        <p:tgtEl>
                                          <p:spTgt spid="21"/>
                                        </p:tgtEl>
                                        <p:attrNameLst>
                                          <p:attrName>style.visibility</p:attrName>
                                        </p:attrNameLst>
                                      </p:cBhvr>
                                      <p:to>
                                        <p:strVal val="visible"/>
                                      </p:to>
                                    </p:set>
                                    <p:animEffect transition="in" filter="fade">
                                      <p:cBhvr>
                                        <p:cTn id="29" dur="500"/>
                                        <p:tgtEl>
                                          <p:spTgt spid="21"/>
                                        </p:tgtEl>
                                      </p:cBhvr>
                                    </p:animEffect>
                                  </p:childTnLst>
                                </p:cTn>
                              </p:par>
                              <p:par>
                                <p:cTn id="30" presetID="35" presetClass="path" presetSubtype="0" decel="100000" fill="hold" nodeType="withEffect">
                                  <p:stCondLst>
                                    <p:cond delay="800"/>
                                  </p:stCondLst>
                                  <p:childTnLst>
                                    <p:animMotion origin="layout" path="M 1.02374E-6 -3.55878E-6 L 1.02374E-6 0.0261 " pathEditMode="relative" rAng="0" ptsTypes="AA">
                                      <p:cBhvr>
                                        <p:cTn id="31" dur="500" spd="-100000" fill="hold"/>
                                        <p:tgtEl>
                                          <p:spTgt spid="21"/>
                                        </p:tgtEl>
                                        <p:attrNameLst>
                                          <p:attrName>ppt_x</p:attrName>
                                          <p:attrName>ppt_y</p:attrName>
                                        </p:attrNameLst>
                                      </p:cBhvr>
                                      <p:rCtr x="0" y="1294"/>
                                    </p:animMotion>
                                  </p:childTnLst>
                                </p:cTn>
                              </p:par>
                              <p:par>
                                <p:cTn id="32" presetID="10" presetClass="entr" presetSubtype="0" fill="hold" nodeType="withEffect">
                                  <p:stCondLst>
                                    <p:cond delay="900"/>
                                  </p:stCondLst>
                                  <p:childTnLst>
                                    <p:set>
                                      <p:cBhvr>
                                        <p:cTn id="33" dur="1" fill="hold">
                                          <p:stCondLst>
                                            <p:cond delay="0"/>
                                          </p:stCondLst>
                                        </p:cTn>
                                        <p:tgtEl>
                                          <p:spTgt spid="22"/>
                                        </p:tgtEl>
                                        <p:attrNameLst>
                                          <p:attrName>style.visibility</p:attrName>
                                        </p:attrNameLst>
                                      </p:cBhvr>
                                      <p:to>
                                        <p:strVal val="visible"/>
                                      </p:to>
                                    </p:set>
                                    <p:animEffect transition="in" filter="fade">
                                      <p:cBhvr>
                                        <p:cTn id="34" dur="500"/>
                                        <p:tgtEl>
                                          <p:spTgt spid="22"/>
                                        </p:tgtEl>
                                      </p:cBhvr>
                                    </p:animEffect>
                                  </p:childTnLst>
                                </p:cTn>
                              </p:par>
                              <p:par>
                                <p:cTn id="35" presetID="35" presetClass="path" presetSubtype="0" decel="100000" fill="hold" nodeType="withEffect">
                                  <p:stCondLst>
                                    <p:cond delay="900"/>
                                  </p:stCondLst>
                                  <p:childTnLst>
                                    <p:animMotion origin="layout" path="M 1.02374E-6 -3.55878E-6 L 1.02374E-6 0.0261 " pathEditMode="relative" rAng="0" ptsTypes="AA">
                                      <p:cBhvr>
                                        <p:cTn id="36" dur="500" spd="-100000" fill="hold"/>
                                        <p:tgtEl>
                                          <p:spTgt spid="22"/>
                                        </p:tgtEl>
                                        <p:attrNameLst>
                                          <p:attrName>ppt_x</p:attrName>
                                          <p:attrName>ppt_y</p:attrName>
                                        </p:attrNameLst>
                                      </p:cBhvr>
                                      <p:rCtr x="0" y="1294"/>
                                    </p:animMotion>
                                  </p:childTnLst>
                                </p:cTn>
                              </p:par>
                              <p:par>
                                <p:cTn id="37" presetID="10" presetClass="entr" presetSubtype="0" fill="hold" nodeType="withEffect">
                                  <p:stCondLst>
                                    <p:cond delay="1000"/>
                                  </p:stCondLst>
                                  <p:childTnLst>
                                    <p:set>
                                      <p:cBhvr>
                                        <p:cTn id="38" dur="1" fill="hold">
                                          <p:stCondLst>
                                            <p:cond delay="0"/>
                                          </p:stCondLst>
                                        </p:cTn>
                                        <p:tgtEl>
                                          <p:spTgt spid="23"/>
                                        </p:tgtEl>
                                        <p:attrNameLst>
                                          <p:attrName>style.visibility</p:attrName>
                                        </p:attrNameLst>
                                      </p:cBhvr>
                                      <p:to>
                                        <p:strVal val="visible"/>
                                      </p:to>
                                    </p:set>
                                    <p:animEffect transition="in" filter="fade">
                                      <p:cBhvr>
                                        <p:cTn id="39" dur="500"/>
                                        <p:tgtEl>
                                          <p:spTgt spid="23"/>
                                        </p:tgtEl>
                                      </p:cBhvr>
                                    </p:animEffect>
                                  </p:childTnLst>
                                </p:cTn>
                              </p:par>
                              <p:par>
                                <p:cTn id="40" presetID="35" presetClass="path" presetSubtype="0" decel="100000" fill="hold" nodeType="withEffect">
                                  <p:stCondLst>
                                    <p:cond delay="1000"/>
                                  </p:stCondLst>
                                  <p:childTnLst>
                                    <p:animMotion origin="layout" path="M 1.02374E-6 -3.55878E-6 L 1.02374E-6 0.0261 " pathEditMode="relative" rAng="0" ptsTypes="AA">
                                      <p:cBhvr>
                                        <p:cTn id="41" dur="500" spd="-100000" fill="hold"/>
                                        <p:tgtEl>
                                          <p:spTgt spid="23"/>
                                        </p:tgtEl>
                                        <p:attrNameLst>
                                          <p:attrName>ppt_x</p:attrName>
                                          <p:attrName>ppt_y</p:attrName>
                                        </p:attrNameLst>
                                      </p:cBhvr>
                                      <p:rCtr x="0" y="129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53" grpId="0" animBg="1"/>
      <p:bldP spid="54"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utoShape 3"/>
          <p:cNvSpPr>
            <a:spLocks noChangeAspect="1" noChangeArrowheads="1" noTextEdit="1"/>
          </p:cNvSpPr>
          <p:nvPr/>
        </p:nvSpPr>
        <p:spPr bwMode="auto">
          <a:xfrm>
            <a:off x="2197100" y="2438400"/>
            <a:ext cx="7797800" cy="198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nvGrpSpPr>
          <p:cNvPr id="3" name="Group 2"/>
          <p:cNvGrpSpPr/>
          <p:nvPr/>
        </p:nvGrpSpPr>
        <p:grpSpPr>
          <a:xfrm>
            <a:off x="2200275" y="2709863"/>
            <a:ext cx="1698626" cy="1738313"/>
            <a:chOff x="2200275" y="2709863"/>
            <a:chExt cx="1698626" cy="1738313"/>
          </a:xfrm>
        </p:grpSpPr>
        <p:sp>
          <p:nvSpPr>
            <p:cNvPr id="7" name="Freeform 5"/>
            <p:cNvSpPr>
              <a:spLocks/>
            </p:cNvSpPr>
            <p:nvPr/>
          </p:nvSpPr>
          <p:spPr bwMode="auto">
            <a:xfrm>
              <a:off x="2362200" y="2819400"/>
              <a:ext cx="954088" cy="947738"/>
            </a:xfrm>
            <a:custGeom>
              <a:avLst/>
              <a:gdLst>
                <a:gd name="T0" fmla="*/ 114 w 254"/>
                <a:gd name="T1" fmla="*/ 0 h 251"/>
                <a:gd name="T2" fmla="*/ 30 w 254"/>
                <a:gd name="T3" fmla="*/ 46 h 251"/>
                <a:gd name="T4" fmla="*/ 3 w 254"/>
                <a:gd name="T5" fmla="*/ 137 h 251"/>
                <a:gd name="T6" fmla="*/ 49 w 254"/>
                <a:gd name="T7" fmla="*/ 221 h 251"/>
                <a:gd name="T8" fmla="*/ 140 w 254"/>
                <a:gd name="T9" fmla="*/ 248 h 251"/>
                <a:gd name="T10" fmla="*/ 224 w 254"/>
                <a:gd name="T11" fmla="*/ 202 h 251"/>
                <a:gd name="T12" fmla="*/ 251 w 254"/>
                <a:gd name="T13" fmla="*/ 111 h 251"/>
                <a:gd name="T14" fmla="*/ 204 w 254"/>
                <a:gd name="T15" fmla="*/ 27 h 251"/>
                <a:gd name="T16" fmla="*/ 127 w 254"/>
                <a:gd name="T17" fmla="*/ 0 h 251"/>
                <a:gd name="T18" fmla="*/ 114 w 254"/>
                <a:gd name="T19" fmla="*/ 0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4" h="251">
                  <a:moveTo>
                    <a:pt x="114" y="0"/>
                  </a:moveTo>
                  <a:cubicBezTo>
                    <a:pt x="80" y="4"/>
                    <a:pt x="50" y="21"/>
                    <a:pt x="30" y="46"/>
                  </a:cubicBezTo>
                  <a:cubicBezTo>
                    <a:pt x="10" y="70"/>
                    <a:pt x="0" y="103"/>
                    <a:pt x="3" y="137"/>
                  </a:cubicBezTo>
                  <a:cubicBezTo>
                    <a:pt x="7" y="171"/>
                    <a:pt x="24" y="201"/>
                    <a:pt x="49" y="221"/>
                  </a:cubicBezTo>
                  <a:cubicBezTo>
                    <a:pt x="74" y="241"/>
                    <a:pt x="106" y="251"/>
                    <a:pt x="140" y="248"/>
                  </a:cubicBezTo>
                  <a:cubicBezTo>
                    <a:pt x="174" y="244"/>
                    <a:pt x="204" y="227"/>
                    <a:pt x="224" y="202"/>
                  </a:cubicBezTo>
                  <a:cubicBezTo>
                    <a:pt x="244" y="178"/>
                    <a:pt x="254" y="145"/>
                    <a:pt x="251" y="111"/>
                  </a:cubicBezTo>
                  <a:cubicBezTo>
                    <a:pt x="247" y="76"/>
                    <a:pt x="230" y="47"/>
                    <a:pt x="204" y="27"/>
                  </a:cubicBezTo>
                  <a:cubicBezTo>
                    <a:pt x="183" y="9"/>
                    <a:pt x="156" y="0"/>
                    <a:pt x="127" y="0"/>
                  </a:cubicBezTo>
                  <a:cubicBezTo>
                    <a:pt x="123" y="0"/>
                    <a:pt x="118" y="0"/>
                    <a:pt x="11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 name="Freeform 6"/>
            <p:cNvSpPr>
              <a:spLocks/>
            </p:cNvSpPr>
            <p:nvPr/>
          </p:nvSpPr>
          <p:spPr bwMode="auto">
            <a:xfrm>
              <a:off x="2603500" y="2797175"/>
              <a:ext cx="814388" cy="1063625"/>
            </a:xfrm>
            <a:custGeom>
              <a:avLst/>
              <a:gdLst>
                <a:gd name="T0" fmla="*/ 212 w 217"/>
                <a:gd name="T1" fmla="*/ 114 h 282"/>
                <a:gd name="T2" fmla="*/ 157 w 217"/>
                <a:gd name="T3" fmla="*/ 13 h 282"/>
                <a:gd name="T4" fmla="*/ 138 w 217"/>
                <a:gd name="T5" fmla="*/ 0 h 282"/>
                <a:gd name="T6" fmla="*/ 126 w 217"/>
                <a:gd name="T7" fmla="*/ 23 h 282"/>
                <a:gd name="T8" fmla="*/ 140 w 217"/>
                <a:gd name="T9" fmla="*/ 33 h 282"/>
                <a:gd name="T10" fmla="*/ 187 w 217"/>
                <a:gd name="T11" fmla="*/ 117 h 282"/>
                <a:gd name="T12" fmla="*/ 160 w 217"/>
                <a:gd name="T13" fmla="*/ 208 h 282"/>
                <a:gd name="T14" fmla="*/ 76 w 217"/>
                <a:gd name="T15" fmla="*/ 254 h 282"/>
                <a:gd name="T16" fmla="*/ 12 w 217"/>
                <a:gd name="T17" fmla="*/ 243 h 282"/>
                <a:gd name="T18" fmla="*/ 0 w 217"/>
                <a:gd name="T19" fmla="*/ 266 h 282"/>
                <a:gd name="T20" fmla="*/ 79 w 217"/>
                <a:gd name="T21" fmla="*/ 279 h 282"/>
                <a:gd name="T22" fmla="*/ 180 w 217"/>
                <a:gd name="T23" fmla="*/ 224 h 282"/>
                <a:gd name="T24" fmla="*/ 212 w 217"/>
                <a:gd name="T25" fmla="*/ 114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7" h="282">
                  <a:moveTo>
                    <a:pt x="212" y="114"/>
                  </a:moveTo>
                  <a:cubicBezTo>
                    <a:pt x="208" y="73"/>
                    <a:pt x="187" y="37"/>
                    <a:pt x="157" y="13"/>
                  </a:cubicBezTo>
                  <a:cubicBezTo>
                    <a:pt x="151" y="8"/>
                    <a:pt x="144" y="4"/>
                    <a:pt x="138" y="0"/>
                  </a:cubicBezTo>
                  <a:cubicBezTo>
                    <a:pt x="126" y="23"/>
                    <a:pt x="126" y="23"/>
                    <a:pt x="126" y="23"/>
                  </a:cubicBezTo>
                  <a:cubicBezTo>
                    <a:pt x="131" y="26"/>
                    <a:pt x="136" y="29"/>
                    <a:pt x="140" y="33"/>
                  </a:cubicBezTo>
                  <a:cubicBezTo>
                    <a:pt x="166" y="53"/>
                    <a:pt x="183" y="82"/>
                    <a:pt x="187" y="117"/>
                  </a:cubicBezTo>
                  <a:cubicBezTo>
                    <a:pt x="190" y="151"/>
                    <a:pt x="180" y="184"/>
                    <a:pt x="160" y="208"/>
                  </a:cubicBezTo>
                  <a:cubicBezTo>
                    <a:pt x="140" y="233"/>
                    <a:pt x="110" y="250"/>
                    <a:pt x="76" y="254"/>
                  </a:cubicBezTo>
                  <a:cubicBezTo>
                    <a:pt x="53" y="256"/>
                    <a:pt x="31" y="252"/>
                    <a:pt x="12" y="243"/>
                  </a:cubicBezTo>
                  <a:cubicBezTo>
                    <a:pt x="0" y="266"/>
                    <a:pt x="0" y="266"/>
                    <a:pt x="0" y="266"/>
                  </a:cubicBezTo>
                  <a:cubicBezTo>
                    <a:pt x="24" y="277"/>
                    <a:pt x="51" y="282"/>
                    <a:pt x="79" y="279"/>
                  </a:cubicBezTo>
                  <a:cubicBezTo>
                    <a:pt x="120" y="275"/>
                    <a:pt x="155" y="254"/>
                    <a:pt x="180" y="224"/>
                  </a:cubicBezTo>
                  <a:cubicBezTo>
                    <a:pt x="204" y="195"/>
                    <a:pt x="217" y="155"/>
                    <a:pt x="212" y="114"/>
                  </a:cubicBezTo>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 name="Freeform 7"/>
            <p:cNvSpPr>
              <a:spLocks/>
            </p:cNvSpPr>
            <p:nvPr/>
          </p:nvSpPr>
          <p:spPr bwMode="auto">
            <a:xfrm>
              <a:off x="2265363" y="2709863"/>
              <a:ext cx="855663" cy="1090613"/>
            </a:xfrm>
            <a:custGeom>
              <a:avLst/>
              <a:gdLst>
                <a:gd name="T0" fmla="*/ 75 w 228"/>
                <a:gd name="T1" fmla="*/ 250 h 289"/>
                <a:gd name="T2" fmla="*/ 29 w 228"/>
                <a:gd name="T3" fmla="*/ 166 h 289"/>
                <a:gd name="T4" fmla="*/ 56 w 228"/>
                <a:gd name="T5" fmla="*/ 75 h 289"/>
                <a:gd name="T6" fmla="*/ 140 w 228"/>
                <a:gd name="T7" fmla="*/ 29 h 289"/>
                <a:gd name="T8" fmla="*/ 216 w 228"/>
                <a:gd name="T9" fmla="*/ 46 h 289"/>
                <a:gd name="T10" fmla="*/ 228 w 228"/>
                <a:gd name="T11" fmla="*/ 23 h 289"/>
                <a:gd name="T12" fmla="*/ 137 w 228"/>
                <a:gd name="T13" fmla="*/ 4 h 289"/>
                <a:gd name="T14" fmla="*/ 36 w 228"/>
                <a:gd name="T15" fmla="*/ 59 h 289"/>
                <a:gd name="T16" fmla="*/ 36 w 228"/>
                <a:gd name="T17" fmla="*/ 59 h 289"/>
                <a:gd name="T18" fmla="*/ 4 w 228"/>
                <a:gd name="T19" fmla="*/ 169 h 289"/>
                <a:gd name="T20" fmla="*/ 59 w 228"/>
                <a:gd name="T21" fmla="*/ 270 h 289"/>
                <a:gd name="T22" fmla="*/ 90 w 228"/>
                <a:gd name="T23" fmla="*/ 289 h 289"/>
                <a:gd name="T24" fmla="*/ 102 w 228"/>
                <a:gd name="T25" fmla="*/ 266 h 289"/>
                <a:gd name="T26" fmla="*/ 75 w 228"/>
                <a:gd name="T27" fmla="*/ 250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8" h="289">
                  <a:moveTo>
                    <a:pt x="75" y="250"/>
                  </a:moveTo>
                  <a:cubicBezTo>
                    <a:pt x="50" y="230"/>
                    <a:pt x="33" y="200"/>
                    <a:pt x="29" y="166"/>
                  </a:cubicBezTo>
                  <a:cubicBezTo>
                    <a:pt x="26" y="132"/>
                    <a:pt x="36" y="99"/>
                    <a:pt x="56" y="75"/>
                  </a:cubicBezTo>
                  <a:cubicBezTo>
                    <a:pt x="76" y="50"/>
                    <a:pt x="106" y="33"/>
                    <a:pt x="140" y="29"/>
                  </a:cubicBezTo>
                  <a:cubicBezTo>
                    <a:pt x="168" y="26"/>
                    <a:pt x="194" y="33"/>
                    <a:pt x="216" y="46"/>
                  </a:cubicBezTo>
                  <a:cubicBezTo>
                    <a:pt x="228" y="23"/>
                    <a:pt x="228" y="23"/>
                    <a:pt x="228" y="23"/>
                  </a:cubicBezTo>
                  <a:cubicBezTo>
                    <a:pt x="201" y="8"/>
                    <a:pt x="170" y="0"/>
                    <a:pt x="137" y="4"/>
                  </a:cubicBezTo>
                  <a:cubicBezTo>
                    <a:pt x="96" y="8"/>
                    <a:pt x="61" y="29"/>
                    <a:pt x="36" y="59"/>
                  </a:cubicBezTo>
                  <a:cubicBezTo>
                    <a:pt x="36" y="59"/>
                    <a:pt x="36" y="59"/>
                    <a:pt x="36" y="59"/>
                  </a:cubicBezTo>
                  <a:cubicBezTo>
                    <a:pt x="12" y="88"/>
                    <a:pt x="0" y="128"/>
                    <a:pt x="4" y="169"/>
                  </a:cubicBezTo>
                  <a:cubicBezTo>
                    <a:pt x="8" y="210"/>
                    <a:pt x="29" y="245"/>
                    <a:pt x="59" y="270"/>
                  </a:cubicBezTo>
                  <a:cubicBezTo>
                    <a:pt x="68" y="277"/>
                    <a:pt x="79" y="284"/>
                    <a:pt x="90" y="289"/>
                  </a:cubicBezTo>
                  <a:cubicBezTo>
                    <a:pt x="102" y="266"/>
                    <a:pt x="102" y="266"/>
                    <a:pt x="102" y="266"/>
                  </a:cubicBezTo>
                  <a:cubicBezTo>
                    <a:pt x="92" y="262"/>
                    <a:pt x="83" y="256"/>
                    <a:pt x="75" y="250"/>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 name="Freeform 8"/>
            <p:cNvSpPr>
              <a:spLocks/>
            </p:cNvSpPr>
            <p:nvPr/>
          </p:nvSpPr>
          <p:spPr bwMode="auto">
            <a:xfrm>
              <a:off x="2265363" y="2709863"/>
              <a:ext cx="855663" cy="1090613"/>
            </a:xfrm>
            <a:custGeom>
              <a:avLst/>
              <a:gdLst>
                <a:gd name="T0" fmla="*/ 75 w 228"/>
                <a:gd name="T1" fmla="*/ 250 h 289"/>
                <a:gd name="T2" fmla="*/ 29 w 228"/>
                <a:gd name="T3" fmla="*/ 166 h 289"/>
                <a:gd name="T4" fmla="*/ 56 w 228"/>
                <a:gd name="T5" fmla="*/ 75 h 289"/>
                <a:gd name="T6" fmla="*/ 140 w 228"/>
                <a:gd name="T7" fmla="*/ 29 h 289"/>
                <a:gd name="T8" fmla="*/ 216 w 228"/>
                <a:gd name="T9" fmla="*/ 46 h 289"/>
                <a:gd name="T10" fmla="*/ 228 w 228"/>
                <a:gd name="T11" fmla="*/ 23 h 289"/>
                <a:gd name="T12" fmla="*/ 137 w 228"/>
                <a:gd name="T13" fmla="*/ 4 h 289"/>
                <a:gd name="T14" fmla="*/ 36 w 228"/>
                <a:gd name="T15" fmla="*/ 59 h 289"/>
                <a:gd name="T16" fmla="*/ 36 w 228"/>
                <a:gd name="T17" fmla="*/ 59 h 289"/>
                <a:gd name="T18" fmla="*/ 4 w 228"/>
                <a:gd name="T19" fmla="*/ 169 h 289"/>
                <a:gd name="T20" fmla="*/ 59 w 228"/>
                <a:gd name="T21" fmla="*/ 270 h 289"/>
                <a:gd name="T22" fmla="*/ 90 w 228"/>
                <a:gd name="T23" fmla="*/ 289 h 289"/>
                <a:gd name="T24" fmla="*/ 102 w 228"/>
                <a:gd name="T25" fmla="*/ 266 h 289"/>
                <a:gd name="T26" fmla="*/ 75 w 228"/>
                <a:gd name="T27" fmla="*/ 250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8" h="289">
                  <a:moveTo>
                    <a:pt x="75" y="250"/>
                  </a:moveTo>
                  <a:cubicBezTo>
                    <a:pt x="50" y="230"/>
                    <a:pt x="33" y="200"/>
                    <a:pt x="29" y="166"/>
                  </a:cubicBezTo>
                  <a:cubicBezTo>
                    <a:pt x="26" y="132"/>
                    <a:pt x="36" y="99"/>
                    <a:pt x="56" y="75"/>
                  </a:cubicBezTo>
                  <a:cubicBezTo>
                    <a:pt x="76" y="50"/>
                    <a:pt x="106" y="33"/>
                    <a:pt x="140" y="29"/>
                  </a:cubicBezTo>
                  <a:cubicBezTo>
                    <a:pt x="168" y="26"/>
                    <a:pt x="194" y="33"/>
                    <a:pt x="216" y="46"/>
                  </a:cubicBezTo>
                  <a:cubicBezTo>
                    <a:pt x="228" y="23"/>
                    <a:pt x="228" y="23"/>
                    <a:pt x="228" y="23"/>
                  </a:cubicBezTo>
                  <a:cubicBezTo>
                    <a:pt x="201" y="8"/>
                    <a:pt x="170" y="0"/>
                    <a:pt x="137" y="4"/>
                  </a:cubicBezTo>
                  <a:cubicBezTo>
                    <a:pt x="96" y="8"/>
                    <a:pt x="61" y="29"/>
                    <a:pt x="36" y="59"/>
                  </a:cubicBezTo>
                  <a:cubicBezTo>
                    <a:pt x="36" y="59"/>
                    <a:pt x="36" y="59"/>
                    <a:pt x="36" y="59"/>
                  </a:cubicBezTo>
                  <a:cubicBezTo>
                    <a:pt x="12" y="88"/>
                    <a:pt x="0" y="128"/>
                    <a:pt x="4" y="169"/>
                  </a:cubicBezTo>
                  <a:cubicBezTo>
                    <a:pt x="8" y="210"/>
                    <a:pt x="29" y="245"/>
                    <a:pt x="59" y="270"/>
                  </a:cubicBezTo>
                  <a:cubicBezTo>
                    <a:pt x="68" y="277"/>
                    <a:pt x="79" y="284"/>
                    <a:pt x="90" y="289"/>
                  </a:cubicBezTo>
                  <a:cubicBezTo>
                    <a:pt x="102" y="266"/>
                    <a:pt x="102" y="266"/>
                    <a:pt x="102" y="266"/>
                  </a:cubicBezTo>
                  <a:cubicBezTo>
                    <a:pt x="92" y="262"/>
                    <a:pt x="83" y="256"/>
                    <a:pt x="75" y="250"/>
                  </a:cubicBezTo>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1" name="Freeform 9"/>
            <p:cNvSpPr>
              <a:spLocks/>
            </p:cNvSpPr>
            <p:nvPr/>
          </p:nvSpPr>
          <p:spPr bwMode="auto">
            <a:xfrm>
              <a:off x="2824163" y="3265488"/>
              <a:ext cx="319088" cy="180975"/>
            </a:xfrm>
            <a:custGeom>
              <a:avLst/>
              <a:gdLst>
                <a:gd name="T0" fmla="*/ 67 w 85"/>
                <a:gd name="T1" fmla="*/ 45 h 48"/>
                <a:gd name="T2" fmla="*/ 9 w 85"/>
                <a:gd name="T3" fmla="*/ 25 h 48"/>
                <a:gd name="T4" fmla="*/ 2 w 85"/>
                <a:gd name="T5" fmla="*/ 10 h 48"/>
                <a:gd name="T6" fmla="*/ 17 w 85"/>
                <a:gd name="T7" fmla="*/ 2 h 48"/>
                <a:gd name="T8" fmla="*/ 75 w 85"/>
                <a:gd name="T9" fmla="*/ 23 h 48"/>
                <a:gd name="T10" fmla="*/ 82 w 85"/>
                <a:gd name="T11" fmla="*/ 38 h 48"/>
                <a:gd name="T12" fmla="*/ 67 w 85"/>
                <a:gd name="T13" fmla="*/ 45 h 48"/>
              </a:gdLst>
              <a:ahLst/>
              <a:cxnLst>
                <a:cxn ang="0">
                  <a:pos x="T0" y="T1"/>
                </a:cxn>
                <a:cxn ang="0">
                  <a:pos x="T2" y="T3"/>
                </a:cxn>
                <a:cxn ang="0">
                  <a:pos x="T4" y="T5"/>
                </a:cxn>
                <a:cxn ang="0">
                  <a:pos x="T6" y="T7"/>
                </a:cxn>
                <a:cxn ang="0">
                  <a:pos x="T8" y="T9"/>
                </a:cxn>
                <a:cxn ang="0">
                  <a:pos x="T10" y="T11"/>
                </a:cxn>
                <a:cxn ang="0">
                  <a:pos x="T12" y="T13"/>
                </a:cxn>
              </a:cxnLst>
              <a:rect l="0" t="0" r="r" b="b"/>
              <a:pathLst>
                <a:path w="85" h="48">
                  <a:moveTo>
                    <a:pt x="67" y="45"/>
                  </a:moveTo>
                  <a:cubicBezTo>
                    <a:pt x="9" y="25"/>
                    <a:pt x="9" y="25"/>
                    <a:pt x="9" y="25"/>
                  </a:cubicBezTo>
                  <a:cubicBezTo>
                    <a:pt x="3" y="23"/>
                    <a:pt x="0" y="16"/>
                    <a:pt x="2" y="10"/>
                  </a:cubicBezTo>
                  <a:cubicBezTo>
                    <a:pt x="4" y="3"/>
                    <a:pt x="11" y="0"/>
                    <a:pt x="17" y="2"/>
                  </a:cubicBezTo>
                  <a:cubicBezTo>
                    <a:pt x="75" y="23"/>
                    <a:pt x="75" y="23"/>
                    <a:pt x="75" y="23"/>
                  </a:cubicBezTo>
                  <a:cubicBezTo>
                    <a:pt x="81" y="25"/>
                    <a:pt x="85" y="32"/>
                    <a:pt x="82" y="38"/>
                  </a:cubicBezTo>
                  <a:cubicBezTo>
                    <a:pt x="80" y="44"/>
                    <a:pt x="73" y="48"/>
                    <a:pt x="67" y="45"/>
                  </a:cubicBez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2" name="Freeform 10"/>
            <p:cNvSpPr>
              <a:spLocks/>
            </p:cNvSpPr>
            <p:nvPr/>
          </p:nvSpPr>
          <p:spPr bwMode="auto">
            <a:xfrm>
              <a:off x="2790825" y="2876550"/>
              <a:ext cx="90488" cy="474663"/>
            </a:xfrm>
            <a:custGeom>
              <a:avLst/>
              <a:gdLst>
                <a:gd name="T0" fmla="*/ 12 w 24"/>
                <a:gd name="T1" fmla="*/ 126 h 126"/>
                <a:gd name="T2" fmla="*/ 0 w 24"/>
                <a:gd name="T3" fmla="*/ 114 h 126"/>
                <a:gd name="T4" fmla="*/ 0 w 24"/>
                <a:gd name="T5" fmla="*/ 12 h 126"/>
                <a:gd name="T6" fmla="*/ 12 w 24"/>
                <a:gd name="T7" fmla="*/ 0 h 126"/>
                <a:gd name="T8" fmla="*/ 24 w 24"/>
                <a:gd name="T9" fmla="*/ 12 h 126"/>
                <a:gd name="T10" fmla="*/ 24 w 24"/>
                <a:gd name="T11" fmla="*/ 114 h 126"/>
                <a:gd name="T12" fmla="*/ 12 w 24"/>
                <a:gd name="T13" fmla="*/ 126 h 126"/>
              </a:gdLst>
              <a:ahLst/>
              <a:cxnLst>
                <a:cxn ang="0">
                  <a:pos x="T0" y="T1"/>
                </a:cxn>
                <a:cxn ang="0">
                  <a:pos x="T2" y="T3"/>
                </a:cxn>
                <a:cxn ang="0">
                  <a:pos x="T4" y="T5"/>
                </a:cxn>
                <a:cxn ang="0">
                  <a:pos x="T6" y="T7"/>
                </a:cxn>
                <a:cxn ang="0">
                  <a:pos x="T8" y="T9"/>
                </a:cxn>
                <a:cxn ang="0">
                  <a:pos x="T10" y="T11"/>
                </a:cxn>
                <a:cxn ang="0">
                  <a:pos x="T12" y="T13"/>
                </a:cxn>
              </a:cxnLst>
              <a:rect l="0" t="0" r="r" b="b"/>
              <a:pathLst>
                <a:path w="24" h="126">
                  <a:moveTo>
                    <a:pt x="12" y="126"/>
                  </a:moveTo>
                  <a:cubicBezTo>
                    <a:pt x="5" y="126"/>
                    <a:pt x="0" y="120"/>
                    <a:pt x="0" y="114"/>
                  </a:cubicBezTo>
                  <a:cubicBezTo>
                    <a:pt x="0" y="12"/>
                    <a:pt x="0" y="12"/>
                    <a:pt x="0" y="12"/>
                  </a:cubicBezTo>
                  <a:cubicBezTo>
                    <a:pt x="0" y="5"/>
                    <a:pt x="5" y="0"/>
                    <a:pt x="12" y="0"/>
                  </a:cubicBezTo>
                  <a:cubicBezTo>
                    <a:pt x="18" y="0"/>
                    <a:pt x="24" y="5"/>
                    <a:pt x="24" y="12"/>
                  </a:cubicBezTo>
                  <a:cubicBezTo>
                    <a:pt x="24" y="114"/>
                    <a:pt x="24" y="114"/>
                    <a:pt x="24" y="114"/>
                  </a:cubicBezTo>
                  <a:cubicBezTo>
                    <a:pt x="24" y="120"/>
                    <a:pt x="18" y="126"/>
                    <a:pt x="12" y="126"/>
                  </a:cubicBez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3" name="Oval 11"/>
            <p:cNvSpPr>
              <a:spLocks noChangeArrowheads="1"/>
            </p:cNvSpPr>
            <p:nvPr/>
          </p:nvSpPr>
          <p:spPr bwMode="auto">
            <a:xfrm>
              <a:off x="2768600" y="3238500"/>
              <a:ext cx="131763" cy="131763"/>
            </a:xfrm>
            <a:prstGeom prst="ellipse">
              <a:avLst/>
            </a:prstGeom>
            <a:solidFill>
              <a:srgbClr val="1E1E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4" name="Freeform 12"/>
            <p:cNvSpPr>
              <a:spLocks/>
            </p:cNvSpPr>
            <p:nvPr/>
          </p:nvSpPr>
          <p:spPr bwMode="auto">
            <a:xfrm>
              <a:off x="2543175" y="2989263"/>
              <a:ext cx="74613" cy="76200"/>
            </a:xfrm>
            <a:custGeom>
              <a:avLst/>
              <a:gdLst>
                <a:gd name="T0" fmla="*/ 12 w 47"/>
                <a:gd name="T1" fmla="*/ 0 h 48"/>
                <a:gd name="T2" fmla="*/ 47 w 47"/>
                <a:gd name="T3" fmla="*/ 36 h 48"/>
                <a:gd name="T4" fmla="*/ 38 w 47"/>
                <a:gd name="T5" fmla="*/ 48 h 48"/>
                <a:gd name="T6" fmla="*/ 0 w 47"/>
                <a:gd name="T7" fmla="*/ 12 h 48"/>
                <a:gd name="T8" fmla="*/ 12 w 47"/>
                <a:gd name="T9" fmla="*/ 0 h 48"/>
              </a:gdLst>
              <a:ahLst/>
              <a:cxnLst>
                <a:cxn ang="0">
                  <a:pos x="T0" y="T1"/>
                </a:cxn>
                <a:cxn ang="0">
                  <a:pos x="T2" y="T3"/>
                </a:cxn>
                <a:cxn ang="0">
                  <a:pos x="T4" y="T5"/>
                </a:cxn>
                <a:cxn ang="0">
                  <a:pos x="T6" y="T7"/>
                </a:cxn>
                <a:cxn ang="0">
                  <a:pos x="T8" y="T9"/>
                </a:cxn>
              </a:cxnLst>
              <a:rect l="0" t="0" r="r" b="b"/>
              <a:pathLst>
                <a:path w="47" h="48">
                  <a:moveTo>
                    <a:pt x="12" y="0"/>
                  </a:moveTo>
                  <a:lnTo>
                    <a:pt x="47" y="36"/>
                  </a:lnTo>
                  <a:lnTo>
                    <a:pt x="38" y="48"/>
                  </a:lnTo>
                  <a:lnTo>
                    <a:pt x="0" y="12"/>
                  </a:lnTo>
                  <a:lnTo>
                    <a:pt x="12" y="0"/>
                  </a:ln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5" name="Rectangle 13"/>
            <p:cNvSpPr>
              <a:spLocks noChangeArrowheads="1"/>
            </p:cNvSpPr>
            <p:nvPr/>
          </p:nvSpPr>
          <p:spPr bwMode="auto">
            <a:xfrm>
              <a:off x="2828925" y="2879725"/>
              <a:ext cx="22225" cy="82550"/>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6" name="Freeform 14"/>
            <p:cNvSpPr>
              <a:spLocks/>
            </p:cNvSpPr>
            <p:nvPr/>
          </p:nvSpPr>
          <p:spPr bwMode="auto">
            <a:xfrm>
              <a:off x="3057525" y="2992438"/>
              <a:ext cx="74613" cy="76200"/>
            </a:xfrm>
            <a:custGeom>
              <a:avLst/>
              <a:gdLst>
                <a:gd name="T0" fmla="*/ 35 w 47"/>
                <a:gd name="T1" fmla="*/ 0 h 48"/>
                <a:gd name="T2" fmla="*/ 47 w 47"/>
                <a:gd name="T3" fmla="*/ 12 h 48"/>
                <a:gd name="T4" fmla="*/ 12 w 47"/>
                <a:gd name="T5" fmla="*/ 48 h 48"/>
                <a:gd name="T6" fmla="*/ 0 w 47"/>
                <a:gd name="T7" fmla="*/ 36 h 48"/>
                <a:gd name="T8" fmla="*/ 35 w 47"/>
                <a:gd name="T9" fmla="*/ 0 h 48"/>
              </a:gdLst>
              <a:ahLst/>
              <a:cxnLst>
                <a:cxn ang="0">
                  <a:pos x="T0" y="T1"/>
                </a:cxn>
                <a:cxn ang="0">
                  <a:pos x="T2" y="T3"/>
                </a:cxn>
                <a:cxn ang="0">
                  <a:pos x="T4" y="T5"/>
                </a:cxn>
                <a:cxn ang="0">
                  <a:pos x="T6" y="T7"/>
                </a:cxn>
                <a:cxn ang="0">
                  <a:pos x="T8" y="T9"/>
                </a:cxn>
              </a:cxnLst>
              <a:rect l="0" t="0" r="r" b="b"/>
              <a:pathLst>
                <a:path w="47" h="48">
                  <a:moveTo>
                    <a:pt x="35" y="0"/>
                  </a:moveTo>
                  <a:lnTo>
                    <a:pt x="47" y="12"/>
                  </a:lnTo>
                  <a:lnTo>
                    <a:pt x="12" y="48"/>
                  </a:lnTo>
                  <a:lnTo>
                    <a:pt x="0" y="36"/>
                  </a:lnTo>
                  <a:lnTo>
                    <a:pt x="35" y="0"/>
                  </a:ln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7" name="Rectangle 15"/>
            <p:cNvSpPr>
              <a:spLocks noChangeArrowheads="1"/>
            </p:cNvSpPr>
            <p:nvPr/>
          </p:nvSpPr>
          <p:spPr bwMode="auto">
            <a:xfrm>
              <a:off x="3154363" y="3271838"/>
              <a:ext cx="84138" cy="26988"/>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8" name="Freeform 16"/>
            <p:cNvSpPr>
              <a:spLocks/>
            </p:cNvSpPr>
            <p:nvPr/>
          </p:nvSpPr>
          <p:spPr bwMode="auto">
            <a:xfrm>
              <a:off x="3054350" y="3502025"/>
              <a:ext cx="74613" cy="76200"/>
            </a:xfrm>
            <a:custGeom>
              <a:avLst/>
              <a:gdLst>
                <a:gd name="T0" fmla="*/ 11 w 47"/>
                <a:gd name="T1" fmla="*/ 0 h 48"/>
                <a:gd name="T2" fmla="*/ 47 w 47"/>
                <a:gd name="T3" fmla="*/ 36 h 48"/>
                <a:gd name="T4" fmla="*/ 35 w 47"/>
                <a:gd name="T5" fmla="*/ 48 h 48"/>
                <a:gd name="T6" fmla="*/ 0 w 47"/>
                <a:gd name="T7" fmla="*/ 12 h 48"/>
                <a:gd name="T8" fmla="*/ 11 w 47"/>
                <a:gd name="T9" fmla="*/ 0 h 48"/>
              </a:gdLst>
              <a:ahLst/>
              <a:cxnLst>
                <a:cxn ang="0">
                  <a:pos x="T0" y="T1"/>
                </a:cxn>
                <a:cxn ang="0">
                  <a:pos x="T2" y="T3"/>
                </a:cxn>
                <a:cxn ang="0">
                  <a:pos x="T4" y="T5"/>
                </a:cxn>
                <a:cxn ang="0">
                  <a:pos x="T6" y="T7"/>
                </a:cxn>
                <a:cxn ang="0">
                  <a:pos x="T8" y="T9"/>
                </a:cxn>
              </a:cxnLst>
              <a:rect l="0" t="0" r="r" b="b"/>
              <a:pathLst>
                <a:path w="47" h="48">
                  <a:moveTo>
                    <a:pt x="11" y="0"/>
                  </a:moveTo>
                  <a:lnTo>
                    <a:pt x="47" y="36"/>
                  </a:lnTo>
                  <a:lnTo>
                    <a:pt x="35" y="48"/>
                  </a:lnTo>
                  <a:lnTo>
                    <a:pt x="0" y="12"/>
                  </a:lnTo>
                  <a:lnTo>
                    <a:pt x="11" y="0"/>
                  </a:ln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9" name="Freeform 17"/>
            <p:cNvSpPr>
              <a:spLocks/>
            </p:cNvSpPr>
            <p:nvPr/>
          </p:nvSpPr>
          <p:spPr bwMode="auto">
            <a:xfrm>
              <a:off x="3054350" y="3502025"/>
              <a:ext cx="74613" cy="76200"/>
            </a:xfrm>
            <a:custGeom>
              <a:avLst/>
              <a:gdLst>
                <a:gd name="T0" fmla="*/ 11 w 47"/>
                <a:gd name="T1" fmla="*/ 0 h 48"/>
                <a:gd name="T2" fmla="*/ 47 w 47"/>
                <a:gd name="T3" fmla="*/ 36 h 48"/>
                <a:gd name="T4" fmla="*/ 35 w 47"/>
                <a:gd name="T5" fmla="*/ 48 h 48"/>
                <a:gd name="T6" fmla="*/ 0 w 47"/>
                <a:gd name="T7" fmla="*/ 12 h 48"/>
                <a:gd name="T8" fmla="*/ 11 w 47"/>
                <a:gd name="T9" fmla="*/ 0 h 48"/>
              </a:gdLst>
              <a:ahLst/>
              <a:cxnLst>
                <a:cxn ang="0">
                  <a:pos x="T0" y="T1"/>
                </a:cxn>
                <a:cxn ang="0">
                  <a:pos x="T2" y="T3"/>
                </a:cxn>
                <a:cxn ang="0">
                  <a:pos x="T4" y="T5"/>
                </a:cxn>
                <a:cxn ang="0">
                  <a:pos x="T6" y="T7"/>
                </a:cxn>
                <a:cxn ang="0">
                  <a:pos x="T8" y="T9"/>
                </a:cxn>
              </a:cxnLst>
              <a:rect l="0" t="0" r="r" b="b"/>
              <a:pathLst>
                <a:path w="47" h="48">
                  <a:moveTo>
                    <a:pt x="11" y="0"/>
                  </a:moveTo>
                  <a:lnTo>
                    <a:pt x="47" y="36"/>
                  </a:lnTo>
                  <a:lnTo>
                    <a:pt x="35" y="48"/>
                  </a:lnTo>
                  <a:lnTo>
                    <a:pt x="0" y="12"/>
                  </a:lnTo>
                  <a:lnTo>
                    <a:pt x="11" y="0"/>
                  </a:ln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0" name="Rectangle 18"/>
            <p:cNvSpPr>
              <a:spLocks noChangeArrowheads="1"/>
            </p:cNvSpPr>
            <p:nvPr/>
          </p:nvSpPr>
          <p:spPr bwMode="auto">
            <a:xfrm>
              <a:off x="2828925" y="3605213"/>
              <a:ext cx="22225" cy="79375"/>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1" name="Freeform 19"/>
            <p:cNvSpPr>
              <a:spLocks/>
            </p:cNvSpPr>
            <p:nvPr/>
          </p:nvSpPr>
          <p:spPr bwMode="auto">
            <a:xfrm>
              <a:off x="2543175" y="2989263"/>
              <a:ext cx="74613" cy="76200"/>
            </a:xfrm>
            <a:custGeom>
              <a:avLst/>
              <a:gdLst>
                <a:gd name="T0" fmla="*/ 12 w 47"/>
                <a:gd name="T1" fmla="*/ 0 h 48"/>
                <a:gd name="T2" fmla="*/ 47 w 47"/>
                <a:gd name="T3" fmla="*/ 36 h 48"/>
                <a:gd name="T4" fmla="*/ 38 w 47"/>
                <a:gd name="T5" fmla="*/ 48 h 48"/>
                <a:gd name="T6" fmla="*/ 0 w 47"/>
                <a:gd name="T7" fmla="*/ 12 h 48"/>
                <a:gd name="T8" fmla="*/ 12 w 47"/>
                <a:gd name="T9" fmla="*/ 0 h 48"/>
              </a:gdLst>
              <a:ahLst/>
              <a:cxnLst>
                <a:cxn ang="0">
                  <a:pos x="T0" y="T1"/>
                </a:cxn>
                <a:cxn ang="0">
                  <a:pos x="T2" y="T3"/>
                </a:cxn>
                <a:cxn ang="0">
                  <a:pos x="T4" y="T5"/>
                </a:cxn>
                <a:cxn ang="0">
                  <a:pos x="T6" y="T7"/>
                </a:cxn>
                <a:cxn ang="0">
                  <a:pos x="T8" y="T9"/>
                </a:cxn>
              </a:cxnLst>
              <a:rect l="0" t="0" r="r" b="b"/>
              <a:pathLst>
                <a:path w="47" h="48">
                  <a:moveTo>
                    <a:pt x="12" y="0"/>
                  </a:moveTo>
                  <a:lnTo>
                    <a:pt x="47" y="36"/>
                  </a:lnTo>
                  <a:lnTo>
                    <a:pt x="38" y="48"/>
                  </a:lnTo>
                  <a:lnTo>
                    <a:pt x="0" y="12"/>
                  </a:lnTo>
                  <a:lnTo>
                    <a:pt x="12" y="0"/>
                  </a:ln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2" name="Freeform 20"/>
            <p:cNvSpPr>
              <a:spLocks/>
            </p:cNvSpPr>
            <p:nvPr/>
          </p:nvSpPr>
          <p:spPr bwMode="auto">
            <a:xfrm>
              <a:off x="2546350" y="3502025"/>
              <a:ext cx="74613" cy="76200"/>
            </a:xfrm>
            <a:custGeom>
              <a:avLst/>
              <a:gdLst>
                <a:gd name="T0" fmla="*/ 38 w 47"/>
                <a:gd name="T1" fmla="*/ 0 h 48"/>
                <a:gd name="T2" fmla="*/ 47 w 47"/>
                <a:gd name="T3" fmla="*/ 12 h 48"/>
                <a:gd name="T4" fmla="*/ 12 w 47"/>
                <a:gd name="T5" fmla="*/ 48 h 48"/>
                <a:gd name="T6" fmla="*/ 0 w 47"/>
                <a:gd name="T7" fmla="*/ 38 h 48"/>
                <a:gd name="T8" fmla="*/ 38 w 47"/>
                <a:gd name="T9" fmla="*/ 0 h 48"/>
              </a:gdLst>
              <a:ahLst/>
              <a:cxnLst>
                <a:cxn ang="0">
                  <a:pos x="T0" y="T1"/>
                </a:cxn>
                <a:cxn ang="0">
                  <a:pos x="T2" y="T3"/>
                </a:cxn>
                <a:cxn ang="0">
                  <a:pos x="T4" y="T5"/>
                </a:cxn>
                <a:cxn ang="0">
                  <a:pos x="T6" y="T7"/>
                </a:cxn>
                <a:cxn ang="0">
                  <a:pos x="T8" y="T9"/>
                </a:cxn>
              </a:cxnLst>
              <a:rect l="0" t="0" r="r" b="b"/>
              <a:pathLst>
                <a:path w="47" h="48">
                  <a:moveTo>
                    <a:pt x="38" y="0"/>
                  </a:moveTo>
                  <a:lnTo>
                    <a:pt x="47" y="12"/>
                  </a:lnTo>
                  <a:lnTo>
                    <a:pt x="12" y="48"/>
                  </a:lnTo>
                  <a:lnTo>
                    <a:pt x="0" y="38"/>
                  </a:lnTo>
                  <a:lnTo>
                    <a:pt x="38" y="0"/>
                  </a:ln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3" name="Freeform 21"/>
            <p:cNvSpPr>
              <a:spLocks/>
            </p:cNvSpPr>
            <p:nvPr/>
          </p:nvSpPr>
          <p:spPr bwMode="auto">
            <a:xfrm>
              <a:off x="2546350" y="3502025"/>
              <a:ext cx="74613" cy="76200"/>
            </a:xfrm>
            <a:custGeom>
              <a:avLst/>
              <a:gdLst>
                <a:gd name="T0" fmla="*/ 38 w 47"/>
                <a:gd name="T1" fmla="*/ 0 h 48"/>
                <a:gd name="T2" fmla="*/ 47 w 47"/>
                <a:gd name="T3" fmla="*/ 12 h 48"/>
                <a:gd name="T4" fmla="*/ 12 w 47"/>
                <a:gd name="T5" fmla="*/ 48 h 48"/>
                <a:gd name="T6" fmla="*/ 0 w 47"/>
                <a:gd name="T7" fmla="*/ 38 h 48"/>
                <a:gd name="T8" fmla="*/ 38 w 47"/>
                <a:gd name="T9" fmla="*/ 0 h 48"/>
              </a:gdLst>
              <a:ahLst/>
              <a:cxnLst>
                <a:cxn ang="0">
                  <a:pos x="T0" y="T1"/>
                </a:cxn>
                <a:cxn ang="0">
                  <a:pos x="T2" y="T3"/>
                </a:cxn>
                <a:cxn ang="0">
                  <a:pos x="T4" y="T5"/>
                </a:cxn>
                <a:cxn ang="0">
                  <a:pos x="T6" y="T7"/>
                </a:cxn>
                <a:cxn ang="0">
                  <a:pos x="T8" y="T9"/>
                </a:cxn>
              </a:cxnLst>
              <a:rect l="0" t="0" r="r" b="b"/>
              <a:pathLst>
                <a:path w="47" h="48">
                  <a:moveTo>
                    <a:pt x="38" y="0"/>
                  </a:moveTo>
                  <a:lnTo>
                    <a:pt x="47" y="12"/>
                  </a:lnTo>
                  <a:lnTo>
                    <a:pt x="12" y="48"/>
                  </a:lnTo>
                  <a:lnTo>
                    <a:pt x="0" y="38"/>
                  </a:lnTo>
                  <a:lnTo>
                    <a:pt x="38" y="0"/>
                  </a:ln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4" name="Rectangle 22"/>
            <p:cNvSpPr>
              <a:spLocks noChangeArrowheads="1"/>
            </p:cNvSpPr>
            <p:nvPr/>
          </p:nvSpPr>
          <p:spPr bwMode="auto">
            <a:xfrm>
              <a:off x="2438400" y="3271838"/>
              <a:ext cx="77788" cy="26988"/>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4" name="Rectangle 92"/>
            <p:cNvSpPr>
              <a:spLocks noChangeArrowheads="1"/>
            </p:cNvSpPr>
            <p:nvPr/>
          </p:nvSpPr>
          <p:spPr bwMode="auto">
            <a:xfrm>
              <a:off x="2200275" y="4154488"/>
              <a:ext cx="379413" cy="293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Eve</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95" name="Rectangle 93"/>
            <p:cNvSpPr>
              <a:spLocks noChangeArrowheads="1"/>
            </p:cNvSpPr>
            <p:nvPr/>
          </p:nvSpPr>
          <p:spPr bwMode="auto">
            <a:xfrm>
              <a:off x="2463800" y="4154488"/>
              <a:ext cx="161925" cy="293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r</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96" name="Rectangle 94"/>
            <p:cNvSpPr>
              <a:spLocks noChangeArrowheads="1"/>
            </p:cNvSpPr>
            <p:nvPr/>
          </p:nvSpPr>
          <p:spPr bwMode="auto">
            <a:xfrm>
              <a:off x="2535238" y="4154488"/>
              <a:ext cx="1074738" cy="293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y 15 minutes</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99" name="Freeform 97"/>
            <p:cNvSpPr>
              <a:spLocks noEditPoints="1"/>
            </p:cNvSpPr>
            <p:nvPr/>
          </p:nvSpPr>
          <p:spPr bwMode="auto">
            <a:xfrm>
              <a:off x="3492500" y="3265488"/>
              <a:ext cx="296863" cy="30163"/>
            </a:xfrm>
            <a:custGeom>
              <a:avLst/>
              <a:gdLst>
                <a:gd name="T0" fmla="*/ 168 w 187"/>
                <a:gd name="T1" fmla="*/ 19 h 19"/>
                <a:gd name="T2" fmla="*/ 187 w 187"/>
                <a:gd name="T3" fmla="*/ 19 h 19"/>
                <a:gd name="T4" fmla="*/ 187 w 187"/>
                <a:gd name="T5" fmla="*/ 0 h 19"/>
                <a:gd name="T6" fmla="*/ 168 w 187"/>
                <a:gd name="T7" fmla="*/ 0 h 19"/>
                <a:gd name="T8" fmla="*/ 168 w 187"/>
                <a:gd name="T9" fmla="*/ 19 h 19"/>
                <a:gd name="T10" fmla="*/ 168 w 187"/>
                <a:gd name="T11" fmla="*/ 19 h 19"/>
                <a:gd name="T12" fmla="*/ 168 w 187"/>
                <a:gd name="T13" fmla="*/ 19 h 19"/>
                <a:gd name="T14" fmla="*/ 168 w 187"/>
                <a:gd name="T15" fmla="*/ 0 h 19"/>
                <a:gd name="T16" fmla="*/ 168 w 187"/>
                <a:gd name="T17" fmla="*/ 0 h 19"/>
                <a:gd name="T18" fmla="*/ 168 w 187"/>
                <a:gd name="T19" fmla="*/ 19 h 19"/>
                <a:gd name="T20" fmla="*/ 112 w 187"/>
                <a:gd name="T21" fmla="*/ 19 h 19"/>
                <a:gd name="T22" fmla="*/ 149 w 187"/>
                <a:gd name="T23" fmla="*/ 19 h 19"/>
                <a:gd name="T24" fmla="*/ 149 w 187"/>
                <a:gd name="T25" fmla="*/ 0 h 19"/>
                <a:gd name="T26" fmla="*/ 112 w 187"/>
                <a:gd name="T27" fmla="*/ 0 h 19"/>
                <a:gd name="T28" fmla="*/ 112 w 187"/>
                <a:gd name="T29" fmla="*/ 19 h 19"/>
                <a:gd name="T30" fmla="*/ 112 w 187"/>
                <a:gd name="T31" fmla="*/ 19 h 19"/>
                <a:gd name="T32" fmla="*/ 112 w 187"/>
                <a:gd name="T33" fmla="*/ 19 h 19"/>
                <a:gd name="T34" fmla="*/ 112 w 187"/>
                <a:gd name="T35" fmla="*/ 0 h 19"/>
                <a:gd name="T36" fmla="*/ 112 w 187"/>
                <a:gd name="T37" fmla="*/ 0 h 19"/>
                <a:gd name="T38" fmla="*/ 112 w 187"/>
                <a:gd name="T39" fmla="*/ 19 h 19"/>
                <a:gd name="T40" fmla="*/ 57 w 187"/>
                <a:gd name="T41" fmla="*/ 19 h 19"/>
                <a:gd name="T42" fmla="*/ 93 w 187"/>
                <a:gd name="T43" fmla="*/ 19 h 19"/>
                <a:gd name="T44" fmla="*/ 93 w 187"/>
                <a:gd name="T45" fmla="*/ 0 h 19"/>
                <a:gd name="T46" fmla="*/ 57 w 187"/>
                <a:gd name="T47" fmla="*/ 0 h 19"/>
                <a:gd name="T48" fmla="*/ 57 w 187"/>
                <a:gd name="T49" fmla="*/ 19 h 19"/>
                <a:gd name="T50" fmla="*/ 57 w 187"/>
                <a:gd name="T51" fmla="*/ 19 h 19"/>
                <a:gd name="T52" fmla="*/ 57 w 187"/>
                <a:gd name="T53" fmla="*/ 19 h 19"/>
                <a:gd name="T54" fmla="*/ 57 w 187"/>
                <a:gd name="T55" fmla="*/ 0 h 19"/>
                <a:gd name="T56" fmla="*/ 57 w 187"/>
                <a:gd name="T57" fmla="*/ 0 h 19"/>
                <a:gd name="T58" fmla="*/ 57 w 187"/>
                <a:gd name="T59" fmla="*/ 19 h 19"/>
                <a:gd name="T60" fmla="*/ 0 w 187"/>
                <a:gd name="T61" fmla="*/ 19 h 19"/>
                <a:gd name="T62" fmla="*/ 38 w 187"/>
                <a:gd name="T63" fmla="*/ 19 h 19"/>
                <a:gd name="T64" fmla="*/ 38 w 187"/>
                <a:gd name="T65" fmla="*/ 0 h 19"/>
                <a:gd name="T66" fmla="*/ 0 w 187"/>
                <a:gd name="T67" fmla="*/ 0 h 19"/>
                <a:gd name="T68" fmla="*/ 0 w 187"/>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9">
                  <a:moveTo>
                    <a:pt x="168" y="19"/>
                  </a:moveTo>
                  <a:lnTo>
                    <a:pt x="187" y="19"/>
                  </a:lnTo>
                  <a:lnTo>
                    <a:pt x="187" y="0"/>
                  </a:lnTo>
                  <a:lnTo>
                    <a:pt x="168" y="0"/>
                  </a:lnTo>
                  <a:lnTo>
                    <a:pt x="168" y="19"/>
                  </a:lnTo>
                  <a:close/>
                  <a:moveTo>
                    <a:pt x="168" y="19"/>
                  </a:moveTo>
                  <a:lnTo>
                    <a:pt x="168" y="19"/>
                  </a:lnTo>
                  <a:lnTo>
                    <a:pt x="168" y="0"/>
                  </a:lnTo>
                  <a:lnTo>
                    <a:pt x="168" y="0"/>
                  </a:lnTo>
                  <a:lnTo>
                    <a:pt x="168" y="19"/>
                  </a:lnTo>
                  <a:close/>
                  <a:moveTo>
                    <a:pt x="112" y="19"/>
                  </a:moveTo>
                  <a:lnTo>
                    <a:pt x="149" y="19"/>
                  </a:lnTo>
                  <a:lnTo>
                    <a:pt x="149" y="0"/>
                  </a:lnTo>
                  <a:lnTo>
                    <a:pt x="112" y="0"/>
                  </a:lnTo>
                  <a:lnTo>
                    <a:pt x="112" y="19"/>
                  </a:lnTo>
                  <a:close/>
                  <a:moveTo>
                    <a:pt x="112" y="19"/>
                  </a:moveTo>
                  <a:lnTo>
                    <a:pt x="112" y="19"/>
                  </a:lnTo>
                  <a:lnTo>
                    <a:pt x="112" y="0"/>
                  </a:lnTo>
                  <a:lnTo>
                    <a:pt x="112" y="0"/>
                  </a:lnTo>
                  <a:lnTo>
                    <a:pt x="112" y="19"/>
                  </a:lnTo>
                  <a:close/>
                  <a:moveTo>
                    <a:pt x="57" y="19"/>
                  </a:moveTo>
                  <a:lnTo>
                    <a:pt x="93" y="19"/>
                  </a:lnTo>
                  <a:lnTo>
                    <a:pt x="93" y="0"/>
                  </a:lnTo>
                  <a:lnTo>
                    <a:pt x="57" y="0"/>
                  </a:lnTo>
                  <a:lnTo>
                    <a:pt x="57" y="19"/>
                  </a:lnTo>
                  <a:close/>
                  <a:moveTo>
                    <a:pt x="57" y="19"/>
                  </a:moveTo>
                  <a:lnTo>
                    <a:pt x="57" y="19"/>
                  </a:lnTo>
                  <a:lnTo>
                    <a:pt x="57" y="0"/>
                  </a:lnTo>
                  <a:lnTo>
                    <a:pt x="57" y="0"/>
                  </a:lnTo>
                  <a:lnTo>
                    <a:pt x="57" y="19"/>
                  </a:lnTo>
                  <a:close/>
                  <a:moveTo>
                    <a:pt x="0" y="19"/>
                  </a:moveTo>
                  <a:lnTo>
                    <a:pt x="38" y="19"/>
                  </a:lnTo>
                  <a:lnTo>
                    <a:pt x="38"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0" name="Freeform 98"/>
            <p:cNvSpPr>
              <a:spLocks/>
            </p:cNvSpPr>
            <p:nvPr/>
          </p:nvSpPr>
          <p:spPr bwMode="auto">
            <a:xfrm>
              <a:off x="3767138" y="3205163"/>
              <a:ext cx="131763" cy="150813"/>
            </a:xfrm>
            <a:custGeom>
              <a:avLst/>
              <a:gdLst>
                <a:gd name="T0" fmla="*/ 0 w 83"/>
                <a:gd name="T1" fmla="*/ 95 h 95"/>
                <a:gd name="T2" fmla="*/ 83 w 83"/>
                <a:gd name="T3" fmla="*/ 47 h 95"/>
                <a:gd name="T4" fmla="*/ 0 w 83"/>
                <a:gd name="T5" fmla="*/ 0 h 95"/>
                <a:gd name="T6" fmla="*/ 0 w 83"/>
                <a:gd name="T7" fmla="*/ 95 h 95"/>
              </a:gdLst>
              <a:ahLst/>
              <a:cxnLst>
                <a:cxn ang="0">
                  <a:pos x="T0" y="T1"/>
                </a:cxn>
                <a:cxn ang="0">
                  <a:pos x="T2" y="T3"/>
                </a:cxn>
                <a:cxn ang="0">
                  <a:pos x="T4" y="T5"/>
                </a:cxn>
                <a:cxn ang="0">
                  <a:pos x="T6" y="T7"/>
                </a:cxn>
              </a:cxnLst>
              <a:rect l="0" t="0" r="r" b="b"/>
              <a:pathLst>
                <a:path w="83" h="95">
                  <a:moveTo>
                    <a:pt x="0" y="95"/>
                  </a:moveTo>
                  <a:lnTo>
                    <a:pt x="83" y="47"/>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4" name="Group 3"/>
          <p:cNvGrpSpPr/>
          <p:nvPr/>
        </p:nvGrpSpPr>
        <p:grpSpPr>
          <a:xfrm>
            <a:off x="7820025" y="2435225"/>
            <a:ext cx="2178051" cy="2012951"/>
            <a:chOff x="7820025" y="2435225"/>
            <a:chExt cx="2178051" cy="2012951"/>
          </a:xfrm>
        </p:grpSpPr>
        <p:sp>
          <p:nvSpPr>
            <p:cNvPr id="51" name="Freeform 49"/>
            <p:cNvSpPr>
              <a:spLocks/>
            </p:cNvSpPr>
            <p:nvPr/>
          </p:nvSpPr>
          <p:spPr bwMode="auto">
            <a:xfrm>
              <a:off x="8609013" y="2940050"/>
              <a:ext cx="1127125" cy="792163"/>
            </a:xfrm>
            <a:custGeom>
              <a:avLst/>
              <a:gdLst>
                <a:gd name="T0" fmla="*/ 0 w 300"/>
                <a:gd name="T1" fmla="*/ 198 h 210"/>
                <a:gd name="T2" fmla="*/ 11 w 300"/>
                <a:gd name="T3" fmla="*/ 210 h 210"/>
                <a:gd name="T4" fmla="*/ 289 w 300"/>
                <a:gd name="T5" fmla="*/ 210 h 210"/>
                <a:gd name="T6" fmla="*/ 300 w 300"/>
                <a:gd name="T7" fmla="*/ 198 h 210"/>
                <a:gd name="T8" fmla="*/ 300 w 300"/>
                <a:gd name="T9" fmla="*/ 0 h 210"/>
                <a:gd name="T10" fmla="*/ 0 w 300"/>
                <a:gd name="T11" fmla="*/ 0 h 210"/>
                <a:gd name="T12" fmla="*/ 0 w 300"/>
                <a:gd name="T13" fmla="*/ 198 h 210"/>
              </a:gdLst>
              <a:ahLst/>
              <a:cxnLst>
                <a:cxn ang="0">
                  <a:pos x="T0" y="T1"/>
                </a:cxn>
                <a:cxn ang="0">
                  <a:pos x="T2" y="T3"/>
                </a:cxn>
                <a:cxn ang="0">
                  <a:pos x="T4" y="T5"/>
                </a:cxn>
                <a:cxn ang="0">
                  <a:pos x="T6" y="T7"/>
                </a:cxn>
                <a:cxn ang="0">
                  <a:pos x="T8" y="T9"/>
                </a:cxn>
                <a:cxn ang="0">
                  <a:pos x="T10" y="T11"/>
                </a:cxn>
                <a:cxn ang="0">
                  <a:pos x="T12" y="T13"/>
                </a:cxn>
              </a:cxnLst>
              <a:rect l="0" t="0" r="r" b="b"/>
              <a:pathLst>
                <a:path w="300" h="210">
                  <a:moveTo>
                    <a:pt x="0" y="198"/>
                  </a:moveTo>
                  <a:cubicBezTo>
                    <a:pt x="0" y="204"/>
                    <a:pt x="4" y="210"/>
                    <a:pt x="11" y="210"/>
                  </a:cubicBezTo>
                  <a:cubicBezTo>
                    <a:pt x="289" y="210"/>
                    <a:pt x="289" y="210"/>
                    <a:pt x="289" y="210"/>
                  </a:cubicBezTo>
                  <a:cubicBezTo>
                    <a:pt x="295" y="210"/>
                    <a:pt x="300" y="205"/>
                    <a:pt x="300" y="198"/>
                  </a:cubicBezTo>
                  <a:cubicBezTo>
                    <a:pt x="300" y="0"/>
                    <a:pt x="300" y="0"/>
                    <a:pt x="300" y="0"/>
                  </a:cubicBezTo>
                  <a:cubicBezTo>
                    <a:pt x="0" y="0"/>
                    <a:pt x="0" y="0"/>
                    <a:pt x="0" y="0"/>
                  </a:cubicBezTo>
                  <a:cubicBezTo>
                    <a:pt x="0" y="198"/>
                    <a:pt x="0" y="198"/>
                    <a:pt x="0" y="198"/>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2" name="Freeform 50"/>
            <p:cNvSpPr>
              <a:spLocks/>
            </p:cNvSpPr>
            <p:nvPr/>
          </p:nvSpPr>
          <p:spPr bwMode="auto">
            <a:xfrm>
              <a:off x="8609013" y="2767013"/>
              <a:ext cx="1127125" cy="173038"/>
            </a:xfrm>
            <a:custGeom>
              <a:avLst/>
              <a:gdLst>
                <a:gd name="T0" fmla="*/ 289 w 300"/>
                <a:gd name="T1" fmla="*/ 0 h 46"/>
                <a:gd name="T2" fmla="*/ 11 w 300"/>
                <a:gd name="T3" fmla="*/ 0 h 46"/>
                <a:gd name="T4" fmla="*/ 0 w 300"/>
                <a:gd name="T5" fmla="*/ 11 h 46"/>
                <a:gd name="T6" fmla="*/ 0 w 300"/>
                <a:gd name="T7" fmla="*/ 46 h 46"/>
                <a:gd name="T8" fmla="*/ 300 w 300"/>
                <a:gd name="T9" fmla="*/ 46 h 46"/>
                <a:gd name="T10" fmla="*/ 300 w 300"/>
                <a:gd name="T11" fmla="*/ 11 h 46"/>
                <a:gd name="T12" fmla="*/ 289 w 300"/>
                <a:gd name="T13" fmla="*/ 0 h 46"/>
              </a:gdLst>
              <a:ahLst/>
              <a:cxnLst>
                <a:cxn ang="0">
                  <a:pos x="T0" y="T1"/>
                </a:cxn>
                <a:cxn ang="0">
                  <a:pos x="T2" y="T3"/>
                </a:cxn>
                <a:cxn ang="0">
                  <a:pos x="T4" y="T5"/>
                </a:cxn>
                <a:cxn ang="0">
                  <a:pos x="T6" y="T7"/>
                </a:cxn>
                <a:cxn ang="0">
                  <a:pos x="T8" y="T9"/>
                </a:cxn>
                <a:cxn ang="0">
                  <a:pos x="T10" y="T11"/>
                </a:cxn>
                <a:cxn ang="0">
                  <a:pos x="T12" y="T13"/>
                </a:cxn>
              </a:cxnLst>
              <a:rect l="0" t="0" r="r" b="b"/>
              <a:pathLst>
                <a:path w="300" h="46">
                  <a:moveTo>
                    <a:pt x="289" y="0"/>
                  </a:moveTo>
                  <a:cubicBezTo>
                    <a:pt x="11" y="0"/>
                    <a:pt x="11" y="0"/>
                    <a:pt x="11" y="0"/>
                  </a:cubicBezTo>
                  <a:cubicBezTo>
                    <a:pt x="4" y="0"/>
                    <a:pt x="0" y="5"/>
                    <a:pt x="0" y="11"/>
                  </a:cubicBezTo>
                  <a:cubicBezTo>
                    <a:pt x="0" y="46"/>
                    <a:pt x="0" y="46"/>
                    <a:pt x="0" y="46"/>
                  </a:cubicBezTo>
                  <a:cubicBezTo>
                    <a:pt x="300" y="46"/>
                    <a:pt x="300" y="46"/>
                    <a:pt x="300" y="46"/>
                  </a:cubicBezTo>
                  <a:cubicBezTo>
                    <a:pt x="300" y="11"/>
                    <a:pt x="300" y="11"/>
                    <a:pt x="300" y="11"/>
                  </a:cubicBezTo>
                  <a:cubicBezTo>
                    <a:pt x="300" y="5"/>
                    <a:pt x="296" y="0"/>
                    <a:pt x="289" y="0"/>
                  </a:cubicBezTo>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3" name="Rectangle 51"/>
            <p:cNvSpPr>
              <a:spLocks noChangeArrowheads="1"/>
            </p:cNvSpPr>
            <p:nvPr/>
          </p:nvSpPr>
          <p:spPr bwMode="auto">
            <a:xfrm>
              <a:off x="9032875" y="3011488"/>
              <a:ext cx="282575" cy="1746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4" name="Rectangle 52"/>
            <p:cNvSpPr>
              <a:spLocks noChangeArrowheads="1"/>
            </p:cNvSpPr>
            <p:nvPr/>
          </p:nvSpPr>
          <p:spPr bwMode="auto">
            <a:xfrm>
              <a:off x="9032875" y="3011488"/>
              <a:ext cx="282575" cy="17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5" name="Rectangle 53"/>
            <p:cNvSpPr>
              <a:spLocks noChangeArrowheads="1"/>
            </p:cNvSpPr>
            <p:nvPr/>
          </p:nvSpPr>
          <p:spPr bwMode="auto">
            <a:xfrm>
              <a:off x="9032875" y="3246438"/>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6" name="Rectangle 54"/>
            <p:cNvSpPr>
              <a:spLocks noChangeArrowheads="1"/>
            </p:cNvSpPr>
            <p:nvPr/>
          </p:nvSpPr>
          <p:spPr bwMode="auto">
            <a:xfrm>
              <a:off x="9032875" y="3246438"/>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7" name="Rectangle 55"/>
            <p:cNvSpPr>
              <a:spLocks noChangeArrowheads="1"/>
            </p:cNvSpPr>
            <p:nvPr/>
          </p:nvSpPr>
          <p:spPr bwMode="auto">
            <a:xfrm>
              <a:off x="9371013" y="3246438"/>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8" name="Rectangle 56"/>
            <p:cNvSpPr>
              <a:spLocks noChangeArrowheads="1"/>
            </p:cNvSpPr>
            <p:nvPr/>
          </p:nvSpPr>
          <p:spPr bwMode="auto">
            <a:xfrm>
              <a:off x="9371013" y="3011488"/>
              <a:ext cx="282575" cy="1746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9" name="Rectangle 57"/>
            <p:cNvSpPr>
              <a:spLocks noChangeArrowheads="1"/>
            </p:cNvSpPr>
            <p:nvPr/>
          </p:nvSpPr>
          <p:spPr bwMode="auto">
            <a:xfrm>
              <a:off x="9371013" y="3011488"/>
              <a:ext cx="282575" cy="17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0" name="Rectangle 58"/>
            <p:cNvSpPr>
              <a:spLocks noChangeArrowheads="1"/>
            </p:cNvSpPr>
            <p:nvPr/>
          </p:nvSpPr>
          <p:spPr bwMode="auto">
            <a:xfrm>
              <a:off x="8694738" y="3011488"/>
              <a:ext cx="282575" cy="1746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1" name="Rectangle 59"/>
            <p:cNvSpPr>
              <a:spLocks noChangeArrowheads="1"/>
            </p:cNvSpPr>
            <p:nvPr/>
          </p:nvSpPr>
          <p:spPr bwMode="auto">
            <a:xfrm>
              <a:off x="8694738" y="3011488"/>
              <a:ext cx="282575" cy="17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2" name="Rectangle 60"/>
            <p:cNvSpPr>
              <a:spLocks noChangeArrowheads="1"/>
            </p:cNvSpPr>
            <p:nvPr/>
          </p:nvSpPr>
          <p:spPr bwMode="auto">
            <a:xfrm>
              <a:off x="8694738" y="3246438"/>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3" name="Rectangle 61"/>
            <p:cNvSpPr>
              <a:spLocks noChangeArrowheads="1"/>
            </p:cNvSpPr>
            <p:nvPr/>
          </p:nvSpPr>
          <p:spPr bwMode="auto">
            <a:xfrm>
              <a:off x="8694738" y="3246438"/>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4" name="Rectangle 62"/>
            <p:cNvSpPr>
              <a:spLocks noChangeArrowheads="1"/>
            </p:cNvSpPr>
            <p:nvPr/>
          </p:nvSpPr>
          <p:spPr bwMode="auto">
            <a:xfrm>
              <a:off x="8694738" y="3476625"/>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5" name="Rectangle 63"/>
            <p:cNvSpPr>
              <a:spLocks noChangeArrowheads="1"/>
            </p:cNvSpPr>
            <p:nvPr/>
          </p:nvSpPr>
          <p:spPr bwMode="auto">
            <a:xfrm>
              <a:off x="8694738" y="3476625"/>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6" name="Rectangle 64"/>
            <p:cNvSpPr>
              <a:spLocks noChangeArrowheads="1"/>
            </p:cNvSpPr>
            <p:nvPr/>
          </p:nvSpPr>
          <p:spPr bwMode="auto">
            <a:xfrm>
              <a:off x="9032875" y="3476625"/>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7" name="Rectangle 65"/>
            <p:cNvSpPr>
              <a:spLocks noChangeArrowheads="1"/>
            </p:cNvSpPr>
            <p:nvPr/>
          </p:nvSpPr>
          <p:spPr bwMode="auto">
            <a:xfrm>
              <a:off x="9371013" y="3476625"/>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8" name="Freeform 66"/>
            <p:cNvSpPr>
              <a:spLocks noEditPoints="1"/>
            </p:cNvSpPr>
            <p:nvPr/>
          </p:nvSpPr>
          <p:spPr bwMode="auto">
            <a:xfrm>
              <a:off x="8609013" y="2940050"/>
              <a:ext cx="822325" cy="792163"/>
            </a:xfrm>
            <a:custGeom>
              <a:avLst/>
              <a:gdLst>
                <a:gd name="T0" fmla="*/ 23 w 219"/>
                <a:gd name="T1" fmla="*/ 127 h 210"/>
                <a:gd name="T2" fmla="*/ 23 w 219"/>
                <a:gd name="T3" fmla="*/ 81 h 210"/>
                <a:gd name="T4" fmla="*/ 98 w 219"/>
                <a:gd name="T5" fmla="*/ 81 h 210"/>
                <a:gd name="T6" fmla="*/ 98 w 219"/>
                <a:gd name="T7" fmla="*/ 127 h 210"/>
                <a:gd name="T8" fmla="*/ 23 w 219"/>
                <a:gd name="T9" fmla="*/ 127 h 210"/>
                <a:gd name="T10" fmla="*/ 23 w 219"/>
                <a:gd name="T11" fmla="*/ 65 h 210"/>
                <a:gd name="T12" fmla="*/ 23 w 219"/>
                <a:gd name="T13" fmla="*/ 19 h 210"/>
                <a:gd name="T14" fmla="*/ 98 w 219"/>
                <a:gd name="T15" fmla="*/ 19 h 210"/>
                <a:gd name="T16" fmla="*/ 98 w 219"/>
                <a:gd name="T17" fmla="*/ 65 h 210"/>
                <a:gd name="T18" fmla="*/ 23 w 219"/>
                <a:gd name="T19" fmla="*/ 65 h 210"/>
                <a:gd name="T20" fmla="*/ 219 w 219"/>
                <a:gd name="T21" fmla="*/ 0 h 210"/>
                <a:gd name="T22" fmla="*/ 0 w 219"/>
                <a:gd name="T23" fmla="*/ 0 h 210"/>
                <a:gd name="T24" fmla="*/ 0 w 219"/>
                <a:gd name="T25" fmla="*/ 10 h 210"/>
                <a:gd name="T26" fmla="*/ 0 w 219"/>
                <a:gd name="T27" fmla="*/ 30 h 210"/>
                <a:gd name="T28" fmla="*/ 0 w 219"/>
                <a:gd name="T29" fmla="*/ 198 h 210"/>
                <a:gd name="T30" fmla="*/ 11 w 219"/>
                <a:gd name="T31" fmla="*/ 210 h 210"/>
                <a:gd name="T32" fmla="*/ 24 w 219"/>
                <a:gd name="T33" fmla="*/ 210 h 210"/>
                <a:gd name="T34" fmla="*/ 44 w 219"/>
                <a:gd name="T35" fmla="*/ 188 h 210"/>
                <a:gd name="T36" fmla="*/ 23 w 219"/>
                <a:gd name="T37" fmla="*/ 188 h 210"/>
                <a:gd name="T38" fmla="*/ 23 w 219"/>
                <a:gd name="T39" fmla="*/ 142 h 210"/>
                <a:gd name="T40" fmla="*/ 86 w 219"/>
                <a:gd name="T41" fmla="*/ 142 h 210"/>
                <a:gd name="T42" fmla="*/ 113 w 219"/>
                <a:gd name="T43" fmla="*/ 114 h 210"/>
                <a:gd name="T44" fmla="*/ 113 w 219"/>
                <a:gd name="T45" fmla="*/ 81 h 210"/>
                <a:gd name="T46" fmla="*/ 143 w 219"/>
                <a:gd name="T47" fmla="*/ 81 h 210"/>
                <a:gd name="T48" fmla="*/ 158 w 219"/>
                <a:gd name="T49" fmla="*/ 65 h 210"/>
                <a:gd name="T50" fmla="*/ 113 w 219"/>
                <a:gd name="T51" fmla="*/ 65 h 210"/>
                <a:gd name="T52" fmla="*/ 113 w 219"/>
                <a:gd name="T53" fmla="*/ 19 h 210"/>
                <a:gd name="T54" fmla="*/ 188 w 219"/>
                <a:gd name="T55" fmla="*/ 19 h 210"/>
                <a:gd name="T56" fmla="*/ 188 w 219"/>
                <a:gd name="T57" fmla="*/ 33 h 210"/>
                <a:gd name="T58" fmla="*/ 219 w 219"/>
                <a:gd name="T59"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19" h="210">
                  <a:moveTo>
                    <a:pt x="23" y="127"/>
                  </a:moveTo>
                  <a:cubicBezTo>
                    <a:pt x="23" y="81"/>
                    <a:pt x="23" y="81"/>
                    <a:pt x="23" y="81"/>
                  </a:cubicBezTo>
                  <a:cubicBezTo>
                    <a:pt x="98" y="81"/>
                    <a:pt x="98" y="81"/>
                    <a:pt x="98" y="81"/>
                  </a:cubicBezTo>
                  <a:cubicBezTo>
                    <a:pt x="98" y="127"/>
                    <a:pt x="98" y="127"/>
                    <a:pt x="98" y="127"/>
                  </a:cubicBezTo>
                  <a:cubicBezTo>
                    <a:pt x="23" y="127"/>
                    <a:pt x="23" y="127"/>
                    <a:pt x="23" y="127"/>
                  </a:cubicBezTo>
                  <a:moveTo>
                    <a:pt x="23" y="65"/>
                  </a:moveTo>
                  <a:cubicBezTo>
                    <a:pt x="23" y="19"/>
                    <a:pt x="23" y="19"/>
                    <a:pt x="23" y="19"/>
                  </a:cubicBezTo>
                  <a:cubicBezTo>
                    <a:pt x="98" y="19"/>
                    <a:pt x="98" y="19"/>
                    <a:pt x="98" y="19"/>
                  </a:cubicBezTo>
                  <a:cubicBezTo>
                    <a:pt x="98" y="65"/>
                    <a:pt x="98" y="65"/>
                    <a:pt x="98" y="65"/>
                  </a:cubicBezTo>
                  <a:cubicBezTo>
                    <a:pt x="23" y="65"/>
                    <a:pt x="23" y="65"/>
                    <a:pt x="23" y="65"/>
                  </a:cubicBezTo>
                  <a:moveTo>
                    <a:pt x="219" y="0"/>
                  </a:moveTo>
                  <a:cubicBezTo>
                    <a:pt x="0" y="0"/>
                    <a:pt x="0" y="0"/>
                    <a:pt x="0" y="0"/>
                  </a:cubicBezTo>
                  <a:cubicBezTo>
                    <a:pt x="0" y="10"/>
                    <a:pt x="0" y="10"/>
                    <a:pt x="0" y="10"/>
                  </a:cubicBezTo>
                  <a:cubicBezTo>
                    <a:pt x="0" y="30"/>
                    <a:pt x="0" y="30"/>
                    <a:pt x="0" y="30"/>
                  </a:cubicBezTo>
                  <a:cubicBezTo>
                    <a:pt x="0" y="198"/>
                    <a:pt x="0" y="198"/>
                    <a:pt x="0" y="198"/>
                  </a:cubicBezTo>
                  <a:cubicBezTo>
                    <a:pt x="0" y="204"/>
                    <a:pt x="6" y="210"/>
                    <a:pt x="11" y="210"/>
                  </a:cubicBezTo>
                  <a:cubicBezTo>
                    <a:pt x="24" y="210"/>
                    <a:pt x="24" y="210"/>
                    <a:pt x="24" y="210"/>
                  </a:cubicBezTo>
                  <a:cubicBezTo>
                    <a:pt x="44" y="188"/>
                    <a:pt x="44" y="188"/>
                    <a:pt x="44" y="188"/>
                  </a:cubicBezTo>
                  <a:cubicBezTo>
                    <a:pt x="23" y="188"/>
                    <a:pt x="23" y="188"/>
                    <a:pt x="23" y="188"/>
                  </a:cubicBezTo>
                  <a:cubicBezTo>
                    <a:pt x="23" y="142"/>
                    <a:pt x="23" y="142"/>
                    <a:pt x="23" y="142"/>
                  </a:cubicBezTo>
                  <a:cubicBezTo>
                    <a:pt x="86" y="142"/>
                    <a:pt x="86" y="142"/>
                    <a:pt x="86" y="142"/>
                  </a:cubicBezTo>
                  <a:cubicBezTo>
                    <a:pt x="113" y="114"/>
                    <a:pt x="113" y="114"/>
                    <a:pt x="113" y="114"/>
                  </a:cubicBezTo>
                  <a:cubicBezTo>
                    <a:pt x="113" y="81"/>
                    <a:pt x="113" y="81"/>
                    <a:pt x="113" y="81"/>
                  </a:cubicBezTo>
                  <a:cubicBezTo>
                    <a:pt x="143" y="81"/>
                    <a:pt x="143" y="81"/>
                    <a:pt x="143" y="81"/>
                  </a:cubicBezTo>
                  <a:cubicBezTo>
                    <a:pt x="158" y="65"/>
                    <a:pt x="158" y="65"/>
                    <a:pt x="158" y="65"/>
                  </a:cubicBezTo>
                  <a:cubicBezTo>
                    <a:pt x="113" y="65"/>
                    <a:pt x="113" y="65"/>
                    <a:pt x="113" y="65"/>
                  </a:cubicBezTo>
                  <a:cubicBezTo>
                    <a:pt x="113" y="19"/>
                    <a:pt x="113" y="19"/>
                    <a:pt x="113" y="19"/>
                  </a:cubicBezTo>
                  <a:cubicBezTo>
                    <a:pt x="188" y="19"/>
                    <a:pt x="188" y="19"/>
                    <a:pt x="188" y="19"/>
                  </a:cubicBezTo>
                  <a:cubicBezTo>
                    <a:pt x="188" y="33"/>
                    <a:pt x="188" y="33"/>
                    <a:pt x="188" y="33"/>
                  </a:cubicBezTo>
                  <a:cubicBezTo>
                    <a:pt x="219" y="0"/>
                    <a:pt x="219" y="0"/>
                    <a:pt x="219" y="0"/>
                  </a:cubicBezTo>
                </a:path>
              </a:pathLst>
            </a:custGeom>
            <a:solidFill>
              <a:srgbClr val="B3B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9" name="Freeform 67"/>
            <p:cNvSpPr>
              <a:spLocks/>
            </p:cNvSpPr>
            <p:nvPr/>
          </p:nvSpPr>
          <p:spPr bwMode="auto">
            <a:xfrm>
              <a:off x="8609013" y="2767013"/>
              <a:ext cx="984250" cy="173038"/>
            </a:xfrm>
            <a:custGeom>
              <a:avLst/>
              <a:gdLst>
                <a:gd name="T0" fmla="*/ 262 w 262"/>
                <a:gd name="T1" fmla="*/ 0 h 46"/>
                <a:gd name="T2" fmla="*/ 11 w 262"/>
                <a:gd name="T3" fmla="*/ 0 h 46"/>
                <a:gd name="T4" fmla="*/ 11 w 262"/>
                <a:gd name="T5" fmla="*/ 0 h 46"/>
                <a:gd name="T6" fmla="*/ 0 w 262"/>
                <a:gd name="T7" fmla="*/ 11 h 46"/>
                <a:gd name="T8" fmla="*/ 0 w 262"/>
                <a:gd name="T9" fmla="*/ 11 h 46"/>
                <a:gd name="T10" fmla="*/ 0 w 262"/>
                <a:gd name="T11" fmla="*/ 46 h 46"/>
                <a:gd name="T12" fmla="*/ 219 w 262"/>
                <a:gd name="T13" fmla="*/ 46 h 46"/>
                <a:gd name="T14" fmla="*/ 262 w 262"/>
                <a:gd name="T15" fmla="*/ 0 h 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2" h="46">
                  <a:moveTo>
                    <a:pt x="262" y="0"/>
                  </a:moveTo>
                  <a:cubicBezTo>
                    <a:pt x="11" y="0"/>
                    <a:pt x="11" y="0"/>
                    <a:pt x="11" y="0"/>
                  </a:cubicBezTo>
                  <a:cubicBezTo>
                    <a:pt x="11" y="0"/>
                    <a:pt x="11" y="0"/>
                    <a:pt x="11" y="0"/>
                  </a:cubicBezTo>
                  <a:cubicBezTo>
                    <a:pt x="6" y="0"/>
                    <a:pt x="0" y="5"/>
                    <a:pt x="0" y="11"/>
                  </a:cubicBezTo>
                  <a:cubicBezTo>
                    <a:pt x="0" y="11"/>
                    <a:pt x="0" y="11"/>
                    <a:pt x="0" y="11"/>
                  </a:cubicBezTo>
                  <a:cubicBezTo>
                    <a:pt x="0" y="46"/>
                    <a:pt x="0" y="46"/>
                    <a:pt x="0" y="46"/>
                  </a:cubicBezTo>
                  <a:cubicBezTo>
                    <a:pt x="219" y="46"/>
                    <a:pt x="219" y="46"/>
                    <a:pt x="219" y="46"/>
                  </a:cubicBezTo>
                  <a:cubicBezTo>
                    <a:pt x="262" y="0"/>
                    <a:pt x="262" y="0"/>
                    <a:pt x="262" y="0"/>
                  </a:cubicBezTo>
                </a:path>
              </a:pathLst>
            </a:custGeom>
            <a:solidFill>
              <a:srgbClr val="9595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0" name="Freeform 68"/>
            <p:cNvSpPr>
              <a:spLocks/>
            </p:cNvSpPr>
            <p:nvPr/>
          </p:nvSpPr>
          <p:spPr bwMode="auto">
            <a:xfrm>
              <a:off x="9032875" y="3011488"/>
              <a:ext cx="282575" cy="174625"/>
            </a:xfrm>
            <a:custGeom>
              <a:avLst/>
              <a:gdLst>
                <a:gd name="T0" fmla="*/ 178 w 178"/>
                <a:gd name="T1" fmla="*/ 0 h 110"/>
                <a:gd name="T2" fmla="*/ 0 w 178"/>
                <a:gd name="T3" fmla="*/ 0 h 110"/>
                <a:gd name="T4" fmla="*/ 0 w 178"/>
                <a:gd name="T5" fmla="*/ 110 h 110"/>
                <a:gd name="T6" fmla="*/ 107 w 178"/>
                <a:gd name="T7" fmla="*/ 110 h 110"/>
                <a:gd name="T8" fmla="*/ 178 w 178"/>
                <a:gd name="T9" fmla="*/ 34 h 110"/>
                <a:gd name="T10" fmla="*/ 178 w 178"/>
                <a:gd name="T11" fmla="*/ 0 h 110"/>
              </a:gdLst>
              <a:ahLst/>
              <a:cxnLst>
                <a:cxn ang="0">
                  <a:pos x="T0" y="T1"/>
                </a:cxn>
                <a:cxn ang="0">
                  <a:pos x="T2" y="T3"/>
                </a:cxn>
                <a:cxn ang="0">
                  <a:pos x="T4" y="T5"/>
                </a:cxn>
                <a:cxn ang="0">
                  <a:pos x="T6" y="T7"/>
                </a:cxn>
                <a:cxn ang="0">
                  <a:pos x="T8" y="T9"/>
                </a:cxn>
                <a:cxn ang="0">
                  <a:pos x="T10" y="T11"/>
                </a:cxn>
              </a:cxnLst>
              <a:rect l="0" t="0" r="r" b="b"/>
              <a:pathLst>
                <a:path w="178" h="110">
                  <a:moveTo>
                    <a:pt x="178" y="0"/>
                  </a:moveTo>
                  <a:lnTo>
                    <a:pt x="0" y="0"/>
                  </a:lnTo>
                  <a:lnTo>
                    <a:pt x="0" y="110"/>
                  </a:lnTo>
                  <a:lnTo>
                    <a:pt x="107" y="110"/>
                  </a:lnTo>
                  <a:lnTo>
                    <a:pt x="178" y="34"/>
                  </a:lnTo>
                  <a:lnTo>
                    <a:pt x="17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1" name="Freeform 69"/>
            <p:cNvSpPr>
              <a:spLocks/>
            </p:cNvSpPr>
            <p:nvPr/>
          </p:nvSpPr>
          <p:spPr bwMode="auto">
            <a:xfrm>
              <a:off x="9032875" y="3011488"/>
              <a:ext cx="282575" cy="174625"/>
            </a:xfrm>
            <a:custGeom>
              <a:avLst/>
              <a:gdLst>
                <a:gd name="T0" fmla="*/ 178 w 178"/>
                <a:gd name="T1" fmla="*/ 0 h 110"/>
                <a:gd name="T2" fmla="*/ 0 w 178"/>
                <a:gd name="T3" fmla="*/ 0 h 110"/>
                <a:gd name="T4" fmla="*/ 0 w 178"/>
                <a:gd name="T5" fmla="*/ 110 h 110"/>
                <a:gd name="T6" fmla="*/ 107 w 178"/>
                <a:gd name="T7" fmla="*/ 110 h 110"/>
                <a:gd name="T8" fmla="*/ 178 w 178"/>
                <a:gd name="T9" fmla="*/ 34 h 110"/>
                <a:gd name="T10" fmla="*/ 178 w 178"/>
                <a:gd name="T11" fmla="*/ 0 h 110"/>
              </a:gdLst>
              <a:ahLst/>
              <a:cxnLst>
                <a:cxn ang="0">
                  <a:pos x="T0" y="T1"/>
                </a:cxn>
                <a:cxn ang="0">
                  <a:pos x="T2" y="T3"/>
                </a:cxn>
                <a:cxn ang="0">
                  <a:pos x="T4" y="T5"/>
                </a:cxn>
                <a:cxn ang="0">
                  <a:pos x="T6" y="T7"/>
                </a:cxn>
                <a:cxn ang="0">
                  <a:pos x="T8" y="T9"/>
                </a:cxn>
                <a:cxn ang="0">
                  <a:pos x="T10" y="T11"/>
                </a:cxn>
              </a:cxnLst>
              <a:rect l="0" t="0" r="r" b="b"/>
              <a:pathLst>
                <a:path w="178" h="110">
                  <a:moveTo>
                    <a:pt x="178" y="0"/>
                  </a:moveTo>
                  <a:lnTo>
                    <a:pt x="0" y="0"/>
                  </a:lnTo>
                  <a:lnTo>
                    <a:pt x="0" y="110"/>
                  </a:lnTo>
                  <a:lnTo>
                    <a:pt x="107" y="110"/>
                  </a:lnTo>
                  <a:lnTo>
                    <a:pt x="178" y="34"/>
                  </a:lnTo>
                  <a:lnTo>
                    <a:pt x="17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2" name="Freeform 70"/>
            <p:cNvSpPr>
              <a:spLocks/>
            </p:cNvSpPr>
            <p:nvPr/>
          </p:nvSpPr>
          <p:spPr bwMode="auto">
            <a:xfrm>
              <a:off x="9032875" y="3246438"/>
              <a:ext cx="112713" cy="123825"/>
            </a:xfrm>
            <a:custGeom>
              <a:avLst/>
              <a:gdLst>
                <a:gd name="T0" fmla="*/ 71 w 71"/>
                <a:gd name="T1" fmla="*/ 0 h 78"/>
                <a:gd name="T2" fmla="*/ 0 w 71"/>
                <a:gd name="T3" fmla="*/ 0 h 78"/>
                <a:gd name="T4" fmla="*/ 0 w 71"/>
                <a:gd name="T5" fmla="*/ 78 h 78"/>
                <a:gd name="T6" fmla="*/ 71 w 71"/>
                <a:gd name="T7" fmla="*/ 0 h 78"/>
              </a:gdLst>
              <a:ahLst/>
              <a:cxnLst>
                <a:cxn ang="0">
                  <a:pos x="T0" y="T1"/>
                </a:cxn>
                <a:cxn ang="0">
                  <a:pos x="T2" y="T3"/>
                </a:cxn>
                <a:cxn ang="0">
                  <a:pos x="T4" y="T5"/>
                </a:cxn>
                <a:cxn ang="0">
                  <a:pos x="T6" y="T7"/>
                </a:cxn>
              </a:cxnLst>
              <a:rect l="0" t="0" r="r" b="b"/>
              <a:pathLst>
                <a:path w="71" h="78">
                  <a:moveTo>
                    <a:pt x="71" y="0"/>
                  </a:moveTo>
                  <a:lnTo>
                    <a:pt x="0" y="0"/>
                  </a:lnTo>
                  <a:lnTo>
                    <a:pt x="0" y="78"/>
                  </a:lnTo>
                  <a:lnTo>
                    <a:pt x="7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3" name="Freeform 71"/>
            <p:cNvSpPr>
              <a:spLocks/>
            </p:cNvSpPr>
            <p:nvPr/>
          </p:nvSpPr>
          <p:spPr bwMode="auto">
            <a:xfrm>
              <a:off x="9032875" y="3246438"/>
              <a:ext cx="112713" cy="123825"/>
            </a:xfrm>
            <a:custGeom>
              <a:avLst/>
              <a:gdLst>
                <a:gd name="T0" fmla="*/ 71 w 71"/>
                <a:gd name="T1" fmla="*/ 0 h 78"/>
                <a:gd name="T2" fmla="*/ 0 w 71"/>
                <a:gd name="T3" fmla="*/ 0 h 78"/>
                <a:gd name="T4" fmla="*/ 0 w 71"/>
                <a:gd name="T5" fmla="*/ 78 h 78"/>
                <a:gd name="T6" fmla="*/ 71 w 71"/>
                <a:gd name="T7" fmla="*/ 0 h 78"/>
              </a:gdLst>
              <a:ahLst/>
              <a:cxnLst>
                <a:cxn ang="0">
                  <a:pos x="T0" y="T1"/>
                </a:cxn>
                <a:cxn ang="0">
                  <a:pos x="T2" y="T3"/>
                </a:cxn>
                <a:cxn ang="0">
                  <a:pos x="T4" y="T5"/>
                </a:cxn>
                <a:cxn ang="0">
                  <a:pos x="T6" y="T7"/>
                </a:cxn>
              </a:cxnLst>
              <a:rect l="0" t="0" r="r" b="b"/>
              <a:pathLst>
                <a:path w="71" h="78">
                  <a:moveTo>
                    <a:pt x="71" y="0"/>
                  </a:moveTo>
                  <a:lnTo>
                    <a:pt x="0" y="0"/>
                  </a:lnTo>
                  <a:lnTo>
                    <a:pt x="0" y="78"/>
                  </a:lnTo>
                  <a:lnTo>
                    <a:pt x="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4" name="Rectangle 72"/>
            <p:cNvSpPr>
              <a:spLocks noChangeArrowheads="1"/>
            </p:cNvSpPr>
            <p:nvPr/>
          </p:nvSpPr>
          <p:spPr bwMode="auto">
            <a:xfrm>
              <a:off x="8694738" y="3011488"/>
              <a:ext cx="282575" cy="1746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5" name="Rectangle 73"/>
            <p:cNvSpPr>
              <a:spLocks noChangeArrowheads="1"/>
            </p:cNvSpPr>
            <p:nvPr/>
          </p:nvSpPr>
          <p:spPr bwMode="auto">
            <a:xfrm>
              <a:off x="8694738" y="3011488"/>
              <a:ext cx="282575" cy="17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6" name="Rectangle 74"/>
            <p:cNvSpPr>
              <a:spLocks noChangeArrowheads="1"/>
            </p:cNvSpPr>
            <p:nvPr/>
          </p:nvSpPr>
          <p:spPr bwMode="auto">
            <a:xfrm>
              <a:off x="8694738" y="3246438"/>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7" name="Rectangle 75"/>
            <p:cNvSpPr>
              <a:spLocks noChangeArrowheads="1"/>
            </p:cNvSpPr>
            <p:nvPr/>
          </p:nvSpPr>
          <p:spPr bwMode="auto">
            <a:xfrm>
              <a:off x="8694738" y="3246438"/>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8" name="Freeform 76"/>
            <p:cNvSpPr>
              <a:spLocks/>
            </p:cNvSpPr>
            <p:nvPr/>
          </p:nvSpPr>
          <p:spPr bwMode="auto">
            <a:xfrm>
              <a:off x="8694738" y="3476625"/>
              <a:ext cx="238125" cy="173038"/>
            </a:xfrm>
            <a:custGeom>
              <a:avLst/>
              <a:gdLst>
                <a:gd name="T0" fmla="*/ 150 w 150"/>
                <a:gd name="T1" fmla="*/ 0 h 109"/>
                <a:gd name="T2" fmla="*/ 0 w 150"/>
                <a:gd name="T3" fmla="*/ 0 h 109"/>
                <a:gd name="T4" fmla="*/ 0 w 150"/>
                <a:gd name="T5" fmla="*/ 109 h 109"/>
                <a:gd name="T6" fmla="*/ 50 w 150"/>
                <a:gd name="T7" fmla="*/ 109 h 109"/>
                <a:gd name="T8" fmla="*/ 150 w 150"/>
                <a:gd name="T9" fmla="*/ 0 h 109"/>
              </a:gdLst>
              <a:ahLst/>
              <a:cxnLst>
                <a:cxn ang="0">
                  <a:pos x="T0" y="T1"/>
                </a:cxn>
                <a:cxn ang="0">
                  <a:pos x="T2" y="T3"/>
                </a:cxn>
                <a:cxn ang="0">
                  <a:pos x="T4" y="T5"/>
                </a:cxn>
                <a:cxn ang="0">
                  <a:pos x="T6" y="T7"/>
                </a:cxn>
                <a:cxn ang="0">
                  <a:pos x="T8" y="T9"/>
                </a:cxn>
              </a:cxnLst>
              <a:rect l="0" t="0" r="r" b="b"/>
              <a:pathLst>
                <a:path w="150" h="109">
                  <a:moveTo>
                    <a:pt x="150" y="0"/>
                  </a:moveTo>
                  <a:lnTo>
                    <a:pt x="0" y="0"/>
                  </a:lnTo>
                  <a:lnTo>
                    <a:pt x="0" y="109"/>
                  </a:lnTo>
                  <a:lnTo>
                    <a:pt x="50" y="109"/>
                  </a:lnTo>
                  <a:lnTo>
                    <a:pt x="15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9" name="Freeform 77"/>
            <p:cNvSpPr>
              <a:spLocks/>
            </p:cNvSpPr>
            <p:nvPr/>
          </p:nvSpPr>
          <p:spPr bwMode="auto">
            <a:xfrm>
              <a:off x="8694738" y="3476625"/>
              <a:ext cx="238125" cy="173038"/>
            </a:xfrm>
            <a:custGeom>
              <a:avLst/>
              <a:gdLst>
                <a:gd name="T0" fmla="*/ 150 w 150"/>
                <a:gd name="T1" fmla="*/ 0 h 109"/>
                <a:gd name="T2" fmla="*/ 0 w 150"/>
                <a:gd name="T3" fmla="*/ 0 h 109"/>
                <a:gd name="T4" fmla="*/ 0 w 150"/>
                <a:gd name="T5" fmla="*/ 109 h 109"/>
                <a:gd name="T6" fmla="*/ 50 w 150"/>
                <a:gd name="T7" fmla="*/ 109 h 109"/>
                <a:gd name="T8" fmla="*/ 150 w 150"/>
                <a:gd name="T9" fmla="*/ 0 h 109"/>
              </a:gdLst>
              <a:ahLst/>
              <a:cxnLst>
                <a:cxn ang="0">
                  <a:pos x="T0" y="T1"/>
                </a:cxn>
                <a:cxn ang="0">
                  <a:pos x="T2" y="T3"/>
                </a:cxn>
                <a:cxn ang="0">
                  <a:pos x="T4" y="T5"/>
                </a:cxn>
                <a:cxn ang="0">
                  <a:pos x="T6" y="T7"/>
                </a:cxn>
                <a:cxn ang="0">
                  <a:pos x="T8" y="T9"/>
                </a:cxn>
              </a:cxnLst>
              <a:rect l="0" t="0" r="r" b="b"/>
              <a:pathLst>
                <a:path w="150" h="109">
                  <a:moveTo>
                    <a:pt x="150" y="0"/>
                  </a:moveTo>
                  <a:lnTo>
                    <a:pt x="0" y="0"/>
                  </a:lnTo>
                  <a:lnTo>
                    <a:pt x="0" y="109"/>
                  </a:lnTo>
                  <a:lnTo>
                    <a:pt x="50" y="109"/>
                  </a:lnTo>
                  <a:lnTo>
                    <a:pt x="15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3" name="Freeform 91"/>
            <p:cNvSpPr>
              <a:spLocks noEditPoints="1"/>
            </p:cNvSpPr>
            <p:nvPr/>
          </p:nvSpPr>
          <p:spPr bwMode="auto">
            <a:xfrm>
              <a:off x="8345488" y="2435225"/>
              <a:ext cx="1652588" cy="1660525"/>
            </a:xfrm>
            <a:custGeom>
              <a:avLst/>
              <a:gdLst>
                <a:gd name="T0" fmla="*/ 392 w 440"/>
                <a:gd name="T1" fmla="*/ 429 h 440"/>
                <a:gd name="T2" fmla="*/ 399 w 440"/>
                <a:gd name="T3" fmla="*/ 426 h 440"/>
                <a:gd name="T4" fmla="*/ 423 w 440"/>
                <a:gd name="T5" fmla="*/ 419 h 440"/>
                <a:gd name="T6" fmla="*/ 440 w 440"/>
                <a:gd name="T7" fmla="*/ 381 h 440"/>
                <a:gd name="T8" fmla="*/ 432 w 440"/>
                <a:gd name="T9" fmla="*/ 357 h 440"/>
                <a:gd name="T10" fmla="*/ 432 w 440"/>
                <a:gd name="T11" fmla="*/ 310 h 440"/>
                <a:gd name="T12" fmla="*/ 432 w 440"/>
                <a:gd name="T13" fmla="*/ 302 h 440"/>
                <a:gd name="T14" fmla="*/ 440 w 440"/>
                <a:gd name="T15" fmla="*/ 279 h 440"/>
                <a:gd name="T16" fmla="*/ 440 w 440"/>
                <a:gd name="T17" fmla="*/ 239 h 440"/>
                <a:gd name="T18" fmla="*/ 432 w 440"/>
                <a:gd name="T19" fmla="*/ 216 h 440"/>
                <a:gd name="T20" fmla="*/ 432 w 440"/>
                <a:gd name="T21" fmla="*/ 169 h 440"/>
                <a:gd name="T22" fmla="*/ 432 w 440"/>
                <a:gd name="T23" fmla="*/ 161 h 440"/>
                <a:gd name="T24" fmla="*/ 440 w 440"/>
                <a:gd name="T25" fmla="*/ 137 h 440"/>
                <a:gd name="T26" fmla="*/ 440 w 440"/>
                <a:gd name="T27" fmla="*/ 98 h 440"/>
                <a:gd name="T28" fmla="*/ 432 w 440"/>
                <a:gd name="T29" fmla="*/ 75 h 440"/>
                <a:gd name="T30" fmla="*/ 438 w 440"/>
                <a:gd name="T31" fmla="*/ 50 h 440"/>
                <a:gd name="T32" fmla="*/ 421 w 440"/>
                <a:gd name="T33" fmla="*/ 32 h 440"/>
                <a:gd name="T34" fmla="*/ 385 w 440"/>
                <a:gd name="T35" fmla="*/ 9 h 440"/>
                <a:gd name="T36" fmla="*/ 374 w 440"/>
                <a:gd name="T37" fmla="*/ 8 h 440"/>
                <a:gd name="T38" fmla="*/ 339 w 440"/>
                <a:gd name="T39" fmla="*/ 8 h 440"/>
                <a:gd name="T40" fmla="*/ 331 w 440"/>
                <a:gd name="T41" fmla="*/ 8 h 440"/>
                <a:gd name="T42" fmla="*/ 307 w 440"/>
                <a:gd name="T43" fmla="*/ 0 h 440"/>
                <a:gd name="T44" fmla="*/ 268 w 440"/>
                <a:gd name="T45" fmla="*/ 0 h 440"/>
                <a:gd name="T46" fmla="*/ 244 w 440"/>
                <a:gd name="T47" fmla="*/ 8 h 440"/>
                <a:gd name="T48" fmla="*/ 197 w 440"/>
                <a:gd name="T49" fmla="*/ 8 h 440"/>
                <a:gd name="T50" fmla="*/ 189 w 440"/>
                <a:gd name="T51" fmla="*/ 8 h 440"/>
                <a:gd name="T52" fmla="*/ 166 w 440"/>
                <a:gd name="T53" fmla="*/ 0 h 440"/>
                <a:gd name="T54" fmla="*/ 127 w 440"/>
                <a:gd name="T55" fmla="*/ 0 h 440"/>
                <a:gd name="T56" fmla="*/ 103 w 440"/>
                <a:gd name="T57" fmla="*/ 8 h 440"/>
                <a:gd name="T58" fmla="*/ 57 w 440"/>
                <a:gd name="T59" fmla="*/ 9 h 440"/>
                <a:gd name="T60" fmla="*/ 57 w 440"/>
                <a:gd name="T61" fmla="*/ 9 h 440"/>
                <a:gd name="T62" fmla="*/ 20 w 440"/>
                <a:gd name="T63" fmla="*/ 31 h 440"/>
                <a:gd name="T64" fmla="*/ 16 w 440"/>
                <a:gd name="T65" fmla="*/ 37 h 440"/>
                <a:gd name="T66" fmla="*/ 9 w 440"/>
                <a:gd name="T67" fmla="*/ 58 h 440"/>
                <a:gd name="T68" fmla="*/ 8 w 440"/>
                <a:gd name="T69" fmla="*/ 81 h 440"/>
                <a:gd name="T70" fmla="*/ 0 w 440"/>
                <a:gd name="T71" fmla="*/ 104 h 440"/>
                <a:gd name="T72" fmla="*/ 0 w 440"/>
                <a:gd name="T73" fmla="*/ 143 h 440"/>
                <a:gd name="T74" fmla="*/ 8 w 440"/>
                <a:gd name="T75" fmla="*/ 167 h 440"/>
                <a:gd name="T76" fmla="*/ 8 w 440"/>
                <a:gd name="T77" fmla="*/ 214 h 440"/>
                <a:gd name="T78" fmla="*/ 8 w 440"/>
                <a:gd name="T79" fmla="*/ 222 h 440"/>
                <a:gd name="T80" fmla="*/ 0 w 440"/>
                <a:gd name="T81" fmla="*/ 246 h 440"/>
                <a:gd name="T82" fmla="*/ 0 w 440"/>
                <a:gd name="T83" fmla="*/ 285 h 440"/>
                <a:gd name="T84" fmla="*/ 8 w 440"/>
                <a:gd name="T85" fmla="*/ 308 h 440"/>
                <a:gd name="T86" fmla="*/ 8 w 440"/>
                <a:gd name="T87" fmla="*/ 355 h 440"/>
                <a:gd name="T88" fmla="*/ 8 w 440"/>
                <a:gd name="T89" fmla="*/ 374 h 440"/>
                <a:gd name="T90" fmla="*/ 14 w 440"/>
                <a:gd name="T91" fmla="*/ 400 h 440"/>
                <a:gd name="T92" fmla="*/ 18 w 440"/>
                <a:gd name="T93" fmla="*/ 406 h 440"/>
                <a:gd name="T94" fmla="*/ 29 w 440"/>
                <a:gd name="T95" fmla="*/ 428 h 440"/>
                <a:gd name="T96" fmla="*/ 51 w 440"/>
                <a:gd name="T97" fmla="*/ 438 h 440"/>
                <a:gd name="T98" fmla="*/ 76 w 440"/>
                <a:gd name="T99" fmla="*/ 440 h 440"/>
                <a:gd name="T100" fmla="*/ 115 w 440"/>
                <a:gd name="T101" fmla="*/ 440 h 440"/>
                <a:gd name="T102" fmla="*/ 138 w 440"/>
                <a:gd name="T103" fmla="*/ 432 h 440"/>
                <a:gd name="T104" fmla="*/ 186 w 440"/>
                <a:gd name="T105" fmla="*/ 432 h 440"/>
                <a:gd name="T106" fmla="*/ 193 w 440"/>
                <a:gd name="T107" fmla="*/ 432 h 440"/>
                <a:gd name="T108" fmla="*/ 217 w 440"/>
                <a:gd name="T109" fmla="*/ 440 h 440"/>
                <a:gd name="T110" fmla="*/ 256 w 440"/>
                <a:gd name="T111" fmla="*/ 440 h 440"/>
                <a:gd name="T112" fmla="*/ 280 w 440"/>
                <a:gd name="T113" fmla="*/ 432 h 440"/>
                <a:gd name="T114" fmla="*/ 327 w 440"/>
                <a:gd name="T115" fmla="*/ 432 h 440"/>
                <a:gd name="T116" fmla="*/ 335 w 440"/>
                <a:gd name="T117" fmla="*/ 432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40" h="440">
                  <a:moveTo>
                    <a:pt x="374" y="432"/>
                  </a:moveTo>
                  <a:cubicBezTo>
                    <a:pt x="358" y="432"/>
                    <a:pt x="358" y="432"/>
                    <a:pt x="358" y="432"/>
                  </a:cubicBezTo>
                  <a:cubicBezTo>
                    <a:pt x="358" y="440"/>
                    <a:pt x="358" y="440"/>
                    <a:pt x="358" y="440"/>
                  </a:cubicBezTo>
                  <a:cubicBezTo>
                    <a:pt x="374" y="440"/>
                    <a:pt x="374" y="440"/>
                    <a:pt x="374" y="440"/>
                  </a:cubicBezTo>
                  <a:lnTo>
                    <a:pt x="374" y="432"/>
                  </a:lnTo>
                  <a:close/>
                  <a:moveTo>
                    <a:pt x="392" y="429"/>
                  </a:moveTo>
                  <a:cubicBezTo>
                    <a:pt x="388" y="431"/>
                    <a:pt x="383" y="432"/>
                    <a:pt x="378" y="432"/>
                  </a:cubicBezTo>
                  <a:cubicBezTo>
                    <a:pt x="379" y="440"/>
                    <a:pt x="379" y="440"/>
                    <a:pt x="379" y="440"/>
                  </a:cubicBezTo>
                  <a:cubicBezTo>
                    <a:pt x="384" y="439"/>
                    <a:pt x="390" y="438"/>
                    <a:pt x="395" y="437"/>
                  </a:cubicBezTo>
                  <a:cubicBezTo>
                    <a:pt x="392" y="429"/>
                    <a:pt x="392" y="429"/>
                    <a:pt x="392" y="429"/>
                  </a:cubicBezTo>
                  <a:close/>
                  <a:moveTo>
                    <a:pt x="411" y="418"/>
                  </a:moveTo>
                  <a:cubicBezTo>
                    <a:pt x="408" y="421"/>
                    <a:pt x="404" y="424"/>
                    <a:pt x="399" y="426"/>
                  </a:cubicBezTo>
                  <a:cubicBezTo>
                    <a:pt x="403" y="433"/>
                    <a:pt x="403" y="433"/>
                    <a:pt x="403" y="433"/>
                  </a:cubicBezTo>
                  <a:cubicBezTo>
                    <a:pt x="408" y="431"/>
                    <a:pt x="412" y="428"/>
                    <a:pt x="417" y="424"/>
                  </a:cubicBezTo>
                  <a:cubicBezTo>
                    <a:pt x="411" y="418"/>
                    <a:pt x="411" y="418"/>
                    <a:pt x="411" y="418"/>
                  </a:cubicBezTo>
                  <a:close/>
                  <a:moveTo>
                    <a:pt x="425" y="401"/>
                  </a:moveTo>
                  <a:cubicBezTo>
                    <a:pt x="423" y="406"/>
                    <a:pt x="420" y="410"/>
                    <a:pt x="417" y="413"/>
                  </a:cubicBezTo>
                  <a:cubicBezTo>
                    <a:pt x="423" y="419"/>
                    <a:pt x="423" y="419"/>
                    <a:pt x="423" y="419"/>
                  </a:cubicBezTo>
                  <a:cubicBezTo>
                    <a:pt x="426" y="414"/>
                    <a:pt x="430" y="410"/>
                    <a:pt x="432" y="405"/>
                  </a:cubicBezTo>
                  <a:cubicBezTo>
                    <a:pt x="425" y="401"/>
                    <a:pt x="425" y="401"/>
                    <a:pt x="425" y="401"/>
                  </a:cubicBezTo>
                  <a:close/>
                  <a:moveTo>
                    <a:pt x="432" y="380"/>
                  </a:moveTo>
                  <a:cubicBezTo>
                    <a:pt x="431" y="385"/>
                    <a:pt x="430" y="390"/>
                    <a:pt x="428" y="394"/>
                  </a:cubicBezTo>
                  <a:cubicBezTo>
                    <a:pt x="436" y="397"/>
                    <a:pt x="436" y="397"/>
                    <a:pt x="436" y="397"/>
                  </a:cubicBezTo>
                  <a:cubicBezTo>
                    <a:pt x="438" y="392"/>
                    <a:pt x="439" y="387"/>
                    <a:pt x="440" y="381"/>
                  </a:cubicBezTo>
                  <a:cubicBezTo>
                    <a:pt x="432" y="380"/>
                    <a:pt x="432" y="380"/>
                    <a:pt x="432" y="380"/>
                  </a:cubicBezTo>
                  <a:close/>
                  <a:moveTo>
                    <a:pt x="432" y="357"/>
                  </a:moveTo>
                  <a:cubicBezTo>
                    <a:pt x="432" y="373"/>
                    <a:pt x="432" y="373"/>
                    <a:pt x="432" y="373"/>
                  </a:cubicBezTo>
                  <a:cubicBezTo>
                    <a:pt x="440" y="373"/>
                    <a:pt x="440" y="373"/>
                    <a:pt x="440" y="373"/>
                  </a:cubicBezTo>
                  <a:cubicBezTo>
                    <a:pt x="440" y="357"/>
                    <a:pt x="440" y="357"/>
                    <a:pt x="440" y="357"/>
                  </a:cubicBezTo>
                  <a:lnTo>
                    <a:pt x="432" y="357"/>
                  </a:lnTo>
                  <a:close/>
                  <a:moveTo>
                    <a:pt x="432" y="334"/>
                  </a:moveTo>
                  <a:cubicBezTo>
                    <a:pt x="432" y="349"/>
                    <a:pt x="432" y="349"/>
                    <a:pt x="432" y="349"/>
                  </a:cubicBezTo>
                  <a:cubicBezTo>
                    <a:pt x="440" y="349"/>
                    <a:pt x="440" y="349"/>
                    <a:pt x="440" y="349"/>
                  </a:cubicBezTo>
                  <a:cubicBezTo>
                    <a:pt x="440" y="334"/>
                    <a:pt x="440" y="334"/>
                    <a:pt x="440" y="334"/>
                  </a:cubicBezTo>
                  <a:lnTo>
                    <a:pt x="432" y="334"/>
                  </a:lnTo>
                  <a:close/>
                  <a:moveTo>
                    <a:pt x="432" y="310"/>
                  </a:moveTo>
                  <a:cubicBezTo>
                    <a:pt x="432" y="326"/>
                    <a:pt x="432" y="326"/>
                    <a:pt x="432" y="326"/>
                  </a:cubicBezTo>
                  <a:cubicBezTo>
                    <a:pt x="440" y="326"/>
                    <a:pt x="440" y="326"/>
                    <a:pt x="440" y="326"/>
                  </a:cubicBezTo>
                  <a:cubicBezTo>
                    <a:pt x="440" y="310"/>
                    <a:pt x="440" y="310"/>
                    <a:pt x="440" y="310"/>
                  </a:cubicBezTo>
                  <a:lnTo>
                    <a:pt x="432" y="310"/>
                  </a:lnTo>
                  <a:close/>
                  <a:moveTo>
                    <a:pt x="432" y="287"/>
                  </a:moveTo>
                  <a:cubicBezTo>
                    <a:pt x="432" y="302"/>
                    <a:pt x="432" y="302"/>
                    <a:pt x="432" y="302"/>
                  </a:cubicBezTo>
                  <a:cubicBezTo>
                    <a:pt x="440" y="302"/>
                    <a:pt x="440" y="302"/>
                    <a:pt x="440" y="302"/>
                  </a:cubicBezTo>
                  <a:cubicBezTo>
                    <a:pt x="440" y="287"/>
                    <a:pt x="440" y="287"/>
                    <a:pt x="440" y="287"/>
                  </a:cubicBezTo>
                  <a:lnTo>
                    <a:pt x="432" y="287"/>
                  </a:lnTo>
                  <a:close/>
                  <a:moveTo>
                    <a:pt x="432" y="263"/>
                  </a:moveTo>
                  <a:cubicBezTo>
                    <a:pt x="432" y="279"/>
                    <a:pt x="432" y="279"/>
                    <a:pt x="432" y="279"/>
                  </a:cubicBezTo>
                  <a:cubicBezTo>
                    <a:pt x="440" y="279"/>
                    <a:pt x="440" y="279"/>
                    <a:pt x="440" y="279"/>
                  </a:cubicBezTo>
                  <a:cubicBezTo>
                    <a:pt x="440" y="263"/>
                    <a:pt x="440" y="263"/>
                    <a:pt x="440" y="263"/>
                  </a:cubicBezTo>
                  <a:lnTo>
                    <a:pt x="432" y="263"/>
                  </a:lnTo>
                  <a:close/>
                  <a:moveTo>
                    <a:pt x="432" y="239"/>
                  </a:moveTo>
                  <a:cubicBezTo>
                    <a:pt x="432" y="255"/>
                    <a:pt x="432" y="255"/>
                    <a:pt x="432" y="255"/>
                  </a:cubicBezTo>
                  <a:cubicBezTo>
                    <a:pt x="440" y="255"/>
                    <a:pt x="440" y="255"/>
                    <a:pt x="440" y="255"/>
                  </a:cubicBezTo>
                  <a:cubicBezTo>
                    <a:pt x="440" y="239"/>
                    <a:pt x="440" y="239"/>
                    <a:pt x="440" y="239"/>
                  </a:cubicBezTo>
                  <a:lnTo>
                    <a:pt x="432" y="239"/>
                  </a:lnTo>
                  <a:close/>
                  <a:moveTo>
                    <a:pt x="432" y="216"/>
                  </a:moveTo>
                  <a:cubicBezTo>
                    <a:pt x="432" y="232"/>
                    <a:pt x="432" y="232"/>
                    <a:pt x="432" y="232"/>
                  </a:cubicBezTo>
                  <a:cubicBezTo>
                    <a:pt x="440" y="232"/>
                    <a:pt x="440" y="232"/>
                    <a:pt x="440" y="232"/>
                  </a:cubicBezTo>
                  <a:cubicBezTo>
                    <a:pt x="440" y="216"/>
                    <a:pt x="440" y="216"/>
                    <a:pt x="440" y="216"/>
                  </a:cubicBezTo>
                  <a:lnTo>
                    <a:pt x="432" y="216"/>
                  </a:lnTo>
                  <a:close/>
                  <a:moveTo>
                    <a:pt x="432" y="192"/>
                  </a:moveTo>
                  <a:cubicBezTo>
                    <a:pt x="432" y="208"/>
                    <a:pt x="432" y="208"/>
                    <a:pt x="432" y="208"/>
                  </a:cubicBezTo>
                  <a:cubicBezTo>
                    <a:pt x="440" y="208"/>
                    <a:pt x="440" y="208"/>
                    <a:pt x="440" y="208"/>
                  </a:cubicBezTo>
                  <a:cubicBezTo>
                    <a:pt x="440" y="192"/>
                    <a:pt x="440" y="192"/>
                    <a:pt x="440" y="192"/>
                  </a:cubicBezTo>
                  <a:lnTo>
                    <a:pt x="432" y="192"/>
                  </a:lnTo>
                  <a:close/>
                  <a:moveTo>
                    <a:pt x="432" y="169"/>
                  </a:moveTo>
                  <a:cubicBezTo>
                    <a:pt x="432" y="184"/>
                    <a:pt x="432" y="184"/>
                    <a:pt x="432" y="184"/>
                  </a:cubicBezTo>
                  <a:cubicBezTo>
                    <a:pt x="440" y="184"/>
                    <a:pt x="440" y="184"/>
                    <a:pt x="440" y="184"/>
                  </a:cubicBezTo>
                  <a:cubicBezTo>
                    <a:pt x="440" y="169"/>
                    <a:pt x="440" y="169"/>
                    <a:pt x="440" y="169"/>
                  </a:cubicBezTo>
                  <a:lnTo>
                    <a:pt x="432" y="169"/>
                  </a:lnTo>
                  <a:close/>
                  <a:moveTo>
                    <a:pt x="432" y="145"/>
                  </a:moveTo>
                  <a:cubicBezTo>
                    <a:pt x="432" y="161"/>
                    <a:pt x="432" y="161"/>
                    <a:pt x="432" y="161"/>
                  </a:cubicBezTo>
                  <a:cubicBezTo>
                    <a:pt x="440" y="161"/>
                    <a:pt x="440" y="161"/>
                    <a:pt x="440" y="161"/>
                  </a:cubicBezTo>
                  <a:cubicBezTo>
                    <a:pt x="440" y="145"/>
                    <a:pt x="440" y="145"/>
                    <a:pt x="440" y="145"/>
                  </a:cubicBezTo>
                  <a:lnTo>
                    <a:pt x="432" y="145"/>
                  </a:lnTo>
                  <a:close/>
                  <a:moveTo>
                    <a:pt x="432" y="122"/>
                  </a:moveTo>
                  <a:cubicBezTo>
                    <a:pt x="432" y="137"/>
                    <a:pt x="432" y="137"/>
                    <a:pt x="432" y="137"/>
                  </a:cubicBezTo>
                  <a:cubicBezTo>
                    <a:pt x="440" y="137"/>
                    <a:pt x="440" y="137"/>
                    <a:pt x="440" y="137"/>
                  </a:cubicBezTo>
                  <a:cubicBezTo>
                    <a:pt x="440" y="122"/>
                    <a:pt x="440" y="122"/>
                    <a:pt x="440" y="122"/>
                  </a:cubicBezTo>
                  <a:lnTo>
                    <a:pt x="432" y="122"/>
                  </a:lnTo>
                  <a:close/>
                  <a:moveTo>
                    <a:pt x="432" y="98"/>
                  </a:moveTo>
                  <a:cubicBezTo>
                    <a:pt x="432" y="114"/>
                    <a:pt x="432" y="114"/>
                    <a:pt x="432" y="114"/>
                  </a:cubicBezTo>
                  <a:cubicBezTo>
                    <a:pt x="440" y="114"/>
                    <a:pt x="440" y="114"/>
                    <a:pt x="440" y="114"/>
                  </a:cubicBezTo>
                  <a:cubicBezTo>
                    <a:pt x="440" y="98"/>
                    <a:pt x="440" y="98"/>
                    <a:pt x="440" y="98"/>
                  </a:cubicBezTo>
                  <a:lnTo>
                    <a:pt x="432" y="98"/>
                  </a:lnTo>
                  <a:close/>
                  <a:moveTo>
                    <a:pt x="432" y="75"/>
                  </a:moveTo>
                  <a:cubicBezTo>
                    <a:pt x="432" y="90"/>
                    <a:pt x="432" y="90"/>
                    <a:pt x="432" y="90"/>
                  </a:cubicBezTo>
                  <a:cubicBezTo>
                    <a:pt x="440" y="90"/>
                    <a:pt x="440" y="90"/>
                    <a:pt x="440" y="90"/>
                  </a:cubicBezTo>
                  <a:cubicBezTo>
                    <a:pt x="440" y="75"/>
                    <a:pt x="440" y="75"/>
                    <a:pt x="440" y="75"/>
                  </a:cubicBezTo>
                  <a:lnTo>
                    <a:pt x="432" y="75"/>
                  </a:lnTo>
                  <a:close/>
                  <a:moveTo>
                    <a:pt x="430" y="52"/>
                  </a:moveTo>
                  <a:cubicBezTo>
                    <a:pt x="431" y="57"/>
                    <a:pt x="432" y="61"/>
                    <a:pt x="432" y="66"/>
                  </a:cubicBezTo>
                  <a:cubicBezTo>
                    <a:pt x="432" y="67"/>
                    <a:pt x="432" y="67"/>
                    <a:pt x="432" y="67"/>
                  </a:cubicBezTo>
                  <a:cubicBezTo>
                    <a:pt x="440" y="67"/>
                    <a:pt x="440" y="67"/>
                    <a:pt x="440" y="67"/>
                  </a:cubicBezTo>
                  <a:cubicBezTo>
                    <a:pt x="440" y="66"/>
                    <a:pt x="440" y="66"/>
                    <a:pt x="440" y="66"/>
                  </a:cubicBezTo>
                  <a:cubicBezTo>
                    <a:pt x="440" y="61"/>
                    <a:pt x="439" y="55"/>
                    <a:pt x="438" y="50"/>
                  </a:cubicBezTo>
                  <a:cubicBezTo>
                    <a:pt x="430" y="52"/>
                    <a:pt x="430" y="52"/>
                    <a:pt x="430" y="52"/>
                  </a:cubicBezTo>
                  <a:close/>
                  <a:moveTo>
                    <a:pt x="421" y="32"/>
                  </a:moveTo>
                  <a:cubicBezTo>
                    <a:pt x="424" y="36"/>
                    <a:pt x="426" y="41"/>
                    <a:pt x="428" y="45"/>
                  </a:cubicBezTo>
                  <a:cubicBezTo>
                    <a:pt x="436" y="42"/>
                    <a:pt x="436" y="42"/>
                    <a:pt x="436" y="42"/>
                  </a:cubicBezTo>
                  <a:cubicBezTo>
                    <a:pt x="434" y="37"/>
                    <a:pt x="431" y="32"/>
                    <a:pt x="428" y="28"/>
                  </a:cubicBezTo>
                  <a:cubicBezTo>
                    <a:pt x="421" y="32"/>
                    <a:pt x="421" y="32"/>
                    <a:pt x="421" y="32"/>
                  </a:cubicBezTo>
                  <a:close/>
                  <a:moveTo>
                    <a:pt x="405" y="17"/>
                  </a:moveTo>
                  <a:cubicBezTo>
                    <a:pt x="409" y="20"/>
                    <a:pt x="413" y="23"/>
                    <a:pt x="416" y="27"/>
                  </a:cubicBezTo>
                  <a:cubicBezTo>
                    <a:pt x="422" y="21"/>
                    <a:pt x="422" y="21"/>
                    <a:pt x="422" y="21"/>
                  </a:cubicBezTo>
                  <a:cubicBezTo>
                    <a:pt x="419" y="17"/>
                    <a:pt x="414" y="13"/>
                    <a:pt x="410" y="10"/>
                  </a:cubicBezTo>
                  <a:cubicBezTo>
                    <a:pt x="405" y="17"/>
                    <a:pt x="405" y="17"/>
                    <a:pt x="405" y="17"/>
                  </a:cubicBezTo>
                  <a:close/>
                  <a:moveTo>
                    <a:pt x="385" y="9"/>
                  </a:moveTo>
                  <a:cubicBezTo>
                    <a:pt x="390" y="10"/>
                    <a:pt x="394" y="12"/>
                    <a:pt x="399" y="14"/>
                  </a:cubicBezTo>
                  <a:cubicBezTo>
                    <a:pt x="402" y="6"/>
                    <a:pt x="402" y="6"/>
                    <a:pt x="402" y="6"/>
                  </a:cubicBezTo>
                  <a:cubicBezTo>
                    <a:pt x="397" y="4"/>
                    <a:pt x="392" y="2"/>
                    <a:pt x="386" y="1"/>
                  </a:cubicBezTo>
                  <a:cubicBezTo>
                    <a:pt x="385" y="9"/>
                    <a:pt x="385" y="9"/>
                    <a:pt x="385" y="9"/>
                  </a:cubicBezTo>
                  <a:close/>
                  <a:moveTo>
                    <a:pt x="362" y="8"/>
                  </a:moveTo>
                  <a:cubicBezTo>
                    <a:pt x="374" y="8"/>
                    <a:pt x="374" y="8"/>
                    <a:pt x="374" y="8"/>
                  </a:cubicBezTo>
                  <a:cubicBezTo>
                    <a:pt x="375" y="8"/>
                    <a:pt x="376" y="8"/>
                    <a:pt x="378" y="8"/>
                  </a:cubicBezTo>
                  <a:cubicBezTo>
                    <a:pt x="378" y="0"/>
                    <a:pt x="378" y="0"/>
                    <a:pt x="378" y="0"/>
                  </a:cubicBezTo>
                  <a:cubicBezTo>
                    <a:pt x="377" y="0"/>
                    <a:pt x="375" y="0"/>
                    <a:pt x="374" y="0"/>
                  </a:cubicBezTo>
                  <a:cubicBezTo>
                    <a:pt x="362" y="0"/>
                    <a:pt x="362" y="0"/>
                    <a:pt x="362" y="0"/>
                  </a:cubicBezTo>
                  <a:cubicBezTo>
                    <a:pt x="362" y="8"/>
                    <a:pt x="362" y="8"/>
                    <a:pt x="362" y="8"/>
                  </a:cubicBezTo>
                  <a:close/>
                  <a:moveTo>
                    <a:pt x="339" y="8"/>
                  </a:moveTo>
                  <a:cubicBezTo>
                    <a:pt x="354" y="8"/>
                    <a:pt x="354" y="8"/>
                    <a:pt x="354" y="8"/>
                  </a:cubicBezTo>
                  <a:cubicBezTo>
                    <a:pt x="354" y="0"/>
                    <a:pt x="354" y="0"/>
                    <a:pt x="354" y="0"/>
                  </a:cubicBezTo>
                  <a:cubicBezTo>
                    <a:pt x="339" y="0"/>
                    <a:pt x="339" y="0"/>
                    <a:pt x="339" y="0"/>
                  </a:cubicBezTo>
                  <a:lnTo>
                    <a:pt x="339" y="8"/>
                  </a:lnTo>
                  <a:close/>
                  <a:moveTo>
                    <a:pt x="315" y="8"/>
                  </a:moveTo>
                  <a:cubicBezTo>
                    <a:pt x="331" y="8"/>
                    <a:pt x="331" y="8"/>
                    <a:pt x="331" y="8"/>
                  </a:cubicBezTo>
                  <a:cubicBezTo>
                    <a:pt x="331" y="0"/>
                    <a:pt x="331" y="0"/>
                    <a:pt x="331" y="0"/>
                  </a:cubicBezTo>
                  <a:cubicBezTo>
                    <a:pt x="315" y="0"/>
                    <a:pt x="315" y="0"/>
                    <a:pt x="315" y="0"/>
                  </a:cubicBezTo>
                  <a:lnTo>
                    <a:pt x="315" y="8"/>
                  </a:lnTo>
                  <a:close/>
                  <a:moveTo>
                    <a:pt x="292" y="8"/>
                  </a:moveTo>
                  <a:cubicBezTo>
                    <a:pt x="307" y="8"/>
                    <a:pt x="307" y="8"/>
                    <a:pt x="307" y="8"/>
                  </a:cubicBezTo>
                  <a:cubicBezTo>
                    <a:pt x="307" y="0"/>
                    <a:pt x="307" y="0"/>
                    <a:pt x="307" y="0"/>
                  </a:cubicBezTo>
                  <a:cubicBezTo>
                    <a:pt x="292" y="0"/>
                    <a:pt x="292" y="0"/>
                    <a:pt x="292" y="0"/>
                  </a:cubicBezTo>
                  <a:lnTo>
                    <a:pt x="292" y="8"/>
                  </a:lnTo>
                  <a:close/>
                  <a:moveTo>
                    <a:pt x="268" y="8"/>
                  </a:moveTo>
                  <a:cubicBezTo>
                    <a:pt x="284" y="8"/>
                    <a:pt x="284" y="8"/>
                    <a:pt x="284" y="8"/>
                  </a:cubicBezTo>
                  <a:cubicBezTo>
                    <a:pt x="284" y="0"/>
                    <a:pt x="284" y="0"/>
                    <a:pt x="284" y="0"/>
                  </a:cubicBezTo>
                  <a:cubicBezTo>
                    <a:pt x="268" y="0"/>
                    <a:pt x="268" y="0"/>
                    <a:pt x="268" y="0"/>
                  </a:cubicBezTo>
                  <a:lnTo>
                    <a:pt x="268" y="8"/>
                  </a:lnTo>
                  <a:close/>
                  <a:moveTo>
                    <a:pt x="244" y="8"/>
                  </a:moveTo>
                  <a:cubicBezTo>
                    <a:pt x="260" y="8"/>
                    <a:pt x="260" y="8"/>
                    <a:pt x="260" y="8"/>
                  </a:cubicBezTo>
                  <a:cubicBezTo>
                    <a:pt x="260" y="0"/>
                    <a:pt x="260" y="0"/>
                    <a:pt x="260" y="0"/>
                  </a:cubicBezTo>
                  <a:cubicBezTo>
                    <a:pt x="244" y="0"/>
                    <a:pt x="244" y="0"/>
                    <a:pt x="244" y="0"/>
                  </a:cubicBezTo>
                  <a:lnTo>
                    <a:pt x="244" y="8"/>
                  </a:lnTo>
                  <a:close/>
                  <a:moveTo>
                    <a:pt x="221" y="8"/>
                  </a:moveTo>
                  <a:cubicBezTo>
                    <a:pt x="237" y="8"/>
                    <a:pt x="237" y="8"/>
                    <a:pt x="237" y="8"/>
                  </a:cubicBezTo>
                  <a:cubicBezTo>
                    <a:pt x="237" y="0"/>
                    <a:pt x="237" y="0"/>
                    <a:pt x="237" y="0"/>
                  </a:cubicBezTo>
                  <a:cubicBezTo>
                    <a:pt x="221" y="0"/>
                    <a:pt x="221" y="0"/>
                    <a:pt x="221" y="0"/>
                  </a:cubicBezTo>
                  <a:lnTo>
                    <a:pt x="221" y="8"/>
                  </a:lnTo>
                  <a:close/>
                  <a:moveTo>
                    <a:pt x="197" y="8"/>
                  </a:moveTo>
                  <a:cubicBezTo>
                    <a:pt x="213" y="8"/>
                    <a:pt x="213" y="8"/>
                    <a:pt x="213" y="8"/>
                  </a:cubicBezTo>
                  <a:cubicBezTo>
                    <a:pt x="213" y="0"/>
                    <a:pt x="213" y="0"/>
                    <a:pt x="213" y="0"/>
                  </a:cubicBezTo>
                  <a:cubicBezTo>
                    <a:pt x="197" y="0"/>
                    <a:pt x="197" y="0"/>
                    <a:pt x="197" y="0"/>
                  </a:cubicBezTo>
                  <a:lnTo>
                    <a:pt x="197" y="8"/>
                  </a:lnTo>
                  <a:close/>
                  <a:moveTo>
                    <a:pt x="174" y="8"/>
                  </a:moveTo>
                  <a:cubicBezTo>
                    <a:pt x="189" y="8"/>
                    <a:pt x="189" y="8"/>
                    <a:pt x="189" y="8"/>
                  </a:cubicBezTo>
                  <a:cubicBezTo>
                    <a:pt x="189" y="0"/>
                    <a:pt x="189" y="0"/>
                    <a:pt x="189" y="0"/>
                  </a:cubicBezTo>
                  <a:cubicBezTo>
                    <a:pt x="174" y="0"/>
                    <a:pt x="174" y="0"/>
                    <a:pt x="174" y="0"/>
                  </a:cubicBezTo>
                  <a:lnTo>
                    <a:pt x="174" y="8"/>
                  </a:lnTo>
                  <a:close/>
                  <a:moveTo>
                    <a:pt x="150" y="8"/>
                  </a:moveTo>
                  <a:cubicBezTo>
                    <a:pt x="166" y="8"/>
                    <a:pt x="166" y="8"/>
                    <a:pt x="166" y="8"/>
                  </a:cubicBezTo>
                  <a:cubicBezTo>
                    <a:pt x="166" y="0"/>
                    <a:pt x="166" y="0"/>
                    <a:pt x="166" y="0"/>
                  </a:cubicBezTo>
                  <a:cubicBezTo>
                    <a:pt x="150" y="0"/>
                    <a:pt x="150" y="0"/>
                    <a:pt x="150" y="0"/>
                  </a:cubicBezTo>
                  <a:lnTo>
                    <a:pt x="150" y="8"/>
                  </a:lnTo>
                  <a:close/>
                  <a:moveTo>
                    <a:pt x="127" y="8"/>
                  </a:moveTo>
                  <a:cubicBezTo>
                    <a:pt x="142" y="8"/>
                    <a:pt x="142" y="8"/>
                    <a:pt x="142" y="8"/>
                  </a:cubicBezTo>
                  <a:cubicBezTo>
                    <a:pt x="142" y="0"/>
                    <a:pt x="142" y="0"/>
                    <a:pt x="142" y="0"/>
                  </a:cubicBezTo>
                  <a:cubicBezTo>
                    <a:pt x="127" y="0"/>
                    <a:pt x="127" y="0"/>
                    <a:pt x="127" y="0"/>
                  </a:cubicBezTo>
                  <a:lnTo>
                    <a:pt x="127" y="8"/>
                  </a:lnTo>
                  <a:close/>
                  <a:moveTo>
                    <a:pt x="103" y="8"/>
                  </a:moveTo>
                  <a:cubicBezTo>
                    <a:pt x="119" y="8"/>
                    <a:pt x="119" y="8"/>
                    <a:pt x="119" y="8"/>
                  </a:cubicBezTo>
                  <a:cubicBezTo>
                    <a:pt x="119" y="0"/>
                    <a:pt x="119" y="0"/>
                    <a:pt x="119" y="0"/>
                  </a:cubicBezTo>
                  <a:cubicBezTo>
                    <a:pt x="103" y="0"/>
                    <a:pt x="103" y="0"/>
                    <a:pt x="103" y="0"/>
                  </a:cubicBezTo>
                  <a:lnTo>
                    <a:pt x="103" y="8"/>
                  </a:lnTo>
                  <a:close/>
                  <a:moveTo>
                    <a:pt x="80" y="8"/>
                  </a:moveTo>
                  <a:cubicBezTo>
                    <a:pt x="95" y="8"/>
                    <a:pt x="95" y="8"/>
                    <a:pt x="95" y="8"/>
                  </a:cubicBezTo>
                  <a:cubicBezTo>
                    <a:pt x="95" y="0"/>
                    <a:pt x="95" y="0"/>
                    <a:pt x="95" y="0"/>
                  </a:cubicBezTo>
                  <a:cubicBezTo>
                    <a:pt x="80" y="0"/>
                    <a:pt x="80" y="0"/>
                    <a:pt x="80" y="0"/>
                  </a:cubicBezTo>
                  <a:lnTo>
                    <a:pt x="80" y="8"/>
                  </a:lnTo>
                  <a:close/>
                  <a:moveTo>
                    <a:pt x="57" y="9"/>
                  </a:moveTo>
                  <a:cubicBezTo>
                    <a:pt x="60" y="8"/>
                    <a:pt x="63" y="8"/>
                    <a:pt x="66" y="8"/>
                  </a:cubicBezTo>
                  <a:cubicBezTo>
                    <a:pt x="72" y="8"/>
                    <a:pt x="72" y="8"/>
                    <a:pt x="72" y="8"/>
                  </a:cubicBezTo>
                  <a:cubicBezTo>
                    <a:pt x="72" y="0"/>
                    <a:pt x="72" y="0"/>
                    <a:pt x="72" y="0"/>
                  </a:cubicBezTo>
                  <a:cubicBezTo>
                    <a:pt x="66" y="0"/>
                    <a:pt x="66" y="0"/>
                    <a:pt x="66" y="0"/>
                  </a:cubicBezTo>
                  <a:cubicBezTo>
                    <a:pt x="62" y="0"/>
                    <a:pt x="59" y="0"/>
                    <a:pt x="55" y="1"/>
                  </a:cubicBezTo>
                  <a:cubicBezTo>
                    <a:pt x="57" y="9"/>
                    <a:pt x="57" y="9"/>
                    <a:pt x="57" y="9"/>
                  </a:cubicBezTo>
                  <a:close/>
                  <a:moveTo>
                    <a:pt x="36" y="16"/>
                  </a:moveTo>
                  <a:cubicBezTo>
                    <a:pt x="40" y="14"/>
                    <a:pt x="45" y="12"/>
                    <a:pt x="50" y="10"/>
                  </a:cubicBezTo>
                  <a:cubicBezTo>
                    <a:pt x="47" y="3"/>
                    <a:pt x="47" y="3"/>
                    <a:pt x="47" y="3"/>
                  </a:cubicBezTo>
                  <a:cubicBezTo>
                    <a:pt x="42" y="4"/>
                    <a:pt x="37" y="7"/>
                    <a:pt x="32" y="9"/>
                  </a:cubicBezTo>
                  <a:cubicBezTo>
                    <a:pt x="36" y="16"/>
                    <a:pt x="36" y="16"/>
                    <a:pt x="36" y="16"/>
                  </a:cubicBezTo>
                  <a:close/>
                  <a:moveTo>
                    <a:pt x="20" y="31"/>
                  </a:moveTo>
                  <a:cubicBezTo>
                    <a:pt x="23" y="27"/>
                    <a:pt x="26" y="24"/>
                    <a:pt x="30" y="21"/>
                  </a:cubicBezTo>
                  <a:cubicBezTo>
                    <a:pt x="25" y="14"/>
                    <a:pt x="25" y="14"/>
                    <a:pt x="25" y="14"/>
                  </a:cubicBezTo>
                  <a:cubicBezTo>
                    <a:pt x="21" y="18"/>
                    <a:pt x="17" y="22"/>
                    <a:pt x="13" y="26"/>
                  </a:cubicBezTo>
                  <a:cubicBezTo>
                    <a:pt x="20" y="31"/>
                    <a:pt x="20" y="31"/>
                    <a:pt x="20" y="31"/>
                  </a:cubicBezTo>
                  <a:close/>
                  <a:moveTo>
                    <a:pt x="10" y="51"/>
                  </a:moveTo>
                  <a:cubicBezTo>
                    <a:pt x="11" y="46"/>
                    <a:pt x="13" y="41"/>
                    <a:pt x="16" y="37"/>
                  </a:cubicBezTo>
                  <a:cubicBezTo>
                    <a:pt x="9" y="33"/>
                    <a:pt x="9" y="33"/>
                    <a:pt x="9" y="33"/>
                  </a:cubicBezTo>
                  <a:cubicBezTo>
                    <a:pt x="6" y="38"/>
                    <a:pt x="4" y="43"/>
                    <a:pt x="2" y="48"/>
                  </a:cubicBezTo>
                  <a:lnTo>
                    <a:pt x="10" y="51"/>
                  </a:lnTo>
                  <a:close/>
                  <a:moveTo>
                    <a:pt x="8" y="73"/>
                  </a:moveTo>
                  <a:cubicBezTo>
                    <a:pt x="8" y="66"/>
                    <a:pt x="8" y="66"/>
                    <a:pt x="8" y="66"/>
                  </a:cubicBezTo>
                  <a:cubicBezTo>
                    <a:pt x="8" y="63"/>
                    <a:pt x="8" y="60"/>
                    <a:pt x="9" y="58"/>
                  </a:cubicBezTo>
                  <a:cubicBezTo>
                    <a:pt x="1" y="57"/>
                    <a:pt x="1" y="57"/>
                    <a:pt x="1" y="57"/>
                  </a:cubicBezTo>
                  <a:cubicBezTo>
                    <a:pt x="0" y="60"/>
                    <a:pt x="0" y="63"/>
                    <a:pt x="0" y="66"/>
                  </a:cubicBezTo>
                  <a:cubicBezTo>
                    <a:pt x="0" y="73"/>
                    <a:pt x="0" y="73"/>
                    <a:pt x="0" y="73"/>
                  </a:cubicBezTo>
                  <a:cubicBezTo>
                    <a:pt x="8" y="73"/>
                    <a:pt x="8" y="73"/>
                    <a:pt x="8" y="73"/>
                  </a:cubicBezTo>
                  <a:close/>
                  <a:moveTo>
                    <a:pt x="8" y="96"/>
                  </a:moveTo>
                  <a:cubicBezTo>
                    <a:pt x="8" y="81"/>
                    <a:pt x="8" y="81"/>
                    <a:pt x="8" y="81"/>
                  </a:cubicBezTo>
                  <a:cubicBezTo>
                    <a:pt x="0" y="81"/>
                    <a:pt x="0" y="81"/>
                    <a:pt x="0" y="81"/>
                  </a:cubicBezTo>
                  <a:cubicBezTo>
                    <a:pt x="0" y="96"/>
                    <a:pt x="0" y="96"/>
                    <a:pt x="0" y="96"/>
                  </a:cubicBezTo>
                  <a:lnTo>
                    <a:pt x="8" y="96"/>
                  </a:lnTo>
                  <a:close/>
                  <a:moveTo>
                    <a:pt x="8" y="120"/>
                  </a:moveTo>
                  <a:cubicBezTo>
                    <a:pt x="8" y="104"/>
                    <a:pt x="8" y="104"/>
                    <a:pt x="8" y="104"/>
                  </a:cubicBezTo>
                  <a:cubicBezTo>
                    <a:pt x="0" y="104"/>
                    <a:pt x="0" y="104"/>
                    <a:pt x="0" y="104"/>
                  </a:cubicBezTo>
                  <a:cubicBezTo>
                    <a:pt x="0" y="120"/>
                    <a:pt x="0" y="120"/>
                    <a:pt x="0" y="120"/>
                  </a:cubicBezTo>
                  <a:lnTo>
                    <a:pt x="8" y="120"/>
                  </a:lnTo>
                  <a:close/>
                  <a:moveTo>
                    <a:pt x="8" y="143"/>
                  </a:moveTo>
                  <a:cubicBezTo>
                    <a:pt x="8" y="128"/>
                    <a:pt x="8" y="128"/>
                    <a:pt x="8" y="128"/>
                  </a:cubicBezTo>
                  <a:cubicBezTo>
                    <a:pt x="0" y="128"/>
                    <a:pt x="0" y="128"/>
                    <a:pt x="0" y="128"/>
                  </a:cubicBezTo>
                  <a:cubicBezTo>
                    <a:pt x="0" y="143"/>
                    <a:pt x="0" y="143"/>
                    <a:pt x="0" y="143"/>
                  </a:cubicBezTo>
                  <a:lnTo>
                    <a:pt x="8" y="143"/>
                  </a:lnTo>
                  <a:close/>
                  <a:moveTo>
                    <a:pt x="8" y="167"/>
                  </a:moveTo>
                  <a:cubicBezTo>
                    <a:pt x="8" y="151"/>
                    <a:pt x="8" y="151"/>
                    <a:pt x="8" y="151"/>
                  </a:cubicBezTo>
                  <a:cubicBezTo>
                    <a:pt x="0" y="151"/>
                    <a:pt x="0" y="151"/>
                    <a:pt x="0" y="151"/>
                  </a:cubicBezTo>
                  <a:cubicBezTo>
                    <a:pt x="0" y="167"/>
                    <a:pt x="0" y="167"/>
                    <a:pt x="0" y="167"/>
                  </a:cubicBezTo>
                  <a:lnTo>
                    <a:pt x="8" y="167"/>
                  </a:lnTo>
                  <a:close/>
                  <a:moveTo>
                    <a:pt x="8" y="191"/>
                  </a:moveTo>
                  <a:cubicBezTo>
                    <a:pt x="8" y="175"/>
                    <a:pt x="8" y="175"/>
                    <a:pt x="8" y="175"/>
                  </a:cubicBezTo>
                  <a:cubicBezTo>
                    <a:pt x="0" y="175"/>
                    <a:pt x="0" y="175"/>
                    <a:pt x="0" y="175"/>
                  </a:cubicBezTo>
                  <a:cubicBezTo>
                    <a:pt x="0" y="191"/>
                    <a:pt x="0" y="191"/>
                    <a:pt x="0" y="191"/>
                  </a:cubicBezTo>
                  <a:lnTo>
                    <a:pt x="8" y="191"/>
                  </a:lnTo>
                  <a:close/>
                  <a:moveTo>
                    <a:pt x="8" y="214"/>
                  </a:moveTo>
                  <a:cubicBezTo>
                    <a:pt x="8" y="198"/>
                    <a:pt x="8" y="198"/>
                    <a:pt x="8" y="198"/>
                  </a:cubicBezTo>
                  <a:cubicBezTo>
                    <a:pt x="0" y="198"/>
                    <a:pt x="0" y="198"/>
                    <a:pt x="0" y="198"/>
                  </a:cubicBezTo>
                  <a:cubicBezTo>
                    <a:pt x="0" y="214"/>
                    <a:pt x="0" y="214"/>
                    <a:pt x="0" y="214"/>
                  </a:cubicBezTo>
                  <a:lnTo>
                    <a:pt x="8" y="214"/>
                  </a:lnTo>
                  <a:close/>
                  <a:moveTo>
                    <a:pt x="8" y="238"/>
                  </a:moveTo>
                  <a:cubicBezTo>
                    <a:pt x="8" y="222"/>
                    <a:pt x="8" y="222"/>
                    <a:pt x="8" y="222"/>
                  </a:cubicBezTo>
                  <a:cubicBezTo>
                    <a:pt x="0" y="222"/>
                    <a:pt x="0" y="222"/>
                    <a:pt x="0" y="222"/>
                  </a:cubicBezTo>
                  <a:cubicBezTo>
                    <a:pt x="0" y="238"/>
                    <a:pt x="0" y="238"/>
                    <a:pt x="0" y="238"/>
                  </a:cubicBezTo>
                  <a:lnTo>
                    <a:pt x="8" y="238"/>
                  </a:lnTo>
                  <a:close/>
                  <a:moveTo>
                    <a:pt x="8" y="261"/>
                  </a:moveTo>
                  <a:cubicBezTo>
                    <a:pt x="8" y="246"/>
                    <a:pt x="8" y="246"/>
                    <a:pt x="8" y="246"/>
                  </a:cubicBezTo>
                  <a:cubicBezTo>
                    <a:pt x="0" y="246"/>
                    <a:pt x="0" y="246"/>
                    <a:pt x="0" y="246"/>
                  </a:cubicBezTo>
                  <a:cubicBezTo>
                    <a:pt x="0" y="261"/>
                    <a:pt x="0" y="261"/>
                    <a:pt x="0" y="261"/>
                  </a:cubicBezTo>
                  <a:lnTo>
                    <a:pt x="8" y="261"/>
                  </a:lnTo>
                  <a:close/>
                  <a:moveTo>
                    <a:pt x="8" y="285"/>
                  </a:moveTo>
                  <a:cubicBezTo>
                    <a:pt x="8" y="269"/>
                    <a:pt x="8" y="269"/>
                    <a:pt x="8" y="269"/>
                  </a:cubicBezTo>
                  <a:cubicBezTo>
                    <a:pt x="0" y="269"/>
                    <a:pt x="0" y="269"/>
                    <a:pt x="0" y="269"/>
                  </a:cubicBezTo>
                  <a:cubicBezTo>
                    <a:pt x="0" y="285"/>
                    <a:pt x="0" y="285"/>
                    <a:pt x="0" y="285"/>
                  </a:cubicBezTo>
                  <a:lnTo>
                    <a:pt x="8" y="285"/>
                  </a:lnTo>
                  <a:close/>
                  <a:moveTo>
                    <a:pt x="8" y="308"/>
                  </a:moveTo>
                  <a:cubicBezTo>
                    <a:pt x="8" y="293"/>
                    <a:pt x="8" y="293"/>
                    <a:pt x="8" y="293"/>
                  </a:cubicBezTo>
                  <a:cubicBezTo>
                    <a:pt x="0" y="293"/>
                    <a:pt x="0" y="293"/>
                    <a:pt x="0" y="293"/>
                  </a:cubicBezTo>
                  <a:cubicBezTo>
                    <a:pt x="0" y="308"/>
                    <a:pt x="0" y="308"/>
                    <a:pt x="0" y="308"/>
                  </a:cubicBezTo>
                  <a:lnTo>
                    <a:pt x="8" y="308"/>
                  </a:lnTo>
                  <a:close/>
                  <a:moveTo>
                    <a:pt x="8" y="332"/>
                  </a:moveTo>
                  <a:cubicBezTo>
                    <a:pt x="8" y="316"/>
                    <a:pt x="8" y="316"/>
                    <a:pt x="8" y="316"/>
                  </a:cubicBezTo>
                  <a:cubicBezTo>
                    <a:pt x="0" y="316"/>
                    <a:pt x="0" y="316"/>
                    <a:pt x="0" y="316"/>
                  </a:cubicBezTo>
                  <a:cubicBezTo>
                    <a:pt x="0" y="332"/>
                    <a:pt x="0" y="332"/>
                    <a:pt x="0" y="332"/>
                  </a:cubicBezTo>
                  <a:lnTo>
                    <a:pt x="8" y="332"/>
                  </a:lnTo>
                  <a:close/>
                  <a:moveTo>
                    <a:pt x="8" y="355"/>
                  </a:moveTo>
                  <a:cubicBezTo>
                    <a:pt x="8" y="340"/>
                    <a:pt x="8" y="340"/>
                    <a:pt x="8" y="340"/>
                  </a:cubicBezTo>
                  <a:cubicBezTo>
                    <a:pt x="0" y="340"/>
                    <a:pt x="0" y="340"/>
                    <a:pt x="0" y="340"/>
                  </a:cubicBezTo>
                  <a:cubicBezTo>
                    <a:pt x="0" y="355"/>
                    <a:pt x="0" y="355"/>
                    <a:pt x="0" y="355"/>
                  </a:cubicBezTo>
                  <a:lnTo>
                    <a:pt x="8" y="355"/>
                  </a:lnTo>
                  <a:close/>
                  <a:moveTo>
                    <a:pt x="8" y="379"/>
                  </a:moveTo>
                  <a:cubicBezTo>
                    <a:pt x="8" y="377"/>
                    <a:pt x="8" y="376"/>
                    <a:pt x="8" y="374"/>
                  </a:cubicBezTo>
                  <a:cubicBezTo>
                    <a:pt x="8" y="363"/>
                    <a:pt x="8" y="363"/>
                    <a:pt x="8" y="363"/>
                  </a:cubicBezTo>
                  <a:cubicBezTo>
                    <a:pt x="0" y="363"/>
                    <a:pt x="0" y="363"/>
                    <a:pt x="0" y="363"/>
                  </a:cubicBezTo>
                  <a:cubicBezTo>
                    <a:pt x="0" y="374"/>
                    <a:pt x="0" y="374"/>
                    <a:pt x="0" y="374"/>
                  </a:cubicBezTo>
                  <a:cubicBezTo>
                    <a:pt x="0" y="376"/>
                    <a:pt x="0" y="378"/>
                    <a:pt x="0" y="379"/>
                  </a:cubicBezTo>
                  <a:cubicBezTo>
                    <a:pt x="8" y="379"/>
                    <a:pt x="8" y="379"/>
                    <a:pt x="8" y="379"/>
                  </a:cubicBezTo>
                  <a:close/>
                  <a:moveTo>
                    <a:pt x="14" y="400"/>
                  </a:moveTo>
                  <a:cubicBezTo>
                    <a:pt x="12" y="395"/>
                    <a:pt x="10" y="391"/>
                    <a:pt x="9" y="386"/>
                  </a:cubicBezTo>
                  <a:cubicBezTo>
                    <a:pt x="1" y="388"/>
                    <a:pt x="1" y="388"/>
                    <a:pt x="1" y="388"/>
                  </a:cubicBezTo>
                  <a:cubicBezTo>
                    <a:pt x="3" y="393"/>
                    <a:pt x="4" y="398"/>
                    <a:pt x="7" y="403"/>
                  </a:cubicBezTo>
                  <a:cubicBezTo>
                    <a:pt x="14" y="400"/>
                    <a:pt x="14" y="400"/>
                    <a:pt x="14" y="400"/>
                  </a:cubicBezTo>
                  <a:close/>
                  <a:moveTo>
                    <a:pt x="27" y="417"/>
                  </a:moveTo>
                  <a:cubicBezTo>
                    <a:pt x="24" y="414"/>
                    <a:pt x="20" y="410"/>
                    <a:pt x="18" y="406"/>
                  </a:cubicBezTo>
                  <a:cubicBezTo>
                    <a:pt x="11" y="411"/>
                    <a:pt x="11" y="411"/>
                    <a:pt x="11" y="411"/>
                  </a:cubicBezTo>
                  <a:cubicBezTo>
                    <a:pt x="14" y="415"/>
                    <a:pt x="18" y="419"/>
                    <a:pt x="22" y="423"/>
                  </a:cubicBezTo>
                  <a:cubicBezTo>
                    <a:pt x="27" y="417"/>
                    <a:pt x="27" y="417"/>
                    <a:pt x="27" y="417"/>
                  </a:cubicBezTo>
                  <a:close/>
                  <a:moveTo>
                    <a:pt x="46" y="428"/>
                  </a:moveTo>
                  <a:cubicBezTo>
                    <a:pt x="41" y="427"/>
                    <a:pt x="37" y="424"/>
                    <a:pt x="33" y="422"/>
                  </a:cubicBezTo>
                  <a:cubicBezTo>
                    <a:pt x="29" y="428"/>
                    <a:pt x="29" y="428"/>
                    <a:pt x="29" y="428"/>
                  </a:cubicBezTo>
                  <a:cubicBezTo>
                    <a:pt x="33" y="431"/>
                    <a:pt x="38" y="434"/>
                    <a:pt x="43" y="436"/>
                  </a:cubicBezTo>
                  <a:cubicBezTo>
                    <a:pt x="46" y="428"/>
                    <a:pt x="46" y="428"/>
                    <a:pt x="46" y="428"/>
                  </a:cubicBezTo>
                  <a:close/>
                  <a:moveTo>
                    <a:pt x="68" y="432"/>
                  </a:moveTo>
                  <a:cubicBezTo>
                    <a:pt x="66" y="432"/>
                    <a:pt x="66" y="432"/>
                    <a:pt x="66" y="432"/>
                  </a:cubicBezTo>
                  <a:cubicBezTo>
                    <a:pt x="62" y="432"/>
                    <a:pt x="57" y="432"/>
                    <a:pt x="53" y="431"/>
                  </a:cubicBezTo>
                  <a:cubicBezTo>
                    <a:pt x="51" y="438"/>
                    <a:pt x="51" y="438"/>
                    <a:pt x="51" y="438"/>
                  </a:cubicBezTo>
                  <a:cubicBezTo>
                    <a:pt x="56" y="439"/>
                    <a:pt x="61" y="440"/>
                    <a:pt x="66" y="440"/>
                  </a:cubicBezTo>
                  <a:cubicBezTo>
                    <a:pt x="68" y="440"/>
                    <a:pt x="68" y="440"/>
                    <a:pt x="68" y="440"/>
                  </a:cubicBezTo>
                  <a:cubicBezTo>
                    <a:pt x="68" y="432"/>
                    <a:pt x="68" y="432"/>
                    <a:pt x="68" y="432"/>
                  </a:cubicBezTo>
                  <a:close/>
                  <a:moveTo>
                    <a:pt x="91" y="432"/>
                  </a:moveTo>
                  <a:cubicBezTo>
                    <a:pt x="76" y="432"/>
                    <a:pt x="76" y="432"/>
                    <a:pt x="76" y="432"/>
                  </a:cubicBezTo>
                  <a:cubicBezTo>
                    <a:pt x="76" y="440"/>
                    <a:pt x="76" y="440"/>
                    <a:pt x="76" y="440"/>
                  </a:cubicBezTo>
                  <a:cubicBezTo>
                    <a:pt x="91" y="440"/>
                    <a:pt x="91" y="440"/>
                    <a:pt x="91" y="440"/>
                  </a:cubicBezTo>
                  <a:lnTo>
                    <a:pt x="91" y="432"/>
                  </a:lnTo>
                  <a:close/>
                  <a:moveTo>
                    <a:pt x="115" y="432"/>
                  </a:moveTo>
                  <a:cubicBezTo>
                    <a:pt x="99" y="432"/>
                    <a:pt x="99" y="432"/>
                    <a:pt x="99" y="432"/>
                  </a:cubicBezTo>
                  <a:cubicBezTo>
                    <a:pt x="99" y="440"/>
                    <a:pt x="99" y="440"/>
                    <a:pt x="99" y="440"/>
                  </a:cubicBezTo>
                  <a:cubicBezTo>
                    <a:pt x="115" y="440"/>
                    <a:pt x="115" y="440"/>
                    <a:pt x="115" y="440"/>
                  </a:cubicBezTo>
                  <a:lnTo>
                    <a:pt x="115" y="432"/>
                  </a:lnTo>
                  <a:close/>
                  <a:moveTo>
                    <a:pt x="138" y="432"/>
                  </a:moveTo>
                  <a:cubicBezTo>
                    <a:pt x="123" y="432"/>
                    <a:pt x="123" y="432"/>
                    <a:pt x="123" y="432"/>
                  </a:cubicBezTo>
                  <a:cubicBezTo>
                    <a:pt x="123" y="440"/>
                    <a:pt x="123" y="440"/>
                    <a:pt x="123" y="440"/>
                  </a:cubicBezTo>
                  <a:cubicBezTo>
                    <a:pt x="138" y="440"/>
                    <a:pt x="138" y="440"/>
                    <a:pt x="138" y="440"/>
                  </a:cubicBezTo>
                  <a:lnTo>
                    <a:pt x="138" y="432"/>
                  </a:lnTo>
                  <a:close/>
                  <a:moveTo>
                    <a:pt x="162" y="432"/>
                  </a:moveTo>
                  <a:cubicBezTo>
                    <a:pt x="146" y="432"/>
                    <a:pt x="146" y="432"/>
                    <a:pt x="146" y="432"/>
                  </a:cubicBezTo>
                  <a:cubicBezTo>
                    <a:pt x="146" y="440"/>
                    <a:pt x="146" y="440"/>
                    <a:pt x="146" y="440"/>
                  </a:cubicBezTo>
                  <a:cubicBezTo>
                    <a:pt x="162" y="440"/>
                    <a:pt x="162" y="440"/>
                    <a:pt x="162" y="440"/>
                  </a:cubicBezTo>
                  <a:lnTo>
                    <a:pt x="162" y="432"/>
                  </a:lnTo>
                  <a:close/>
                  <a:moveTo>
                    <a:pt x="186" y="432"/>
                  </a:moveTo>
                  <a:cubicBezTo>
                    <a:pt x="170" y="432"/>
                    <a:pt x="170" y="432"/>
                    <a:pt x="170" y="432"/>
                  </a:cubicBezTo>
                  <a:cubicBezTo>
                    <a:pt x="170" y="440"/>
                    <a:pt x="170" y="440"/>
                    <a:pt x="170" y="440"/>
                  </a:cubicBezTo>
                  <a:cubicBezTo>
                    <a:pt x="186" y="440"/>
                    <a:pt x="186" y="440"/>
                    <a:pt x="186" y="440"/>
                  </a:cubicBezTo>
                  <a:lnTo>
                    <a:pt x="186" y="432"/>
                  </a:lnTo>
                  <a:close/>
                  <a:moveTo>
                    <a:pt x="209" y="432"/>
                  </a:moveTo>
                  <a:cubicBezTo>
                    <a:pt x="193" y="432"/>
                    <a:pt x="193" y="432"/>
                    <a:pt x="193" y="432"/>
                  </a:cubicBezTo>
                  <a:cubicBezTo>
                    <a:pt x="193" y="440"/>
                    <a:pt x="193" y="440"/>
                    <a:pt x="193" y="440"/>
                  </a:cubicBezTo>
                  <a:cubicBezTo>
                    <a:pt x="209" y="440"/>
                    <a:pt x="209" y="440"/>
                    <a:pt x="209" y="440"/>
                  </a:cubicBezTo>
                  <a:lnTo>
                    <a:pt x="209" y="432"/>
                  </a:lnTo>
                  <a:close/>
                  <a:moveTo>
                    <a:pt x="233" y="432"/>
                  </a:moveTo>
                  <a:cubicBezTo>
                    <a:pt x="217" y="432"/>
                    <a:pt x="217" y="432"/>
                    <a:pt x="217" y="432"/>
                  </a:cubicBezTo>
                  <a:cubicBezTo>
                    <a:pt x="217" y="440"/>
                    <a:pt x="217" y="440"/>
                    <a:pt x="217" y="440"/>
                  </a:cubicBezTo>
                  <a:cubicBezTo>
                    <a:pt x="233" y="440"/>
                    <a:pt x="233" y="440"/>
                    <a:pt x="233" y="440"/>
                  </a:cubicBezTo>
                  <a:lnTo>
                    <a:pt x="233" y="432"/>
                  </a:lnTo>
                  <a:close/>
                  <a:moveTo>
                    <a:pt x="256" y="432"/>
                  </a:moveTo>
                  <a:cubicBezTo>
                    <a:pt x="241" y="432"/>
                    <a:pt x="241" y="432"/>
                    <a:pt x="241" y="432"/>
                  </a:cubicBezTo>
                  <a:cubicBezTo>
                    <a:pt x="241" y="440"/>
                    <a:pt x="241" y="440"/>
                    <a:pt x="241" y="440"/>
                  </a:cubicBezTo>
                  <a:cubicBezTo>
                    <a:pt x="256" y="440"/>
                    <a:pt x="256" y="440"/>
                    <a:pt x="256" y="440"/>
                  </a:cubicBezTo>
                  <a:lnTo>
                    <a:pt x="256" y="432"/>
                  </a:lnTo>
                  <a:close/>
                  <a:moveTo>
                    <a:pt x="280" y="432"/>
                  </a:moveTo>
                  <a:cubicBezTo>
                    <a:pt x="264" y="432"/>
                    <a:pt x="264" y="432"/>
                    <a:pt x="264" y="432"/>
                  </a:cubicBezTo>
                  <a:cubicBezTo>
                    <a:pt x="264" y="440"/>
                    <a:pt x="264" y="440"/>
                    <a:pt x="264" y="440"/>
                  </a:cubicBezTo>
                  <a:cubicBezTo>
                    <a:pt x="280" y="440"/>
                    <a:pt x="280" y="440"/>
                    <a:pt x="280" y="440"/>
                  </a:cubicBezTo>
                  <a:lnTo>
                    <a:pt x="280" y="432"/>
                  </a:lnTo>
                  <a:close/>
                  <a:moveTo>
                    <a:pt x="303" y="432"/>
                  </a:moveTo>
                  <a:cubicBezTo>
                    <a:pt x="288" y="432"/>
                    <a:pt x="288" y="432"/>
                    <a:pt x="288" y="432"/>
                  </a:cubicBezTo>
                  <a:cubicBezTo>
                    <a:pt x="288" y="440"/>
                    <a:pt x="288" y="440"/>
                    <a:pt x="288" y="440"/>
                  </a:cubicBezTo>
                  <a:cubicBezTo>
                    <a:pt x="303" y="440"/>
                    <a:pt x="303" y="440"/>
                    <a:pt x="303" y="440"/>
                  </a:cubicBezTo>
                  <a:lnTo>
                    <a:pt x="303" y="432"/>
                  </a:lnTo>
                  <a:close/>
                  <a:moveTo>
                    <a:pt x="327" y="432"/>
                  </a:moveTo>
                  <a:cubicBezTo>
                    <a:pt x="311" y="432"/>
                    <a:pt x="311" y="432"/>
                    <a:pt x="311" y="432"/>
                  </a:cubicBezTo>
                  <a:cubicBezTo>
                    <a:pt x="311" y="440"/>
                    <a:pt x="311" y="440"/>
                    <a:pt x="311" y="440"/>
                  </a:cubicBezTo>
                  <a:cubicBezTo>
                    <a:pt x="327" y="440"/>
                    <a:pt x="327" y="440"/>
                    <a:pt x="327" y="440"/>
                  </a:cubicBezTo>
                  <a:lnTo>
                    <a:pt x="327" y="432"/>
                  </a:lnTo>
                  <a:close/>
                  <a:moveTo>
                    <a:pt x="350" y="432"/>
                  </a:moveTo>
                  <a:cubicBezTo>
                    <a:pt x="335" y="432"/>
                    <a:pt x="335" y="432"/>
                    <a:pt x="335" y="432"/>
                  </a:cubicBezTo>
                  <a:cubicBezTo>
                    <a:pt x="335" y="440"/>
                    <a:pt x="335" y="440"/>
                    <a:pt x="335" y="440"/>
                  </a:cubicBezTo>
                  <a:cubicBezTo>
                    <a:pt x="350" y="440"/>
                    <a:pt x="350" y="440"/>
                    <a:pt x="350" y="440"/>
                  </a:cubicBezTo>
                  <a:lnTo>
                    <a:pt x="350" y="432"/>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8" name="Rectangle 96"/>
            <p:cNvSpPr>
              <a:spLocks noChangeArrowheads="1"/>
            </p:cNvSpPr>
            <p:nvPr/>
          </p:nvSpPr>
          <p:spPr bwMode="auto">
            <a:xfrm>
              <a:off x="8751888" y="4154488"/>
              <a:ext cx="987425" cy="293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Clean table</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01" name="Freeform 99"/>
            <p:cNvSpPr>
              <a:spLocks noEditPoints="1"/>
            </p:cNvSpPr>
            <p:nvPr/>
          </p:nvSpPr>
          <p:spPr bwMode="auto">
            <a:xfrm>
              <a:off x="7820025" y="3265488"/>
              <a:ext cx="296863" cy="30163"/>
            </a:xfrm>
            <a:custGeom>
              <a:avLst/>
              <a:gdLst>
                <a:gd name="T0" fmla="*/ 168 w 187"/>
                <a:gd name="T1" fmla="*/ 19 h 19"/>
                <a:gd name="T2" fmla="*/ 187 w 187"/>
                <a:gd name="T3" fmla="*/ 19 h 19"/>
                <a:gd name="T4" fmla="*/ 187 w 187"/>
                <a:gd name="T5" fmla="*/ 0 h 19"/>
                <a:gd name="T6" fmla="*/ 168 w 187"/>
                <a:gd name="T7" fmla="*/ 0 h 19"/>
                <a:gd name="T8" fmla="*/ 168 w 187"/>
                <a:gd name="T9" fmla="*/ 19 h 19"/>
                <a:gd name="T10" fmla="*/ 168 w 187"/>
                <a:gd name="T11" fmla="*/ 19 h 19"/>
                <a:gd name="T12" fmla="*/ 168 w 187"/>
                <a:gd name="T13" fmla="*/ 19 h 19"/>
                <a:gd name="T14" fmla="*/ 168 w 187"/>
                <a:gd name="T15" fmla="*/ 0 h 19"/>
                <a:gd name="T16" fmla="*/ 168 w 187"/>
                <a:gd name="T17" fmla="*/ 0 h 19"/>
                <a:gd name="T18" fmla="*/ 168 w 187"/>
                <a:gd name="T19" fmla="*/ 19 h 19"/>
                <a:gd name="T20" fmla="*/ 111 w 187"/>
                <a:gd name="T21" fmla="*/ 19 h 19"/>
                <a:gd name="T22" fmla="*/ 149 w 187"/>
                <a:gd name="T23" fmla="*/ 19 h 19"/>
                <a:gd name="T24" fmla="*/ 149 w 187"/>
                <a:gd name="T25" fmla="*/ 0 h 19"/>
                <a:gd name="T26" fmla="*/ 111 w 187"/>
                <a:gd name="T27" fmla="*/ 0 h 19"/>
                <a:gd name="T28" fmla="*/ 111 w 187"/>
                <a:gd name="T29" fmla="*/ 19 h 19"/>
                <a:gd name="T30" fmla="*/ 111 w 187"/>
                <a:gd name="T31" fmla="*/ 19 h 19"/>
                <a:gd name="T32" fmla="*/ 111 w 187"/>
                <a:gd name="T33" fmla="*/ 19 h 19"/>
                <a:gd name="T34" fmla="*/ 111 w 187"/>
                <a:gd name="T35" fmla="*/ 0 h 19"/>
                <a:gd name="T36" fmla="*/ 111 w 187"/>
                <a:gd name="T37" fmla="*/ 0 h 19"/>
                <a:gd name="T38" fmla="*/ 111 w 187"/>
                <a:gd name="T39" fmla="*/ 19 h 19"/>
                <a:gd name="T40" fmla="*/ 57 w 187"/>
                <a:gd name="T41" fmla="*/ 19 h 19"/>
                <a:gd name="T42" fmla="*/ 92 w 187"/>
                <a:gd name="T43" fmla="*/ 19 h 19"/>
                <a:gd name="T44" fmla="*/ 92 w 187"/>
                <a:gd name="T45" fmla="*/ 0 h 19"/>
                <a:gd name="T46" fmla="*/ 57 w 187"/>
                <a:gd name="T47" fmla="*/ 0 h 19"/>
                <a:gd name="T48" fmla="*/ 57 w 187"/>
                <a:gd name="T49" fmla="*/ 19 h 19"/>
                <a:gd name="T50" fmla="*/ 57 w 187"/>
                <a:gd name="T51" fmla="*/ 19 h 19"/>
                <a:gd name="T52" fmla="*/ 57 w 187"/>
                <a:gd name="T53" fmla="*/ 19 h 19"/>
                <a:gd name="T54" fmla="*/ 57 w 187"/>
                <a:gd name="T55" fmla="*/ 0 h 19"/>
                <a:gd name="T56" fmla="*/ 57 w 187"/>
                <a:gd name="T57" fmla="*/ 0 h 19"/>
                <a:gd name="T58" fmla="*/ 57 w 187"/>
                <a:gd name="T59" fmla="*/ 19 h 19"/>
                <a:gd name="T60" fmla="*/ 0 w 187"/>
                <a:gd name="T61" fmla="*/ 19 h 19"/>
                <a:gd name="T62" fmla="*/ 38 w 187"/>
                <a:gd name="T63" fmla="*/ 19 h 19"/>
                <a:gd name="T64" fmla="*/ 38 w 187"/>
                <a:gd name="T65" fmla="*/ 0 h 19"/>
                <a:gd name="T66" fmla="*/ 0 w 187"/>
                <a:gd name="T67" fmla="*/ 0 h 19"/>
                <a:gd name="T68" fmla="*/ 0 w 187"/>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9">
                  <a:moveTo>
                    <a:pt x="168" y="19"/>
                  </a:moveTo>
                  <a:lnTo>
                    <a:pt x="187" y="19"/>
                  </a:lnTo>
                  <a:lnTo>
                    <a:pt x="187" y="0"/>
                  </a:lnTo>
                  <a:lnTo>
                    <a:pt x="168" y="0"/>
                  </a:lnTo>
                  <a:lnTo>
                    <a:pt x="168" y="19"/>
                  </a:lnTo>
                  <a:close/>
                  <a:moveTo>
                    <a:pt x="168" y="19"/>
                  </a:moveTo>
                  <a:lnTo>
                    <a:pt x="168" y="19"/>
                  </a:lnTo>
                  <a:lnTo>
                    <a:pt x="168" y="0"/>
                  </a:lnTo>
                  <a:lnTo>
                    <a:pt x="168" y="0"/>
                  </a:lnTo>
                  <a:lnTo>
                    <a:pt x="168" y="19"/>
                  </a:lnTo>
                  <a:close/>
                  <a:moveTo>
                    <a:pt x="111" y="19"/>
                  </a:moveTo>
                  <a:lnTo>
                    <a:pt x="149" y="19"/>
                  </a:lnTo>
                  <a:lnTo>
                    <a:pt x="149" y="0"/>
                  </a:lnTo>
                  <a:lnTo>
                    <a:pt x="111" y="0"/>
                  </a:lnTo>
                  <a:lnTo>
                    <a:pt x="111" y="19"/>
                  </a:lnTo>
                  <a:close/>
                  <a:moveTo>
                    <a:pt x="111" y="19"/>
                  </a:moveTo>
                  <a:lnTo>
                    <a:pt x="111" y="19"/>
                  </a:lnTo>
                  <a:lnTo>
                    <a:pt x="111" y="0"/>
                  </a:lnTo>
                  <a:lnTo>
                    <a:pt x="111" y="0"/>
                  </a:lnTo>
                  <a:lnTo>
                    <a:pt x="111" y="19"/>
                  </a:lnTo>
                  <a:close/>
                  <a:moveTo>
                    <a:pt x="57" y="19"/>
                  </a:moveTo>
                  <a:lnTo>
                    <a:pt x="92" y="19"/>
                  </a:lnTo>
                  <a:lnTo>
                    <a:pt x="92" y="0"/>
                  </a:lnTo>
                  <a:lnTo>
                    <a:pt x="57" y="0"/>
                  </a:lnTo>
                  <a:lnTo>
                    <a:pt x="57" y="19"/>
                  </a:lnTo>
                  <a:close/>
                  <a:moveTo>
                    <a:pt x="57" y="19"/>
                  </a:moveTo>
                  <a:lnTo>
                    <a:pt x="57" y="19"/>
                  </a:lnTo>
                  <a:lnTo>
                    <a:pt x="57" y="0"/>
                  </a:lnTo>
                  <a:lnTo>
                    <a:pt x="57" y="0"/>
                  </a:lnTo>
                  <a:lnTo>
                    <a:pt x="57" y="19"/>
                  </a:lnTo>
                  <a:close/>
                  <a:moveTo>
                    <a:pt x="0" y="19"/>
                  </a:moveTo>
                  <a:lnTo>
                    <a:pt x="38" y="19"/>
                  </a:lnTo>
                  <a:lnTo>
                    <a:pt x="38"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2" name="Freeform 100"/>
            <p:cNvSpPr>
              <a:spLocks/>
            </p:cNvSpPr>
            <p:nvPr/>
          </p:nvSpPr>
          <p:spPr bwMode="auto">
            <a:xfrm>
              <a:off x="8094663" y="3205163"/>
              <a:ext cx="131763" cy="150813"/>
            </a:xfrm>
            <a:custGeom>
              <a:avLst/>
              <a:gdLst>
                <a:gd name="T0" fmla="*/ 0 w 83"/>
                <a:gd name="T1" fmla="*/ 95 h 95"/>
                <a:gd name="T2" fmla="*/ 83 w 83"/>
                <a:gd name="T3" fmla="*/ 47 h 95"/>
                <a:gd name="T4" fmla="*/ 0 w 83"/>
                <a:gd name="T5" fmla="*/ 0 h 95"/>
                <a:gd name="T6" fmla="*/ 0 w 83"/>
                <a:gd name="T7" fmla="*/ 95 h 95"/>
              </a:gdLst>
              <a:ahLst/>
              <a:cxnLst>
                <a:cxn ang="0">
                  <a:pos x="T0" y="T1"/>
                </a:cxn>
                <a:cxn ang="0">
                  <a:pos x="T2" y="T3"/>
                </a:cxn>
                <a:cxn ang="0">
                  <a:pos x="T4" y="T5"/>
                </a:cxn>
                <a:cxn ang="0">
                  <a:pos x="T6" y="T7"/>
                </a:cxn>
              </a:cxnLst>
              <a:rect l="0" t="0" r="r" b="b"/>
              <a:pathLst>
                <a:path w="83" h="95">
                  <a:moveTo>
                    <a:pt x="0" y="95"/>
                  </a:moveTo>
                  <a:lnTo>
                    <a:pt x="83" y="47"/>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2" name="Group 1"/>
          <p:cNvGrpSpPr/>
          <p:nvPr/>
        </p:nvGrpSpPr>
        <p:grpSpPr>
          <a:xfrm>
            <a:off x="4019550" y="2435225"/>
            <a:ext cx="3544888" cy="2012951"/>
            <a:chOff x="4019550" y="2435225"/>
            <a:chExt cx="3544888" cy="2012951"/>
          </a:xfrm>
        </p:grpSpPr>
        <p:sp>
          <p:nvSpPr>
            <p:cNvPr id="25" name="Freeform 23"/>
            <p:cNvSpPr>
              <a:spLocks/>
            </p:cNvSpPr>
            <p:nvPr/>
          </p:nvSpPr>
          <p:spPr bwMode="auto">
            <a:xfrm>
              <a:off x="5367338" y="2986088"/>
              <a:ext cx="1127125" cy="792163"/>
            </a:xfrm>
            <a:custGeom>
              <a:avLst/>
              <a:gdLst>
                <a:gd name="T0" fmla="*/ 0 w 300"/>
                <a:gd name="T1" fmla="*/ 198 h 210"/>
                <a:gd name="T2" fmla="*/ 11 w 300"/>
                <a:gd name="T3" fmla="*/ 210 h 210"/>
                <a:gd name="T4" fmla="*/ 289 w 300"/>
                <a:gd name="T5" fmla="*/ 210 h 210"/>
                <a:gd name="T6" fmla="*/ 300 w 300"/>
                <a:gd name="T7" fmla="*/ 198 h 210"/>
                <a:gd name="T8" fmla="*/ 300 w 300"/>
                <a:gd name="T9" fmla="*/ 0 h 210"/>
                <a:gd name="T10" fmla="*/ 0 w 300"/>
                <a:gd name="T11" fmla="*/ 0 h 210"/>
                <a:gd name="T12" fmla="*/ 0 w 300"/>
                <a:gd name="T13" fmla="*/ 198 h 210"/>
              </a:gdLst>
              <a:ahLst/>
              <a:cxnLst>
                <a:cxn ang="0">
                  <a:pos x="T0" y="T1"/>
                </a:cxn>
                <a:cxn ang="0">
                  <a:pos x="T2" y="T3"/>
                </a:cxn>
                <a:cxn ang="0">
                  <a:pos x="T4" y="T5"/>
                </a:cxn>
                <a:cxn ang="0">
                  <a:pos x="T6" y="T7"/>
                </a:cxn>
                <a:cxn ang="0">
                  <a:pos x="T8" y="T9"/>
                </a:cxn>
                <a:cxn ang="0">
                  <a:pos x="T10" y="T11"/>
                </a:cxn>
                <a:cxn ang="0">
                  <a:pos x="T12" y="T13"/>
                </a:cxn>
              </a:cxnLst>
              <a:rect l="0" t="0" r="r" b="b"/>
              <a:pathLst>
                <a:path w="300" h="210">
                  <a:moveTo>
                    <a:pt x="0" y="198"/>
                  </a:moveTo>
                  <a:cubicBezTo>
                    <a:pt x="0" y="204"/>
                    <a:pt x="4" y="210"/>
                    <a:pt x="11" y="210"/>
                  </a:cubicBezTo>
                  <a:cubicBezTo>
                    <a:pt x="289" y="210"/>
                    <a:pt x="289" y="210"/>
                    <a:pt x="289" y="210"/>
                  </a:cubicBezTo>
                  <a:cubicBezTo>
                    <a:pt x="295" y="210"/>
                    <a:pt x="300" y="205"/>
                    <a:pt x="300" y="198"/>
                  </a:cubicBezTo>
                  <a:cubicBezTo>
                    <a:pt x="300" y="0"/>
                    <a:pt x="300" y="0"/>
                    <a:pt x="300" y="0"/>
                  </a:cubicBezTo>
                  <a:cubicBezTo>
                    <a:pt x="0" y="0"/>
                    <a:pt x="0" y="0"/>
                    <a:pt x="0" y="0"/>
                  </a:cubicBezTo>
                  <a:cubicBezTo>
                    <a:pt x="0" y="198"/>
                    <a:pt x="0" y="198"/>
                    <a:pt x="0" y="198"/>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6" name="Freeform 24"/>
            <p:cNvSpPr>
              <a:spLocks/>
            </p:cNvSpPr>
            <p:nvPr/>
          </p:nvSpPr>
          <p:spPr bwMode="auto">
            <a:xfrm>
              <a:off x="5367338" y="2811463"/>
              <a:ext cx="1127125" cy="174625"/>
            </a:xfrm>
            <a:custGeom>
              <a:avLst/>
              <a:gdLst>
                <a:gd name="T0" fmla="*/ 289 w 300"/>
                <a:gd name="T1" fmla="*/ 0 h 46"/>
                <a:gd name="T2" fmla="*/ 11 w 300"/>
                <a:gd name="T3" fmla="*/ 0 h 46"/>
                <a:gd name="T4" fmla="*/ 0 w 300"/>
                <a:gd name="T5" fmla="*/ 11 h 46"/>
                <a:gd name="T6" fmla="*/ 0 w 300"/>
                <a:gd name="T7" fmla="*/ 46 h 46"/>
                <a:gd name="T8" fmla="*/ 300 w 300"/>
                <a:gd name="T9" fmla="*/ 46 h 46"/>
                <a:gd name="T10" fmla="*/ 300 w 300"/>
                <a:gd name="T11" fmla="*/ 11 h 46"/>
                <a:gd name="T12" fmla="*/ 289 w 300"/>
                <a:gd name="T13" fmla="*/ 0 h 46"/>
              </a:gdLst>
              <a:ahLst/>
              <a:cxnLst>
                <a:cxn ang="0">
                  <a:pos x="T0" y="T1"/>
                </a:cxn>
                <a:cxn ang="0">
                  <a:pos x="T2" y="T3"/>
                </a:cxn>
                <a:cxn ang="0">
                  <a:pos x="T4" y="T5"/>
                </a:cxn>
                <a:cxn ang="0">
                  <a:pos x="T6" y="T7"/>
                </a:cxn>
                <a:cxn ang="0">
                  <a:pos x="T8" y="T9"/>
                </a:cxn>
                <a:cxn ang="0">
                  <a:pos x="T10" y="T11"/>
                </a:cxn>
                <a:cxn ang="0">
                  <a:pos x="T12" y="T13"/>
                </a:cxn>
              </a:cxnLst>
              <a:rect l="0" t="0" r="r" b="b"/>
              <a:pathLst>
                <a:path w="300" h="46">
                  <a:moveTo>
                    <a:pt x="289" y="0"/>
                  </a:moveTo>
                  <a:cubicBezTo>
                    <a:pt x="11" y="0"/>
                    <a:pt x="11" y="0"/>
                    <a:pt x="11" y="0"/>
                  </a:cubicBezTo>
                  <a:cubicBezTo>
                    <a:pt x="4" y="0"/>
                    <a:pt x="0" y="5"/>
                    <a:pt x="0" y="11"/>
                  </a:cubicBezTo>
                  <a:cubicBezTo>
                    <a:pt x="0" y="46"/>
                    <a:pt x="0" y="46"/>
                    <a:pt x="0" y="46"/>
                  </a:cubicBezTo>
                  <a:cubicBezTo>
                    <a:pt x="300" y="46"/>
                    <a:pt x="300" y="46"/>
                    <a:pt x="300" y="46"/>
                  </a:cubicBezTo>
                  <a:cubicBezTo>
                    <a:pt x="300" y="11"/>
                    <a:pt x="300" y="11"/>
                    <a:pt x="300" y="11"/>
                  </a:cubicBezTo>
                  <a:cubicBezTo>
                    <a:pt x="300" y="5"/>
                    <a:pt x="296" y="0"/>
                    <a:pt x="289" y="0"/>
                  </a:cubicBezTo>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7" name="Rectangle 25"/>
            <p:cNvSpPr>
              <a:spLocks noChangeArrowheads="1"/>
            </p:cNvSpPr>
            <p:nvPr/>
          </p:nvSpPr>
          <p:spPr bwMode="auto">
            <a:xfrm>
              <a:off x="5791200" y="3057525"/>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8" name="Rectangle 26"/>
            <p:cNvSpPr>
              <a:spLocks noChangeArrowheads="1"/>
            </p:cNvSpPr>
            <p:nvPr/>
          </p:nvSpPr>
          <p:spPr bwMode="auto">
            <a:xfrm>
              <a:off x="5791200" y="3057525"/>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9" name="Rectangle 27"/>
            <p:cNvSpPr>
              <a:spLocks noChangeArrowheads="1"/>
            </p:cNvSpPr>
            <p:nvPr/>
          </p:nvSpPr>
          <p:spPr bwMode="auto">
            <a:xfrm>
              <a:off x="5791200" y="3290888"/>
              <a:ext cx="282575" cy="174625"/>
            </a:xfrm>
            <a:prstGeom prst="rect">
              <a:avLst/>
            </a:prstGeom>
            <a:solidFill>
              <a:srgbClr val="D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0" name="Rectangle 28"/>
            <p:cNvSpPr>
              <a:spLocks noChangeArrowheads="1"/>
            </p:cNvSpPr>
            <p:nvPr/>
          </p:nvSpPr>
          <p:spPr bwMode="auto">
            <a:xfrm>
              <a:off x="5791200" y="3290888"/>
              <a:ext cx="282575" cy="17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1" name="Rectangle 29"/>
            <p:cNvSpPr>
              <a:spLocks noChangeArrowheads="1"/>
            </p:cNvSpPr>
            <p:nvPr/>
          </p:nvSpPr>
          <p:spPr bwMode="auto">
            <a:xfrm>
              <a:off x="6129338" y="3290888"/>
              <a:ext cx="282575" cy="174625"/>
            </a:xfrm>
            <a:prstGeom prst="rect">
              <a:avLst/>
            </a:prstGeom>
            <a:solidFill>
              <a:srgbClr val="D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2" name="Rectangle 30"/>
            <p:cNvSpPr>
              <a:spLocks noChangeArrowheads="1"/>
            </p:cNvSpPr>
            <p:nvPr/>
          </p:nvSpPr>
          <p:spPr bwMode="auto">
            <a:xfrm>
              <a:off x="6129338" y="3057525"/>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3" name="Rectangle 31"/>
            <p:cNvSpPr>
              <a:spLocks noChangeArrowheads="1"/>
            </p:cNvSpPr>
            <p:nvPr/>
          </p:nvSpPr>
          <p:spPr bwMode="auto">
            <a:xfrm>
              <a:off x="5454650" y="3057525"/>
              <a:ext cx="280988"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4" name="Rectangle 32"/>
            <p:cNvSpPr>
              <a:spLocks noChangeArrowheads="1"/>
            </p:cNvSpPr>
            <p:nvPr/>
          </p:nvSpPr>
          <p:spPr bwMode="auto">
            <a:xfrm>
              <a:off x="5454650" y="3057525"/>
              <a:ext cx="280988"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5" name="Rectangle 33"/>
            <p:cNvSpPr>
              <a:spLocks noChangeArrowheads="1"/>
            </p:cNvSpPr>
            <p:nvPr/>
          </p:nvSpPr>
          <p:spPr bwMode="auto">
            <a:xfrm>
              <a:off x="5454650" y="3290888"/>
              <a:ext cx="280988" cy="1746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6" name="Rectangle 34"/>
            <p:cNvSpPr>
              <a:spLocks noChangeArrowheads="1"/>
            </p:cNvSpPr>
            <p:nvPr/>
          </p:nvSpPr>
          <p:spPr bwMode="auto">
            <a:xfrm>
              <a:off x="5454650" y="3290888"/>
              <a:ext cx="280988" cy="17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7" name="Rectangle 35"/>
            <p:cNvSpPr>
              <a:spLocks noChangeArrowheads="1"/>
            </p:cNvSpPr>
            <p:nvPr/>
          </p:nvSpPr>
          <p:spPr bwMode="auto">
            <a:xfrm>
              <a:off x="5454650" y="3521075"/>
              <a:ext cx="280988" cy="174625"/>
            </a:xfrm>
            <a:prstGeom prst="rect">
              <a:avLst/>
            </a:prstGeom>
            <a:solidFill>
              <a:srgbClr val="D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8" name="Rectangle 36"/>
            <p:cNvSpPr>
              <a:spLocks noChangeArrowheads="1"/>
            </p:cNvSpPr>
            <p:nvPr/>
          </p:nvSpPr>
          <p:spPr bwMode="auto">
            <a:xfrm>
              <a:off x="5454650" y="3521075"/>
              <a:ext cx="280988" cy="17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9" name="Rectangle 37"/>
            <p:cNvSpPr>
              <a:spLocks noChangeArrowheads="1"/>
            </p:cNvSpPr>
            <p:nvPr/>
          </p:nvSpPr>
          <p:spPr bwMode="auto">
            <a:xfrm>
              <a:off x="5791200" y="3521075"/>
              <a:ext cx="282575" cy="174625"/>
            </a:xfrm>
            <a:prstGeom prst="rect">
              <a:avLst/>
            </a:prstGeom>
            <a:solidFill>
              <a:srgbClr val="D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0" name="Rectangle 38"/>
            <p:cNvSpPr>
              <a:spLocks noChangeArrowheads="1"/>
            </p:cNvSpPr>
            <p:nvPr/>
          </p:nvSpPr>
          <p:spPr bwMode="auto">
            <a:xfrm>
              <a:off x="6129338" y="3521075"/>
              <a:ext cx="282575" cy="174625"/>
            </a:xfrm>
            <a:prstGeom prst="rect">
              <a:avLst/>
            </a:prstGeom>
            <a:solidFill>
              <a:srgbClr val="D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1" name="Freeform 39"/>
            <p:cNvSpPr>
              <a:spLocks/>
            </p:cNvSpPr>
            <p:nvPr/>
          </p:nvSpPr>
          <p:spPr bwMode="auto">
            <a:xfrm>
              <a:off x="5367338" y="2986088"/>
              <a:ext cx="822325" cy="792163"/>
            </a:xfrm>
            <a:custGeom>
              <a:avLst/>
              <a:gdLst>
                <a:gd name="T0" fmla="*/ 219 w 219"/>
                <a:gd name="T1" fmla="*/ 0 h 210"/>
                <a:gd name="T2" fmla="*/ 49 w 219"/>
                <a:gd name="T3" fmla="*/ 0 h 210"/>
                <a:gd name="T4" fmla="*/ 61 w 219"/>
                <a:gd name="T5" fmla="*/ 15 h 210"/>
                <a:gd name="T6" fmla="*/ 64 w 219"/>
                <a:gd name="T7" fmla="*/ 19 h 210"/>
                <a:gd name="T8" fmla="*/ 98 w 219"/>
                <a:gd name="T9" fmla="*/ 19 h 210"/>
                <a:gd name="T10" fmla="*/ 98 w 219"/>
                <a:gd name="T11" fmla="*/ 65 h 210"/>
                <a:gd name="T12" fmla="*/ 71 w 219"/>
                <a:gd name="T13" fmla="*/ 65 h 210"/>
                <a:gd name="T14" fmla="*/ 70 w 219"/>
                <a:gd name="T15" fmla="*/ 71 h 210"/>
                <a:gd name="T16" fmla="*/ 67 w 219"/>
                <a:gd name="T17" fmla="*/ 81 h 210"/>
                <a:gd name="T18" fmla="*/ 98 w 219"/>
                <a:gd name="T19" fmla="*/ 81 h 210"/>
                <a:gd name="T20" fmla="*/ 98 w 219"/>
                <a:gd name="T21" fmla="*/ 127 h 210"/>
                <a:gd name="T22" fmla="*/ 23 w 219"/>
                <a:gd name="T23" fmla="*/ 127 h 210"/>
                <a:gd name="T24" fmla="*/ 23 w 219"/>
                <a:gd name="T25" fmla="*/ 123 h 210"/>
                <a:gd name="T26" fmla="*/ 0 w 219"/>
                <a:gd name="T27" fmla="*/ 127 h 210"/>
                <a:gd name="T28" fmla="*/ 0 w 219"/>
                <a:gd name="T29" fmla="*/ 198 h 210"/>
                <a:gd name="T30" fmla="*/ 11 w 219"/>
                <a:gd name="T31" fmla="*/ 210 h 210"/>
                <a:gd name="T32" fmla="*/ 24 w 219"/>
                <a:gd name="T33" fmla="*/ 210 h 210"/>
                <a:gd name="T34" fmla="*/ 44 w 219"/>
                <a:gd name="T35" fmla="*/ 188 h 210"/>
                <a:gd name="T36" fmla="*/ 23 w 219"/>
                <a:gd name="T37" fmla="*/ 188 h 210"/>
                <a:gd name="T38" fmla="*/ 23 w 219"/>
                <a:gd name="T39" fmla="*/ 142 h 210"/>
                <a:gd name="T40" fmla="*/ 86 w 219"/>
                <a:gd name="T41" fmla="*/ 142 h 210"/>
                <a:gd name="T42" fmla="*/ 113 w 219"/>
                <a:gd name="T43" fmla="*/ 114 h 210"/>
                <a:gd name="T44" fmla="*/ 113 w 219"/>
                <a:gd name="T45" fmla="*/ 81 h 210"/>
                <a:gd name="T46" fmla="*/ 143 w 219"/>
                <a:gd name="T47" fmla="*/ 81 h 210"/>
                <a:gd name="T48" fmla="*/ 158 w 219"/>
                <a:gd name="T49" fmla="*/ 65 h 210"/>
                <a:gd name="T50" fmla="*/ 113 w 219"/>
                <a:gd name="T51" fmla="*/ 65 h 210"/>
                <a:gd name="T52" fmla="*/ 113 w 219"/>
                <a:gd name="T53" fmla="*/ 19 h 210"/>
                <a:gd name="T54" fmla="*/ 188 w 219"/>
                <a:gd name="T55" fmla="*/ 19 h 210"/>
                <a:gd name="T56" fmla="*/ 188 w 219"/>
                <a:gd name="T57" fmla="*/ 33 h 210"/>
                <a:gd name="T58" fmla="*/ 219 w 219"/>
                <a:gd name="T59"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19" h="210">
                  <a:moveTo>
                    <a:pt x="219" y="0"/>
                  </a:moveTo>
                  <a:cubicBezTo>
                    <a:pt x="49" y="0"/>
                    <a:pt x="49" y="0"/>
                    <a:pt x="49" y="0"/>
                  </a:cubicBezTo>
                  <a:cubicBezTo>
                    <a:pt x="53" y="4"/>
                    <a:pt x="58" y="10"/>
                    <a:pt x="61" y="15"/>
                  </a:cubicBezTo>
                  <a:cubicBezTo>
                    <a:pt x="62" y="17"/>
                    <a:pt x="63" y="18"/>
                    <a:pt x="64" y="19"/>
                  </a:cubicBezTo>
                  <a:cubicBezTo>
                    <a:pt x="98" y="19"/>
                    <a:pt x="98" y="19"/>
                    <a:pt x="98" y="19"/>
                  </a:cubicBezTo>
                  <a:cubicBezTo>
                    <a:pt x="98" y="65"/>
                    <a:pt x="98" y="65"/>
                    <a:pt x="98" y="65"/>
                  </a:cubicBezTo>
                  <a:cubicBezTo>
                    <a:pt x="71" y="65"/>
                    <a:pt x="71" y="65"/>
                    <a:pt x="71" y="65"/>
                  </a:cubicBezTo>
                  <a:cubicBezTo>
                    <a:pt x="71" y="67"/>
                    <a:pt x="70" y="69"/>
                    <a:pt x="70" y="71"/>
                  </a:cubicBezTo>
                  <a:cubicBezTo>
                    <a:pt x="69" y="75"/>
                    <a:pt x="68" y="78"/>
                    <a:pt x="67" y="81"/>
                  </a:cubicBezTo>
                  <a:cubicBezTo>
                    <a:pt x="98" y="81"/>
                    <a:pt x="98" y="81"/>
                    <a:pt x="98" y="81"/>
                  </a:cubicBezTo>
                  <a:cubicBezTo>
                    <a:pt x="98" y="127"/>
                    <a:pt x="98" y="127"/>
                    <a:pt x="98" y="127"/>
                  </a:cubicBezTo>
                  <a:cubicBezTo>
                    <a:pt x="23" y="127"/>
                    <a:pt x="23" y="127"/>
                    <a:pt x="23" y="127"/>
                  </a:cubicBezTo>
                  <a:cubicBezTo>
                    <a:pt x="23" y="123"/>
                    <a:pt x="23" y="123"/>
                    <a:pt x="23" y="123"/>
                  </a:cubicBezTo>
                  <a:cubicBezTo>
                    <a:pt x="16" y="126"/>
                    <a:pt x="8" y="127"/>
                    <a:pt x="0" y="127"/>
                  </a:cubicBezTo>
                  <a:cubicBezTo>
                    <a:pt x="0" y="198"/>
                    <a:pt x="0" y="198"/>
                    <a:pt x="0" y="198"/>
                  </a:cubicBezTo>
                  <a:cubicBezTo>
                    <a:pt x="0" y="204"/>
                    <a:pt x="6" y="210"/>
                    <a:pt x="11" y="210"/>
                  </a:cubicBezTo>
                  <a:cubicBezTo>
                    <a:pt x="24" y="210"/>
                    <a:pt x="24" y="210"/>
                    <a:pt x="24" y="210"/>
                  </a:cubicBezTo>
                  <a:cubicBezTo>
                    <a:pt x="44" y="188"/>
                    <a:pt x="44" y="188"/>
                    <a:pt x="44" y="188"/>
                  </a:cubicBezTo>
                  <a:cubicBezTo>
                    <a:pt x="23" y="188"/>
                    <a:pt x="23" y="188"/>
                    <a:pt x="23" y="188"/>
                  </a:cubicBezTo>
                  <a:cubicBezTo>
                    <a:pt x="23" y="142"/>
                    <a:pt x="23" y="142"/>
                    <a:pt x="23" y="142"/>
                  </a:cubicBezTo>
                  <a:cubicBezTo>
                    <a:pt x="86" y="142"/>
                    <a:pt x="86" y="142"/>
                    <a:pt x="86" y="142"/>
                  </a:cubicBezTo>
                  <a:cubicBezTo>
                    <a:pt x="113" y="114"/>
                    <a:pt x="113" y="114"/>
                    <a:pt x="113" y="114"/>
                  </a:cubicBezTo>
                  <a:cubicBezTo>
                    <a:pt x="113" y="81"/>
                    <a:pt x="113" y="81"/>
                    <a:pt x="113" y="81"/>
                  </a:cubicBezTo>
                  <a:cubicBezTo>
                    <a:pt x="143" y="81"/>
                    <a:pt x="143" y="81"/>
                    <a:pt x="143" y="81"/>
                  </a:cubicBezTo>
                  <a:cubicBezTo>
                    <a:pt x="158" y="65"/>
                    <a:pt x="158" y="65"/>
                    <a:pt x="158" y="65"/>
                  </a:cubicBezTo>
                  <a:cubicBezTo>
                    <a:pt x="113" y="65"/>
                    <a:pt x="113" y="65"/>
                    <a:pt x="113" y="65"/>
                  </a:cubicBezTo>
                  <a:cubicBezTo>
                    <a:pt x="113" y="19"/>
                    <a:pt x="113" y="19"/>
                    <a:pt x="113" y="19"/>
                  </a:cubicBezTo>
                  <a:cubicBezTo>
                    <a:pt x="188" y="19"/>
                    <a:pt x="188" y="19"/>
                    <a:pt x="188" y="19"/>
                  </a:cubicBezTo>
                  <a:cubicBezTo>
                    <a:pt x="188" y="33"/>
                    <a:pt x="188" y="33"/>
                    <a:pt x="188" y="33"/>
                  </a:cubicBezTo>
                  <a:cubicBezTo>
                    <a:pt x="219" y="0"/>
                    <a:pt x="219" y="0"/>
                    <a:pt x="219" y="0"/>
                  </a:cubicBezTo>
                </a:path>
              </a:pathLst>
            </a:custGeom>
            <a:solidFill>
              <a:srgbClr val="B3B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2" name="Freeform 40"/>
            <p:cNvSpPr>
              <a:spLocks/>
            </p:cNvSpPr>
            <p:nvPr/>
          </p:nvSpPr>
          <p:spPr bwMode="auto">
            <a:xfrm>
              <a:off x="5367338" y="2811463"/>
              <a:ext cx="984250" cy="174625"/>
            </a:xfrm>
            <a:custGeom>
              <a:avLst/>
              <a:gdLst>
                <a:gd name="T0" fmla="*/ 262 w 262"/>
                <a:gd name="T1" fmla="*/ 0 h 46"/>
                <a:gd name="T2" fmla="*/ 11 w 262"/>
                <a:gd name="T3" fmla="*/ 0 h 46"/>
                <a:gd name="T4" fmla="*/ 11 w 262"/>
                <a:gd name="T5" fmla="*/ 0 h 46"/>
                <a:gd name="T6" fmla="*/ 0 w 262"/>
                <a:gd name="T7" fmla="*/ 11 h 46"/>
                <a:gd name="T8" fmla="*/ 0 w 262"/>
                <a:gd name="T9" fmla="*/ 11 h 46"/>
                <a:gd name="T10" fmla="*/ 0 w 262"/>
                <a:gd name="T11" fmla="*/ 26 h 46"/>
                <a:gd name="T12" fmla="*/ 16 w 262"/>
                <a:gd name="T13" fmla="*/ 28 h 46"/>
                <a:gd name="T14" fmla="*/ 49 w 262"/>
                <a:gd name="T15" fmla="*/ 46 h 46"/>
                <a:gd name="T16" fmla="*/ 219 w 262"/>
                <a:gd name="T17" fmla="*/ 46 h 46"/>
                <a:gd name="T18" fmla="*/ 262 w 262"/>
                <a:gd name="T19"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2" h="46">
                  <a:moveTo>
                    <a:pt x="262" y="0"/>
                  </a:moveTo>
                  <a:cubicBezTo>
                    <a:pt x="11" y="0"/>
                    <a:pt x="11" y="0"/>
                    <a:pt x="11" y="0"/>
                  </a:cubicBezTo>
                  <a:cubicBezTo>
                    <a:pt x="11" y="0"/>
                    <a:pt x="11" y="0"/>
                    <a:pt x="11" y="0"/>
                  </a:cubicBezTo>
                  <a:cubicBezTo>
                    <a:pt x="6" y="0"/>
                    <a:pt x="0" y="5"/>
                    <a:pt x="0" y="11"/>
                  </a:cubicBezTo>
                  <a:cubicBezTo>
                    <a:pt x="0" y="11"/>
                    <a:pt x="0" y="11"/>
                    <a:pt x="0" y="11"/>
                  </a:cubicBezTo>
                  <a:cubicBezTo>
                    <a:pt x="0" y="26"/>
                    <a:pt x="0" y="26"/>
                    <a:pt x="0" y="26"/>
                  </a:cubicBezTo>
                  <a:cubicBezTo>
                    <a:pt x="5" y="26"/>
                    <a:pt x="11" y="27"/>
                    <a:pt x="16" y="28"/>
                  </a:cubicBezTo>
                  <a:cubicBezTo>
                    <a:pt x="28" y="31"/>
                    <a:pt x="39" y="37"/>
                    <a:pt x="49" y="46"/>
                  </a:cubicBezTo>
                  <a:cubicBezTo>
                    <a:pt x="219" y="46"/>
                    <a:pt x="219" y="46"/>
                    <a:pt x="219" y="46"/>
                  </a:cubicBezTo>
                  <a:cubicBezTo>
                    <a:pt x="262" y="0"/>
                    <a:pt x="262" y="0"/>
                    <a:pt x="262" y="0"/>
                  </a:cubicBezTo>
                </a:path>
              </a:pathLst>
            </a:custGeom>
            <a:solidFill>
              <a:srgbClr val="9595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3" name="Freeform 41"/>
            <p:cNvSpPr>
              <a:spLocks/>
            </p:cNvSpPr>
            <p:nvPr/>
          </p:nvSpPr>
          <p:spPr bwMode="auto">
            <a:xfrm>
              <a:off x="5791200" y="3057525"/>
              <a:ext cx="282575" cy="173038"/>
            </a:xfrm>
            <a:custGeom>
              <a:avLst/>
              <a:gdLst>
                <a:gd name="T0" fmla="*/ 178 w 178"/>
                <a:gd name="T1" fmla="*/ 0 h 109"/>
                <a:gd name="T2" fmla="*/ 0 w 178"/>
                <a:gd name="T3" fmla="*/ 0 h 109"/>
                <a:gd name="T4" fmla="*/ 0 w 178"/>
                <a:gd name="T5" fmla="*/ 109 h 109"/>
                <a:gd name="T6" fmla="*/ 107 w 178"/>
                <a:gd name="T7" fmla="*/ 109 h 109"/>
                <a:gd name="T8" fmla="*/ 178 w 178"/>
                <a:gd name="T9" fmla="*/ 33 h 109"/>
                <a:gd name="T10" fmla="*/ 178 w 178"/>
                <a:gd name="T11" fmla="*/ 0 h 109"/>
              </a:gdLst>
              <a:ahLst/>
              <a:cxnLst>
                <a:cxn ang="0">
                  <a:pos x="T0" y="T1"/>
                </a:cxn>
                <a:cxn ang="0">
                  <a:pos x="T2" y="T3"/>
                </a:cxn>
                <a:cxn ang="0">
                  <a:pos x="T4" y="T5"/>
                </a:cxn>
                <a:cxn ang="0">
                  <a:pos x="T6" y="T7"/>
                </a:cxn>
                <a:cxn ang="0">
                  <a:pos x="T8" y="T9"/>
                </a:cxn>
                <a:cxn ang="0">
                  <a:pos x="T10" y="T11"/>
                </a:cxn>
              </a:cxnLst>
              <a:rect l="0" t="0" r="r" b="b"/>
              <a:pathLst>
                <a:path w="178" h="109">
                  <a:moveTo>
                    <a:pt x="178" y="0"/>
                  </a:moveTo>
                  <a:lnTo>
                    <a:pt x="0" y="0"/>
                  </a:lnTo>
                  <a:lnTo>
                    <a:pt x="0" y="109"/>
                  </a:lnTo>
                  <a:lnTo>
                    <a:pt x="107" y="109"/>
                  </a:lnTo>
                  <a:lnTo>
                    <a:pt x="178" y="33"/>
                  </a:lnTo>
                  <a:lnTo>
                    <a:pt x="17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4" name="Freeform 42"/>
            <p:cNvSpPr>
              <a:spLocks/>
            </p:cNvSpPr>
            <p:nvPr/>
          </p:nvSpPr>
          <p:spPr bwMode="auto">
            <a:xfrm>
              <a:off x="5791200" y="3057525"/>
              <a:ext cx="282575" cy="173038"/>
            </a:xfrm>
            <a:custGeom>
              <a:avLst/>
              <a:gdLst>
                <a:gd name="T0" fmla="*/ 178 w 178"/>
                <a:gd name="T1" fmla="*/ 0 h 109"/>
                <a:gd name="T2" fmla="*/ 0 w 178"/>
                <a:gd name="T3" fmla="*/ 0 h 109"/>
                <a:gd name="T4" fmla="*/ 0 w 178"/>
                <a:gd name="T5" fmla="*/ 109 h 109"/>
                <a:gd name="T6" fmla="*/ 107 w 178"/>
                <a:gd name="T7" fmla="*/ 109 h 109"/>
                <a:gd name="T8" fmla="*/ 178 w 178"/>
                <a:gd name="T9" fmla="*/ 33 h 109"/>
                <a:gd name="T10" fmla="*/ 178 w 178"/>
                <a:gd name="T11" fmla="*/ 0 h 109"/>
              </a:gdLst>
              <a:ahLst/>
              <a:cxnLst>
                <a:cxn ang="0">
                  <a:pos x="T0" y="T1"/>
                </a:cxn>
                <a:cxn ang="0">
                  <a:pos x="T2" y="T3"/>
                </a:cxn>
                <a:cxn ang="0">
                  <a:pos x="T4" y="T5"/>
                </a:cxn>
                <a:cxn ang="0">
                  <a:pos x="T6" y="T7"/>
                </a:cxn>
                <a:cxn ang="0">
                  <a:pos x="T8" y="T9"/>
                </a:cxn>
                <a:cxn ang="0">
                  <a:pos x="T10" y="T11"/>
                </a:cxn>
              </a:cxnLst>
              <a:rect l="0" t="0" r="r" b="b"/>
              <a:pathLst>
                <a:path w="178" h="109">
                  <a:moveTo>
                    <a:pt x="178" y="0"/>
                  </a:moveTo>
                  <a:lnTo>
                    <a:pt x="0" y="0"/>
                  </a:lnTo>
                  <a:lnTo>
                    <a:pt x="0" y="109"/>
                  </a:lnTo>
                  <a:lnTo>
                    <a:pt x="107" y="109"/>
                  </a:lnTo>
                  <a:lnTo>
                    <a:pt x="178" y="33"/>
                  </a:lnTo>
                  <a:lnTo>
                    <a:pt x="17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5" name="Freeform 43"/>
            <p:cNvSpPr>
              <a:spLocks/>
            </p:cNvSpPr>
            <p:nvPr/>
          </p:nvSpPr>
          <p:spPr bwMode="auto">
            <a:xfrm>
              <a:off x="5791200" y="3290888"/>
              <a:ext cx="112713" cy="125413"/>
            </a:xfrm>
            <a:custGeom>
              <a:avLst/>
              <a:gdLst>
                <a:gd name="T0" fmla="*/ 71 w 71"/>
                <a:gd name="T1" fmla="*/ 0 h 79"/>
                <a:gd name="T2" fmla="*/ 0 w 71"/>
                <a:gd name="T3" fmla="*/ 0 h 79"/>
                <a:gd name="T4" fmla="*/ 0 w 71"/>
                <a:gd name="T5" fmla="*/ 79 h 79"/>
                <a:gd name="T6" fmla="*/ 71 w 71"/>
                <a:gd name="T7" fmla="*/ 0 h 79"/>
              </a:gdLst>
              <a:ahLst/>
              <a:cxnLst>
                <a:cxn ang="0">
                  <a:pos x="T0" y="T1"/>
                </a:cxn>
                <a:cxn ang="0">
                  <a:pos x="T2" y="T3"/>
                </a:cxn>
                <a:cxn ang="0">
                  <a:pos x="T4" y="T5"/>
                </a:cxn>
                <a:cxn ang="0">
                  <a:pos x="T6" y="T7"/>
                </a:cxn>
              </a:cxnLst>
              <a:rect l="0" t="0" r="r" b="b"/>
              <a:pathLst>
                <a:path w="71" h="79">
                  <a:moveTo>
                    <a:pt x="71" y="0"/>
                  </a:moveTo>
                  <a:lnTo>
                    <a:pt x="0" y="0"/>
                  </a:lnTo>
                  <a:lnTo>
                    <a:pt x="0" y="79"/>
                  </a:lnTo>
                  <a:lnTo>
                    <a:pt x="71" y="0"/>
                  </a:lnTo>
                  <a:close/>
                </a:path>
              </a:pathLst>
            </a:custGeom>
            <a:solidFill>
              <a:srgbClr val="DC5C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6" name="Freeform 44"/>
            <p:cNvSpPr>
              <a:spLocks/>
            </p:cNvSpPr>
            <p:nvPr/>
          </p:nvSpPr>
          <p:spPr bwMode="auto">
            <a:xfrm>
              <a:off x="5791200" y="3290888"/>
              <a:ext cx="112713" cy="125413"/>
            </a:xfrm>
            <a:custGeom>
              <a:avLst/>
              <a:gdLst>
                <a:gd name="T0" fmla="*/ 71 w 71"/>
                <a:gd name="T1" fmla="*/ 0 h 79"/>
                <a:gd name="T2" fmla="*/ 0 w 71"/>
                <a:gd name="T3" fmla="*/ 0 h 79"/>
                <a:gd name="T4" fmla="*/ 0 w 71"/>
                <a:gd name="T5" fmla="*/ 79 h 79"/>
                <a:gd name="T6" fmla="*/ 71 w 71"/>
                <a:gd name="T7" fmla="*/ 0 h 79"/>
              </a:gdLst>
              <a:ahLst/>
              <a:cxnLst>
                <a:cxn ang="0">
                  <a:pos x="T0" y="T1"/>
                </a:cxn>
                <a:cxn ang="0">
                  <a:pos x="T2" y="T3"/>
                </a:cxn>
                <a:cxn ang="0">
                  <a:pos x="T4" y="T5"/>
                </a:cxn>
                <a:cxn ang="0">
                  <a:pos x="T6" y="T7"/>
                </a:cxn>
              </a:cxnLst>
              <a:rect l="0" t="0" r="r" b="b"/>
              <a:pathLst>
                <a:path w="71" h="79">
                  <a:moveTo>
                    <a:pt x="71" y="0"/>
                  </a:moveTo>
                  <a:lnTo>
                    <a:pt x="0" y="0"/>
                  </a:lnTo>
                  <a:lnTo>
                    <a:pt x="0" y="79"/>
                  </a:lnTo>
                  <a:lnTo>
                    <a:pt x="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7" name="Freeform 45"/>
            <p:cNvSpPr>
              <a:spLocks/>
            </p:cNvSpPr>
            <p:nvPr/>
          </p:nvSpPr>
          <p:spPr bwMode="auto">
            <a:xfrm>
              <a:off x="5608638" y="3057525"/>
              <a:ext cx="127000" cy="173038"/>
            </a:xfrm>
            <a:custGeom>
              <a:avLst/>
              <a:gdLst>
                <a:gd name="T0" fmla="*/ 34 w 34"/>
                <a:gd name="T1" fmla="*/ 0 h 46"/>
                <a:gd name="T2" fmla="*/ 0 w 34"/>
                <a:gd name="T3" fmla="*/ 0 h 46"/>
                <a:gd name="T4" fmla="*/ 7 w 34"/>
                <a:gd name="T5" fmla="*/ 46 h 46"/>
                <a:gd name="T6" fmla="*/ 34 w 34"/>
                <a:gd name="T7" fmla="*/ 46 h 46"/>
                <a:gd name="T8" fmla="*/ 34 w 34"/>
                <a:gd name="T9" fmla="*/ 0 h 46"/>
              </a:gdLst>
              <a:ahLst/>
              <a:cxnLst>
                <a:cxn ang="0">
                  <a:pos x="T0" y="T1"/>
                </a:cxn>
                <a:cxn ang="0">
                  <a:pos x="T2" y="T3"/>
                </a:cxn>
                <a:cxn ang="0">
                  <a:pos x="T4" y="T5"/>
                </a:cxn>
                <a:cxn ang="0">
                  <a:pos x="T6" y="T7"/>
                </a:cxn>
                <a:cxn ang="0">
                  <a:pos x="T8" y="T9"/>
                </a:cxn>
              </a:cxnLst>
              <a:rect l="0" t="0" r="r" b="b"/>
              <a:pathLst>
                <a:path w="34" h="46">
                  <a:moveTo>
                    <a:pt x="34" y="0"/>
                  </a:moveTo>
                  <a:cubicBezTo>
                    <a:pt x="0" y="0"/>
                    <a:pt x="0" y="0"/>
                    <a:pt x="0" y="0"/>
                  </a:cubicBezTo>
                  <a:cubicBezTo>
                    <a:pt x="7" y="14"/>
                    <a:pt x="10" y="30"/>
                    <a:pt x="7" y="46"/>
                  </a:cubicBezTo>
                  <a:cubicBezTo>
                    <a:pt x="34" y="46"/>
                    <a:pt x="34" y="46"/>
                    <a:pt x="34" y="46"/>
                  </a:cubicBezTo>
                  <a:cubicBezTo>
                    <a:pt x="34" y="0"/>
                    <a:pt x="34" y="0"/>
                    <a:pt x="3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8" name="Freeform 46"/>
            <p:cNvSpPr>
              <a:spLocks/>
            </p:cNvSpPr>
            <p:nvPr/>
          </p:nvSpPr>
          <p:spPr bwMode="auto">
            <a:xfrm>
              <a:off x="5454650" y="3290888"/>
              <a:ext cx="280988" cy="174625"/>
            </a:xfrm>
            <a:custGeom>
              <a:avLst/>
              <a:gdLst>
                <a:gd name="T0" fmla="*/ 75 w 75"/>
                <a:gd name="T1" fmla="*/ 0 h 46"/>
                <a:gd name="T2" fmla="*/ 44 w 75"/>
                <a:gd name="T3" fmla="*/ 0 h 46"/>
                <a:gd name="T4" fmla="*/ 0 w 75"/>
                <a:gd name="T5" fmla="*/ 42 h 46"/>
                <a:gd name="T6" fmla="*/ 0 w 75"/>
                <a:gd name="T7" fmla="*/ 46 h 46"/>
                <a:gd name="T8" fmla="*/ 75 w 75"/>
                <a:gd name="T9" fmla="*/ 46 h 46"/>
                <a:gd name="T10" fmla="*/ 75 w 75"/>
                <a:gd name="T11" fmla="*/ 0 h 46"/>
              </a:gdLst>
              <a:ahLst/>
              <a:cxnLst>
                <a:cxn ang="0">
                  <a:pos x="T0" y="T1"/>
                </a:cxn>
                <a:cxn ang="0">
                  <a:pos x="T2" y="T3"/>
                </a:cxn>
                <a:cxn ang="0">
                  <a:pos x="T4" y="T5"/>
                </a:cxn>
                <a:cxn ang="0">
                  <a:pos x="T6" y="T7"/>
                </a:cxn>
                <a:cxn ang="0">
                  <a:pos x="T8" y="T9"/>
                </a:cxn>
                <a:cxn ang="0">
                  <a:pos x="T10" y="T11"/>
                </a:cxn>
              </a:cxnLst>
              <a:rect l="0" t="0" r="r" b="b"/>
              <a:pathLst>
                <a:path w="75" h="46">
                  <a:moveTo>
                    <a:pt x="75" y="0"/>
                  </a:moveTo>
                  <a:cubicBezTo>
                    <a:pt x="44" y="0"/>
                    <a:pt x="44" y="0"/>
                    <a:pt x="44" y="0"/>
                  </a:cubicBezTo>
                  <a:cubicBezTo>
                    <a:pt x="36" y="20"/>
                    <a:pt x="20" y="35"/>
                    <a:pt x="0" y="42"/>
                  </a:cubicBezTo>
                  <a:cubicBezTo>
                    <a:pt x="0" y="46"/>
                    <a:pt x="0" y="46"/>
                    <a:pt x="0" y="46"/>
                  </a:cubicBezTo>
                  <a:cubicBezTo>
                    <a:pt x="75" y="46"/>
                    <a:pt x="75" y="46"/>
                    <a:pt x="75" y="46"/>
                  </a:cubicBezTo>
                  <a:cubicBezTo>
                    <a:pt x="75" y="0"/>
                    <a:pt x="75" y="0"/>
                    <a:pt x="75"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9" name="Freeform 47"/>
            <p:cNvSpPr>
              <a:spLocks/>
            </p:cNvSpPr>
            <p:nvPr/>
          </p:nvSpPr>
          <p:spPr bwMode="auto">
            <a:xfrm>
              <a:off x="5454650" y="3521075"/>
              <a:ext cx="236538" cy="174625"/>
            </a:xfrm>
            <a:custGeom>
              <a:avLst/>
              <a:gdLst>
                <a:gd name="T0" fmla="*/ 149 w 149"/>
                <a:gd name="T1" fmla="*/ 0 h 110"/>
                <a:gd name="T2" fmla="*/ 0 w 149"/>
                <a:gd name="T3" fmla="*/ 0 h 110"/>
                <a:gd name="T4" fmla="*/ 0 w 149"/>
                <a:gd name="T5" fmla="*/ 110 h 110"/>
                <a:gd name="T6" fmla="*/ 49 w 149"/>
                <a:gd name="T7" fmla="*/ 110 h 110"/>
                <a:gd name="T8" fmla="*/ 149 w 149"/>
                <a:gd name="T9" fmla="*/ 0 h 110"/>
              </a:gdLst>
              <a:ahLst/>
              <a:cxnLst>
                <a:cxn ang="0">
                  <a:pos x="T0" y="T1"/>
                </a:cxn>
                <a:cxn ang="0">
                  <a:pos x="T2" y="T3"/>
                </a:cxn>
                <a:cxn ang="0">
                  <a:pos x="T4" y="T5"/>
                </a:cxn>
                <a:cxn ang="0">
                  <a:pos x="T6" y="T7"/>
                </a:cxn>
                <a:cxn ang="0">
                  <a:pos x="T8" y="T9"/>
                </a:cxn>
              </a:cxnLst>
              <a:rect l="0" t="0" r="r" b="b"/>
              <a:pathLst>
                <a:path w="149" h="110">
                  <a:moveTo>
                    <a:pt x="149" y="0"/>
                  </a:moveTo>
                  <a:lnTo>
                    <a:pt x="0" y="0"/>
                  </a:lnTo>
                  <a:lnTo>
                    <a:pt x="0" y="110"/>
                  </a:lnTo>
                  <a:lnTo>
                    <a:pt x="49" y="110"/>
                  </a:lnTo>
                  <a:lnTo>
                    <a:pt x="149" y="0"/>
                  </a:lnTo>
                  <a:close/>
                </a:path>
              </a:pathLst>
            </a:custGeom>
            <a:solidFill>
              <a:srgbClr val="DC5C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0" name="Freeform 48"/>
            <p:cNvSpPr>
              <a:spLocks/>
            </p:cNvSpPr>
            <p:nvPr/>
          </p:nvSpPr>
          <p:spPr bwMode="auto">
            <a:xfrm>
              <a:off x="5454650" y="3521075"/>
              <a:ext cx="236538" cy="174625"/>
            </a:xfrm>
            <a:custGeom>
              <a:avLst/>
              <a:gdLst>
                <a:gd name="T0" fmla="*/ 149 w 149"/>
                <a:gd name="T1" fmla="*/ 0 h 110"/>
                <a:gd name="T2" fmla="*/ 0 w 149"/>
                <a:gd name="T3" fmla="*/ 0 h 110"/>
                <a:gd name="T4" fmla="*/ 0 w 149"/>
                <a:gd name="T5" fmla="*/ 110 h 110"/>
                <a:gd name="T6" fmla="*/ 49 w 149"/>
                <a:gd name="T7" fmla="*/ 110 h 110"/>
                <a:gd name="T8" fmla="*/ 149 w 149"/>
                <a:gd name="T9" fmla="*/ 0 h 110"/>
              </a:gdLst>
              <a:ahLst/>
              <a:cxnLst>
                <a:cxn ang="0">
                  <a:pos x="T0" y="T1"/>
                </a:cxn>
                <a:cxn ang="0">
                  <a:pos x="T2" y="T3"/>
                </a:cxn>
                <a:cxn ang="0">
                  <a:pos x="T4" y="T5"/>
                </a:cxn>
                <a:cxn ang="0">
                  <a:pos x="T6" y="T7"/>
                </a:cxn>
                <a:cxn ang="0">
                  <a:pos x="T8" y="T9"/>
                </a:cxn>
              </a:cxnLst>
              <a:rect l="0" t="0" r="r" b="b"/>
              <a:pathLst>
                <a:path w="149" h="110">
                  <a:moveTo>
                    <a:pt x="149" y="0"/>
                  </a:moveTo>
                  <a:lnTo>
                    <a:pt x="0" y="0"/>
                  </a:lnTo>
                  <a:lnTo>
                    <a:pt x="0" y="110"/>
                  </a:lnTo>
                  <a:lnTo>
                    <a:pt x="49" y="110"/>
                  </a:lnTo>
                  <a:lnTo>
                    <a:pt x="14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0" name="Freeform 78"/>
            <p:cNvSpPr>
              <a:spLocks/>
            </p:cNvSpPr>
            <p:nvPr/>
          </p:nvSpPr>
          <p:spPr bwMode="auto">
            <a:xfrm>
              <a:off x="4883150" y="2909888"/>
              <a:ext cx="766763" cy="750888"/>
            </a:xfrm>
            <a:custGeom>
              <a:avLst/>
              <a:gdLst>
                <a:gd name="T0" fmla="*/ 190 w 204"/>
                <a:gd name="T1" fmla="*/ 35 h 199"/>
                <a:gd name="T2" fmla="*/ 145 w 204"/>
                <a:gd name="T3" fmla="*/ 2 h 199"/>
                <a:gd name="T4" fmla="*/ 127 w 204"/>
                <a:gd name="T5" fmla="*/ 0 h 199"/>
                <a:gd name="T6" fmla="*/ 56 w 204"/>
                <a:gd name="T7" fmla="*/ 56 h 199"/>
                <a:gd name="T8" fmla="*/ 64 w 204"/>
                <a:gd name="T9" fmla="*/ 110 h 199"/>
                <a:gd name="T10" fmla="*/ 7 w 204"/>
                <a:gd name="T11" fmla="*/ 167 h 199"/>
                <a:gd name="T12" fmla="*/ 8 w 204"/>
                <a:gd name="T13" fmla="*/ 194 h 199"/>
                <a:gd name="T14" fmla="*/ 21 w 204"/>
                <a:gd name="T15" fmla="*/ 199 h 199"/>
                <a:gd name="T16" fmla="*/ 34 w 204"/>
                <a:gd name="T17" fmla="*/ 194 h 199"/>
                <a:gd name="T18" fmla="*/ 90 w 204"/>
                <a:gd name="T19" fmla="*/ 137 h 199"/>
                <a:gd name="T20" fmla="*/ 110 w 204"/>
                <a:gd name="T21" fmla="*/ 145 h 199"/>
                <a:gd name="T22" fmla="*/ 127 w 204"/>
                <a:gd name="T23" fmla="*/ 147 h 199"/>
                <a:gd name="T24" fmla="*/ 199 w 204"/>
                <a:gd name="T25" fmla="*/ 91 h 199"/>
                <a:gd name="T26" fmla="*/ 190 w 204"/>
                <a:gd name="T27" fmla="*/ 35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4" h="199">
                  <a:moveTo>
                    <a:pt x="190" y="35"/>
                  </a:moveTo>
                  <a:cubicBezTo>
                    <a:pt x="180" y="19"/>
                    <a:pt x="164" y="7"/>
                    <a:pt x="145" y="2"/>
                  </a:cubicBezTo>
                  <a:cubicBezTo>
                    <a:pt x="139" y="1"/>
                    <a:pt x="133" y="0"/>
                    <a:pt x="127" y="0"/>
                  </a:cubicBezTo>
                  <a:cubicBezTo>
                    <a:pt x="93" y="0"/>
                    <a:pt x="64" y="23"/>
                    <a:pt x="56" y="56"/>
                  </a:cubicBezTo>
                  <a:cubicBezTo>
                    <a:pt x="51" y="74"/>
                    <a:pt x="54" y="94"/>
                    <a:pt x="64" y="110"/>
                  </a:cubicBezTo>
                  <a:cubicBezTo>
                    <a:pt x="7" y="167"/>
                    <a:pt x="7" y="167"/>
                    <a:pt x="7" y="167"/>
                  </a:cubicBezTo>
                  <a:cubicBezTo>
                    <a:pt x="0" y="174"/>
                    <a:pt x="0" y="186"/>
                    <a:pt x="8" y="194"/>
                  </a:cubicBezTo>
                  <a:cubicBezTo>
                    <a:pt x="11" y="197"/>
                    <a:pt x="16" y="199"/>
                    <a:pt x="21" y="199"/>
                  </a:cubicBezTo>
                  <a:cubicBezTo>
                    <a:pt x="26" y="199"/>
                    <a:pt x="31" y="197"/>
                    <a:pt x="34" y="194"/>
                  </a:cubicBezTo>
                  <a:cubicBezTo>
                    <a:pt x="90" y="137"/>
                    <a:pt x="90" y="137"/>
                    <a:pt x="90" y="137"/>
                  </a:cubicBezTo>
                  <a:cubicBezTo>
                    <a:pt x="97" y="141"/>
                    <a:pt x="103" y="143"/>
                    <a:pt x="110" y="145"/>
                  </a:cubicBezTo>
                  <a:cubicBezTo>
                    <a:pt x="116" y="146"/>
                    <a:pt x="121" y="147"/>
                    <a:pt x="127" y="147"/>
                  </a:cubicBezTo>
                  <a:cubicBezTo>
                    <a:pt x="161" y="147"/>
                    <a:pt x="191" y="124"/>
                    <a:pt x="199" y="91"/>
                  </a:cubicBezTo>
                  <a:cubicBezTo>
                    <a:pt x="204" y="72"/>
                    <a:pt x="201" y="52"/>
                    <a:pt x="190" y="35"/>
                  </a:cubicBezTo>
                </a:path>
              </a:pathLst>
            </a:custGeom>
            <a:solidFill>
              <a:srgbClr val="3E3E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1" name="Freeform 79"/>
            <p:cNvSpPr>
              <a:spLocks/>
            </p:cNvSpPr>
            <p:nvPr/>
          </p:nvSpPr>
          <p:spPr bwMode="auto">
            <a:xfrm>
              <a:off x="5160963" y="2992438"/>
              <a:ext cx="401638" cy="388938"/>
            </a:xfrm>
            <a:custGeom>
              <a:avLst/>
              <a:gdLst>
                <a:gd name="T0" fmla="*/ 103 w 107"/>
                <a:gd name="T1" fmla="*/ 64 h 103"/>
                <a:gd name="T2" fmla="*/ 53 w 107"/>
                <a:gd name="T3" fmla="*/ 103 h 103"/>
                <a:gd name="T4" fmla="*/ 41 w 107"/>
                <a:gd name="T5" fmla="*/ 102 h 103"/>
                <a:gd name="T6" fmla="*/ 24 w 107"/>
                <a:gd name="T7" fmla="*/ 94 h 103"/>
                <a:gd name="T8" fmla="*/ 11 w 107"/>
                <a:gd name="T9" fmla="*/ 81 h 103"/>
                <a:gd name="T10" fmla="*/ 3 w 107"/>
                <a:gd name="T11" fmla="*/ 39 h 103"/>
                <a:gd name="T12" fmla="*/ 53 w 107"/>
                <a:gd name="T13" fmla="*/ 0 h 103"/>
                <a:gd name="T14" fmla="*/ 66 w 107"/>
                <a:gd name="T15" fmla="*/ 1 h 103"/>
                <a:gd name="T16" fmla="*/ 97 w 107"/>
                <a:gd name="T17" fmla="*/ 25 h 103"/>
                <a:gd name="T18" fmla="*/ 103 w 107"/>
                <a:gd name="T19" fmla="*/ 64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7" h="103">
                  <a:moveTo>
                    <a:pt x="103" y="64"/>
                  </a:moveTo>
                  <a:cubicBezTo>
                    <a:pt x="98" y="87"/>
                    <a:pt x="77" y="103"/>
                    <a:pt x="53" y="103"/>
                  </a:cubicBezTo>
                  <a:cubicBezTo>
                    <a:pt x="49" y="103"/>
                    <a:pt x="45" y="103"/>
                    <a:pt x="41" y="102"/>
                  </a:cubicBezTo>
                  <a:cubicBezTo>
                    <a:pt x="35" y="100"/>
                    <a:pt x="29" y="97"/>
                    <a:pt x="24" y="94"/>
                  </a:cubicBezTo>
                  <a:cubicBezTo>
                    <a:pt x="19" y="90"/>
                    <a:pt x="14" y="86"/>
                    <a:pt x="11" y="81"/>
                  </a:cubicBezTo>
                  <a:cubicBezTo>
                    <a:pt x="3" y="69"/>
                    <a:pt x="0" y="54"/>
                    <a:pt x="3" y="39"/>
                  </a:cubicBezTo>
                  <a:cubicBezTo>
                    <a:pt x="9" y="16"/>
                    <a:pt x="30" y="0"/>
                    <a:pt x="53" y="0"/>
                  </a:cubicBezTo>
                  <a:cubicBezTo>
                    <a:pt x="57" y="0"/>
                    <a:pt x="62" y="0"/>
                    <a:pt x="66" y="1"/>
                  </a:cubicBezTo>
                  <a:cubicBezTo>
                    <a:pt x="79" y="5"/>
                    <a:pt x="90" y="13"/>
                    <a:pt x="97" y="25"/>
                  </a:cubicBezTo>
                  <a:cubicBezTo>
                    <a:pt x="105" y="37"/>
                    <a:pt x="107" y="51"/>
                    <a:pt x="103" y="6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2" name="Freeform 80"/>
            <p:cNvSpPr>
              <a:spLocks noEditPoints="1"/>
            </p:cNvSpPr>
            <p:nvPr/>
          </p:nvSpPr>
          <p:spPr bwMode="auto">
            <a:xfrm>
              <a:off x="5160963" y="2997200"/>
              <a:ext cx="393700" cy="384175"/>
            </a:xfrm>
            <a:custGeom>
              <a:avLst/>
              <a:gdLst>
                <a:gd name="T0" fmla="*/ 3 w 105"/>
                <a:gd name="T1" fmla="*/ 38 h 102"/>
                <a:gd name="T2" fmla="*/ 2 w 105"/>
                <a:gd name="T3" fmla="*/ 50 h 102"/>
                <a:gd name="T4" fmla="*/ 8 w 105"/>
                <a:gd name="T5" fmla="*/ 74 h 102"/>
                <a:gd name="T6" fmla="*/ 3 w 105"/>
                <a:gd name="T7" fmla="*/ 38 h 102"/>
                <a:gd name="T8" fmla="*/ 66 w 105"/>
                <a:gd name="T9" fmla="*/ 0 h 102"/>
                <a:gd name="T10" fmla="*/ 81 w 105"/>
                <a:gd name="T11" fmla="*/ 7 h 102"/>
                <a:gd name="T12" fmla="*/ 16 w 105"/>
                <a:gd name="T13" fmla="*/ 85 h 102"/>
                <a:gd name="T14" fmla="*/ 11 w 105"/>
                <a:gd name="T15" fmla="*/ 80 h 102"/>
                <a:gd name="T16" fmla="*/ 24 w 105"/>
                <a:gd name="T17" fmla="*/ 93 h 102"/>
                <a:gd name="T18" fmla="*/ 41 w 105"/>
                <a:gd name="T19" fmla="*/ 101 h 102"/>
                <a:gd name="T20" fmla="*/ 53 w 105"/>
                <a:gd name="T21" fmla="*/ 102 h 102"/>
                <a:gd name="T22" fmla="*/ 103 w 105"/>
                <a:gd name="T23" fmla="*/ 63 h 102"/>
                <a:gd name="T24" fmla="*/ 105 w 105"/>
                <a:gd name="T25" fmla="*/ 50 h 102"/>
                <a:gd name="T26" fmla="*/ 97 w 105"/>
                <a:gd name="T27" fmla="*/ 24 h 102"/>
                <a:gd name="T28" fmla="*/ 66 w 105"/>
                <a:gd name="T29"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5" h="102">
                  <a:moveTo>
                    <a:pt x="3" y="38"/>
                  </a:moveTo>
                  <a:cubicBezTo>
                    <a:pt x="2" y="42"/>
                    <a:pt x="2" y="46"/>
                    <a:pt x="2" y="50"/>
                  </a:cubicBezTo>
                  <a:cubicBezTo>
                    <a:pt x="2" y="59"/>
                    <a:pt x="4" y="67"/>
                    <a:pt x="8" y="74"/>
                  </a:cubicBezTo>
                  <a:cubicBezTo>
                    <a:pt x="2" y="64"/>
                    <a:pt x="0" y="51"/>
                    <a:pt x="3" y="38"/>
                  </a:cubicBezTo>
                  <a:moveTo>
                    <a:pt x="66" y="0"/>
                  </a:moveTo>
                  <a:cubicBezTo>
                    <a:pt x="71" y="2"/>
                    <a:pt x="77" y="4"/>
                    <a:pt x="81" y="7"/>
                  </a:cubicBezTo>
                  <a:cubicBezTo>
                    <a:pt x="50" y="24"/>
                    <a:pt x="26" y="52"/>
                    <a:pt x="16" y="85"/>
                  </a:cubicBezTo>
                  <a:cubicBezTo>
                    <a:pt x="14" y="84"/>
                    <a:pt x="13" y="82"/>
                    <a:pt x="11" y="80"/>
                  </a:cubicBezTo>
                  <a:cubicBezTo>
                    <a:pt x="15" y="85"/>
                    <a:pt x="19" y="90"/>
                    <a:pt x="24" y="93"/>
                  </a:cubicBezTo>
                  <a:cubicBezTo>
                    <a:pt x="29" y="96"/>
                    <a:pt x="35" y="99"/>
                    <a:pt x="41" y="101"/>
                  </a:cubicBezTo>
                  <a:cubicBezTo>
                    <a:pt x="45" y="102"/>
                    <a:pt x="49" y="102"/>
                    <a:pt x="53" y="102"/>
                  </a:cubicBezTo>
                  <a:cubicBezTo>
                    <a:pt x="77" y="102"/>
                    <a:pt x="98" y="86"/>
                    <a:pt x="103" y="63"/>
                  </a:cubicBezTo>
                  <a:cubicBezTo>
                    <a:pt x="104" y="59"/>
                    <a:pt x="105" y="55"/>
                    <a:pt x="105" y="50"/>
                  </a:cubicBezTo>
                  <a:cubicBezTo>
                    <a:pt x="105" y="41"/>
                    <a:pt x="102" y="32"/>
                    <a:pt x="97" y="24"/>
                  </a:cubicBezTo>
                  <a:cubicBezTo>
                    <a:pt x="90" y="12"/>
                    <a:pt x="79" y="4"/>
                    <a:pt x="66" y="0"/>
                  </a:cubicBezTo>
                </a:path>
              </a:pathLst>
            </a:custGeom>
            <a:solidFill>
              <a:srgbClr val="EEF7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3" name="Freeform 81"/>
            <p:cNvSpPr>
              <a:spLocks noEditPoints="1"/>
            </p:cNvSpPr>
            <p:nvPr/>
          </p:nvSpPr>
          <p:spPr bwMode="auto">
            <a:xfrm>
              <a:off x="5172075" y="2992438"/>
              <a:ext cx="236538" cy="306388"/>
            </a:xfrm>
            <a:custGeom>
              <a:avLst/>
              <a:gdLst>
                <a:gd name="T0" fmla="*/ 5 w 63"/>
                <a:gd name="T1" fmla="*/ 75 h 81"/>
                <a:gd name="T2" fmla="*/ 8 w 63"/>
                <a:gd name="T3" fmla="*/ 81 h 81"/>
                <a:gd name="T4" fmla="*/ 8 w 63"/>
                <a:gd name="T5" fmla="*/ 81 h 81"/>
                <a:gd name="T6" fmla="*/ 8 w 63"/>
                <a:gd name="T7" fmla="*/ 81 h 81"/>
                <a:gd name="T8" fmla="*/ 5 w 63"/>
                <a:gd name="T9" fmla="*/ 75 h 81"/>
                <a:gd name="T10" fmla="*/ 50 w 63"/>
                <a:gd name="T11" fmla="*/ 0 h 81"/>
                <a:gd name="T12" fmla="*/ 0 w 63"/>
                <a:gd name="T13" fmla="*/ 39 h 81"/>
                <a:gd name="T14" fmla="*/ 0 w 63"/>
                <a:gd name="T15" fmla="*/ 39 h 81"/>
                <a:gd name="T16" fmla="*/ 0 w 63"/>
                <a:gd name="T17" fmla="*/ 39 h 81"/>
                <a:gd name="T18" fmla="*/ 50 w 63"/>
                <a:gd name="T19" fmla="*/ 0 h 81"/>
                <a:gd name="T20" fmla="*/ 63 w 63"/>
                <a:gd name="T21" fmla="*/ 1 h 81"/>
                <a:gd name="T22" fmla="*/ 63 w 63"/>
                <a:gd name="T23" fmla="*/ 1 h 81"/>
                <a:gd name="T24" fmla="*/ 63 w 63"/>
                <a:gd name="T25" fmla="*/ 1 h 81"/>
                <a:gd name="T26" fmla="*/ 50 w 63"/>
                <a:gd name="T27" fmla="*/ 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 h="81">
                  <a:moveTo>
                    <a:pt x="5" y="75"/>
                  </a:moveTo>
                  <a:cubicBezTo>
                    <a:pt x="6" y="77"/>
                    <a:pt x="7" y="79"/>
                    <a:pt x="8" y="81"/>
                  </a:cubicBezTo>
                  <a:cubicBezTo>
                    <a:pt x="8" y="81"/>
                    <a:pt x="8" y="81"/>
                    <a:pt x="8" y="81"/>
                  </a:cubicBezTo>
                  <a:cubicBezTo>
                    <a:pt x="8" y="81"/>
                    <a:pt x="8" y="81"/>
                    <a:pt x="8" y="81"/>
                  </a:cubicBezTo>
                  <a:cubicBezTo>
                    <a:pt x="7" y="79"/>
                    <a:pt x="6" y="77"/>
                    <a:pt x="5" y="75"/>
                  </a:cubicBezTo>
                  <a:moveTo>
                    <a:pt x="50" y="0"/>
                  </a:moveTo>
                  <a:cubicBezTo>
                    <a:pt x="27" y="0"/>
                    <a:pt x="6" y="16"/>
                    <a:pt x="0" y="39"/>
                  </a:cubicBezTo>
                  <a:cubicBezTo>
                    <a:pt x="0" y="39"/>
                    <a:pt x="0" y="39"/>
                    <a:pt x="0" y="39"/>
                  </a:cubicBezTo>
                  <a:cubicBezTo>
                    <a:pt x="0" y="39"/>
                    <a:pt x="0" y="39"/>
                    <a:pt x="0" y="39"/>
                  </a:cubicBezTo>
                  <a:cubicBezTo>
                    <a:pt x="6" y="16"/>
                    <a:pt x="27" y="0"/>
                    <a:pt x="50" y="0"/>
                  </a:cubicBezTo>
                  <a:cubicBezTo>
                    <a:pt x="54" y="0"/>
                    <a:pt x="59" y="0"/>
                    <a:pt x="63" y="1"/>
                  </a:cubicBezTo>
                  <a:cubicBezTo>
                    <a:pt x="63" y="1"/>
                    <a:pt x="63" y="1"/>
                    <a:pt x="63" y="1"/>
                  </a:cubicBezTo>
                  <a:cubicBezTo>
                    <a:pt x="63" y="1"/>
                    <a:pt x="63" y="1"/>
                    <a:pt x="63" y="1"/>
                  </a:cubicBezTo>
                  <a:cubicBezTo>
                    <a:pt x="59" y="0"/>
                    <a:pt x="54" y="0"/>
                    <a:pt x="50" y="0"/>
                  </a:cubicBezTo>
                </a:path>
              </a:pathLst>
            </a:custGeom>
            <a:solidFill>
              <a:srgbClr val="4662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4" name="Freeform 82"/>
            <p:cNvSpPr>
              <a:spLocks/>
            </p:cNvSpPr>
            <p:nvPr/>
          </p:nvSpPr>
          <p:spPr bwMode="auto">
            <a:xfrm>
              <a:off x="5160963" y="2992438"/>
              <a:ext cx="304800" cy="325438"/>
            </a:xfrm>
            <a:custGeom>
              <a:avLst/>
              <a:gdLst>
                <a:gd name="T0" fmla="*/ 53 w 81"/>
                <a:gd name="T1" fmla="*/ 0 h 86"/>
                <a:gd name="T2" fmla="*/ 3 w 81"/>
                <a:gd name="T3" fmla="*/ 39 h 86"/>
                <a:gd name="T4" fmla="*/ 3 w 81"/>
                <a:gd name="T5" fmla="*/ 39 h 86"/>
                <a:gd name="T6" fmla="*/ 8 w 81"/>
                <a:gd name="T7" fmla="*/ 75 h 86"/>
                <a:gd name="T8" fmla="*/ 11 w 81"/>
                <a:gd name="T9" fmla="*/ 81 h 86"/>
                <a:gd name="T10" fmla="*/ 11 w 81"/>
                <a:gd name="T11" fmla="*/ 81 h 86"/>
                <a:gd name="T12" fmla="*/ 16 w 81"/>
                <a:gd name="T13" fmla="*/ 86 h 86"/>
                <a:gd name="T14" fmla="*/ 81 w 81"/>
                <a:gd name="T15" fmla="*/ 8 h 86"/>
                <a:gd name="T16" fmla="*/ 66 w 81"/>
                <a:gd name="T17" fmla="*/ 1 h 86"/>
                <a:gd name="T18" fmla="*/ 66 w 81"/>
                <a:gd name="T19" fmla="*/ 1 h 86"/>
                <a:gd name="T20" fmla="*/ 53 w 81"/>
                <a:gd name="T21"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1" h="86">
                  <a:moveTo>
                    <a:pt x="53" y="0"/>
                  </a:moveTo>
                  <a:cubicBezTo>
                    <a:pt x="30" y="0"/>
                    <a:pt x="9" y="16"/>
                    <a:pt x="3" y="39"/>
                  </a:cubicBezTo>
                  <a:cubicBezTo>
                    <a:pt x="3" y="39"/>
                    <a:pt x="3" y="39"/>
                    <a:pt x="3" y="39"/>
                  </a:cubicBezTo>
                  <a:cubicBezTo>
                    <a:pt x="0" y="52"/>
                    <a:pt x="2" y="65"/>
                    <a:pt x="8" y="75"/>
                  </a:cubicBezTo>
                  <a:cubicBezTo>
                    <a:pt x="9" y="77"/>
                    <a:pt x="10" y="79"/>
                    <a:pt x="11" y="81"/>
                  </a:cubicBezTo>
                  <a:cubicBezTo>
                    <a:pt x="11" y="81"/>
                    <a:pt x="11" y="81"/>
                    <a:pt x="11" y="81"/>
                  </a:cubicBezTo>
                  <a:cubicBezTo>
                    <a:pt x="13" y="83"/>
                    <a:pt x="14" y="85"/>
                    <a:pt x="16" y="86"/>
                  </a:cubicBezTo>
                  <a:cubicBezTo>
                    <a:pt x="26" y="53"/>
                    <a:pt x="50" y="25"/>
                    <a:pt x="81" y="8"/>
                  </a:cubicBezTo>
                  <a:cubicBezTo>
                    <a:pt x="77" y="5"/>
                    <a:pt x="71" y="3"/>
                    <a:pt x="66" y="1"/>
                  </a:cubicBezTo>
                  <a:cubicBezTo>
                    <a:pt x="66" y="1"/>
                    <a:pt x="66" y="1"/>
                    <a:pt x="66" y="1"/>
                  </a:cubicBezTo>
                  <a:cubicBezTo>
                    <a:pt x="62" y="0"/>
                    <a:pt x="57" y="0"/>
                    <a:pt x="53" y="0"/>
                  </a:cubicBezTo>
                </a:path>
              </a:pathLst>
            </a:custGeom>
            <a:solidFill>
              <a:srgbClr val="C1E3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5" name="Freeform 83"/>
            <p:cNvSpPr>
              <a:spLocks noEditPoints="1"/>
            </p:cNvSpPr>
            <p:nvPr/>
          </p:nvSpPr>
          <p:spPr bwMode="auto">
            <a:xfrm>
              <a:off x="5100638" y="3325813"/>
              <a:ext cx="120650" cy="120650"/>
            </a:xfrm>
            <a:custGeom>
              <a:avLst/>
              <a:gdLst>
                <a:gd name="T0" fmla="*/ 32 w 32"/>
                <a:gd name="T1" fmla="*/ 27 h 32"/>
                <a:gd name="T2" fmla="*/ 27 w 32"/>
                <a:gd name="T3" fmla="*/ 32 h 32"/>
                <a:gd name="T4" fmla="*/ 27 w 32"/>
                <a:gd name="T5" fmla="*/ 32 h 32"/>
                <a:gd name="T6" fmla="*/ 32 w 32"/>
                <a:gd name="T7" fmla="*/ 27 h 32"/>
                <a:gd name="T8" fmla="*/ 6 w 32"/>
                <a:gd name="T9" fmla="*/ 0 h 32"/>
                <a:gd name="T10" fmla="*/ 0 w 32"/>
                <a:gd name="T11" fmla="*/ 6 h 32"/>
                <a:gd name="T12" fmla="*/ 0 w 32"/>
                <a:gd name="T13" fmla="*/ 6 h 32"/>
                <a:gd name="T14" fmla="*/ 0 w 32"/>
                <a:gd name="T15" fmla="*/ 6 h 32"/>
                <a:gd name="T16" fmla="*/ 6 w 32"/>
                <a:gd name="T17" fmla="*/ 0 h 32"/>
                <a:gd name="T18" fmla="*/ 6 w 32"/>
                <a:gd name="T19"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2">
                  <a:moveTo>
                    <a:pt x="32" y="27"/>
                  </a:moveTo>
                  <a:cubicBezTo>
                    <a:pt x="27" y="32"/>
                    <a:pt x="27" y="32"/>
                    <a:pt x="27" y="32"/>
                  </a:cubicBezTo>
                  <a:cubicBezTo>
                    <a:pt x="27" y="32"/>
                    <a:pt x="27" y="32"/>
                    <a:pt x="27" y="32"/>
                  </a:cubicBezTo>
                  <a:cubicBezTo>
                    <a:pt x="32" y="27"/>
                    <a:pt x="32" y="27"/>
                    <a:pt x="32" y="27"/>
                  </a:cubicBezTo>
                  <a:moveTo>
                    <a:pt x="6" y="0"/>
                  </a:moveTo>
                  <a:cubicBezTo>
                    <a:pt x="0" y="6"/>
                    <a:pt x="0" y="6"/>
                    <a:pt x="0" y="6"/>
                  </a:cubicBezTo>
                  <a:cubicBezTo>
                    <a:pt x="0" y="6"/>
                    <a:pt x="0" y="6"/>
                    <a:pt x="0" y="6"/>
                  </a:cubicBezTo>
                  <a:cubicBezTo>
                    <a:pt x="0" y="6"/>
                    <a:pt x="0" y="6"/>
                    <a:pt x="0" y="6"/>
                  </a:cubicBezTo>
                  <a:cubicBezTo>
                    <a:pt x="6" y="0"/>
                    <a:pt x="6" y="0"/>
                    <a:pt x="6" y="0"/>
                  </a:cubicBezTo>
                  <a:cubicBezTo>
                    <a:pt x="6" y="0"/>
                    <a:pt x="6" y="0"/>
                    <a:pt x="6" y="0"/>
                  </a:cubicBezTo>
                </a:path>
              </a:pathLst>
            </a:custGeom>
            <a:solidFill>
              <a:srgbClr val="8E8E8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6" name="Freeform 84"/>
            <p:cNvSpPr>
              <a:spLocks/>
            </p:cNvSpPr>
            <p:nvPr/>
          </p:nvSpPr>
          <p:spPr bwMode="auto">
            <a:xfrm>
              <a:off x="5100638" y="3325813"/>
              <a:ext cx="120650" cy="120650"/>
            </a:xfrm>
            <a:custGeom>
              <a:avLst/>
              <a:gdLst>
                <a:gd name="T0" fmla="*/ 6 w 32"/>
                <a:gd name="T1" fmla="*/ 0 h 32"/>
                <a:gd name="T2" fmla="*/ 6 w 32"/>
                <a:gd name="T3" fmla="*/ 0 h 32"/>
                <a:gd name="T4" fmla="*/ 6 w 32"/>
                <a:gd name="T5" fmla="*/ 0 h 32"/>
                <a:gd name="T6" fmla="*/ 0 w 32"/>
                <a:gd name="T7" fmla="*/ 6 h 32"/>
                <a:gd name="T8" fmla="*/ 2 w 32"/>
                <a:gd name="T9" fmla="*/ 9 h 32"/>
                <a:gd name="T10" fmla="*/ 23 w 32"/>
                <a:gd name="T11" fmla="*/ 31 h 32"/>
                <a:gd name="T12" fmla="*/ 27 w 32"/>
                <a:gd name="T13" fmla="*/ 32 h 32"/>
                <a:gd name="T14" fmla="*/ 32 w 32"/>
                <a:gd name="T15" fmla="*/ 27 h 32"/>
                <a:gd name="T16" fmla="*/ 28 w 32"/>
                <a:gd name="T17" fmla="*/ 24 h 32"/>
                <a:gd name="T18" fmla="*/ 9 w 32"/>
                <a:gd name="T19" fmla="*/ 5 h 32"/>
                <a:gd name="T20" fmla="*/ 6 w 32"/>
                <a:gd name="T21"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32">
                  <a:moveTo>
                    <a:pt x="6" y="0"/>
                  </a:moveTo>
                  <a:cubicBezTo>
                    <a:pt x="6" y="0"/>
                    <a:pt x="6" y="0"/>
                    <a:pt x="6" y="0"/>
                  </a:cubicBezTo>
                  <a:cubicBezTo>
                    <a:pt x="6" y="0"/>
                    <a:pt x="6" y="0"/>
                    <a:pt x="6" y="0"/>
                  </a:cubicBezTo>
                  <a:cubicBezTo>
                    <a:pt x="0" y="6"/>
                    <a:pt x="0" y="6"/>
                    <a:pt x="0" y="6"/>
                  </a:cubicBezTo>
                  <a:cubicBezTo>
                    <a:pt x="1" y="7"/>
                    <a:pt x="1" y="8"/>
                    <a:pt x="2" y="9"/>
                  </a:cubicBezTo>
                  <a:cubicBezTo>
                    <a:pt x="8" y="18"/>
                    <a:pt x="15" y="25"/>
                    <a:pt x="23" y="31"/>
                  </a:cubicBezTo>
                  <a:cubicBezTo>
                    <a:pt x="24" y="31"/>
                    <a:pt x="26" y="32"/>
                    <a:pt x="27" y="32"/>
                  </a:cubicBezTo>
                  <a:cubicBezTo>
                    <a:pt x="32" y="27"/>
                    <a:pt x="32" y="27"/>
                    <a:pt x="32" y="27"/>
                  </a:cubicBezTo>
                  <a:cubicBezTo>
                    <a:pt x="31" y="26"/>
                    <a:pt x="29" y="25"/>
                    <a:pt x="28" y="24"/>
                  </a:cubicBezTo>
                  <a:cubicBezTo>
                    <a:pt x="20" y="19"/>
                    <a:pt x="14" y="13"/>
                    <a:pt x="9" y="5"/>
                  </a:cubicBezTo>
                  <a:cubicBezTo>
                    <a:pt x="8" y="3"/>
                    <a:pt x="7" y="2"/>
                    <a:pt x="6" y="0"/>
                  </a:cubicBezTo>
                </a:path>
              </a:pathLst>
            </a:custGeom>
            <a:solidFill>
              <a:srgbClr val="2E2E2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7" name="Freeform 85"/>
            <p:cNvSpPr>
              <a:spLocks/>
            </p:cNvSpPr>
            <p:nvPr/>
          </p:nvSpPr>
          <p:spPr bwMode="auto">
            <a:xfrm>
              <a:off x="4487863" y="2562225"/>
              <a:ext cx="225425" cy="400050"/>
            </a:xfrm>
            <a:custGeom>
              <a:avLst/>
              <a:gdLst>
                <a:gd name="T0" fmla="*/ 58 w 60"/>
                <a:gd name="T1" fmla="*/ 56 h 106"/>
                <a:gd name="T2" fmla="*/ 58 w 60"/>
                <a:gd name="T3" fmla="*/ 49 h 106"/>
                <a:gd name="T4" fmla="*/ 49 w 60"/>
                <a:gd name="T5" fmla="*/ 40 h 106"/>
                <a:gd name="T6" fmla="*/ 9 w 60"/>
                <a:gd name="T7" fmla="*/ 2 h 106"/>
                <a:gd name="T8" fmla="*/ 3 w 60"/>
                <a:gd name="T9" fmla="*/ 2 h 106"/>
                <a:gd name="T10" fmla="*/ 3 w 60"/>
                <a:gd name="T11" fmla="*/ 8 h 106"/>
                <a:gd name="T12" fmla="*/ 45 w 60"/>
                <a:gd name="T13" fmla="*/ 49 h 106"/>
                <a:gd name="T14" fmla="*/ 45 w 60"/>
                <a:gd name="T15" fmla="*/ 56 h 106"/>
                <a:gd name="T16" fmla="*/ 2 w 60"/>
                <a:gd name="T17" fmla="*/ 98 h 106"/>
                <a:gd name="T18" fmla="*/ 2 w 60"/>
                <a:gd name="T19" fmla="*/ 105 h 106"/>
                <a:gd name="T20" fmla="*/ 8 w 60"/>
                <a:gd name="T21" fmla="*/ 105 h 106"/>
                <a:gd name="T22" fmla="*/ 48 w 60"/>
                <a:gd name="T23" fmla="*/ 66 h 106"/>
                <a:gd name="T24" fmla="*/ 48 w 60"/>
                <a:gd name="T25" fmla="*/ 65 h 106"/>
                <a:gd name="T26" fmla="*/ 58 w 60"/>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58" y="56"/>
                  </a:moveTo>
                  <a:cubicBezTo>
                    <a:pt x="60" y="54"/>
                    <a:pt x="59" y="51"/>
                    <a:pt x="58" y="49"/>
                  </a:cubicBezTo>
                  <a:cubicBezTo>
                    <a:pt x="49" y="40"/>
                    <a:pt x="49" y="40"/>
                    <a:pt x="49" y="40"/>
                  </a:cubicBezTo>
                  <a:cubicBezTo>
                    <a:pt x="9" y="2"/>
                    <a:pt x="9" y="2"/>
                    <a:pt x="9" y="2"/>
                  </a:cubicBezTo>
                  <a:cubicBezTo>
                    <a:pt x="8" y="0"/>
                    <a:pt x="5" y="0"/>
                    <a:pt x="3" y="2"/>
                  </a:cubicBezTo>
                  <a:cubicBezTo>
                    <a:pt x="1" y="4"/>
                    <a:pt x="1" y="7"/>
                    <a:pt x="3" y="8"/>
                  </a:cubicBezTo>
                  <a:cubicBezTo>
                    <a:pt x="45" y="49"/>
                    <a:pt x="45" y="49"/>
                    <a:pt x="45" y="49"/>
                  </a:cubicBezTo>
                  <a:cubicBezTo>
                    <a:pt x="46" y="51"/>
                    <a:pt x="46" y="54"/>
                    <a:pt x="45" y="56"/>
                  </a:cubicBezTo>
                  <a:cubicBezTo>
                    <a:pt x="2" y="98"/>
                    <a:pt x="2" y="98"/>
                    <a:pt x="2" y="98"/>
                  </a:cubicBezTo>
                  <a:cubicBezTo>
                    <a:pt x="0" y="100"/>
                    <a:pt x="0" y="103"/>
                    <a:pt x="2" y="105"/>
                  </a:cubicBezTo>
                  <a:cubicBezTo>
                    <a:pt x="4" y="106"/>
                    <a:pt x="7" y="106"/>
                    <a:pt x="8" y="105"/>
                  </a:cubicBezTo>
                  <a:cubicBezTo>
                    <a:pt x="48" y="66"/>
                    <a:pt x="48" y="66"/>
                    <a:pt x="48" y="66"/>
                  </a:cubicBezTo>
                  <a:cubicBezTo>
                    <a:pt x="48" y="65"/>
                    <a:pt x="48" y="65"/>
                    <a:pt x="48" y="65"/>
                  </a:cubicBezTo>
                  <a:lnTo>
                    <a:pt x="58"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8" name="Freeform 86"/>
            <p:cNvSpPr>
              <a:spLocks/>
            </p:cNvSpPr>
            <p:nvPr/>
          </p:nvSpPr>
          <p:spPr bwMode="auto">
            <a:xfrm>
              <a:off x="4019550" y="2562225"/>
              <a:ext cx="220663" cy="400050"/>
            </a:xfrm>
            <a:custGeom>
              <a:avLst/>
              <a:gdLst>
                <a:gd name="T0" fmla="*/ 1 w 59"/>
                <a:gd name="T1" fmla="*/ 56 h 106"/>
                <a:gd name="T2" fmla="*/ 1 w 59"/>
                <a:gd name="T3" fmla="*/ 49 h 106"/>
                <a:gd name="T4" fmla="*/ 10 w 59"/>
                <a:gd name="T5" fmla="*/ 40 h 106"/>
                <a:gd name="T6" fmla="*/ 50 w 59"/>
                <a:gd name="T7" fmla="*/ 2 h 106"/>
                <a:gd name="T8" fmla="*/ 56 w 59"/>
                <a:gd name="T9" fmla="*/ 2 h 106"/>
                <a:gd name="T10" fmla="*/ 56 w 59"/>
                <a:gd name="T11" fmla="*/ 8 h 106"/>
                <a:gd name="T12" fmla="*/ 16 w 59"/>
                <a:gd name="T13" fmla="*/ 49 h 106"/>
                <a:gd name="T14" fmla="*/ 16 w 59"/>
                <a:gd name="T15" fmla="*/ 56 h 106"/>
                <a:gd name="T16" fmla="*/ 57 w 59"/>
                <a:gd name="T17" fmla="*/ 98 h 106"/>
                <a:gd name="T18" fmla="*/ 57 w 59"/>
                <a:gd name="T19" fmla="*/ 105 h 106"/>
                <a:gd name="T20" fmla="*/ 51 w 59"/>
                <a:gd name="T21" fmla="*/ 105 h 106"/>
                <a:gd name="T22" fmla="*/ 11 w 59"/>
                <a:gd name="T23" fmla="*/ 66 h 106"/>
                <a:gd name="T24" fmla="*/ 10 w 59"/>
                <a:gd name="T25" fmla="*/ 66 h 106"/>
                <a:gd name="T26" fmla="*/ 1 w 59"/>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1" y="56"/>
                  </a:moveTo>
                  <a:cubicBezTo>
                    <a:pt x="0" y="54"/>
                    <a:pt x="0" y="51"/>
                    <a:pt x="1" y="49"/>
                  </a:cubicBezTo>
                  <a:cubicBezTo>
                    <a:pt x="10" y="40"/>
                    <a:pt x="10" y="40"/>
                    <a:pt x="10" y="40"/>
                  </a:cubicBezTo>
                  <a:cubicBezTo>
                    <a:pt x="50" y="2"/>
                    <a:pt x="50" y="2"/>
                    <a:pt x="50" y="2"/>
                  </a:cubicBezTo>
                  <a:cubicBezTo>
                    <a:pt x="52" y="0"/>
                    <a:pt x="54" y="0"/>
                    <a:pt x="56" y="2"/>
                  </a:cubicBezTo>
                  <a:cubicBezTo>
                    <a:pt x="58" y="4"/>
                    <a:pt x="59" y="7"/>
                    <a:pt x="56" y="8"/>
                  </a:cubicBezTo>
                  <a:cubicBezTo>
                    <a:pt x="16" y="49"/>
                    <a:pt x="16" y="49"/>
                    <a:pt x="16" y="49"/>
                  </a:cubicBezTo>
                  <a:cubicBezTo>
                    <a:pt x="14" y="51"/>
                    <a:pt x="14" y="54"/>
                    <a:pt x="16" y="56"/>
                  </a:cubicBezTo>
                  <a:cubicBezTo>
                    <a:pt x="57" y="98"/>
                    <a:pt x="57" y="98"/>
                    <a:pt x="57" y="98"/>
                  </a:cubicBezTo>
                  <a:cubicBezTo>
                    <a:pt x="59" y="100"/>
                    <a:pt x="59" y="103"/>
                    <a:pt x="57" y="105"/>
                  </a:cubicBezTo>
                  <a:cubicBezTo>
                    <a:pt x="55" y="106"/>
                    <a:pt x="52" y="106"/>
                    <a:pt x="51" y="105"/>
                  </a:cubicBezTo>
                  <a:cubicBezTo>
                    <a:pt x="11" y="66"/>
                    <a:pt x="11" y="66"/>
                    <a:pt x="11" y="66"/>
                  </a:cubicBezTo>
                  <a:cubicBezTo>
                    <a:pt x="10" y="66"/>
                    <a:pt x="10" y="66"/>
                    <a:pt x="10" y="66"/>
                  </a:cubicBezTo>
                  <a:lnTo>
                    <a:pt x="1"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9" name="Freeform 87"/>
            <p:cNvSpPr>
              <a:spLocks/>
            </p:cNvSpPr>
            <p:nvPr/>
          </p:nvSpPr>
          <p:spPr bwMode="auto">
            <a:xfrm>
              <a:off x="4210050" y="2449513"/>
              <a:ext cx="327025" cy="638175"/>
            </a:xfrm>
            <a:custGeom>
              <a:avLst/>
              <a:gdLst>
                <a:gd name="T0" fmla="*/ 204 w 206"/>
                <a:gd name="T1" fmla="*/ 0 h 402"/>
                <a:gd name="T2" fmla="*/ 71 w 206"/>
                <a:gd name="T3" fmla="*/ 0 h 402"/>
                <a:gd name="T4" fmla="*/ 0 w 206"/>
                <a:gd name="T5" fmla="*/ 202 h 402"/>
                <a:gd name="T6" fmla="*/ 88 w 206"/>
                <a:gd name="T7" fmla="*/ 202 h 402"/>
                <a:gd name="T8" fmla="*/ 19 w 206"/>
                <a:gd name="T9" fmla="*/ 402 h 402"/>
                <a:gd name="T10" fmla="*/ 206 w 206"/>
                <a:gd name="T11" fmla="*/ 136 h 402"/>
                <a:gd name="T12" fmla="*/ 116 w 206"/>
                <a:gd name="T13" fmla="*/ 136 h 402"/>
                <a:gd name="T14" fmla="*/ 204 w 206"/>
                <a:gd name="T15" fmla="*/ 0 h 4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2">
                  <a:moveTo>
                    <a:pt x="204" y="0"/>
                  </a:moveTo>
                  <a:lnTo>
                    <a:pt x="71" y="0"/>
                  </a:lnTo>
                  <a:lnTo>
                    <a:pt x="0" y="202"/>
                  </a:lnTo>
                  <a:lnTo>
                    <a:pt x="88" y="202"/>
                  </a:lnTo>
                  <a:lnTo>
                    <a:pt x="19" y="402"/>
                  </a:lnTo>
                  <a:lnTo>
                    <a:pt x="206" y="136"/>
                  </a:lnTo>
                  <a:lnTo>
                    <a:pt x="116" y="136"/>
                  </a:lnTo>
                  <a:lnTo>
                    <a:pt x="204"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0" name="Freeform 88"/>
            <p:cNvSpPr>
              <a:spLocks/>
            </p:cNvSpPr>
            <p:nvPr/>
          </p:nvSpPr>
          <p:spPr bwMode="auto">
            <a:xfrm>
              <a:off x="4210050" y="2449513"/>
              <a:ext cx="327025" cy="638175"/>
            </a:xfrm>
            <a:custGeom>
              <a:avLst/>
              <a:gdLst>
                <a:gd name="T0" fmla="*/ 204 w 206"/>
                <a:gd name="T1" fmla="*/ 0 h 402"/>
                <a:gd name="T2" fmla="*/ 71 w 206"/>
                <a:gd name="T3" fmla="*/ 0 h 402"/>
                <a:gd name="T4" fmla="*/ 0 w 206"/>
                <a:gd name="T5" fmla="*/ 202 h 402"/>
                <a:gd name="T6" fmla="*/ 88 w 206"/>
                <a:gd name="T7" fmla="*/ 202 h 402"/>
                <a:gd name="T8" fmla="*/ 19 w 206"/>
                <a:gd name="T9" fmla="*/ 402 h 402"/>
                <a:gd name="T10" fmla="*/ 206 w 206"/>
                <a:gd name="T11" fmla="*/ 136 h 402"/>
                <a:gd name="T12" fmla="*/ 116 w 206"/>
                <a:gd name="T13" fmla="*/ 136 h 402"/>
                <a:gd name="T14" fmla="*/ 204 w 206"/>
                <a:gd name="T15" fmla="*/ 0 h 4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2">
                  <a:moveTo>
                    <a:pt x="204" y="0"/>
                  </a:moveTo>
                  <a:lnTo>
                    <a:pt x="71" y="0"/>
                  </a:lnTo>
                  <a:lnTo>
                    <a:pt x="0" y="202"/>
                  </a:lnTo>
                  <a:lnTo>
                    <a:pt x="88" y="202"/>
                  </a:lnTo>
                  <a:lnTo>
                    <a:pt x="19" y="402"/>
                  </a:lnTo>
                  <a:lnTo>
                    <a:pt x="206" y="136"/>
                  </a:lnTo>
                  <a:lnTo>
                    <a:pt x="116" y="136"/>
                  </a:lnTo>
                  <a:lnTo>
                    <a:pt x="20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1" name="Freeform 89"/>
            <p:cNvSpPr>
              <a:spLocks/>
            </p:cNvSpPr>
            <p:nvPr/>
          </p:nvSpPr>
          <p:spPr bwMode="auto">
            <a:xfrm>
              <a:off x="4240213" y="2449513"/>
              <a:ext cx="296863" cy="638175"/>
            </a:xfrm>
            <a:custGeom>
              <a:avLst/>
              <a:gdLst>
                <a:gd name="T0" fmla="*/ 185 w 187"/>
                <a:gd name="T1" fmla="*/ 0 h 402"/>
                <a:gd name="T2" fmla="*/ 116 w 187"/>
                <a:gd name="T3" fmla="*/ 0 h 402"/>
                <a:gd name="T4" fmla="*/ 43 w 187"/>
                <a:gd name="T5" fmla="*/ 169 h 402"/>
                <a:gd name="T6" fmla="*/ 128 w 187"/>
                <a:gd name="T7" fmla="*/ 169 h 402"/>
                <a:gd name="T8" fmla="*/ 0 w 187"/>
                <a:gd name="T9" fmla="*/ 402 h 402"/>
                <a:gd name="T10" fmla="*/ 187 w 187"/>
                <a:gd name="T11" fmla="*/ 136 h 402"/>
                <a:gd name="T12" fmla="*/ 97 w 187"/>
                <a:gd name="T13" fmla="*/ 136 h 402"/>
                <a:gd name="T14" fmla="*/ 185 w 187"/>
                <a:gd name="T15" fmla="*/ 0 h 4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2">
                  <a:moveTo>
                    <a:pt x="185" y="0"/>
                  </a:moveTo>
                  <a:lnTo>
                    <a:pt x="116" y="0"/>
                  </a:lnTo>
                  <a:lnTo>
                    <a:pt x="43" y="169"/>
                  </a:lnTo>
                  <a:lnTo>
                    <a:pt x="128" y="169"/>
                  </a:lnTo>
                  <a:lnTo>
                    <a:pt x="0" y="402"/>
                  </a:lnTo>
                  <a:lnTo>
                    <a:pt x="187" y="136"/>
                  </a:lnTo>
                  <a:lnTo>
                    <a:pt x="97" y="136"/>
                  </a:lnTo>
                  <a:lnTo>
                    <a:pt x="185"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2" name="Freeform 90"/>
            <p:cNvSpPr>
              <a:spLocks/>
            </p:cNvSpPr>
            <p:nvPr/>
          </p:nvSpPr>
          <p:spPr bwMode="auto">
            <a:xfrm>
              <a:off x="4240213" y="2449513"/>
              <a:ext cx="296863" cy="638175"/>
            </a:xfrm>
            <a:custGeom>
              <a:avLst/>
              <a:gdLst>
                <a:gd name="T0" fmla="*/ 185 w 187"/>
                <a:gd name="T1" fmla="*/ 0 h 402"/>
                <a:gd name="T2" fmla="*/ 116 w 187"/>
                <a:gd name="T3" fmla="*/ 0 h 402"/>
                <a:gd name="T4" fmla="*/ 43 w 187"/>
                <a:gd name="T5" fmla="*/ 169 h 402"/>
                <a:gd name="T6" fmla="*/ 128 w 187"/>
                <a:gd name="T7" fmla="*/ 169 h 402"/>
                <a:gd name="T8" fmla="*/ 0 w 187"/>
                <a:gd name="T9" fmla="*/ 402 h 402"/>
                <a:gd name="T10" fmla="*/ 187 w 187"/>
                <a:gd name="T11" fmla="*/ 136 h 402"/>
                <a:gd name="T12" fmla="*/ 97 w 187"/>
                <a:gd name="T13" fmla="*/ 136 h 402"/>
                <a:gd name="T14" fmla="*/ 185 w 187"/>
                <a:gd name="T15" fmla="*/ 0 h 4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2">
                  <a:moveTo>
                    <a:pt x="185" y="0"/>
                  </a:moveTo>
                  <a:lnTo>
                    <a:pt x="116" y="0"/>
                  </a:lnTo>
                  <a:lnTo>
                    <a:pt x="43" y="169"/>
                  </a:lnTo>
                  <a:lnTo>
                    <a:pt x="128" y="169"/>
                  </a:lnTo>
                  <a:lnTo>
                    <a:pt x="0" y="402"/>
                  </a:lnTo>
                  <a:lnTo>
                    <a:pt x="187" y="136"/>
                  </a:lnTo>
                  <a:lnTo>
                    <a:pt x="97" y="136"/>
                  </a:lnTo>
                  <a:lnTo>
                    <a:pt x="18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7" name="Rectangle 95"/>
            <p:cNvSpPr>
              <a:spLocks noChangeArrowheads="1"/>
            </p:cNvSpPr>
            <p:nvPr/>
          </p:nvSpPr>
          <p:spPr bwMode="auto">
            <a:xfrm>
              <a:off x="4800600" y="4154488"/>
              <a:ext cx="2208213" cy="293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Find and clean invalid data</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03" name="Freeform 101"/>
            <p:cNvSpPr>
              <a:spLocks noEditPoints="1"/>
            </p:cNvSpPr>
            <p:nvPr/>
          </p:nvSpPr>
          <p:spPr bwMode="auto">
            <a:xfrm>
              <a:off x="4041775" y="2435225"/>
              <a:ext cx="3522663" cy="1660525"/>
            </a:xfrm>
            <a:custGeom>
              <a:avLst/>
              <a:gdLst>
                <a:gd name="T0" fmla="*/ 177 w 938"/>
                <a:gd name="T1" fmla="*/ 11 h 440"/>
                <a:gd name="T2" fmla="*/ 214 w 938"/>
                <a:gd name="T3" fmla="*/ 8 h 440"/>
                <a:gd name="T4" fmla="*/ 245 w 938"/>
                <a:gd name="T5" fmla="*/ 0 h 440"/>
                <a:gd name="T6" fmla="*/ 283 w 938"/>
                <a:gd name="T7" fmla="*/ 0 h 440"/>
                <a:gd name="T8" fmla="*/ 313 w 938"/>
                <a:gd name="T9" fmla="*/ 8 h 440"/>
                <a:gd name="T10" fmla="*/ 374 w 938"/>
                <a:gd name="T11" fmla="*/ 0 h 440"/>
                <a:gd name="T12" fmla="*/ 397 w 938"/>
                <a:gd name="T13" fmla="*/ 8 h 440"/>
                <a:gd name="T14" fmla="*/ 428 w 938"/>
                <a:gd name="T15" fmla="*/ 0 h 440"/>
                <a:gd name="T16" fmla="*/ 466 w 938"/>
                <a:gd name="T17" fmla="*/ 0 h 440"/>
                <a:gd name="T18" fmla="*/ 496 w 938"/>
                <a:gd name="T19" fmla="*/ 8 h 440"/>
                <a:gd name="T20" fmla="*/ 557 w 938"/>
                <a:gd name="T21" fmla="*/ 0 h 440"/>
                <a:gd name="T22" fmla="*/ 580 w 938"/>
                <a:gd name="T23" fmla="*/ 8 h 440"/>
                <a:gd name="T24" fmla="*/ 610 w 938"/>
                <a:gd name="T25" fmla="*/ 0 h 440"/>
                <a:gd name="T26" fmla="*/ 648 w 938"/>
                <a:gd name="T27" fmla="*/ 0 h 440"/>
                <a:gd name="T28" fmla="*/ 679 w 938"/>
                <a:gd name="T29" fmla="*/ 8 h 440"/>
                <a:gd name="T30" fmla="*/ 740 w 938"/>
                <a:gd name="T31" fmla="*/ 1 h 440"/>
                <a:gd name="T32" fmla="*/ 761 w 938"/>
                <a:gd name="T33" fmla="*/ 11 h 440"/>
                <a:gd name="T34" fmla="*/ 793 w 938"/>
                <a:gd name="T35" fmla="*/ 12 h 440"/>
                <a:gd name="T36" fmla="*/ 828 w 938"/>
                <a:gd name="T37" fmla="*/ 27 h 440"/>
                <a:gd name="T38" fmla="*/ 849 w 938"/>
                <a:gd name="T39" fmla="*/ 50 h 440"/>
                <a:gd name="T40" fmla="*/ 897 w 938"/>
                <a:gd name="T41" fmla="*/ 89 h 440"/>
                <a:gd name="T42" fmla="*/ 903 w 938"/>
                <a:gd name="T43" fmla="*/ 112 h 440"/>
                <a:gd name="T44" fmla="*/ 923 w 938"/>
                <a:gd name="T45" fmla="*/ 136 h 440"/>
                <a:gd name="T46" fmla="*/ 934 w 938"/>
                <a:gd name="T47" fmla="*/ 173 h 440"/>
                <a:gd name="T48" fmla="*/ 938 w 938"/>
                <a:gd name="T49" fmla="*/ 204 h 440"/>
                <a:gd name="T50" fmla="*/ 930 w 938"/>
                <a:gd name="T51" fmla="*/ 242 h 440"/>
                <a:gd name="T52" fmla="*/ 933 w 938"/>
                <a:gd name="T53" fmla="*/ 273 h 440"/>
                <a:gd name="T54" fmla="*/ 921 w 938"/>
                <a:gd name="T55" fmla="*/ 310 h 440"/>
                <a:gd name="T56" fmla="*/ 900 w 938"/>
                <a:gd name="T57" fmla="*/ 333 h 440"/>
                <a:gd name="T58" fmla="*/ 867 w 938"/>
                <a:gd name="T59" fmla="*/ 385 h 440"/>
                <a:gd name="T60" fmla="*/ 844 w 938"/>
                <a:gd name="T61" fmla="*/ 393 h 440"/>
                <a:gd name="T62" fmla="*/ 823 w 938"/>
                <a:gd name="T63" fmla="*/ 416 h 440"/>
                <a:gd name="T64" fmla="*/ 787 w 938"/>
                <a:gd name="T65" fmla="*/ 430 h 440"/>
                <a:gd name="T66" fmla="*/ 755 w 938"/>
                <a:gd name="T67" fmla="*/ 430 h 440"/>
                <a:gd name="T68" fmla="*/ 718 w 938"/>
                <a:gd name="T69" fmla="*/ 432 h 440"/>
                <a:gd name="T70" fmla="*/ 688 w 938"/>
                <a:gd name="T71" fmla="*/ 440 h 440"/>
                <a:gd name="T72" fmla="*/ 650 w 938"/>
                <a:gd name="T73" fmla="*/ 440 h 440"/>
                <a:gd name="T74" fmla="*/ 619 w 938"/>
                <a:gd name="T75" fmla="*/ 432 h 440"/>
                <a:gd name="T76" fmla="*/ 558 w 938"/>
                <a:gd name="T77" fmla="*/ 440 h 440"/>
                <a:gd name="T78" fmla="*/ 535 w 938"/>
                <a:gd name="T79" fmla="*/ 432 h 440"/>
                <a:gd name="T80" fmla="*/ 505 w 938"/>
                <a:gd name="T81" fmla="*/ 440 h 440"/>
                <a:gd name="T82" fmla="*/ 467 w 938"/>
                <a:gd name="T83" fmla="*/ 440 h 440"/>
                <a:gd name="T84" fmla="*/ 437 w 938"/>
                <a:gd name="T85" fmla="*/ 432 h 440"/>
                <a:gd name="T86" fmla="*/ 376 w 938"/>
                <a:gd name="T87" fmla="*/ 440 h 440"/>
                <a:gd name="T88" fmla="*/ 353 w 938"/>
                <a:gd name="T89" fmla="*/ 432 h 440"/>
                <a:gd name="T90" fmla="*/ 322 w 938"/>
                <a:gd name="T91" fmla="*/ 440 h 440"/>
                <a:gd name="T92" fmla="*/ 284 w 938"/>
                <a:gd name="T93" fmla="*/ 440 h 440"/>
                <a:gd name="T94" fmla="*/ 254 w 938"/>
                <a:gd name="T95" fmla="*/ 432 h 440"/>
                <a:gd name="T96" fmla="*/ 193 w 938"/>
                <a:gd name="T97" fmla="*/ 439 h 440"/>
                <a:gd name="T98" fmla="*/ 171 w 938"/>
                <a:gd name="T99" fmla="*/ 428 h 440"/>
                <a:gd name="T100" fmla="*/ 140 w 938"/>
                <a:gd name="T101" fmla="*/ 427 h 440"/>
                <a:gd name="T102" fmla="*/ 105 w 938"/>
                <a:gd name="T103" fmla="*/ 410 h 440"/>
                <a:gd name="T104" fmla="*/ 85 w 938"/>
                <a:gd name="T105" fmla="*/ 386 h 440"/>
                <a:gd name="T106" fmla="*/ 38 w 938"/>
                <a:gd name="T107" fmla="*/ 347 h 440"/>
                <a:gd name="T108" fmla="*/ 33 w 938"/>
                <a:gd name="T109" fmla="*/ 323 h 440"/>
                <a:gd name="T110" fmla="*/ 13 w 938"/>
                <a:gd name="T111" fmla="*/ 299 h 440"/>
                <a:gd name="T112" fmla="*/ 3 w 938"/>
                <a:gd name="T113" fmla="*/ 261 h 440"/>
                <a:gd name="T114" fmla="*/ 0 w 938"/>
                <a:gd name="T115" fmla="*/ 231 h 440"/>
                <a:gd name="T116" fmla="*/ 9 w 938"/>
                <a:gd name="T117" fmla="*/ 193 h 440"/>
                <a:gd name="T118" fmla="*/ 7 w 938"/>
                <a:gd name="T119" fmla="*/ 162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938" h="440">
                  <a:moveTo>
                    <a:pt x="168" y="5"/>
                  </a:moveTo>
                  <a:cubicBezTo>
                    <a:pt x="163" y="6"/>
                    <a:pt x="158" y="8"/>
                    <a:pt x="153" y="9"/>
                  </a:cubicBezTo>
                  <a:cubicBezTo>
                    <a:pt x="156" y="16"/>
                    <a:pt x="156" y="16"/>
                    <a:pt x="156" y="16"/>
                  </a:cubicBezTo>
                  <a:cubicBezTo>
                    <a:pt x="160" y="15"/>
                    <a:pt x="165" y="14"/>
                    <a:pt x="170" y="13"/>
                  </a:cubicBezTo>
                  <a:cubicBezTo>
                    <a:pt x="168" y="5"/>
                    <a:pt x="168" y="5"/>
                    <a:pt x="168" y="5"/>
                  </a:cubicBezTo>
                  <a:close/>
                  <a:moveTo>
                    <a:pt x="191" y="1"/>
                  </a:moveTo>
                  <a:cubicBezTo>
                    <a:pt x="186" y="2"/>
                    <a:pt x="181" y="3"/>
                    <a:pt x="176" y="4"/>
                  </a:cubicBezTo>
                  <a:cubicBezTo>
                    <a:pt x="177" y="11"/>
                    <a:pt x="177" y="11"/>
                    <a:pt x="177" y="11"/>
                  </a:cubicBezTo>
                  <a:cubicBezTo>
                    <a:pt x="182" y="10"/>
                    <a:pt x="187" y="10"/>
                    <a:pt x="192" y="9"/>
                  </a:cubicBezTo>
                  <a:cubicBezTo>
                    <a:pt x="191" y="1"/>
                    <a:pt x="191" y="1"/>
                    <a:pt x="191" y="1"/>
                  </a:cubicBezTo>
                  <a:close/>
                  <a:moveTo>
                    <a:pt x="214" y="0"/>
                  </a:moveTo>
                  <a:cubicBezTo>
                    <a:pt x="214" y="0"/>
                    <a:pt x="214" y="0"/>
                    <a:pt x="214" y="0"/>
                  </a:cubicBezTo>
                  <a:cubicBezTo>
                    <a:pt x="209" y="0"/>
                    <a:pt x="204" y="0"/>
                    <a:pt x="199" y="1"/>
                  </a:cubicBezTo>
                  <a:cubicBezTo>
                    <a:pt x="200" y="8"/>
                    <a:pt x="200" y="8"/>
                    <a:pt x="200" y="8"/>
                  </a:cubicBezTo>
                  <a:cubicBezTo>
                    <a:pt x="204" y="8"/>
                    <a:pt x="209" y="8"/>
                    <a:pt x="214" y="8"/>
                  </a:cubicBezTo>
                  <a:cubicBezTo>
                    <a:pt x="214" y="8"/>
                    <a:pt x="214" y="8"/>
                    <a:pt x="214" y="8"/>
                  </a:cubicBezTo>
                  <a:cubicBezTo>
                    <a:pt x="214" y="0"/>
                    <a:pt x="214" y="0"/>
                    <a:pt x="214" y="0"/>
                  </a:cubicBezTo>
                  <a:close/>
                  <a:moveTo>
                    <a:pt x="237" y="0"/>
                  </a:moveTo>
                  <a:cubicBezTo>
                    <a:pt x="222" y="0"/>
                    <a:pt x="222" y="0"/>
                    <a:pt x="222" y="0"/>
                  </a:cubicBezTo>
                  <a:cubicBezTo>
                    <a:pt x="222" y="8"/>
                    <a:pt x="222" y="8"/>
                    <a:pt x="222" y="8"/>
                  </a:cubicBezTo>
                  <a:cubicBezTo>
                    <a:pt x="237" y="8"/>
                    <a:pt x="237" y="8"/>
                    <a:pt x="237" y="8"/>
                  </a:cubicBezTo>
                  <a:lnTo>
                    <a:pt x="237" y="0"/>
                  </a:lnTo>
                  <a:close/>
                  <a:moveTo>
                    <a:pt x="260" y="0"/>
                  </a:moveTo>
                  <a:cubicBezTo>
                    <a:pt x="245" y="0"/>
                    <a:pt x="245" y="0"/>
                    <a:pt x="245" y="0"/>
                  </a:cubicBezTo>
                  <a:cubicBezTo>
                    <a:pt x="245" y="8"/>
                    <a:pt x="245" y="8"/>
                    <a:pt x="245" y="8"/>
                  </a:cubicBezTo>
                  <a:cubicBezTo>
                    <a:pt x="260" y="8"/>
                    <a:pt x="260" y="8"/>
                    <a:pt x="260" y="8"/>
                  </a:cubicBezTo>
                  <a:lnTo>
                    <a:pt x="260" y="0"/>
                  </a:lnTo>
                  <a:close/>
                  <a:moveTo>
                    <a:pt x="283" y="0"/>
                  </a:moveTo>
                  <a:cubicBezTo>
                    <a:pt x="268" y="0"/>
                    <a:pt x="268" y="0"/>
                    <a:pt x="268" y="0"/>
                  </a:cubicBezTo>
                  <a:cubicBezTo>
                    <a:pt x="268" y="8"/>
                    <a:pt x="268" y="8"/>
                    <a:pt x="268" y="8"/>
                  </a:cubicBezTo>
                  <a:cubicBezTo>
                    <a:pt x="283" y="8"/>
                    <a:pt x="283" y="8"/>
                    <a:pt x="283" y="8"/>
                  </a:cubicBezTo>
                  <a:lnTo>
                    <a:pt x="283" y="0"/>
                  </a:lnTo>
                  <a:close/>
                  <a:moveTo>
                    <a:pt x="306" y="0"/>
                  </a:moveTo>
                  <a:cubicBezTo>
                    <a:pt x="291" y="0"/>
                    <a:pt x="291" y="0"/>
                    <a:pt x="291" y="0"/>
                  </a:cubicBezTo>
                  <a:cubicBezTo>
                    <a:pt x="291" y="8"/>
                    <a:pt x="291" y="8"/>
                    <a:pt x="291" y="8"/>
                  </a:cubicBezTo>
                  <a:cubicBezTo>
                    <a:pt x="306" y="8"/>
                    <a:pt x="306" y="8"/>
                    <a:pt x="306" y="8"/>
                  </a:cubicBezTo>
                  <a:lnTo>
                    <a:pt x="306" y="0"/>
                  </a:lnTo>
                  <a:close/>
                  <a:moveTo>
                    <a:pt x="329" y="0"/>
                  </a:moveTo>
                  <a:cubicBezTo>
                    <a:pt x="313" y="0"/>
                    <a:pt x="313" y="0"/>
                    <a:pt x="313" y="0"/>
                  </a:cubicBezTo>
                  <a:cubicBezTo>
                    <a:pt x="313" y="8"/>
                    <a:pt x="313" y="8"/>
                    <a:pt x="313" y="8"/>
                  </a:cubicBezTo>
                  <a:cubicBezTo>
                    <a:pt x="329" y="8"/>
                    <a:pt x="329" y="8"/>
                    <a:pt x="329" y="8"/>
                  </a:cubicBezTo>
                  <a:lnTo>
                    <a:pt x="329" y="0"/>
                  </a:lnTo>
                  <a:close/>
                  <a:moveTo>
                    <a:pt x="351" y="0"/>
                  </a:moveTo>
                  <a:cubicBezTo>
                    <a:pt x="336" y="0"/>
                    <a:pt x="336" y="0"/>
                    <a:pt x="336" y="0"/>
                  </a:cubicBezTo>
                  <a:cubicBezTo>
                    <a:pt x="336" y="8"/>
                    <a:pt x="336" y="8"/>
                    <a:pt x="336" y="8"/>
                  </a:cubicBezTo>
                  <a:cubicBezTo>
                    <a:pt x="351" y="8"/>
                    <a:pt x="351" y="8"/>
                    <a:pt x="351" y="8"/>
                  </a:cubicBezTo>
                  <a:lnTo>
                    <a:pt x="351" y="0"/>
                  </a:lnTo>
                  <a:close/>
                  <a:moveTo>
                    <a:pt x="374" y="0"/>
                  </a:moveTo>
                  <a:cubicBezTo>
                    <a:pt x="359" y="0"/>
                    <a:pt x="359" y="0"/>
                    <a:pt x="359" y="0"/>
                  </a:cubicBezTo>
                  <a:cubicBezTo>
                    <a:pt x="359" y="8"/>
                    <a:pt x="359" y="8"/>
                    <a:pt x="359" y="8"/>
                  </a:cubicBezTo>
                  <a:cubicBezTo>
                    <a:pt x="374" y="8"/>
                    <a:pt x="374" y="8"/>
                    <a:pt x="374" y="8"/>
                  </a:cubicBezTo>
                  <a:lnTo>
                    <a:pt x="374" y="0"/>
                  </a:lnTo>
                  <a:close/>
                  <a:moveTo>
                    <a:pt x="397" y="0"/>
                  </a:moveTo>
                  <a:cubicBezTo>
                    <a:pt x="382" y="0"/>
                    <a:pt x="382" y="0"/>
                    <a:pt x="382" y="0"/>
                  </a:cubicBezTo>
                  <a:cubicBezTo>
                    <a:pt x="382" y="8"/>
                    <a:pt x="382" y="8"/>
                    <a:pt x="382" y="8"/>
                  </a:cubicBezTo>
                  <a:cubicBezTo>
                    <a:pt x="397" y="8"/>
                    <a:pt x="397" y="8"/>
                    <a:pt x="397" y="8"/>
                  </a:cubicBezTo>
                  <a:lnTo>
                    <a:pt x="397" y="0"/>
                  </a:lnTo>
                  <a:close/>
                  <a:moveTo>
                    <a:pt x="420" y="0"/>
                  </a:moveTo>
                  <a:cubicBezTo>
                    <a:pt x="405" y="0"/>
                    <a:pt x="405" y="0"/>
                    <a:pt x="405" y="0"/>
                  </a:cubicBezTo>
                  <a:cubicBezTo>
                    <a:pt x="405" y="8"/>
                    <a:pt x="405" y="8"/>
                    <a:pt x="405" y="8"/>
                  </a:cubicBezTo>
                  <a:cubicBezTo>
                    <a:pt x="420" y="8"/>
                    <a:pt x="420" y="8"/>
                    <a:pt x="420" y="8"/>
                  </a:cubicBezTo>
                  <a:lnTo>
                    <a:pt x="420" y="0"/>
                  </a:lnTo>
                  <a:close/>
                  <a:moveTo>
                    <a:pt x="443" y="0"/>
                  </a:moveTo>
                  <a:cubicBezTo>
                    <a:pt x="428" y="0"/>
                    <a:pt x="428" y="0"/>
                    <a:pt x="428" y="0"/>
                  </a:cubicBezTo>
                  <a:cubicBezTo>
                    <a:pt x="428" y="8"/>
                    <a:pt x="428" y="8"/>
                    <a:pt x="428" y="8"/>
                  </a:cubicBezTo>
                  <a:cubicBezTo>
                    <a:pt x="443" y="8"/>
                    <a:pt x="443" y="8"/>
                    <a:pt x="443" y="8"/>
                  </a:cubicBezTo>
                  <a:lnTo>
                    <a:pt x="443" y="0"/>
                  </a:lnTo>
                  <a:close/>
                  <a:moveTo>
                    <a:pt x="466" y="0"/>
                  </a:moveTo>
                  <a:cubicBezTo>
                    <a:pt x="450" y="0"/>
                    <a:pt x="450" y="0"/>
                    <a:pt x="450" y="0"/>
                  </a:cubicBezTo>
                  <a:cubicBezTo>
                    <a:pt x="450" y="8"/>
                    <a:pt x="450" y="8"/>
                    <a:pt x="450" y="8"/>
                  </a:cubicBezTo>
                  <a:cubicBezTo>
                    <a:pt x="466" y="8"/>
                    <a:pt x="466" y="8"/>
                    <a:pt x="466" y="8"/>
                  </a:cubicBezTo>
                  <a:lnTo>
                    <a:pt x="466" y="0"/>
                  </a:lnTo>
                  <a:close/>
                  <a:moveTo>
                    <a:pt x="488" y="0"/>
                  </a:moveTo>
                  <a:cubicBezTo>
                    <a:pt x="473" y="0"/>
                    <a:pt x="473" y="0"/>
                    <a:pt x="473" y="0"/>
                  </a:cubicBezTo>
                  <a:cubicBezTo>
                    <a:pt x="473" y="8"/>
                    <a:pt x="473" y="8"/>
                    <a:pt x="473" y="8"/>
                  </a:cubicBezTo>
                  <a:cubicBezTo>
                    <a:pt x="488" y="8"/>
                    <a:pt x="488" y="8"/>
                    <a:pt x="488" y="8"/>
                  </a:cubicBezTo>
                  <a:lnTo>
                    <a:pt x="488" y="0"/>
                  </a:lnTo>
                  <a:close/>
                  <a:moveTo>
                    <a:pt x="511" y="0"/>
                  </a:moveTo>
                  <a:cubicBezTo>
                    <a:pt x="496" y="0"/>
                    <a:pt x="496" y="0"/>
                    <a:pt x="496" y="0"/>
                  </a:cubicBezTo>
                  <a:cubicBezTo>
                    <a:pt x="496" y="8"/>
                    <a:pt x="496" y="8"/>
                    <a:pt x="496" y="8"/>
                  </a:cubicBezTo>
                  <a:cubicBezTo>
                    <a:pt x="511" y="8"/>
                    <a:pt x="511" y="8"/>
                    <a:pt x="511" y="8"/>
                  </a:cubicBezTo>
                  <a:lnTo>
                    <a:pt x="511" y="0"/>
                  </a:lnTo>
                  <a:close/>
                  <a:moveTo>
                    <a:pt x="534" y="0"/>
                  </a:moveTo>
                  <a:cubicBezTo>
                    <a:pt x="519" y="0"/>
                    <a:pt x="519" y="0"/>
                    <a:pt x="519" y="0"/>
                  </a:cubicBezTo>
                  <a:cubicBezTo>
                    <a:pt x="519" y="8"/>
                    <a:pt x="519" y="8"/>
                    <a:pt x="519" y="8"/>
                  </a:cubicBezTo>
                  <a:cubicBezTo>
                    <a:pt x="534" y="8"/>
                    <a:pt x="534" y="8"/>
                    <a:pt x="534" y="8"/>
                  </a:cubicBezTo>
                  <a:lnTo>
                    <a:pt x="534" y="0"/>
                  </a:lnTo>
                  <a:close/>
                  <a:moveTo>
                    <a:pt x="557" y="0"/>
                  </a:moveTo>
                  <a:cubicBezTo>
                    <a:pt x="542" y="0"/>
                    <a:pt x="542" y="0"/>
                    <a:pt x="542" y="0"/>
                  </a:cubicBezTo>
                  <a:cubicBezTo>
                    <a:pt x="542" y="8"/>
                    <a:pt x="542" y="8"/>
                    <a:pt x="542" y="8"/>
                  </a:cubicBezTo>
                  <a:cubicBezTo>
                    <a:pt x="557" y="8"/>
                    <a:pt x="557" y="8"/>
                    <a:pt x="557" y="8"/>
                  </a:cubicBezTo>
                  <a:lnTo>
                    <a:pt x="557" y="0"/>
                  </a:lnTo>
                  <a:close/>
                  <a:moveTo>
                    <a:pt x="580" y="0"/>
                  </a:moveTo>
                  <a:cubicBezTo>
                    <a:pt x="564" y="0"/>
                    <a:pt x="564" y="0"/>
                    <a:pt x="564" y="0"/>
                  </a:cubicBezTo>
                  <a:cubicBezTo>
                    <a:pt x="564" y="8"/>
                    <a:pt x="564" y="8"/>
                    <a:pt x="564" y="8"/>
                  </a:cubicBezTo>
                  <a:cubicBezTo>
                    <a:pt x="580" y="8"/>
                    <a:pt x="580" y="8"/>
                    <a:pt x="580" y="8"/>
                  </a:cubicBezTo>
                  <a:lnTo>
                    <a:pt x="580" y="0"/>
                  </a:lnTo>
                  <a:close/>
                  <a:moveTo>
                    <a:pt x="603" y="0"/>
                  </a:moveTo>
                  <a:cubicBezTo>
                    <a:pt x="587" y="0"/>
                    <a:pt x="587" y="0"/>
                    <a:pt x="587" y="0"/>
                  </a:cubicBezTo>
                  <a:cubicBezTo>
                    <a:pt x="587" y="8"/>
                    <a:pt x="587" y="8"/>
                    <a:pt x="587" y="8"/>
                  </a:cubicBezTo>
                  <a:cubicBezTo>
                    <a:pt x="603" y="8"/>
                    <a:pt x="603" y="8"/>
                    <a:pt x="603" y="8"/>
                  </a:cubicBezTo>
                  <a:lnTo>
                    <a:pt x="603" y="0"/>
                  </a:lnTo>
                  <a:close/>
                  <a:moveTo>
                    <a:pt x="625" y="0"/>
                  </a:moveTo>
                  <a:cubicBezTo>
                    <a:pt x="610" y="0"/>
                    <a:pt x="610" y="0"/>
                    <a:pt x="610" y="0"/>
                  </a:cubicBezTo>
                  <a:cubicBezTo>
                    <a:pt x="610" y="8"/>
                    <a:pt x="610" y="8"/>
                    <a:pt x="610" y="8"/>
                  </a:cubicBezTo>
                  <a:cubicBezTo>
                    <a:pt x="625" y="8"/>
                    <a:pt x="625" y="8"/>
                    <a:pt x="625" y="8"/>
                  </a:cubicBezTo>
                  <a:lnTo>
                    <a:pt x="625" y="0"/>
                  </a:lnTo>
                  <a:close/>
                  <a:moveTo>
                    <a:pt x="648" y="0"/>
                  </a:moveTo>
                  <a:cubicBezTo>
                    <a:pt x="633" y="0"/>
                    <a:pt x="633" y="0"/>
                    <a:pt x="633" y="0"/>
                  </a:cubicBezTo>
                  <a:cubicBezTo>
                    <a:pt x="633" y="8"/>
                    <a:pt x="633" y="8"/>
                    <a:pt x="633" y="8"/>
                  </a:cubicBezTo>
                  <a:cubicBezTo>
                    <a:pt x="648" y="8"/>
                    <a:pt x="648" y="8"/>
                    <a:pt x="648" y="8"/>
                  </a:cubicBezTo>
                  <a:lnTo>
                    <a:pt x="648" y="0"/>
                  </a:lnTo>
                  <a:close/>
                  <a:moveTo>
                    <a:pt x="671" y="0"/>
                  </a:moveTo>
                  <a:cubicBezTo>
                    <a:pt x="656" y="0"/>
                    <a:pt x="656" y="0"/>
                    <a:pt x="656" y="0"/>
                  </a:cubicBezTo>
                  <a:cubicBezTo>
                    <a:pt x="656" y="8"/>
                    <a:pt x="656" y="8"/>
                    <a:pt x="656" y="8"/>
                  </a:cubicBezTo>
                  <a:cubicBezTo>
                    <a:pt x="671" y="8"/>
                    <a:pt x="671" y="8"/>
                    <a:pt x="671" y="8"/>
                  </a:cubicBezTo>
                  <a:lnTo>
                    <a:pt x="671" y="0"/>
                  </a:lnTo>
                  <a:close/>
                  <a:moveTo>
                    <a:pt x="694" y="0"/>
                  </a:moveTo>
                  <a:cubicBezTo>
                    <a:pt x="679" y="0"/>
                    <a:pt x="679" y="0"/>
                    <a:pt x="679" y="0"/>
                  </a:cubicBezTo>
                  <a:cubicBezTo>
                    <a:pt x="679" y="8"/>
                    <a:pt x="679" y="8"/>
                    <a:pt x="679" y="8"/>
                  </a:cubicBezTo>
                  <a:cubicBezTo>
                    <a:pt x="694" y="8"/>
                    <a:pt x="694" y="8"/>
                    <a:pt x="694" y="8"/>
                  </a:cubicBezTo>
                  <a:lnTo>
                    <a:pt x="694" y="0"/>
                  </a:lnTo>
                  <a:close/>
                  <a:moveTo>
                    <a:pt x="717" y="0"/>
                  </a:moveTo>
                  <a:cubicBezTo>
                    <a:pt x="701" y="0"/>
                    <a:pt x="701" y="0"/>
                    <a:pt x="701" y="0"/>
                  </a:cubicBezTo>
                  <a:cubicBezTo>
                    <a:pt x="701" y="8"/>
                    <a:pt x="701" y="8"/>
                    <a:pt x="701" y="8"/>
                  </a:cubicBezTo>
                  <a:cubicBezTo>
                    <a:pt x="717" y="8"/>
                    <a:pt x="717" y="8"/>
                    <a:pt x="717" y="8"/>
                  </a:cubicBezTo>
                  <a:lnTo>
                    <a:pt x="717" y="0"/>
                  </a:lnTo>
                  <a:close/>
                  <a:moveTo>
                    <a:pt x="740" y="1"/>
                  </a:moveTo>
                  <a:cubicBezTo>
                    <a:pt x="735" y="0"/>
                    <a:pt x="729" y="0"/>
                    <a:pt x="724" y="0"/>
                  </a:cubicBezTo>
                  <a:cubicBezTo>
                    <a:pt x="724" y="8"/>
                    <a:pt x="724" y="8"/>
                    <a:pt x="724" y="8"/>
                  </a:cubicBezTo>
                  <a:cubicBezTo>
                    <a:pt x="729" y="8"/>
                    <a:pt x="734" y="8"/>
                    <a:pt x="739" y="8"/>
                  </a:cubicBezTo>
                  <a:cubicBezTo>
                    <a:pt x="740" y="1"/>
                    <a:pt x="740" y="1"/>
                    <a:pt x="740" y="1"/>
                  </a:cubicBezTo>
                  <a:close/>
                  <a:moveTo>
                    <a:pt x="763" y="4"/>
                  </a:moveTo>
                  <a:cubicBezTo>
                    <a:pt x="758" y="3"/>
                    <a:pt x="753" y="2"/>
                    <a:pt x="747" y="1"/>
                  </a:cubicBezTo>
                  <a:cubicBezTo>
                    <a:pt x="747" y="9"/>
                    <a:pt x="747" y="9"/>
                    <a:pt x="747" y="9"/>
                  </a:cubicBezTo>
                  <a:cubicBezTo>
                    <a:pt x="752" y="10"/>
                    <a:pt x="757" y="10"/>
                    <a:pt x="761" y="11"/>
                  </a:cubicBezTo>
                  <a:cubicBezTo>
                    <a:pt x="763" y="4"/>
                    <a:pt x="763" y="4"/>
                    <a:pt x="763" y="4"/>
                  </a:cubicBezTo>
                  <a:close/>
                  <a:moveTo>
                    <a:pt x="785" y="9"/>
                  </a:moveTo>
                  <a:cubicBezTo>
                    <a:pt x="780" y="8"/>
                    <a:pt x="775" y="6"/>
                    <a:pt x="770" y="5"/>
                  </a:cubicBezTo>
                  <a:cubicBezTo>
                    <a:pt x="769" y="13"/>
                    <a:pt x="769" y="13"/>
                    <a:pt x="769" y="13"/>
                  </a:cubicBezTo>
                  <a:cubicBezTo>
                    <a:pt x="774" y="14"/>
                    <a:pt x="778" y="15"/>
                    <a:pt x="783" y="17"/>
                  </a:cubicBezTo>
                  <a:cubicBezTo>
                    <a:pt x="785" y="9"/>
                    <a:pt x="785" y="9"/>
                    <a:pt x="785" y="9"/>
                  </a:cubicBezTo>
                  <a:close/>
                  <a:moveTo>
                    <a:pt x="807" y="17"/>
                  </a:moveTo>
                  <a:cubicBezTo>
                    <a:pt x="802" y="15"/>
                    <a:pt x="798" y="13"/>
                    <a:pt x="793" y="12"/>
                  </a:cubicBezTo>
                  <a:cubicBezTo>
                    <a:pt x="790" y="19"/>
                    <a:pt x="790" y="19"/>
                    <a:pt x="790" y="19"/>
                  </a:cubicBezTo>
                  <a:cubicBezTo>
                    <a:pt x="795" y="20"/>
                    <a:pt x="800" y="22"/>
                    <a:pt x="804" y="24"/>
                  </a:cubicBezTo>
                  <a:cubicBezTo>
                    <a:pt x="807" y="17"/>
                    <a:pt x="807" y="17"/>
                    <a:pt x="807" y="17"/>
                  </a:cubicBezTo>
                  <a:close/>
                  <a:moveTo>
                    <a:pt x="828" y="27"/>
                  </a:moveTo>
                  <a:cubicBezTo>
                    <a:pt x="824" y="25"/>
                    <a:pt x="819" y="22"/>
                    <a:pt x="814" y="20"/>
                  </a:cubicBezTo>
                  <a:cubicBezTo>
                    <a:pt x="811" y="27"/>
                    <a:pt x="811" y="27"/>
                    <a:pt x="811" y="27"/>
                  </a:cubicBezTo>
                  <a:cubicBezTo>
                    <a:pt x="815" y="29"/>
                    <a:pt x="820" y="32"/>
                    <a:pt x="824" y="34"/>
                  </a:cubicBezTo>
                  <a:cubicBezTo>
                    <a:pt x="828" y="27"/>
                    <a:pt x="828" y="27"/>
                    <a:pt x="828" y="27"/>
                  </a:cubicBezTo>
                  <a:close/>
                  <a:moveTo>
                    <a:pt x="848" y="40"/>
                  </a:moveTo>
                  <a:cubicBezTo>
                    <a:pt x="843" y="37"/>
                    <a:pt x="839" y="34"/>
                    <a:pt x="835" y="31"/>
                  </a:cubicBezTo>
                  <a:cubicBezTo>
                    <a:pt x="831" y="38"/>
                    <a:pt x="831" y="38"/>
                    <a:pt x="831" y="38"/>
                  </a:cubicBezTo>
                  <a:cubicBezTo>
                    <a:pt x="835" y="40"/>
                    <a:pt x="839" y="43"/>
                    <a:pt x="843" y="46"/>
                  </a:cubicBezTo>
                  <a:cubicBezTo>
                    <a:pt x="848" y="40"/>
                    <a:pt x="848" y="40"/>
                    <a:pt x="848" y="40"/>
                  </a:cubicBezTo>
                  <a:close/>
                  <a:moveTo>
                    <a:pt x="866" y="54"/>
                  </a:moveTo>
                  <a:cubicBezTo>
                    <a:pt x="862" y="51"/>
                    <a:pt x="858" y="47"/>
                    <a:pt x="854" y="44"/>
                  </a:cubicBezTo>
                  <a:cubicBezTo>
                    <a:pt x="849" y="50"/>
                    <a:pt x="849" y="50"/>
                    <a:pt x="849" y="50"/>
                  </a:cubicBezTo>
                  <a:cubicBezTo>
                    <a:pt x="853" y="54"/>
                    <a:pt x="857" y="57"/>
                    <a:pt x="861" y="60"/>
                  </a:cubicBezTo>
                  <a:cubicBezTo>
                    <a:pt x="866" y="54"/>
                    <a:pt x="866" y="54"/>
                    <a:pt x="866" y="54"/>
                  </a:cubicBezTo>
                  <a:close/>
                  <a:moveTo>
                    <a:pt x="882" y="71"/>
                  </a:moveTo>
                  <a:cubicBezTo>
                    <a:pt x="879" y="67"/>
                    <a:pt x="875" y="63"/>
                    <a:pt x="871" y="59"/>
                  </a:cubicBezTo>
                  <a:cubicBezTo>
                    <a:pt x="866" y="65"/>
                    <a:pt x="866" y="65"/>
                    <a:pt x="866" y="65"/>
                  </a:cubicBezTo>
                  <a:cubicBezTo>
                    <a:pt x="870" y="68"/>
                    <a:pt x="873" y="72"/>
                    <a:pt x="877" y="76"/>
                  </a:cubicBezTo>
                  <a:cubicBezTo>
                    <a:pt x="882" y="71"/>
                    <a:pt x="882" y="71"/>
                    <a:pt x="882" y="71"/>
                  </a:cubicBezTo>
                  <a:close/>
                  <a:moveTo>
                    <a:pt x="897" y="89"/>
                  </a:moveTo>
                  <a:cubicBezTo>
                    <a:pt x="894" y="84"/>
                    <a:pt x="891" y="80"/>
                    <a:pt x="887" y="76"/>
                  </a:cubicBezTo>
                  <a:cubicBezTo>
                    <a:pt x="881" y="81"/>
                    <a:pt x="881" y="81"/>
                    <a:pt x="881" y="81"/>
                  </a:cubicBezTo>
                  <a:cubicBezTo>
                    <a:pt x="885" y="85"/>
                    <a:pt x="888" y="89"/>
                    <a:pt x="891" y="93"/>
                  </a:cubicBezTo>
                  <a:cubicBezTo>
                    <a:pt x="897" y="89"/>
                    <a:pt x="897" y="89"/>
                    <a:pt x="897" y="89"/>
                  </a:cubicBezTo>
                  <a:close/>
                  <a:moveTo>
                    <a:pt x="910" y="108"/>
                  </a:moveTo>
                  <a:cubicBezTo>
                    <a:pt x="907" y="104"/>
                    <a:pt x="904" y="99"/>
                    <a:pt x="901" y="95"/>
                  </a:cubicBezTo>
                  <a:cubicBezTo>
                    <a:pt x="895" y="99"/>
                    <a:pt x="895" y="99"/>
                    <a:pt x="895" y="99"/>
                  </a:cubicBezTo>
                  <a:cubicBezTo>
                    <a:pt x="898" y="103"/>
                    <a:pt x="900" y="108"/>
                    <a:pt x="903" y="112"/>
                  </a:cubicBezTo>
                  <a:cubicBezTo>
                    <a:pt x="910" y="108"/>
                    <a:pt x="910" y="108"/>
                    <a:pt x="910" y="108"/>
                  </a:cubicBezTo>
                  <a:close/>
                  <a:moveTo>
                    <a:pt x="920" y="129"/>
                  </a:moveTo>
                  <a:cubicBezTo>
                    <a:pt x="918" y="124"/>
                    <a:pt x="916" y="119"/>
                    <a:pt x="913" y="115"/>
                  </a:cubicBezTo>
                  <a:cubicBezTo>
                    <a:pt x="906" y="118"/>
                    <a:pt x="906" y="118"/>
                    <a:pt x="906" y="118"/>
                  </a:cubicBezTo>
                  <a:cubicBezTo>
                    <a:pt x="909" y="123"/>
                    <a:pt x="911" y="127"/>
                    <a:pt x="913" y="132"/>
                  </a:cubicBezTo>
                  <a:lnTo>
                    <a:pt x="920" y="129"/>
                  </a:lnTo>
                  <a:close/>
                  <a:moveTo>
                    <a:pt x="928" y="151"/>
                  </a:moveTo>
                  <a:cubicBezTo>
                    <a:pt x="927" y="146"/>
                    <a:pt x="925" y="141"/>
                    <a:pt x="923" y="136"/>
                  </a:cubicBezTo>
                  <a:cubicBezTo>
                    <a:pt x="916" y="139"/>
                    <a:pt x="916" y="139"/>
                    <a:pt x="916" y="139"/>
                  </a:cubicBezTo>
                  <a:cubicBezTo>
                    <a:pt x="918" y="143"/>
                    <a:pt x="919" y="148"/>
                    <a:pt x="921" y="153"/>
                  </a:cubicBezTo>
                  <a:cubicBezTo>
                    <a:pt x="928" y="151"/>
                    <a:pt x="928" y="151"/>
                    <a:pt x="928" y="151"/>
                  </a:cubicBezTo>
                  <a:close/>
                  <a:moveTo>
                    <a:pt x="934" y="173"/>
                  </a:moveTo>
                  <a:cubicBezTo>
                    <a:pt x="933" y="168"/>
                    <a:pt x="932" y="163"/>
                    <a:pt x="930" y="158"/>
                  </a:cubicBezTo>
                  <a:cubicBezTo>
                    <a:pt x="923" y="160"/>
                    <a:pt x="923" y="160"/>
                    <a:pt x="923" y="160"/>
                  </a:cubicBezTo>
                  <a:cubicBezTo>
                    <a:pt x="924" y="165"/>
                    <a:pt x="925" y="170"/>
                    <a:pt x="926" y="175"/>
                  </a:cubicBezTo>
                  <a:cubicBezTo>
                    <a:pt x="934" y="173"/>
                    <a:pt x="934" y="173"/>
                    <a:pt x="934" y="173"/>
                  </a:cubicBezTo>
                  <a:close/>
                  <a:moveTo>
                    <a:pt x="937" y="196"/>
                  </a:moveTo>
                  <a:cubicBezTo>
                    <a:pt x="937" y="191"/>
                    <a:pt x="936" y="186"/>
                    <a:pt x="935" y="181"/>
                  </a:cubicBezTo>
                  <a:cubicBezTo>
                    <a:pt x="928" y="182"/>
                    <a:pt x="928" y="182"/>
                    <a:pt x="928" y="182"/>
                  </a:cubicBezTo>
                  <a:cubicBezTo>
                    <a:pt x="928" y="187"/>
                    <a:pt x="929" y="192"/>
                    <a:pt x="929" y="197"/>
                  </a:cubicBezTo>
                  <a:lnTo>
                    <a:pt x="937" y="196"/>
                  </a:lnTo>
                  <a:close/>
                  <a:moveTo>
                    <a:pt x="938" y="219"/>
                  </a:moveTo>
                  <a:cubicBezTo>
                    <a:pt x="938" y="214"/>
                    <a:pt x="938" y="214"/>
                    <a:pt x="938" y="214"/>
                  </a:cubicBezTo>
                  <a:cubicBezTo>
                    <a:pt x="938" y="211"/>
                    <a:pt x="938" y="207"/>
                    <a:pt x="938" y="204"/>
                  </a:cubicBezTo>
                  <a:cubicBezTo>
                    <a:pt x="930" y="204"/>
                    <a:pt x="930" y="204"/>
                    <a:pt x="930" y="204"/>
                  </a:cubicBezTo>
                  <a:cubicBezTo>
                    <a:pt x="930" y="207"/>
                    <a:pt x="930" y="211"/>
                    <a:pt x="930" y="214"/>
                  </a:cubicBezTo>
                  <a:cubicBezTo>
                    <a:pt x="930" y="219"/>
                    <a:pt x="930" y="219"/>
                    <a:pt x="930" y="219"/>
                  </a:cubicBezTo>
                  <a:cubicBezTo>
                    <a:pt x="938" y="219"/>
                    <a:pt x="938" y="219"/>
                    <a:pt x="938" y="219"/>
                  </a:cubicBezTo>
                  <a:close/>
                  <a:moveTo>
                    <a:pt x="937" y="242"/>
                  </a:moveTo>
                  <a:cubicBezTo>
                    <a:pt x="938" y="237"/>
                    <a:pt x="938" y="232"/>
                    <a:pt x="938" y="227"/>
                  </a:cubicBezTo>
                  <a:cubicBezTo>
                    <a:pt x="930" y="227"/>
                    <a:pt x="930" y="227"/>
                    <a:pt x="930" y="227"/>
                  </a:cubicBezTo>
                  <a:cubicBezTo>
                    <a:pt x="930" y="232"/>
                    <a:pt x="930" y="237"/>
                    <a:pt x="930" y="242"/>
                  </a:cubicBezTo>
                  <a:cubicBezTo>
                    <a:pt x="937" y="242"/>
                    <a:pt x="937" y="242"/>
                    <a:pt x="937" y="242"/>
                  </a:cubicBezTo>
                  <a:close/>
                  <a:moveTo>
                    <a:pt x="934" y="265"/>
                  </a:moveTo>
                  <a:cubicBezTo>
                    <a:pt x="935" y="260"/>
                    <a:pt x="936" y="255"/>
                    <a:pt x="937" y="250"/>
                  </a:cubicBezTo>
                  <a:cubicBezTo>
                    <a:pt x="929" y="249"/>
                    <a:pt x="929" y="249"/>
                    <a:pt x="929" y="249"/>
                  </a:cubicBezTo>
                  <a:cubicBezTo>
                    <a:pt x="928" y="254"/>
                    <a:pt x="928" y="259"/>
                    <a:pt x="927" y="264"/>
                  </a:cubicBezTo>
                  <a:cubicBezTo>
                    <a:pt x="934" y="265"/>
                    <a:pt x="934" y="265"/>
                    <a:pt x="934" y="265"/>
                  </a:cubicBezTo>
                  <a:close/>
                  <a:moveTo>
                    <a:pt x="929" y="288"/>
                  </a:moveTo>
                  <a:cubicBezTo>
                    <a:pt x="930" y="283"/>
                    <a:pt x="931" y="278"/>
                    <a:pt x="933" y="273"/>
                  </a:cubicBezTo>
                  <a:cubicBezTo>
                    <a:pt x="925" y="271"/>
                    <a:pt x="925" y="271"/>
                    <a:pt x="925" y="271"/>
                  </a:cubicBezTo>
                  <a:cubicBezTo>
                    <a:pt x="924" y="276"/>
                    <a:pt x="923" y="281"/>
                    <a:pt x="921" y="286"/>
                  </a:cubicBezTo>
                  <a:cubicBezTo>
                    <a:pt x="929" y="288"/>
                    <a:pt x="929" y="288"/>
                    <a:pt x="929" y="288"/>
                  </a:cubicBezTo>
                  <a:close/>
                  <a:moveTo>
                    <a:pt x="921" y="310"/>
                  </a:moveTo>
                  <a:cubicBezTo>
                    <a:pt x="923" y="305"/>
                    <a:pt x="925" y="300"/>
                    <a:pt x="926" y="295"/>
                  </a:cubicBezTo>
                  <a:cubicBezTo>
                    <a:pt x="919" y="293"/>
                    <a:pt x="919" y="293"/>
                    <a:pt x="919" y="293"/>
                  </a:cubicBezTo>
                  <a:cubicBezTo>
                    <a:pt x="917" y="298"/>
                    <a:pt x="916" y="302"/>
                    <a:pt x="914" y="307"/>
                  </a:cubicBezTo>
                  <a:cubicBezTo>
                    <a:pt x="921" y="310"/>
                    <a:pt x="921" y="310"/>
                    <a:pt x="921" y="310"/>
                  </a:cubicBezTo>
                  <a:close/>
                  <a:moveTo>
                    <a:pt x="910" y="331"/>
                  </a:moveTo>
                  <a:cubicBezTo>
                    <a:pt x="913" y="326"/>
                    <a:pt x="915" y="321"/>
                    <a:pt x="918" y="317"/>
                  </a:cubicBezTo>
                  <a:cubicBezTo>
                    <a:pt x="911" y="314"/>
                    <a:pt x="911" y="314"/>
                    <a:pt x="911" y="314"/>
                  </a:cubicBezTo>
                  <a:cubicBezTo>
                    <a:pt x="908" y="318"/>
                    <a:pt x="906" y="322"/>
                    <a:pt x="904" y="327"/>
                  </a:cubicBezTo>
                  <a:cubicBezTo>
                    <a:pt x="910" y="331"/>
                    <a:pt x="910" y="331"/>
                    <a:pt x="910" y="331"/>
                  </a:cubicBezTo>
                  <a:close/>
                  <a:moveTo>
                    <a:pt x="898" y="350"/>
                  </a:moveTo>
                  <a:cubicBezTo>
                    <a:pt x="901" y="346"/>
                    <a:pt x="904" y="342"/>
                    <a:pt x="906" y="337"/>
                  </a:cubicBezTo>
                  <a:cubicBezTo>
                    <a:pt x="900" y="333"/>
                    <a:pt x="900" y="333"/>
                    <a:pt x="900" y="333"/>
                  </a:cubicBezTo>
                  <a:cubicBezTo>
                    <a:pt x="897" y="337"/>
                    <a:pt x="895" y="342"/>
                    <a:pt x="892" y="346"/>
                  </a:cubicBezTo>
                  <a:cubicBezTo>
                    <a:pt x="898" y="350"/>
                    <a:pt x="898" y="350"/>
                    <a:pt x="898" y="350"/>
                  </a:cubicBezTo>
                  <a:close/>
                  <a:moveTo>
                    <a:pt x="883" y="368"/>
                  </a:moveTo>
                  <a:cubicBezTo>
                    <a:pt x="887" y="364"/>
                    <a:pt x="890" y="360"/>
                    <a:pt x="893" y="356"/>
                  </a:cubicBezTo>
                  <a:cubicBezTo>
                    <a:pt x="887" y="352"/>
                    <a:pt x="887" y="352"/>
                    <a:pt x="887" y="352"/>
                  </a:cubicBezTo>
                  <a:cubicBezTo>
                    <a:pt x="884" y="356"/>
                    <a:pt x="881" y="359"/>
                    <a:pt x="878" y="363"/>
                  </a:cubicBezTo>
                  <a:cubicBezTo>
                    <a:pt x="883" y="368"/>
                    <a:pt x="883" y="368"/>
                    <a:pt x="883" y="368"/>
                  </a:cubicBezTo>
                  <a:close/>
                  <a:moveTo>
                    <a:pt x="867" y="385"/>
                  </a:moveTo>
                  <a:cubicBezTo>
                    <a:pt x="871" y="381"/>
                    <a:pt x="875" y="378"/>
                    <a:pt x="878" y="374"/>
                  </a:cubicBezTo>
                  <a:cubicBezTo>
                    <a:pt x="873" y="369"/>
                    <a:pt x="873" y="369"/>
                    <a:pt x="873" y="369"/>
                  </a:cubicBezTo>
                  <a:cubicBezTo>
                    <a:pt x="869" y="372"/>
                    <a:pt x="866" y="376"/>
                    <a:pt x="862" y="379"/>
                  </a:cubicBezTo>
                  <a:cubicBezTo>
                    <a:pt x="867" y="385"/>
                    <a:pt x="867" y="385"/>
                    <a:pt x="867" y="385"/>
                  </a:cubicBezTo>
                  <a:close/>
                  <a:moveTo>
                    <a:pt x="849" y="399"/>
                  </a:moveTo>
                  <a:cubicBezTo>
                    <a:pt x="853" y="396"/>
                    <a:pt x="857" y="393"/>
                    <a:pt x="861" y="390"/>
                  </a:cubicBezTo>
                  <a:cubicBezTo>
                    <a:pt x="856" y="384"/>
                    <a:pt x="856" y="384"/>
                    <a:pt x="856" y="384"/>
                  </a:cubicBezTo>
                  <a:cubicBezTo>
                    <a:pt x="852" y="387"/>
                    <a:pt x="848" y="390"/>
                    <a:pt x="844" y="393"/>
                  </a:cubicBezTo>
                  <a:lnTo>
                    <a:pt x="849" y="399"/>
                  </a:lnTo>
                  <a:close/>
                  <a:moveTo>
                    <a:pt x="829" y="412"/>
                  </a:moveTo>
                  <a:cubicBezTo>
                    <a:pt x="834" y="409"/>
                    <a:pt x="838" y="407"/>
                    <a:pt x="843" y="404"/>
                  </a:cubicBezTo>
                  <a:cubicBezTo>
                    <a:pt x="838" y="397"/>
                    <a:pt x="838" y="397"/>
                    <a:pt x="838" y="397"/>
                  </a:cubicBezTo>
                  <a:cubicBezTo>
                    <a:pt x="834" y="400"/>
                    <a:pt x="830" y="403"/>
                    <a:pt x="826" y="405"/>
                  </a:cubicBezTo>
                  <a:lnTo>
                    <a:pt x="829" y="412"/>
                  </a:lnTo>
                  <a:close/>
                  <a:moveTo>
                    <a:pt x="809" y="422"/>
                  </a:moveTo>
                  <a:cubicBezTo>
                    <a:pt x="813" y="420"/>
                    <a:pt x="818" y="418"/>
                    <a:pt x="823" y="416"/>
                  </a:cubicBezTo>
                  <a:cubicBezTo>
                    <a:pt x="819" y="409"/>
                    <a:pt x="819" y="409"/>
                    <a:pt x="819" y="409"/>
                  </a:cubicBezTo>
                  <a:cubicBezTo>
                    <a:pt x="815" y="411"/>
                    <a:pt x="810" y="413"/>
                    <a:pt x="806" y="415"/>
                  </a:cubicBezTo>
                  <a:lnTo>
                    <a:pt x="809" y="422"/>
                  </a:lnTo>
                  <a:close/>
                  <a:moveTo>
                    <a:pt x="787" y="430"/>
                  </a:moveTo>
                  <a:cubicBezTo>
                    <a:pt x="792" y="429"/>
                    <a:pt x="797" y="427"/>
                    <a:pt x="801" y="425"/>
                  </a:cubicBezTo>
                  <a:cubicBezTo>
                    <a:pt x="799" y="418"/>
                    <a:pt x="799" y="418"/>
                    <a:pt x="799" y="418"/>
                  </a:cubicBezTo>
                  <a:cubicBezTo>
                    <a:pt x="794" y="420"/>
                    <a:pt x="789" y="422"/>
                    <a:pt x="785" y="423"/>
                  </a:cubicBezTo>
                  <a:lnTo>
                    <a:pt x="787" y="430"/>
                  </a:lnTo>
                  <a:close/>
                  <a:moveTo>
                    <a:pt x="764" y="436"/>
                  </a:moveTo>
                  <a:cubicBezTo>
                    <a:pt x="769" y="435"/>
                    <a:pt x="774" y="434"/>
                    <a:pt x="779" y="433"/>
                  </a:cubicBezTo>
                  <a:cubicBezTo>
                    <a:pt x="777" y="425"/>
                    <a:pt x="777" y="425"/>
                    <a:pt x="777" y="425"/>
                  </a:cubicBezTo>
                  <a:cubicBezTo>
                    <a:pt x="773" y="426"/>
                    <a:pt x="768" y="427"/>
                    <a:pt x="763" y="428"/>
                  </a:cubicBezTo>
                  <a:lnTo>
                    <a:pt x="764" y="436"/>
                  </a:lnTo>
                  <a:close/>
                  <a:moveTo>
                    <a:pt x="741" y="439"/>
                  </a:moveTo>
                  <a:cubicBezTo>
                    <a:pt x="746" y="439"/>
                    <a:pt x="752" y="438"/>
                    <a:pt x="757" y="437"/>
                  </a:cubicBezTo>
                  <a:cubicBezTo>
                    <a:pt x="755" y="430"/>
                    <a:pt x="755" y="430"/>
                    <a:pt x="755" y="430"/>
                  </a:cubicBezTo>
                  <a:cubicBezTo>
                    <a:pt x="751" y="430"/>
                    <a:pt x="746" y="431"/>
                    <a:pt x="741" y="431"/>
                  </a:cubicBezTo>
                  <a:lnTo>
                    <a:pt x="741" y="439"/>
                  </a:lnTo>
                  <a:close/>
                  <a:moveTo>
                    <a:pt x="718" y="440"/>
                  </a:moveTo>
                  <a:cubicBezTo>
                    <a:pt x="724" y="440"/>
                    <a:pt x="724" y="440"/>
                    <a:pt x="724" y="440"/>
                  </a:cubicBezTo>
                  <a:cubicBezTo>
                    <a:pt x="727" y="440"/>
                    <a:pt x="730" y="440"/>
                    <a:pt x="733" y="440"/>
                  </a:cubicBezTo>
                  <a:cubicBezTo>
                    <a:pt x="733" y="432"/>
                    <a:pt x="733" y="432"/>
                    <a:pt x="733" y="432"/>
                  </a:cubicBezTo>
                  <a:cubicBezTo>
                    <a:pt x="730" y="432"/>
                    <a:pt x="727" y="432"/>
                    <a:pt x="724" y="432"/>
                  </a:cubicBezTo>
                  <a:cubicBezTo>
                    <a:pt x="718" y="432"/>
                    <a:pt x="718" y="432"/>
                    <a:pt x="718" y="432"/>
                  </a:cubicBezTo>
                  <a:cubicBezTo>
                    <a:pt x="718" y="440"/>
                    <a:pt x="718" y="440"/>
                    <a:pt x="718" y="440"/>
                  </a:cubicBezTo>
                  <a:close/>
                  <a:moveTo>
                    <a:pt x="695" y="440"/>
                  </a:moveTo>
                  <a:cubicBezTo>
                    <a:pt x="710" y="440"/>
                    <a:pt x="710" y="440"/>
                    <a:pt x="710" y="440"/>
                  </a:cubicBezTo>
                  <a:cubicBezTo>
                    <a:pt x="710" y="432"/>
                    <a:pt x="710" y="432"/>
                    <a:pt x="710" y="432"/>
                  </a:cubicBezTo>
                  <a:cubicBezTo>
                    <a:pt x="695" y="432"/>
                    <a:pt x="695" y="432"/>
                    <a:pt x="695" y="432"/>
                  </a:cubicBezTo>
                  <a:lnTo>
                    <a:pt x="695" y="440"/>
                  </a:lnTo>
                  <a:close/>
                  <a:moveTo>
                    <a:pt x="672" y="440"/>
                  </a:moveTo>
                  <a:cubicBezTo>
                    <a:pt x="688" y="440"/>
                    <a:pt x="688" y="440"/>
                    <a:pt x="688" y="440"/>
                  </a:cubicBezTo>
                  <a:cubicBezTo>
                    <a:pt x="688" y="432"/>
                    <a:pt x="688" y="432"/>
                    <a:pt x="688" y="432"/>
                  </a:cubicBezTo>
                  <a:cubicBezTo>
                    <a:pt x="672" y="432"/>
                    <a:pt x="672" y="432"/>
                    <a:pt x="672" y="432"/>
                  </a:cubicBezTo>
                  <a:lnTo>
                    <a:pt x="672" y="440"/>
                  </a:lnTo>
                  <a:close/>
                  <a:moveTo>
                    <a:pt x="650" y="440"/>
                  </a:moveTo>
                  <a:cubicBezTo>
                    <a:pt x="665" y="440"/>
                    <a:pt x="665" y="440"/>
                    <a:pt x="665" y="440"/>
                  </a:cubicBezTo>
                  <a:cubicBezTo>
                    <a:pt x="665" y="432"/>
                    <a:pt x="665" y="432"/>
                    <a:pt x="665" y="432"/>
                  </a:cubicBezTo>
                  <a:cubicBezTo>
                    <a:pt x="650" y="432"/>
                    <a:pt x="650" y="432"/>
                    <a:pt x="650" y="432"/>
                  </a:cubicBezTo>
                  <a:lnTo>
                    <a:pt x="650" y="440"/>
                  </a:lnTo>
                  <a:close/>
                  <a:moveTo>
                    <a:pt x="627" y="440"/>
                  </a:moveTo>
                  <a:cubicBezTo>
                    <a:pt x="642" y="440"/>
                    <a:pt x="642" y="440"/>
                    <a:pt x="642" y="440"/>
                  </a:cubicBezTo>
                  <a:cubicBezTo>
                    <a:pt x="642" y="432"/>
                    <a:pt x="642" y="432"/>
                    <a:pt x="642" y="432"/>
                  </a:cubicBezTo>
                  <a:cubicBezTo>
                    <a:pt x="627" y="432"/>
                    <a:pt x="627" y="432"/>
                    <a:pt x="627" y="432"/>
                  </a:cubicBezTo>
                  <a:lnTo>
                    <a:pt x="627" y="440"/>
                  </a:lnTo>
                  <a:close/>
                  <a:moveTo>
                    <a:pt x="604" y="440"/>
                  </a:moveTo>
                  <a:cubicBezTo>
                    <a:pt x="619" y="440"/>
                    <a:pt x="619" y="440"/>
                    <a:pt x="619" y="440"/>
                  </a:cubicBezTo>
                  <a:cubicBezTo>
                    <a:pt x="619" y="432"/>
                    <a:pt x="619" y="432"/>
                    <a:pt x="619" y="432"/>
                  </a:cubicBezTo>
                  <a:cubicBezTo>
                    <a:pt x="604" y="432"/>
                    <a:pt x="604" y="432"/>
                    <a:pt x="604" y="432"/>
                  </a:cubicBezTo>
                  <a:lnTo>
                    <a:pt x="604" y="440"/>
                  </a:lnTo>
                  <a:close/>
                  <a:moveTo>
                    <a:pt x="581" y="440"/>
                  </a:moveTo>
                  <a:cubicBezTo>
                    <a:pt x="596" y="440"/>
                    <a:pt x="596" y="440"/>
                    <a:pt x="596" y="440"/>
                  </a:cubicBezTo>
                  <a:cubicBezTo>
                    <a:pt x="596" y="432"/>
                    <a:pt x="596" y="432"/>
                    <a:pt x="596" y="432"/>
                  </a:cubicBezTo>
                  <a:cubicBezTo>
                    <a:pt x="581" y="432"/>
                    <a:pt x="581" y="432"/>
                    <a:pt x="581" y="432"/>
                  </a:cubicBezTo>
                  <a:lnTo>
                    <a:pt x="581" y="440"/>
                  </a:lnTo>
                  <a:close/>
                  <a:moveTo>
                    <a:pt x="558" y="440"/>
                  </a:moveTo>
                  <a:cubicBezTo>
                    <a:pt x="574" y="440"/>
                    <a:pt x="574" y="440"/>
                    <a:pt x="574" y="440"/>
                  </a:cubicBezTo>
                  <a:cubicBezTo>
                    <a:pt x="574" y="432"/>
                    <a:pt x="574" y="432"/>
                    <a:pt x="574" y="432"/>
                  </a:cubicBezTo>
                  <a:cubicBezTo>
                    <a:pt x="558" y="432"/>
                    <a:pt x="558" y="432"/>
                    <a:pt x="558" y="432"/>
                  </a:cubicBezTo>
                  <a:lnTo>
                    <a:pt x="558" y="440"/>
                  </a:lnTo>
                  <a:close/>
                  <a:moveTo>
                    <a:pt x="535" y="440"/>
                  </a:moveTo>
                  <a:cubicBezTo>
                    <a:pt x="551" y="440"/>
                    <a:pt x="551" y="440"/>
                    <a:pt x="551" y="440"/>
                  </a:cubicBezTo>
                  <a:cubicBezTo>
                    <a:pt x="551" y="432"/>
                    <a:pt x="551" y="432"/>
                    <a:pt x="551" y="432"/>
                  </a:cubicBezTo>
                  <a:cubicBezTo>
                    <a:pt x="535" y="432"/>
                    <a:pt x="535" y="432"/>
                    <a:pt x="535" y="432"/>
                  </a:cubicBezTo>
                  <a:lnTo>
                    <a:pt x="535" y="440"/>
                  </a:lnTo>
                  <a:close/>
                  <a:moveTo>
                    <a:pt x="513" y="440"/>
                  </a:moveTo>
                  <a:cubicBezTo>
                    <a:pt x="528" y="440"/>
                    <a:pt x="528" y="440"/>
                    <a:pt x="528" y="440"/>
                  </a:cubicBezTo>
                  <a:cubicBezTo>
                    <a:pt x="528" y="432"/>
                    <a:pt x="528" y="432"/>
                    <a:pt x="528" y="432"/>
                  </a:cubicBezTo>
                  <a:cubicBezTo>
                    <a:pt x="513" y="432"/>
                    <a:pt x="513" y="432"/>
                    <a:pt x="513" y="432"/>
                  </a:cubicBezTo>
                  <a:lnTo>
                    <a:pt x="513" y="440"/>
                  </a:lnTo>
                  <a:close/>
                  <a:moveTo>
                    <a:pt x="490" y="440"/>
                  </a:moveTo>
                  <a:cubicBezTo>
                    <a:pt x="505" y="440"/>
                    <a:pt x="505" y="440"/>
                    <a:pt x="505" y="440"/>
                  </a:cubicBezTo>
                  <a:cubicBezTo>
                    <a:pt x="505" y="432"/>
                    <a:pt x="505" y="432"/>
                    <a:pt x="505" y="432"/>
                  </a:cubicBezTo>
                  <a:cubicBezTo>
                    <a:pt x="490" y="432"/>
                    <a:pt x="490" y="432"/>
                    <a:pt x="490" y="432"/>
                  </a:cubicBezTo>
                  <a:lnTo>
                    <a:pt x="490" y="440"/>
                  </a:lnTo>
                  <a:close/>
                  <a:moveTo>
                    <a:pt x="467" y="440"/>
                  </a:moveTo>
                  <a:cubicBezTo>
                    <a:pt x="482" y="440"/>
                    <a:pt x="482" y="440"/>
                    <a:pt x="482" y="440"/>
                  </a:cubicBezTo>
                  <a:cubicBezTo>
                    <a:pt x="482" y="432"/>
                    <a:pt x="482" y="432"/>
                    <a:pt x="482" y="432"/>
                  </a:cubicBezTo>
                  <a:cubicBezTo>
                    <a:pt x="467" y="432"/>
                    <a:pt x="467" y="432"/>
                    <a:pt x="467" y="432"/>
                  </a:cubicBezTo>
                  <a:lnTo>
                    <a:pt x="467" y="440"/>
                  </a:lnTo>
                  <a:close/>
                  <a:moveTo>
                    <a:pt x="444" y="440"/>
                  </a:moveTo>
                  <a:cubicBezTo>
                    <a:pt x="459" y="440"/>
                    <a:pt x="459" y="440"/>
                    <a:pt x="459" y="440"/>
                  </a:cubicBezTo>
                  <a:cubicBezTo>
                    <a:pt x="459" y="432"/>
                    <a:pt x="459" y="432"/>
                    <a:pt x="459" y="432"/>
                  </a:cubicBezTo>
                  <a:cubicBezTo>
                    <a:pt x="444" y="432"/>
                    <a:pt x="444" y="432"/>
                    <a:pt x="444" y="432"/>
                  </a:cubicBezTo>
                  <a:lnTo>
                    <a:pt x="444" y="440"/>
                  </a:lnTo>
                  <a:close/>
                  <a:moveTo>
                    <a:pt x="421" y="440"/>
                  </a:moveTo>
                  <a:cubicBezTo>
                    <a:pt x="437" y="440"/>
                    <a:pt x="437" y="440"/>
                    <a:pt x="437" y="440"/>
                  </a:cubicBezTo>
                  <a:cubicBezTo>
                    <a:pt x="437" y="432"/>
                    <a:pt x="437" y="432"/>
                    <a:pt x="437" y="432"/>
                  </a:cubicBezTo>
                  <a:cubicBezTo>
                    <a:pt x="421" y="432"/>
                    <a:pt x="421" y="432"/>
                    <a:pt x="421" y="432"/>
                  </a:cubicBezTo>
                  <a:lnTo>
                    <a:pt x="421" y="440"/>
                  </a:lnTo>
                  <a:close/>
                  <a:moveTo>
                    <a:pt x="399" y="440"/>
                  </a:moveTo>
                  <a:cubicBezTo>
                    <a:pt x="414" y="440"/>
                    <a:pt x="414" y="440"/>
                    <a:pt x="414" y="440"/>
                  </a:cubicBezTo>
                  <a:cubicBezTo>
                    <a:pt x="414" y="432"/>
                    <a:pt x="414" y="432"/>
                    <a:pt x="414" y="432"/>
                  </a:cubicBezTo>
                  <a:cubicBezTo>
                    <a:pt x="399" y="432"/>
                    <a:pt x="399" y="432"/>
                    <a:pt x="399" y="432"/>
                  </a:cubicBezTo>
                  <a:lnTo>
                    <a:pt x="399" y="440"/>
                  </a:lnTo>
                  <a:close/>
                  <a:moveTo>
                    <a:pt x="376" y="440"/>
                  </a:moveTo>
                  <a:cubicBezTo>
                    <a:pt x="391" y="440"/>
                    <a:pt x="391" y="440"/>
                    <a:pt x="391" y="440"/>
                  </a:cubicBezTo>
                  <a:cubicBezTo>
                    <a:pt x="391" y="432"/>
                    <a:pt x="391" y="432"/>
                    <a:pt x="391" y="432"/>
                  </a:cubicBezTo>
                  <a:cubicBezTo>
                    <a:pt x="376" y="432"/>
                    <a:pt x="376" y="432"/>
                    <a:pt x="376" y="432"/>
                  </a:cubicBezTo>
                  <a:lnTo>
                    <a:pt x="376" y="440"/>
                  </a:lnTo>
                  <a:close/>
                  <a:moveTo>
                    <a:pt x="353" y="440"/>
                  </a:moveTo>
                  <a:cubicBezTo>
                    <a:pt x="368" y="440"/>
                    <a:pt x="368" y="440"/>
                    <a:pt x="368" y="440"/>
                  </a:cubicBezTo>
                  <a:cubicBezTo>
                    <a:pt x="368" y="432"/>
                    <a:pt x="368" y="432"/>
                    <a:pt x="368" y="432"/>
                  </a:cubicBezTo>
                  <a:cubicBezTo>
                    <a:pt x="353" y="432"/>
                    <a:pt x="353" y="432"/>
                    <a:pt x="353" y="432"/>
                  </a:cubicBezTo>
                  <a:lnTo>
                    <a:pt x="353" y="440"/>
                  </a:lnTo>
                  <a:close/>
                  <a:moveTo>
                    <a:pt x="330" y="440"/>
                  </a:moveTo>
                  <a:cubicBezTo>
                    <a:pt x="345" y="440"/>
                    <a:pt x="345" y="440"/>
                    <a:pt x="345" y="440"/>
                  </a:cubicBezTo>
                  <a:cubicBezTo>
                    <a:pt x="345" y="432"/>
                    <a:pt x="345" y="432"/>
                    <a:pt x="345" y="432"/>
                  </a:cubicBezTo>
                  <a:cubicBezTo>
                    <a:pt x="330" y="432"/>
                    <a:pt x="330" y="432"/>
                    <a:pt x="330" y="432"/>
                  </a:cubicBezTo>
                  <a:lnTo>
                    <a:pt x="330" y="440"/>
                  </a:lnTo>
                  <a:close/>
                  <a:moveTo>
                    <a:pt x="307" y="440"/>
                  </a:moveTo>
                  <a:cubicBezTo>
                    <a:pt x="322" y="440"/>
                    <a:pt x="322" y="440"/>
                    <a:pt x="322" y="440"/>
                  </a:cubicBezTo>
                  <a:cubicBezTo>
                    <a:pt x="322" y="432"/>
                    <a:pt x="322" y="432"/>
                    <a:pt x="322" y="432"/>
                  </a:cubicBezTo>
                  <a:cubicBezTo>
                    <a:pt x="307" y="432"/>
                    <a:pt x="307" y="432"/>
                    <a:pt x="307" y="432"/>
                  </a:cubicBezTo>
                  <a:lnTo>
                    <a:pt x="307" y="440"/>
                  </a:lnTo>
                  <a:close/>
                  <a:moveTo>
                    <a:pt x="284" y="440"/>
                  </a:moveTo>
                  <a:cubicBezTo>
                    <a:pt x="300" y="440"/>
                    <a:pt x="300" y="440"/>
                    <a:pt x="300" y="440"/>
                  </a:cubicBezTo>
                  <a:cubicBezTo>
                    <a:pt x="300" y="432"/>
                    <a:pt x="300" y="432"/>
                    <a:pt x="300" y="432"/>
                  </a:cubicBezTo>
                  <a:cubicBezTo>
                    <a:pt x="284" y="432"/>
                    <a:pt x="284" y="432"/>
                    <a:pt x="284" y="432"/>
                  </a:cubicBezTo>
                  <a:lnTo>
                    <a:pt x="284" y="440"/>
                  </a:lnTo>
                  <a:close/>
                  <a:moveTo>
                    <a:pt x="262" y="440"/>
                  </a:moveTo>
                  <a:cubicBezTo>
                    <a:pt x="277" y="440"/>
                    <a:pt x="277" y="440"/>
                    <a:pt x="277" y="440"/>
                  </a:cubicBezTo>
                  <a:cubicBezTo>
                    <a:pt x="277" y="432"/>
                    <a:pt x="277" y="432"/>
                    <a:pt x="277" y="432"/>
                  </a:cubicBezTo>
                  <a:cubicBezTo>
                    <a:pt x="262" y="432"/>
                    <a:pt x="262" y="432"/>
                    <a:pt x="262" y="432"/>
                  </a:cubicBezTo>
                  <a:lnTo>
                    <a:pt x="262" y="440"/>
                  </a:lnTo>
                  <a:close/>
                  <a:moveTo>
                    <a:pt x="239" y="440"/>
                  </a:moveTo>
                  <a:cubicBezTo>
                    <a:pt x="254" y="440"/>
                    <a:pt x="254" y="440"/>
                    <a:pt x="254" y="440"/>
                  </a:cubicBezTo>
                  <a:cubicBezTo>
                    <a:pt x="254" y="432"/>
                    <a:pt x="254" y="432"/>
                    <a:pt x="254" y="432"/>
                  </a:cubicBezTo>
                  <a:cubicBezTo>
                    <a:pt x="239" y="432"/>
                    <a:pt x="239" y="432"/>
                    <a:pt x="239" y="432"/>
                  </a:cubicBezTo>
                  <a:lnTo>
                    <a:pt x="239" y="440"/>
                  </a:lnTo>
                  <a:close/>
                  <a:moveTo>
                    <a:pt x="216" y="440"/>
                  </a:moveTo>
                  <a:cubicBezTo>
                    <a:pt x="231" y="440"/>
                    <a:pt x="231" y="440"/>
                    <a:pt x="231" y="440"/>
                  </a:cubicBezTo>
                  <a:cubicBezTo>
                    <a:pt x="231" y="432"/>
                    <a:pt x="231" y="432"/>
                    <a:pt x="231" y="432"/>
                  </a:cubicBezTo>
                  <a:cubicBezTo>
                    <a:pt x="216" y="432"/>
                    <a:pt x="216" y="432"/>
                    <a:pt x="216" y="432"/>
                  </a:cubicBezTo>
                  <a:lnTo>
                    <a:pt x="216" y="440"/>
                  </a:lnTo>
                  <a:close/>
                  <a:moveTo>
                    <a:pt x="193" y="439"/>
                  </a:moveTo>
                  <a:cubicBezTo>
                    <a:pt x="198" y="439"/>
                    <a:pt x="203" y="440"/>
                    <a:pt x="208" y="440"/>
                  </a:cubicBezTo>
                  <a:cubicBezTo>
                    <a:pt x="208" y="432"/>
                    <a:pt x="208" y="432"/>
                    <a:pt x="208" y="432"/>
                  </a:cubicBezTo>
                  <a:cubicBezTo>
                    <a:pt x="203" y="432"/>
                    <a:pt x="198" y="432"/>
                    <a:pt x="194" y="431"/>
                  </a:cubicBezTo>
                  <a:cubicBezTo>
                    <a:pt x="193" y="439"/>
                    <a:pt x="193" y="439"/>
                    <a:pt x="193" y="439"/>
                  </a:cubicBezTo>
                  <a:close/>
                  <a:moveTo>
                    <a:pt x="170" y="435"/>
                  </a:moveTo>
                  <a:cubicBezTo>
                    <a:pt x="175" y="436"/>
                    <a:pt x="180" y="437"/>
                    <a:pt x="185" y="438"/>
                  </a:cubicBezTo>
                  <a:cubicBezTo>
                    <a:pt x="186" y="430"/>
                    <a:pt x="186" y="430"/>
                    <a:pt x="186" y="430"/>
                  </a:cubicBezTo>
                  <a:cubicBezTo>
                    <a:pt x="181" y="430"/>
                    <a:pt x="176" y="429"/>
                    <a:pt x="171" y="428"/>
                  </a:cubicBezTo>
                  <a:cubicBezTo>
                    <a:pt x="170" y="435"/>
                    <a:pt x="170" y="435"/>
                    <a:pt x="170" y="435"/>
                  </a:cubicBezTo>
                  <a:close/>
                  <a:moveTo>
                    <a:pt x="147" y="429"/>
                  </a:moveTo>
                  <a:cubicBezTo>
                    <a:pt x="152" y="431"/>
                    <a:pt x="157" y="432"/>
                    <a:pt x="162" y="434"/>
                  </a:cubicBezTo>
                  <a:cubicBezTo>
                    <a:pt x="164" y="426"/>
                    <a:pt x="164" y="426"/>
                    <a:pt x="164" y="426"/>
                  </a:cubicBezTo>
                  <a:cubicBezTo>
                    <a:pt x="159" y="425"/>
                    <a:pt x="155" y="423"/>
                    <a:pt x="150" y="422"/>
                  </a:cubicBezTo>
                  <a:cubicBezTo>
                    <a:pt x="147" y="429"/>
                    <a:pt x="147" y="429"/>
                    <a:pt x="147" y="429"/>
                  </a:cubicBezTo>
                  <a:close/>
                  <a:moveTo>
                    <a:pt x="126" y="421"/>
                  </a:moveTo>
                  <a:cubicBezTo>
                    <a:pt x="130" y="423"/>
                    <a:pt x="135" y="425"/>
                    <a:pt x="140" y="427"/>
                  </a:cubicBezTo>
                  <a:cubicBezTo>
                    <a:pt x="143" y="419"/>
                    <a:pt x="143" y="419"/>
                    <a:pt x="143" y="419"/>
                  </a:cubicBezTo>
                  <a:cubicBezTo>
                    <a:pt x="138" y="418"/>
                    <a:pt x="133" y="416"/>
                    <a:pt x="129" y="414"/>
                  </a:cubicBezTo>
                  <a:cubicBezTo>
                    <a:pt x="126" y="421"/>
                    <a:pt x="126" y="421"/>
                    <a:pt x="126" y="421"/>
                  </a:cubicBezTo>
                  <a:close/>
                  <a:moveTo>
                    <a:pt x="105" y="410"/>
                  </a:moveTo>
                  <a:cubicBezTo>
                    <a:pt x="110" y="413"/>
                    <a:pt x="114" y="415"/>
                    <a:pt x="119" y="417"/>
                  </a:cubicBezTo>
                  <a:cubicBezTo>
                    <a:pt x="122" y="410"/>
                    <a:pt x="122" y="410"/>
                    <a:pt x="122" y="410"/>
                  </a:cubicBezTo>
                  <a:cubicBezTo>
                    <a:pt x="118" y="408"/>
                    <a:pt x="113" y="406"/>
                    <a:pt x="109" y="403"/>
                  </a:cubicBezTo>
                  <a:cubicBezTo>
                    <a:pt x="105" y="410"/>
                    <a:pt x="105" y="410"/>
                    <a:pt x="105" y="410"/>
                  </a:cubicBezTo>
                  <a:close/>
                  <a:moveTo>
                    <a:pt x="86" y="397"/>
                  </a:moveTo>
                  <a:cubicBezTo>
                    <a:pt x="90" y="400"/>
                    <a:pt x="94" y="403"/>
                    <a:pt x="99" y="406"/>
                  </a:cubicBezTo>
                  <a:cubicBezTo>
                    <a:pt x="103" y="399"/>
                    <a:pt x="103" y="399"/>
                    <a:pt x="103" y="399"/>
                  </a:cubicBezTo>
                  <a:cubicBezTo>
                    <a:pt x="99" y="397"/>
                    <a:pt x="95" y="394"/>
                    <a:pt x="91" y="391"/>
                  </a:cubicBezTo>
                  <a:lnTo>
                    <a:pt x="86" y="397"/>
                  </a:lnTo>
                  <a:close/>
                  <a:moveTo>
                    <a:pt x="68" y="382"/>
                  </a:moveTo>
                  <a:cubicBezTo>
                    <a:pt x="72" y="386"/>
                    <a:pt x="76" y="389"/>
                    <a:pt x="80" y="392"/>
                  </a:cubicBezTo>
                  <a:cubicBezTo>
                    <a:pt x="85" y="386"/>
                    <a:pt x="85" y="386"/>
                    <a:pt x="85" y="386"/>
                  </a:cubicBezTo>
                  <a:cubicBezTo>
                    <a:pt x="81" y="383"/>
                    <a:pt x="77" y="380"/>
                    <a:pt x="73" y="376"/>
                  </a:cubicBezTo>
                  <a:cubicBezTo>
                    <a:pt x="68" y="382"/>
                    <a:pt x="68" y="382"/>
                    <a:pt x="68" y="382"/>
                  </a:cubicBezTo>
                  <a:close/>
                  <a:moveTo>
                    <a:pt x="52" y="365"/>
                  </a:moveTo>
                  <a:cubicBezTo>
                    <a:pt x="55" y="369"/>
                    <a:pt x="59" y="373"/>
                    <a:pt x="63" y="377"/>
                  </a:cubicBezTo>
                  <a:cubicBezTo>
                    <a:pt x="68" y="371"/>
                    <a:pt x="68" y="371"/>
                    <a:pt x="68" y="371"/>
                  </a:cubicBezTo>
                  <a:cubicBezTo>
                    <a:pt x="65" y="368"/>
                    <a:pt x="61" y="364"/>
                    <a:pt x="58" y="360"/>
                  </a:cubicBezTo>
                  <a:cubicBezTo>
                    <a:pt x="52" y="365"/>
                    <a:pt x="52" y="365"/>
                    <a:pt x="52" y="365"/>
                  </a:cubicBezTo>
                  <a:close/>
                  <a:moveTo>
                    <a:pt x="38" y="347"/>
                  </a:moveTo>
                  <a:cubicBezTo>
                    <a:pt x="41" y="351"/>
                    <a:pt x="44" y="355"/>
                    <a:pt x="47" y="359"/>
                  </a:cubicBezTo>
                  <a:cubicBezTo>
                    <a:pt x="53" y="355"/>
                    <a:pt x="53" y="355"/>
                    <a:pt x="53" y="355"/>
                  </a:cubicBezTo>
                  <a:cubicBezTo>
                    <a:pt x="50" y="351"/>
                    <a:pt x="47" y="347"/>
                    <a:pt x="44" y="343"/>
                  </a:cubicBezTo>
                  <a:cubicBezTo>
                    <a:pt x="38" y="347"/>
                    <a:pt x="38" y="347"/>
                    <a:pt x="38" y="347"/>
                  </a:cubicBezTo>
                  <a:close/>
                  <a:moveTo>
                    <a:pt x="26" y="327"/>
                  </a:moveTo>
                  <a:cubicBezTo>
                    <a:pt x="28" y="332"/>
                    <a:pt x="31" y="336"/>
                    <a:pt x="34" y="340"/>
                  </a:cubicBezTo>
                  <a:cubicBezTo>
                    <a:pt x="40" y="336"/>
                    <a:pt x="40" y="336"/>
                    <a:pt x="40" y="336"/>
                  </a:cubicBezTo>
                  <a:cubicBezTo>
                    <a:pt x="37" y="332"/>
                    <a:pt x="35" y="328"/>
                    <a:pt x="33" y="323"/>
                  </a:cubicBezTo>
                  <a:cubicBezTo>
                    <a:pt x="26" y="327"/>
                    <a:pt x="26" y="327"/>
                    <a:pt x="26" y="327"/>
                  </a:cubicBezTo>
                  <a:close/>
                  <a:moveTo>
                    <a:pt x="16" y="306"/>
                  </a:moveTo>
                  <a:cubicBezTo>
                    <a:pt x="18" y="311"/>
                    <a:pt x="20" y="316"/>
                    <a:pt x="22" y="320"/>
                  </a:cubicBezTo>
                  <a:cubicBezTo>
                    <a:pt x="29" y="317"/>
                    <a:pt x="29" y="317"/>
                    <a:pt x="29" y="317"/>
                  </a:cubicBezTo>
                  <a:cubicBezTo>
                    <a:pt x="27" y="312"/>
                    <a:pt x="25" y="308"/>
                    <a:pt x="23" y="303"/>
                  </a:cubicBezTo>
                  <a:cubicBezTo>
                    <a:pt x="16" y="306"/>
                    <a:pt x="16" y="306"/>
                    <a:pt x="16" y="306"/>
                  </a:cubicBezTo>
                  <a:close/>
                  <a:moveTo>
                    <a:pt x="8" y="284"/>
                  </a:moveTo>
                  <a:cubicBezTo>
                    <a:pt x="10" y="289"/>
                    <a:pt x="11" y="294"/>
                    <a:pt x="13" y="299"/>
                  </a:cubicBezTo>
                  <a:cubicBezTo>
                    <a:pt x="20" y="296"/>
                    <a:pt x="20" y="296"/>
                    <a:pt x="20" y="296"/>
                  </a:cubicBezTo>
                  <a:cubicBezTo>
                    <a:pt x="19" y="292"/>
                    <a:pt x="17" y="287"/>
                    <a:pt x="16" y="282"/>
                  </a:cubicBezTo>
                  <a:cubicBezTo>
                    <a:pt x="8" y="284"/>
                    <a:pt x="8" y="284"/>
                    <a:pt x="8" y="284"/>
                  </a:cubicBezTo>
                  <a:close/>
                  <a:moveTo>
                    <a:pt x="3" y="261"/>
                  </a:moveTo>
                  <a:cubicBezTo>
                    <a:pt x="4" y="267"/>
                    <a:pt x="5" y="272"/>
                    <a:pt x="6" y="277"/>
                  </a:cubicBezTo>
                  <a:cubicBezTo>
                    <a:pt x="14" y="275"/>
                    <a:pt x="14" y="275"/>
                    <a:pt x="14" y="275"/>
                  </a:cubicBezTo>
                  <a:cubicBezTo>
                    <a:pt x="13" y="270"/>
                    <a:pt x="12" y="265"/>
                    <a:pt x="11" y="260"/>
                  </a:cubicBezTo>
                  <a:cubicBezTo>
                    <a:pt x="3" y="261"/>
                    <a:pt x="3" y="261"/>
                    <a:pt x="3" y="261"/>
                  </a:cubicBezTo>
                  <a:close/>
                  <a:moveTo>
                    <a:pt x="0" y="238"/>
                  </a:moveTo>
                  <a:cubicBezTo>
                    <a:pt x="1" y="244"/>
                    <a:pt x="1" y="249"/>
                    <a:pt x="2" y="254"/>
                  </a:cubicBezTo>
                  <a:cubicBezTo>
                    <a:pt x="10" y="253"/>
                    <a:pt x="10" y="253"/>
                    <a:pt x="10" y="253"/>
                  </a:cubicBezTo>
                  <a:cubicBezTo>
                    <a:pt x="9" y="248"/>
                    <a:pt x="9" y="243"/>
                    <a:pt x="8" y="238"/>
                  </a:cubicBezTo>
                  <a:cubicBezTo>
                    <a:pt x="0" y="238"/>
                    <a:pt x="0" y="238"/>
                    <a:pt x="0" y="238"/>
                  </a:cubicBezTo>
                  <a:close/>
                  <a:moveTo>
                    <a:pt x="0" y="215"/>
                  </a:moveTo>
                  <a:cubicBezTo>
                    <a:pt x="0" y="226"/>
                    <a:pt x="0" y="226"/>
                    <a:pt x="0" y="226"/>
                  </a:cubicBezTo>
                  <a:cubicBezTo>
                    <a:pt x="0" y="228"/>
                    <a:pt x="0" y="229"/>
                    <a:pt x="0" y="231"/>
                  </a:cubicBezTo>
                  <a:cubicBezTo>
                    <a:pt x="8" y="230"/>
                    <a:pt x="8" y="230"/>
                    <a:pt x="8" y="230"/>
                  </a:cubicBezTo>
                  <a:cubicBezTo>
                    <a:pt x="8" y="229"/>
                    <a:pt x="8" y="227"/>
                    <a:pt x="8" y="226"/>
                  </a:cubicBezTo>
                  <a:cubicBezTo>
                    <a:pt x="8" y="215"/>
                    <a:pt x="8" y="215"/>
                    <a:pt x="8" y="215"/>
                  </a:cubicBezTo>
                  <a:cubicBezTo>
                    <a:pt x="0" y="215"/>
                    <a:pt x="0" y="215"/>
                    <a:pt x="0" y="215"/>
                  </a:cubicBezTo>
                  <a:close/>
                  <a:moveTo>
                    <a:pt x="1" y="192"/>
                  </a:moveTo>
                  <a:cubicBezTo>
                    <a:pt x="1" y="197"/>
                    <a:pt x="0" y="202"/>
                    <a:pt x="0" y="208"/>
                  </a:cubicBezTo>
                  <a:cubicBezTo>
                    <a:pt x="8" y="208"/>
                    <a:pt x="8" y="208"/>
                    <a:pt x="8" y="208"/>
                  </a:cubicBezTo>
                  <a:cubicBezTo>
                    <a:pt x="8" y="203"/>
                    <a:pt x="8" y="198"/>
                    <a:pt x="9" y="193"/>
                  </a:cubicBezTo>
                  <a:cubicBezTo>
                    <a:pt x="1" y="192"/>
                    <a:pt x="1" y="192"/>
                    <a:pt x="1" y="192"/>
                  </a:cubicBezTo>
                  <a:close/>
                  <a:moveTo>
                    <a:pt x="5" y="169"/>
                  </a:moveTo>
                  <a:cubicBezTo>
                    <a:pt x="4" y="174"/>
                    <a:pt x="3" y="179"/>
                    <a:pt x="2" y="184"/>
                  </a:cubicBezTo>
                  <a:cubicBezTo>
                    <a:pt x="10" y="186"/>
                    <a:pt x="10" y="186"/>
                    <a:pt x="10" y="186"/>
                  </a:cubicBezTo>
                  <a:cubicBezTo>
                    <a:pt x="11" y="181"/>
                    <a:pt x="11" y="176"/>
                    <a:pt x="13" y="171"/>
                  </a:cubicBezTo>
                  <a:cubicBezTo>
                    <a:pt x="5" y="169"/>
                    <a:pt x="5" y="169"/>
                    <a:pt x="5" y="169"/>
                  </a:cubicBezTo>
                  <a:close/>
                  <a:moveTo>
                    <a:pt x="11" y="147"/>
                  </a:moveTo>
                  <a:cubicBezTo>
                    <a:pt x="9" y="152"/>
                    <a:pt x="8" y="157"/>
                    <a:pt x="7" y="162"/>
                  </a:cubicBezTo>
                  <a:cubicBezTo>
                    <a:pt x="14" y="164"/>
                    <a:pt x="14" y="164"/>
                    <a:pt x="14" y="164"/>
                  </a:cubicBezTo>
                  <a:cubicBezTo>
                    <a:pt x="15" y="159"/>
                    <a:pt x="17" y="154"/>
                    <a:pt x="18" y="149"/>
                  </a:cubicBezTo>
                  <a:cubicBezTo>
                    <a:pt x="11" y="147"/>
                    <a:pt x="11" y="147"/>
                    <a:pt x="11" y="147"/>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sp>
        <p:nvSpPr>
          <p:cNvPr id="106" name="Title 1"/>
          <p:cNvSpPr txBox="1">
            <a:spLocks/>
          </p:cNvSpPr>
          <p:nvPr/>
        </p:nvSpPr>
        <p:spPr>
          <a:xfrm>
            <a:off x="269240" y="289511"/>
            <a:ext cx="11655840" cy="899665"/>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4705" b="0" i="0" u="none" strike="noStrike" kern="1200" cap="none" spc="-100" normalizeH="0" baseline="0" noProof="0">
                <a:ln w="3175">
                  <a:noFill/>
                </a:ln>
                <a:gradFill>
                  <a:gsLst>
                    <a:gs pos="1250">
                      <a:srgbClr val="505050"/>
                    </a:gs>
                    <a:gs pos="100000">
                      <a:srgbClr val="505050"/>
                    </a:gs>
                  </a:gsLst>
                  <a:lin ang="5400000" scaled="0"/>
                </a:gradFill>
                <a:effectLst/>
                <a:uLnTx/>
                <a:uFillTx/>
                <a:latin typeface="Segoe UI Light"/>
                <a:ea typeface="+mn-ea"/>
                <a:cs typeface="Segoe UI" pitchFamily="34" charset="0"/>
              </a:rPr>
              <a:t>Applications</a:t>
            </a:r>
          </a:p>
        </p:txBody>
      </p:sp>
      <p:sp>
        <p:nvSpPr>
          <p:cNvPr id="107" name="Text Placeholder 2"/>
          <p:cNvSpPr txBox="1">
            <a:spLocks/>
          </p:cNvSpPr>
          <p:nvPr/>
        </p:nvSpPr>
        <p:spPr>
          <a:xfrm>
            <a:off x="269239" y="1189177"/>
            <a:ext cx="11653523" cy="727700"/>
          </a:xfrm>
          <a:prstGeom prst="rect">
            <a:avLst/>
          </a:prstGeom>
        </p:spPr>
        <p:txBody>
          <a:bodyPr vert="horz" wrap="square" lIns="146304" tIns="91440" rIns="146304" bIns="91440" rtlCol="0">
            <a:sp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3921" kern="1200" spc="0" baseline="0">
                <a:gradFill>
                  <a:gsLst>
                    <a:gs pos="1250">
                      <a:schemeClr val="tx2"/>
                    </a:gs>
                    <a:gs pos="99000">
                      <a:schemeClr val="tx2"/>
                    </a:gs>
                  </a:gsLst>
                  <a:lin ang="5400000" scaled="0"/>
                </a:gradFill>
                <a:latin typeface="+mj-lt"/>
                <a:ea typeface="+mn-ea"/>
                <a:cs typeface="+mn-cs"/>
              </a:defRPr>
            </a:lvl1pPr>
            <a:lvl2pPr marL="0" marR="0" indent="0" algn="l" defTabSz="914367" rtl="0" eaLnBrk="1" fontAlgn="auto" latinLnBrk="0" hangingPunct="1">
              <a:lnSpc>
                <a:spcPct val="90000"/>
              </a:lnSpc>
              <a:spcBef>
                <a:spcPct val="20000"/>
              </a:spcBef>
              <a:spcAft>
                <a:spcPts val="0"/>
              </a:spcAft>
              <a:buClrTx/>
              <a:buSzPct val="90000"/>
              <a:buFontTx/>
              <a:buNone/>
              <a:tabLst/>
              <a:defRPr sz="1961" kern="1200" spc="0" baseline="0">
                <a:gradFill>
                  <a:gsLst>
                    <a:gs pos="1250">
                      <a:schemeClr val="tx1"/>
                    </a:gs>
                    <a:gs pos="100000">
                      <a:schemeClr val="tx1"/>
                    </a:gs>
                  </a:gsLst>
                  <a:lin ang="5400000" scaled="0"/>
                </a:gradFill>
                <a:latin typeface="+mn-lt"/>
                <a:ea typeface="+mn-ea"/>
                <a:cs typeface="+mn-cs"/>
              </a:defRPr>
            </a:lvl2pPr>
            <a:lvl3pPr marL="224097"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chemeClr val="tx1"/>
                    </a:gs>
                    <a:gs pos="100000">
                      <a:schemeClr val="tx1"/>
                    </a:gs>
                  </a:gsLst>
                  <a:lin ang="5400000" scaled="0"/>
                </a:gradFill>
                <a:latin typeface="+mn-lt"/>
                <a:ea typeface="+mn-ea"/>
                <a:cs typeface="+mn-cs"/>
              </a:defRPr>
            </a:lvl3pPr>
            <a:lvl4pPr marL="448193"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4pPr>
            <a:lvl5pPr marL="67229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3921" b="0" i="0" u="none" strike="noStrike" kern="1200" cap="none" spc="0" normalizeH="0" baseline="0" noProof="0">
                <a:ln>
                  <a:noFill/>
                </a:ln>
                <a:gradFill>
                  <a:gsLst>
                    <a:gs pos="1250">
                      <a:srgbClr val="0078D7"/>
                    </a:gs>
                    <a:gs pos="99000">
                      <a:srgbClr val="0078D7"/>
                    </a:gs>
                  </a:gsLst>
                  <a:lin ang="5400000" scaled="0"/>
                </a:gradFill>
                <a:effectLst/>
                <a:uLnTx/>
                <a:uFillTx/>
                <a:latin typeface="Segoe UI Light"/>
                <a:ea typeface="+mn-ea"/>
                <a:cs typeface="+mn-cs"/>
              </a:rPr>
              <a:t>Example: Timer based processing</a:t>
            </a:r>
          </a:p>
        </p:txBody>
      </p:sp>
    </p:spTree>
    <p:extLst>
      <p:ext uri="{BB962C8B-B14F-4D97-AF65-F5344CB8AC3E}">
        <p14:creationId xmlns:p14="http://schemas.microsoft.com/office/powerpoint/2010/main" val="2528226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3"/>
          <p:cNvSpPr>
            <a:spLocks noChangeAspect="1" noChangeArrowheads="1" noTextEdit="1"/>
          </p:cNvSpPr>
          <p:nvPr/>
        </p:nvSpPr>
        <p:spPr bwMode="auto">
          <a:xfrm>
            <a:off x="2035175" y="1905000"/>
            <a:ext cx="8121650" cy="30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nvGrpSpPr>
          <p:cNvPr id="2" name="Group 1"/>
          <p:cNvGrpSpPr/>
          <p:nvPr/>
        </p:nvGrpSpPr>
        <p:grpSpPr>
          <a:xfrm>
            <a:off x="2035175" y="1908175"/>
            <a:ext cx="1771650" cy="3090863"/>
            <a:chOff x="2035175" y="1908175"/>
            <a:chExt cx="1771650" cy="3090863"/>
          </a:xfrm>
        </p:grpSpPr>
        <p:sp>
          <p:nvSpPr>
            <p:cNvPr id="6" name="Rectangle 5"/>
            <p:cNvSpPr>
              <a:spLocks noChangeArrowheads="1"/>
            </p:cNvSpPr>
            <p:nvPr/>
          </p:nvSpPr>
          <p:spPr bwMode="auto">
            <a:xfrm>
              <a:off x="2147888" y="4475163"/>
              <a:ext cx="11525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File added to</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7" name="Rectangle 6"/>
            <p:cNvSpPr>
              <a:spLocks noChangeArrowheads="1"/>
            </p:cNvSpPr>
            <p:nvPr/>
          </p:nvSpPr>
          <p:spPr bwMode="auto">
            <a:xfrm>
              <a:off x="2155825" y="4694238"/>
              <a:ext cx="11382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Blob Storage</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4" name="Freeform 13"/>
            <p:cNvSpPr>
              <a:spLocks noEditPoints="1"/>
            </p:cNvSpPr>
            <p:nvPr/>
          </p:nvSpPr>
          <p:spPr bwMode="auto">
            <a:xfrm>
              <a:off x="2624138" y="2541588"/>
              <a:ext cx="30163" cy="300038"/>
            </a:xfrm>
            <a:custGeom>
              <a:avLst/>
              <a:gdLst>
                <a:gd name="T0" fmla="*/ 0 w 19"/>
                <a:gd name="T1" fmla="*/ 168 h 189"/>
                <a:gd name="T2" fmla="*/ 0 w 19"/>
                <a:gd name="T3" fmla="*/ 189 h 189"/>
                <a:gd name="T4" fmla="*/ 19 w 19"/>
                <a:gd name="T5" fmla="*/ 189 h 189"/>
                <a:gd name="T6" fmla="*/ 19 w 19"/>
                <a:gd name="T7" fmla="*/ 168 h 189"/>
                <a:gd name="T8" fmla="*/ 0 w 19"/>
                <a:gd name="T9" fmla="*/ 168 h 189"/>
                <a:gd name="T10" fmla="*/ 0 w 19"/>
                <a:gd name="T11" fmla="*/ 168 h 189"/>
                <a:gd name="T12" fmla="*/ 0 w 19"/>
                <a:gd name="T13" fmla="*/ 168 h 189"/>
                <a:gd name="T14" fmla="*/ 19 w 19"/>
                <a:gd name="T15" fmla="*/ 168 h 189"/>
                <a:gd name="T16" fmla="*/ 19 w 19"/>
                <a:gd name="T17" fmla="*/ 168 h 189"/>
                <a:gd name="T18" fmla="*/ 0 w 19"/>
                <a:gd name="T19" fmla="*/ 168 h 189"/>
                <a:gd name="T20" fmla="*/ 0 w 19"/>
                <a:gd name="T21" fmla="*/ 111 h 189"/>
                <a:gd name="T22" fmla="*/ 0 w 19"/>
                <a:gd name="T23" fmla="*/ 149 h 189"/>
                <a:gd name="T24" fmla="*/ 19 w 19"/>
                <a:gd name="T25" fmla="*/ 149 h 189"/>
                <a:gd name="T26" fmla="*/ 19 w 19"/>
                <a:gd name="T27" fmla="*/ 111 h 189"/>
                <a:gd name="T28" fmla="*/ 0 w 19"/>
                <a:gd name="T29" fmla="*/ 111 h 189"/>
                <a:gd name="T30" fmla="*/ 0 w 19"/>
                <a:gd name="T31" fmla="*/ 111 h 189"/>
                <a:gd name="T32" fmla="*/ 0 w 19"/>
                <a:gd name="T33" fmla="*/ 111 h 189"/>
                <a:gd name="T34" fmla="*/ 19 w 19"/>
                <a:gd name="T35" fmla="*/ 111 h 189"/>
                <a:gd name="T36" fmla="*/ 19 w 19"/>
                <a:gd name="T37" fmla="*/ 111 h 189"/>
                <a:gd name="T38" fmla="*/ 0 w 19"/>
                <a:gd name="T39" fmla="*/ 111 h 189"/>
                <a:gd name="T40" fmla="*/ 0 w 19"/>
                <a:gd name="T41" fmla="*/ 57 h 189"/>
                <a:gd name="T42" fmla="*/ 0 w 19"/>
                <a:gd name="T43" fmla="*/ 94 h 189"/>
                <a:gd name="T44" fmla="*/ 19 w 19"/>
                <a:gd name="T45" fmla="*/ 94 h 189"/>
                <a:gd name="T46" fmla="*/ 19 w 19"/>
                <a:gd name="T47" fmla="*/ 57 h 189"/>
                <a:gd name="T48" fmla="*/ 0 w 19"/>
                <a:gd name="T49" fmla="*/ 57 h 189"/>
                <a:gd name="T50" fmla="*/ 0 w 19"/>
                <a:gd name="T51" fmla="*/ 57 h 189"/>
                <a:gd name="T52" fmla="*/ 0 w 19"/>
                <a:gd name="T53" fmla="*/ 57 h 189"/>
                <a:gd name="T54" fmla="*/ 19 w 19"/>
                <a:gd name="T55" fmla="*/ 57 h 189"/>
                <a:gd name="T56" fmla="*/ 19 w 19"/>
                <a:gd name="T57" fmla="*/ 57 h 189"/>
                <a:gd name="T58" fmla="*/ 0 w 19"/>
                <a:gd name="T59" fmla="*/ 57 h 189"/>
                <a:gd name="T60" fmla="*/ 0 w 19"/>
                <a:gd name="T61" fmla="*/ 0 h 189"/>
                <a:gd name="T62" fmla="*/ 0 w 19"/>
                <a:gd name="T63" fmla="*/ 38 h 189"/>
                <a:gd name="T64" fmla="*/ 19 w 19"/>
                <a:gd name="T65" fmla="*/ 38 h 189"/>
                <a:gd name="T66" fmla="*/ 19 w 19"/>
                <a:gd name="T67" fmla="*/ 0 h 189"/>
                <a:gd name="T68" fmla="*/ 0 w 19"/>
                <a:gd name="T69" fmla="*/ 0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9" h="189">
                  <a:moveTo>
                    <a:pt x="0" y="168"/>
                  </a:moveTo>
                  <a:lnTo>
                    <a:pt x="0" y="189"/>
                  </a:lnTo>
                  <a:lnTo>
                    <a:pt x="19" y="189"/>
                  </a:lnTo>
                  <a:lnTo>
                    <a:pt x="19" y="168"/>
                  </a:lnTo>
                  <a:lnTo>
                    <a:pt x="0" y="168"/>
                  </a:lnTo>
                  <a:close/>
                  <a:moveTo>
                    <a:pt x="0" y="168"/>
                  </a:moveTo>
                  <a:lnTo>
                    <a:pt x="0" y="168"/>
                  </a:lnTo>
                  <a:lnTo>
                    <a:pt x="19" y="168"/>
                  </a:lnTo>
                  <a:lnTo>
                    <a:pt x="19" y="168"/>
                  </a:lnTo>
                  <a:lnTo>
                    <a:pt x="0" y="168"/>
                  </a:lnTo>
                  <a:close/>
                  <a:moveTo>
                    <a:pt x="0" y="111"/>
                  </a:moveTo>
                  <a:lnTo>
                    <a:pt x="0" y="149"/>
                  </a:lnTo>
                  <a:lnTo>
                    <a:pt x="19" y="149"/>
                  </a:lnTo>
                  <a:lnTo>
                    <a:pt x="19" y="111"/>
                  </a:lnTo>
                  <a:lnTo>
                    <a:pt x="0" y="111"/>
                  </a:lnTo>
                  <a:close/>
                  <a:moveTo>
                    <a:pt x="0" y="111"/>
                  </a:moveTo>
                  <a:lnTo>
                    <a:pt x="0" y="111"/>
                  </a:lnTo>
                  <a:lnTo>
                    <a:pt x="19" y="111"/>
                  </a:lnTo>
                  <a:lnTo>
                    <a:pt x="19" y="111"/>
                  </a:lnTo>
                  <a:lnTo>
                    <a:pt x="0" y="111"/>
                  </a:lnTo>
                  <a:close/>
                  <a:moveTo>
                    <a:pt x="0" y="57"/>
                  </a:moveTo>
                  <a:lnTo>
                    <a:pt x="0" y="94"/>
                  </a:lnTo>
                  <a:lnTo>
                    <a:pt x="19" y="94"/>
                  </a:lnTo>
                  <a:lnTo>
                    <a:pt x="19" y="57"/>
                  </a:lnTo>
                  <a:lnTo>
                    <a:pt x="0" y="57"/>
                  </a:lnTo>
                  <a:close/>
                  <a:moveTo>
                    <a:pt x="0" y="57"/>
                  </a:moveTo>
                  <a:lnTo>
                    <a:pt x="0" y="57"/>
                  </a:lnTo>
                  <a:lnTo>
                    <a:pt x="19" y="57"/>
                  </a:lnTo>
                  <a:lnTo>
                    <a:pt x="19" y="57"/>
                  </a:lnTo>
                  <a:lnTo>
                    <a:pt x="0" y="57"/>
                  </a:lnTo>
                  <a:close/>
                  <a:moveTo>
                    <a:pt x="0" y="0"/>
                  </a:moveTo>
                  <a:lnTo>
                    <a:pt x="0" y="38"/>
                  </a:lnTo>
                  <a:lnTo>
                    <a:pt x="19" y="38"/>
                  </a:lnTo>
                  <a:lnTo>
                    <a:pt x="19" y="0"/>
                  </a:lnTo>
                  <a:lnTo>
                    <a:pt x="0"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5" name="Freeform 14"/>
            <p:cNvSpPr>
              <a:spLocks/>
            </p:cNvSpPr>
            <p:nvPr/>
          </p:nvSpPr>
          <p:spPr bwMode="auto">
            <a:xfrm>
              <a:off x="2565400" y="2819400"/>
              <a:ext cx="149225" cy="128588"/>
            </a:xfrm>
            <a:custGeom>
              <a:avLst/>
              <a:gdLst>
                <a:gd name="T0" fmla="*/ 0 w 94"/>
                <a:gd name="T1" fmla="*/ 0 h 81"/>
                <a:gd name="T2" fmla="*/ 47 w 94"/>
                <a:gd name="T3" fmla="*/ 81 h 81"/>
                <a:gd name="T4" fmla="*/ 94 w 94"/>
                <a:gd name="T5" fmla="*/ 0 h 81"/>
                <a:gd name="T6" fmla="*/ 0 w 94"/>
                <a:gd name="T7" fmla="*/ 0 h 81"/>
              </a:gdLst>
              <a:ahLst/>
              <a:cxnLst>
                <a:cxn ang="0">
                  <a:pos x="T0" y="T1"/>
                </a:cxn>
                <a:cxn ang="0">
                  <a:pos x="T2" y="T3"/>
                </a:cxn>
                <a:cxn ang="0">
                  <a:pos x="T4" y="T5"/>
                </a:cxn>
                <a:cxn ang="0">
                  <a:pos x="T6" y="T7"/>
                </a:cxn>
              </a:cxnLst>
              <a:rect l="0" t="0" r="r" b="b"/>
              <a:pathLst>
                <a:path w="94" h="81">
                  <a:moveTo>
                    <a:pt x="0" y="0"/>
                  </a:moveTo>
                  <a:lnTo>
                    <a:pt x="47" y="81"/>
                  </a:lnTo>
                  <a:lnTo>
                    <a:pt x="94" y="0"/>
                  </a:lnTo>
                  <a:lnTo>
                    <a:pt x="0"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6" name="Freeform 15"/>
            <p:cNvSpPr>
              <a:spLocks noEditPoints="1"/>
            </p:cNvSpPr>
            <p:nvPr/>
          </p:nvSpPr>
          <p:spPr bwMode="auto">
            <a:xfrm>
              <a:off x="3402013" y="3571875"/>
              <a:ext cx="296863" cy="30163"/>
            </a:xfrm>
            <a:custGeom>
              <a:avLst/>
              <a:gdLst>
                <a:gd name="T0" fmla="*/ 168 w 187"/>
                <a:gd name="T1" fmla="*/ 19 h 19"/>
                <a:gd name="T2" fmla="*/ 187 w 187"/>
                <a:gd name="T3" fmla="*/ 19 h 19"/>
                <a:gd name="T4" fmla="*/ 187 w 187"/>
                <a:gd name="T5" fmla="*/ 0 h 19"/>
                <a:gd name="T6" fmla="*/ 168 w 187"/>
                <a:gd name="T7" fmla="*/ 0 h 19"/>
                <a:gd name="T8" fmla="*/ 168 w 187"/>
                <a:gd name="T9" fmla="*/ 19 h 19"/>
                <a:gd name="T10" fmla="*/ 168 w 187"/>
                <a:gd name="T11" fmla="*/ 19 h 19"/>
                <a:gd name="T12" fmla="*/ 168 w 187"/>
                <a:gd name="T13" fmla="*/ 19 h 19"/>
                <a:gd name="T14" fmla="*/ 168 w 187"/>
                <a:gd name="T15" fmla="*/ 0 h 19"/>
                <a:gd name="T16" fmla="*/ 168 w 187"/>
                <a:gd name="T17" fmla="*/ 0 h 19"/>
                <a:gd name="T18" fmla="*/ 168 w 187"/>
                <a:gd name="T19" fmla="*/ 19 h 19"/>
                <a:gd name="T20" fmla="*/ 111 w 187"/>
                <a:gd name="T21" fmla="*/ 19 h 19"/>
                <a:gd name="T22" fmla="*/ 149 w 187"/>
                <a:gd name="T23" fmla="*/ 19 h 19"/>
                <a:gd name="T24" fmla="*/ 149 w 187"/>
                <a:gd name="T25" fmla="*/ 0 h 19"/>
                <a:gd name="T26" fmla="*/ 111 w 187"/>
                <a:gd name="T27" fmla="*/ 0 h 19"/>
                <a:gd name="T28" fmla="*/ 111 w 187"/>
                <a:gd name="T29" fmla="*/ 19 h 19"/>
                <a:gd name="T30" fmla="*/ 111 w 187"/>
                <a:gd name="T31" fmla="*/ 19 h 19"/>
                <a:gd name="T32" fmla="*/ 111 w 187"/>
                <a:gd name="T33" fmla="*/ 19 h 19"/>
                <a:gd name="T34" fmla="*/ 111 w 187"/>
                <a:gd name="T35" fmla="*/ 0 h 19"/>
                <a:gd name="T36" fmla="*/ 111 w 187"/>
                <a:gd name="T37" fmla="*/ 0 h 19"/>
                <a:gd name="T38" fmla="*/ 111 w 187"/>
                <a:gd name="T39" fmla="*/ 19 h 19"/>
                <a:gd name="T40" fmla="*/ 57 w 187"/>
                <a:gd name="T41" fmla="*/ 19 h 19"/>
                <a:gd name="T42" fmla="*/ 92 w 187"/>
                <a:gd name="T43" fmla="*/ 19 h 19"/>
                <a:gd name="T44" fmla="*/ 92 w 187"/>
                <a:gd name="T45" fmla="*/ 0 h 19"/>
                <a:gd name="T46" fmla="*/ 57 w 187"/>
                <a:gd name="T47" fmla="*/ 0 h 19"/>
                <a:gd name="T48" fmla="*/ 57 w 187"/>
                <a:gd name="T49" fmla="*/ 19 h 19"/>
                <a:gd name="T50" fmla="*/ 57 w 187"/>
                <a:gd name="T51" fmla="*/ 19 h 19"/>
                <a:gd name="T52" fmla="*/ 57 w 187"/>
                <a:gd name="T53" fmla="*/ 19 h 19"/>
                <a:gd name="T54" fmla="*/ 57 w 187"/>
                <a:gd name="T55" fmla="*/ 0 h 19"/>
                <a:gd name="T56" fmla="*/ 57 w 187"/>
                <a:gd name="T57" fmla="*/ 0 h 19"/>
                <a:gd name="T58" fmla="*/ 57 w 187"/>
                <a:gd name="T59" fmla="*/ 19 h 19"/>
                <a:gd name="T60" fmla="*/ 0 w 187"/>
                <a:gd name="T61" fmla="*/ 19 h 19"/>
                <a:gd name="T62" fmla="*/ 38 w 187"/>
                <a:gd name="T63" fmla="*/ 19 h 19"/>
                <a:gd name="T64" fmla="*/ 38 w 187"/>
                <a:gd name="T65" fmla="*/ 0 h 19"/>
                <a:gd name="T66" fmla="*/ 0 w 187"/>
                <a:gd name="T67" fmla="*/ 0 h 19"/>
                <a:gd name="T68" fmla="*/ 0 w 187"/>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9">
                  <a:moveTo>
                    <a:pt x="168" y="19"/>
                  </a:moveTo>
                  <a:lnTo>
                    <a:pt x="187" y="19"/>
                  </a:lnTo>
                  <a:lnTo>
                    <a:pt x="187" y="0"/>
                  </a:lnTo>
                  <a:lnTo>
                    <a:pt x="168" y="0"/>
                  </a:lnTo>
                  <a:lnTo>
                    <a:pt x="168" y="19"/>
                  </a:lnTo>
                  <a:close/>
                  <a:moveTo>
                    <a:pt x="168" y="19"/>
                  </a:moveTo>
                  <a:lnTo>
                    <a:pt x="168" y="19"/>
                  </a:lnTo>
                  <a:lnTo>
                    <a:pt x="168" y="0"/>
                  </a:lnTo>
                  <a:lnTo>
                    <a:pt x="168" y="0"/>
                  </a:lnTo>
                  <a:lnTo>
                    <a:pt x="168" y="19"/>
                  </a:lnTo>
                  <a:close/>
                  <a:moveTo>
                    <a:pt x="111" y="19"/>
                  </a:moveTo>
                  <a:lnTo>
                    <a:pt x="149" y="19"/>
                  </a:lnTo>
                  <a:lnTo>
                    <a:pt x="149" y="0"/>
                  </a:lnTo>
                  <a:lnTo>
                    <a:pt x="111" y="0"/>
                  </a:lnTo>
                  <a:lnTo>
                    <a:pt x="111" y="19"/>
                  </a:lnTo>
                  <a:close/>
                  <a:moveTo>
                    <a:pt x="111" y="19"/>
                  </a:moveTo>
                  <a:lnTo>
                    <a:pt x="111" y="19"/>
                  </a:lnTo>
                  <a:lnTo>
                    <a:pt x="111" y="0"/>
                  </a:lnTo>
                  <a:lnTo>
                    <a:pt x="111" y="0"/>
                  </a:lnTo>
                  <a:lnTo>
                    <a:pt x="111" y="19"/>
                  </a:lnTo>
                  <a:close/>
                  <a:moveTo>
                    <a:pt x="57" y="19"/>
                  </a:moveTo>
                  <a:lnTo>
                    <a:pt x="92" y="19"/>
                  </a:lnTo>
                  <a:lnTo>
                    <a:pt x="92" y="0"/>
                  </a:lnTo>
                  <a:lnTo>
                    <a:pt x="57" y="0"/>
                  </a:lnTo>
                  <a:lnTo>
                    <a:pt x="57" y="19"/>
                  </a:lnTo>
                  <a:close/>
                  <a:moveTo>
                    <a:pt x="57" y="19"/>
                  </a:moveTo>
                  <a:lnTo>
                    <a:pt x="57" y="19"/>
                  </a:lnTo>
                  <a:lnTo>
                    <a:pt x="57" y="0"/>
                  </a:lnTo>
                  <a:lnTo>
                    <a:pt x="57" y="0"/>
                  </a:lnTo>
                  <a:lnTo>
                    <a:pt x="57" y="19"/>
                  </a:lnTo>
                  <a:close/>
                  <a:moveTo>
                    <a:pt x="0" y="19"/>
                  </a:moveTo>
                  <a:lnTo>
                    <a:pt x="38" y="19"/>
                  </a:lnTo>
                  <a:lnTo>
                    <a:pt x="38"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7" name="Freeform 16"/>
            <p:cNvSpPr>
              <a:spLocks/>
            </p:cNvSpPr>
            <p:nvPr/>
          </p:nvSpPr>
          <p:spPr bwMode="auto">
            <a:xfrm>
              <a:off x="3676650" y="3511550"/>
              <a:ext cx="130175" cy="150813"/>
            </a:xfrm>
            <a:custGeom>
              <a:avLst/>
              <a:gdLst>
                <a:gd name="T0" fmla="*/ 0 w 82"/>
                <a:gd name="T1" fmla="*/ 95 h 95"/>
                <a:gd name="T2" fmla="*/ 82 w 82"/>
                <a:gd name="T3" fmla="*/ 48 h 95"/>
                <a:gd name="T4" fmla="*/ 0 w 82"/>
                <a:gd name="T5" fmla="*/ 0 h 95"/>
                <a:gd name="T6" fmla="*/ 0 w 82"/>
                <a:gd name="T7" fmla="*/ 95 h 95"/>
              </a:gdLst>
              <a:ahLst/>
              <a:cxnLst>
                <a:cxn ang="0">
                  <a:pos x="T0" y="T1"/>
                </a:cxn>
                <a:cxn ang="0">
                  <a:pos x="T2" y="T3"/>
                </a:cxn>
                <a:cxn ang="0">
                  <a:pos x="T4" y="T5"/>
                </a:cxn>
                <a:cxn ang="0">
                  <a:pos x="T6" y="T7"/>
                </a:cxn>
              </a:cxnLst>
              <a:rect l="0" t="0" r="r" b="b"/>
              <a:pathLst>
                <a:path w="82" h="95">
                  <a:moveTo>
                    <a:pt x="0" y="95"/>
                  </a:moveTo>
                  <a:lnTo>
                    <a:pt x="82" y="48"/>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4" name="Freeform 63"/>
            <p:cNvSpPr>
              <a:spLocks noEditPoints="1"/>
            </p:cNvSpPr>
            <p:nvPr/>
          </p:nvSpPr>
          <p:spPr bwMode="auto">
            <a:xfrm>
              <a:off x="2035175" y="3082925"/>
              <a:ext cx="1201738" cy="1046163"/>
            </a:xfrm>
            <a:custGeom>
              <a:avLst/>
              <a:gdLst>
                <a:gd name="T0" fmla="*/ 240 w 320"/>
                <a:gd name="T1" fmla="*/ 0 h 278"/>
                <a:gd name="T2" fmla="*/ 80 w 320"/>
                <a:gd name="T3" fmla="*/ 0 h 278"/>
                <a:gd name="T4" fmla="*/ 0 w 320"/>
                <a:gd name="T5" fmla="*/ 139 h 278"/>
                <a:gd name="T6" fmla="*/ 80 w 320"/>
                <a:gd name="T7" fmla="*/ 278 h 278"/>
                <a:gd name="T8" fmla="*/ 240 w 320"/>
                <a:gd name="T9" fmla="*/ 278 h 278"/>
                <a:gd name="T10" fmla="*/ 320 w 320"/>
                <a:gd name="T11" fmla="*/ 139 h 278"/>
                <a:gd name="T12" fmla="*/ 240 w 320"/>
                <a:gd name="T13" fmla="*/ 0 h 278"/>
                <a:gd name="T14" fmla="*/ 241 w 320"/>
                <a:gd name="T15" fmla="*/ 201 h 278"/>
                <a:gd name="T16" fmla="*/ 219 w 320"/>
                <a:gd name="T17" fmla="*/ 223 h 278"/>
                <a:gd name="T18" fmla="*/ 101 w 320"/>
                <a:gd name="T19" fmla="*/ 223 h 278"/>
                <a:gd name="T20" fmla="*/ 79 w 320"/>
                <a:gd name="T21" fmla="*/ 201 h 278"/>
                <a:gd name="T22" fmla="*/ 79 w 320"/>
                <a:gd name="T23" fmla="*/ 77 h 278"/>
                <a:gd name="T24" fmla="*/ 101 w 320"/>
                <a:gd name="T25" fmla="*/ 55 h 278"/>
                <a:gd name="T26" fmla="*/ 188 w 320"/>
                <a:gd name="T27" fmla="*/ 55 h 278"/>
                <a:gd name="T28" fmla="*/ 204 w 320"/>
                <a:gd name="T29" fmla="*/ 55 h 278"/>
                <a:gd name="T30" fmla="*/ 207 w 320"/>
                <a:gd name="T31" fmla="*/ 55 h 278"/>
                <a:gd name="T32" fmla="*/ 240 w 320"/>
                <a:gd name="T33" fmla="*/ 89 h 278"/>
                <a:gd name="T34" fmla="*/ 240 w 320"/>
                <a:gd name="T35" fmla="*/ 106 h 278"/>
                <a:gd name="T36" fmla="*/ 240 w 320"/>
                <a:gd name="T37" fmla="*/ 201 h 278"/>
                <a:gd name="T38" fmla="*/ 241 w 320"/>
                <a:gd name="T39" fmla="*/ 201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0" h="278">
                  <a:moveTo>
                    <a:pt x="240" y="0"/>
                  </a:moveTo>
                  <a:cubicBezTo>
                    <a:pt x="80" y="0"/>
                    <a:pt x="80" y="0"/>
                    <a:pt x="80" y="0"/>
                  </a:cubicBezTo>
                  <a:cubicBezTo>
                    <a:pt x="0" y="139"/>
                    <a:pt x="0" y="139"/>
                    <a:pt x="0" y="139"/>
                  </a:cubicBezTo>
                  <a:cubicBezTo>
                    <a:pt x="80" y="278"/>
                    <a:pt x="80" y="278"/>
                    <a:pt x="80" y="278"/>
                  </a:cubicBezTo>
                  <a:cubicBezTo>
                    <a:pt x="240" y="278"/>
                    <a:pt x="240" y="278"/>
                    <a:pt x="240" y="278"/>
                  </a:cubicBezTo>
                  <a:cubicBezTo>
                    <a:pt x="320" y="139"/>
                    <a:pt x="320" y="139"/>
                    <a:pt x="320" y="139"/>
                  </a:cubicBezTo>
                  <a:lnTo>
                    <a:pt x="240" y="0"/>
                  </a:lnTo>
                  <a:close/>
                  <a:moveTo>
                    <a:pt x="241" y="201"/>
                  </a:moveTo>
                  <a:cubicBezTo>
                    <a:pt x="241" y="213"/>
                    <a:pt x="231" y="223"/>
                    <a:pt x="219" y="223"/>
                  </a:cubicBezTo>
                  <a:cubicBezTo>
                    <a:pt x="101" y="223"/>
                    <a:pt x="101" y="223"/>
                    <a:pt x="101" y="223"/>
                  </a:cubicBezTo>
                  <a:cubicBezTo>
                    <a:pt x="89" y="223"/>
                    <a:pt x="79" y="213"/>
                    <a:pt x="79" y="201"/>
                  </a:cubicBezTo>
                  <a:cubicBezTo>
                    <a:pt x="79" y="77"/>
                    <a:pt x="79" y="77"/>
                    <a:pt x="79" y="77"/>
                  </a:cubicBezTo>
                  <a:cubicBezTo>
                    <a:pt x="79" y="65"/>
                    <a:pt x="89" y="55"/>
                    <a:pt x="101" y="55"/>
                  </a:cubicBezTo>
                  <a:cubicBezTo>
                    <a:pt x="188" y="55"/>
                    <a:pt x="188" y="55"/>
                    <a:pt x="188" y="55"/>
                  </a:cubicBezTo>
                  <a:cubicBezTo>
                    <a:pt x="196" y="55"/>
                    <a:pt x="204" y="55"/>
                    <a:pt x="204" y="55"/>
                  </a:cubicBezTo>
                  <a:cubicBezTo>
                    <a:pt x="207" y="55"/>
                    <a:pt x="207" y="55"/>
                    <a:pt x="207" y="55"/>
                  </a:cubicBezTo>
                  <a:cubicBezTo>
                    <a:pt x="240" y="89"/>
                    <a:pt x="240" y="89"/>
                    <a:pt x="240" y="89"/>
                  </a:cubicBezTo>
                  <a:cubicBezTo>
                    <a:pt x="240" y="106"/>
                    <a:pt x="240" y="106"/>
                    <a:pt x="240" y="106"/>
                  </a:cubicBezTo>
                  <a:cubicBezTo>
                    <a:pt x="240" y="201"/>
                    <a:pt x="240" y="201"/>
                    <a:pt x="240" y="201"/>
                  </a:cubicBezTo>
                  <a:cubicBezTo>
                    <a:pt x="241" y="201"/>
                    <a:pt x="241" y="201"/>
                    <a:pt x="241" y="201"/>
                  </a:cubicBez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5" name="Freeform 64"/>
            <p:cNvSpPr>
              <a:spLocks/>
            </p:cNvSpPr>
            <p:nvPr/>
          </p:nvSpPr>
          <p:spPr bwMode="auto">
            <a:xfrm>
              <a:off x="2538413" y="3662363"/>
              <a:ext cx="52388" cy="128588"/>
            </a:xfrm>
            <a:custGeom>
              <a:avLst/>
              <a:gdLst>
                <a:gd name="T0" fmla="*/ 14 w 14"/>
                <a:gd name="T1" fmla="*/ 8 h 34"/>
                <a:gd name="T2" fmla="*/ 13 w 14"/>
                <a:gd name="T3" fmla="*/ 4 h 34"/>
                <a:gd name="T4" fmla="*/ 12 w 14"/>
                <a:gd name="T5" fmla="*/ 2 h 34"/>
                <a:gd name="T6" fmla="*/ 10 w 14"/>
                <a:gd name="T7" fmla="*/ 1 h 34"/>
                <a:gd name="T8" fmla="*/ 7 w 14"/>
                <a:gd name="T9" fmla="*/ 0 h 34"/>
                <a:gd name="T10" fmla="*/ 4 w 14"/>
                <a:gd name="T11" fmla="*/ 2 h 34"/>
                <a:gd name="T12" fmla="*/ 2 w 14"/>
                <a:gd name="T13" fmla="*/ 5 h 34"/>
                <a:gd name="T14" fmla="*/ 0 w 14"/>
                <a:gd name="T15" fmla="*/ 10 h 34"/>
                <a:gd name="T16" fmla="*/ 0 w 14"/>
                <a:gd name="T17" fmla="*/ 17 h 34"/>
                <a:gd name="T18" fmla="*/ 0 w 14"/>
                <a:gd name="T19" fmla="*/ 25 h 34"/>
                <a:gd name="T20" fmla="*/ 2 w 14"/>
                <a:gd name="T21" fmla="*/ 31 h 34"/>
                <a:gd name="T22" fmla="*/ 4 w 14"/>
                <a:gd name="T23" fmla="*/ 33 h 34"/>
                <a:gd name="T24" fmla="*/ 7 w 14"/>
                <a:gd name="T25" fmla="*/ 34 h 34"/>
                <a:gd name="T26" fmla="*/ 9 w 14"/>
                <a:gd name="T27" fmla="*/ 33 h 34"/>
                <a:gd name="T28" fmla="*/ 11 w 14"/>
                <a:gd name="T29" fmla="*/ 32 h 34"/>
                <a:gd name="T30" fmla="*/ 13 w 14"/>
                <a:gd name="T31" fmla="*/ 29 h 34"/>
                <a:gd name="T32" fmla="*/ 13 w 14"/>
                <a:gd name="T33" fmla="*/ 26 h 34"/>
                <a:gd name="T34" fmla="*/ 14 w 14"/>
                <a:gd name="T35" fmla="*/ 22 h 34"/>
                <a:gd name="T36" fmla="*/ 14 w 14"/>
                <a:gd name="T37" fmla="*/ 17 h 34"/>
                <a:gd name="T38" fmla="*/ 14 w 14"/>
                <a:gd name="T39" fmla="*/ 11 h 34"/>
                <a:gd name="T40" fmla="*/ 14 w 14"/>
                <a:gd name="T41" fmla="*/ 8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 h="34">
                  <a:moveTo>
                    <a:pt x="14" y="8"/>
                  </a:moveTo>
                  <a:cubicBezTo>
                    <a:pt x="14" y="6"/>
                    <a:pt x="13" y="5"/>
                    <a:pt x="13" y="4"/>
                  </a:cubicBezTo>
                  <a:cubicBezTo>
                    <a:pt x="13" y="4"/>
                    <a:pt x="13" y="3"/>
                    <a:pt x="12" y="2"/>
                  </a:cubicBezTo>
                  <a:cubicBezTo>
                    <a:pt x="11" y="2"/>
                    <a:pt x="11" y="2"/>
                    <a:pt x="10" y="1"/>
                  </a:cubicBezTo>
                  <a:cubicBezTo>
                    <a:pt x="9" y="1"/>
                    <a:pt x="9" y="0"/>
                    <a:pt x="7" y="0"/>
                  </a:cubicBezTo>
                  <a:cubicBezTo>
                    <a:pt x="6" y="0"/>
                    <a:pt x="5" y="1"/>
                    <a:pt x="4" y="2"/>
                  </a:cubicBezTo>
                  <a:cubicBezTo>
                    <a:pt x="3" y="2"/>
                    <a:pt x="2" y="4"/>
                    <a:pt x="2" y="5"/>
                  </a:cubicBezTo>
                  <a:cubicBezTo>
                    <a:pt x="1" y="6"/>
                    <a:pt x="1" y="8"/>
                    <a:pt x="0" y="10"/>
                  </a:cubicBezTo>
                  <a:cubicBezTo>
                    <a:pt x="0" y="12"/>
                    <a:pt x="0" y="15"/>
                    <a:pt x="0" y="17"/>
                  </a:cubicBezTo>
                  <a:cubicBezTo>
                    <a:pt x="0" y="20"/>
                    <a:pt x="0" y="24"/>
                    <a:pt x="0" y="25"/>
                  </a:cubicBezTo>
                  <a:cubicBezTo>
                    <a:pt x="0" y="27"/>
                    <a:pt x="1" y="29"/>
                    <a:pt x="2" y="31"/>
                  </a:cubicBezTo>
                  <a:cubicBezTo>
                    <a:pt x="2" y="32"/>
                    <a:pt x="3" y="32"/>
                    <a:pt x="4" y="33"/>
                  </a:cubicBezTo>
                  <a:cubicBezTo>
                    <a:pt x="4" y="34"/>
                    <a:pt x="6" y="34"/>
                    <a:pt x="7" y="34"/>
                  </a:cubicBezTo>
                  <a:cubicBezTo>
                    <a:pt x="7" y="34"/>
                    <a:pt x="9" y="34"/>
                    <a:pt x="9" y="33"/>
                  </a:cubicBezTo>
                  <a:cubicBezTo>
                    <a:pt x="10" y="33"/>
                    <a:pt x="11" y="32"/>
                    <a:pt x="11" y="32"/>
                  </a:cubicBezTo>
                  <a:cubicBezTo>
                    <a:pt x="12" y="31"/>
                    <a:pt x="13" y="31"/>
                    <a:pt x="13" y="29"/>
                  </a:cubicBezTo>
                  <a:cubicBezTo>
                    <a:pt x="13" y="29"/>
                    <a:pt x="13" y="27"/>
                    <a:pt x="13" y="26"/>
                  </a:cubicBezTo>
                  <a:cubicBezTo>
                    <a:pt x="13" y="25"/>
                    <a:pt x="14" y="24"/>
                    <a:pt x="14" y="22"/>
                  </a:cubicBezTo>
                  <a:cubicBezTo>
                    <a:pt x="14" y="21"/>
                    <a:pt x="14" y="19"/>
                    <a:pt x="14" y="17"/>
                  </a:cubicBezTo>
                  <a:cubicBezTo>
                    <a:pt x="14" y="15"/>
                    <a:pt x="14" y="13"/>
                    <a:pt x="14" y="11"/>
                  </a:cubicBezTo>
                  <a:cubicBezTo>
                    <a:pt x="14" y="10"/>
                    <a:pt x="14" y="9"/>
                    <a:pt x="14" y="8"/>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6" name="Freeform 65"/>
            <p:cNvSpPr>
              <a:spLocks/>
            </p:cNvSpPr>
            <p:nvPr/>
          </p:nvSpPr>
          <p:spPr bwMode="auto">
            <a:xfrm>
              <a:off x="2681288" y="3421063"/>
              <a:ext cx="52388" cy="125413"/>
            </a:xfrm>
            <a:custGeom>
              <a:avLst/>
              <a:gdLst>
                <a:gd name="T0" fmla="*/ 14 w 14"/>
                <a:gd name="T1" fmla="*/ 7 h 33"/>
                <a:gd name="T2" fmla="*/ 13 w 14"/>
                <a:gd name="T3" fmla="*/ 4 h 33"/>
                <a:gd name="T4" fmla="*/ 12 w 14"/>
                <a:gd name="T5" fmla="*/ 2 h 33"/>
                <a:gd name="T6" fmla="*/ 10 w 14"/>
                <a:gd name="T7" fmla="*/ 0 h 33"/>
                <a:gd name="T8" fmla="*/ 7 w 14"/>
                <a:gd name="T9" fmla="*/ 0 h 33"/>
                <a:gd name="T10" fmla="*/ 3 w 14"/>
                <a:gd name="T11" fmla="*/ 1 h 33"/>
                <a:gd name="T12" fmla="*/ 1 w 14"/>
                <a:gd name="T13" fmla="*/ 4 h 33"/>
                <a:gd name="T14" fmla="*/ 0 w 14"/>
                <a:gd name="T15" fmla="*/ 9 h 33"/>
                <a:gd name="T16" fmla="*/ 0 w 14"/>
                <a:gd name="T17" fmla="*/ 16 h 33"/>
                <a:gd name="T18" fmla="*/ 0 w 14"/>
                <a:gd name="T19" fmla="*/ 25 h 33"/>
                <a:gd name="T20" fmla="*/ 1 w 14"/>
                <a:gd name="T21" fmla="*/ 30 h 33"/>
                <a:gd name="T22" fmla="*/ 3 w 14"/>
                <a:gd name="T23" fmla="*/ 32 h 33"/>
                <a:gd name="T24" fmla="*/ 7 w 14"/>
                <a:gd name="T25" fmla="*/ 33 h 33"/>
                <a:gd name="T26" fmla="*/ 9 w 14"/>
                <a:gd name="T27" fmla="*/ 32 h 33"/>
                <a:gd name="T28" fmla="*/ 11 w 14"/>
                <a:gd name="T29" fmla="*/ 31 h 33"/>
                <a:gd name="T30" fmla="*/ 12 w 14"/>
                <a:gd name="T31" fmla="*/ 29 h 33"/>
                <a:gd name="T32" fmla="*/ 13 w 14"/>
                <a:gd name="T33" fmla="*/ 25 h 33"/>
                <a:gd name="T34" fmla="*/ 14 w 14"/>
                <a:gd name="T35" fmla="*/ 22 h 33"/>
                <a:gd name="T36" fmla="*/ 14 w 14"/>
                <a:gd name="T37" fmla="*/ 16 h 33"/>
                <a:gd name="T38" fmla="*/ 14 w 14"/>
                <a:gd name="T39" fmla="*/ 11 h 33"/>
                <a:gd name="T40" fmla="*/ 14 w 14"/>
                <a:gd name="T41" fmla="*/ 7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 h="33">
                  <a:moveTo>
                    <a:pt x="14" y="7"/>
                  </a:moveTo>
                  <a:cubicBezTo>
                    <a:pt x="14" y="6"/>
                    <a:pt x="13" y="4"/>
                    <a:pt x="13" y="4"/>
                  </a:cubicBezTo>
                  <a:cubicBezTo>
                    <a:pt x="12" y="3"/>
                    <a:pt x="12" y="2"/>
                    <a:pt x="12" y="2"/>
                  </a:cubicBezTo>
                  <a:cubicBezTo>
                    <a:pt x="11" y="1"/>
                    <a:pt x="10" y="1"/>
                    <a:pt x="10" y="0"/>
                  </a:cubicBezTo>
                  <a:cubicBezTo>
                    <a:pt x="9" y="0"/>
                    <a:pt x="8" y="0"/>
                    <a:pt x="7" y="0"/>
                  </a:cubicBezTo>
                  <a:cubicBezTo>
                    <a:pt x="6" y="0"/>
                    <a:pt x="5" y="0"/>
                    <a:pt x="3" y="1"/>
                  </a:cubicBezTo>
                  <a:cubicBezTo>
                    <a:pt x="3" y="2"/>
                    <a:pt x="1" y="3"/>
                    <a:pt x="1" y="4"/>
                  </a:cubicBezTo>
                  <a:cubicBezTo>
                    <a:pt x="1" y="6"/>
                    <a:pt x="1" y="8"/>
                    <a:pt x="0" y="9"/>
                  </a:cubicBezTo>
                  <a:cubicBezTo>
                    <a:pt x="0" y="11"/>
                    <a:pt x="0" y="14"/>
                    <a:pt x="0" y="16"/>
                  </a:cubicBezTo>
                  <a:cubicBezTo>
                    <a:pt x="0" y="20"/>
                    <a:pt x="0" y="23"/>
                    <a:pt x="0" y="25"/>
                  </a:cubicBezTo>
                  <a:cubicBezTo>
                    <a:pt x="0" y="27"/>
                    <a:pt x="1" y="29"/>
                    <a:pt x="1" y="30"/>
                  </a:cubicBezTo>
                  <a:cubicBezTo>
                    <a:pt x="2" y="31"/>
                    <a:pt x="3" y="32"/>
                    <a:pt x="3" y="32"/>
                  </a:cubicBezTo>
                  <a:cubicBezTo>
                    <a:pt x="4" y="33"/>
                    <a:pt x="5" y="33"/>
                    <a:pt x="7" y="33"/>
                  </a:cubicBezTo>
                  <a:cubicBezTo>
                    <a:pt x="7" y="33"/>
                    <a:pt x="8" y="33"/>
                    <a:pt x="9" y="32"/>
                  </a:cubicBezTo>
                  <a:cubicBezTo>
                    <a:pt x="10" y="32"/>
                    <a:pt x="10" y="32"/>
                    <a:pt x="11" y="31"/>
                  </a:cubicBezTo>
                  <a:cubicBezTo>
                    <a:pt x="12" y="31"/>
                    <a:pt x="12" y="30"/>
                    <a:pt x="12" y="29"/>
                  </a:cubicBezTo>
                  <a:cubicBezTo>
                    <a:pt x="13" y="28"/>
                    <a:pt x="13" y="27"/>
                    <a:pt x="13" y="25"/>
                  </a:cubicBezTo>
                  <a:cubicBezTo>
                    <a:pt x="13" y="24"/>
                    <a:pt x="14" y="23"/>
                    <a:pt x="14" y="22"/>
                  </a:cubicBezTo>
                  <a:cubicBezTo>
                    <a:pt x="14" y="20"/>
                    <a:pt x="14" y="18"/>
                    <a:pt x="14" y="16"/>
                  </a:cubicBezTo>
                  <a:cubicBezTo>
                    <a:pt x="14" y="15"/>
                    <a:pt x="14" y="12"/>
                    <a:pt x="14" y="11"/>
                  </a:cubicBezTo>
                  <a:cubicBezTo>
                    <a:pt x="14" y="9"/>
                    <a:pt x="14" y="8"/>
                    <a:pt x="14" y="7"/>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7" name="Freeform 66"/>
            <p:cNvSpPr>
              <a:spLocks noEditPoints="1"/>
            </p:cNvSpPr>
            <p:nvPr/>
          </p:nvSpPr>
          <p:spPr bwMode="auto">
            <a:xfrm>
              <a:off x="2381250" y="3335338"/>
              <a:ext cx="509588" cy="541338"/>
            </a:xfrm>
            <a:custGeom>
              <a:avLst/>
              <a:gdLst>
                <a:gd name="T0" fmla="*/ 96 w 136"/>
                <a:gd name="T1" fmla="*/ 0 h 144"/>
                <a:gd name="T2" fmla="*/ 0 w 136"/>
                <a:gd name="T3" fmla="*/ 10 h 144"/>
                <a:gd name="T4" fmla="*/ 9 w 136"/>
                <a:gd name="T5" fmla="*/ 144 h 144"/>
                <a:gd name="T6" fmla="*/ 136 w 136"/>
                <a:gd name="T7" fmla="*/ 134 h 144"/>
                <a:gd name="T8" fmla="*/ 110 w 136"/>
                <a:gd name="T9" fmla="*/ 28 h 144"/>
                <a:gd name="T10" fmla="*/ 35 w 136"/>
                <a:gd name="T11" fmla="*/ 25 h 144"/>
                <a:gd name="T12" fmla="*/ 36 w 136"/>
                <a:gd name="T13" fmla="*/ 23 h 144"/>
                <a:gd name="T14" fmla="*/ 47 w 136"/>
                <a:gd name="T15" fmla="*/ 16 h 144"/>
                <a:gd name="T16" fmla="*/ 48 w 136"/>
                <a:gd name="T17" fmla="*/ 16 h 144"/>
                <a:gd name="T18" fmla="*/ 51 w 136"/>
                <a:gd name="T19" fmla="*/ 16 h 144"/>
                <a:gd name="T20" fmla="*/ 55 w 136"/>
                <a:gd name="T21" fmla="*/ 16 h 144"/>
                <a:gd name="T22" fmla="*/ 55 w 136"/>
                <a:gd name="T23" fmla="*/ 18 h 144"/>
                <a:gd name="T24" fmla="*/ 63 w 136"/>
                <a:gd name="T25" fmla="*/ 57 h 144"/>
                <a:gd name="T26" fmla="*/ 64 w 136"/>
                <a:gd name="T27" fmla="*/ 57 h 144"/>
                <a:gd name="T28" fmla="*/ 64 w 136"/>
                <a:gd name="T29" fmla="*/ 61 h 144"/>
                <a:gd name="T30" fmla="*/ 64 w 136"/>
                <a:gd name="T31" fmla="*/ 64 h 144"/>
                <a:gd name="T32" fmla="*/ 63 w 136"/>
                <a:gd name="T33" fmla="*/ 64 h 144"/>
                <a:gd name="T34" fmla="*/ 36 w 136"/>
                <a:gd name="T35" fmla="*/ 64 h 144"/>
                <a:gd name="T36" fmla="*/ 35 w 136"/>
                <a:gd name="T37" fmla="*/ 63 h 144"/>
                <a:gd name="T38" fmla="*/ 35 w 136"/>
                <a:gd name="T39" fmla="*/ 59 h 144"/>
                <a:gd name="T40" fmla="*/ 36 w 136"/>
                <a:gd name="T41" fmla="*/ 57 h 144"/>
                <a:gd name="T42" fmla="*/ 46 w 136"/>
                <a:gd name="T43" fmla="*/ 57 h 144"/>
                <a:gd name="T44" fmla="*/ 38 w 136"/>
                <a:gd name="T45" fmla="*/ 31 h 144"/>
                <a:gd name="T46" fmla="*/ 36 w 136"/>
                <a:gd name="T47" fmla="*/ 31 h 144"/>
                <a:gd name="T48" fmla="*/ 35 w 136"/>
                <a:gd name="T49" fmla="*/ 28 h 144"/>
                <a:gd name="T50" fmla="*/ 65 w 136"/>
                <a:gd name="T51" fmla="*/ 114 h 144"/>
                <a:gd name="T52" fmla="*/ 56 w 136"/>
                <a:gd name="T53" fmla="*/ 127 h 144"/>
                <a:gd name="T54" fmla="*/ 40 w 136"/>
                <a:gd name="T55" fmla="*/ 127 h 144"/>
                <a:gd name="T56" fmla="*/ 32 w 136"/>
                <a:gd name="T57" fmla="*/ 115 h 144"/>
                <a:gd name="T58" fmla="*/ 32 w 136"/>
                <a:gd name="T59" fmla="*/ 95 h 144"/>
                <a:gd name="T60" fmla="*/ 40 w 136"/>
                <a:gd name="T61" fmla="*/ 82 h 144"/>
                <a:gd name="T62" fmla="*/ 57 w 136"/>
                <a:gd name="T63" fmla="*/ 82 h 144"/>
                <a:gd name="T64" fmla="*/ 65 w 136"/>
                <a:gd name="T65" fmla="*/ 94 h 144"/>
                <a:gd name="T66" fmla="*/ 65 w 136"/>
                <a:gd name="T67" fmla="*/ 114 h 144"/>
                <a:gd name="T68" fmla="*/ 102 w 136"/>
                <a:gd name="T69" fmla="*/ 127 h 144"/>
                <a:gd name="T70" fmla="*/ 101 w 136"/>
                <a:gd name="T71" fmla="*/ 128 h 144"/>
                <a:gd name="T72" fmla="*/ 74 w 136"/>
                <a:gd name="T73" fmla="*/ 128 h 144"/>
                <a:gd name="T74" fmla="*/ 73 w 136"/>
                <a:gd name="T75" fmla="*/ 126 h 144"/>
                <a:gd name="T76" fmla="*/ 73 w 136"/>
                <a:gd name="T77" fmla="*/ 122 h 144"/>
                <a:gd name="T78" fmla="*/ 74 w 136"/>
                <a:gd name="T79" fmla="*/ 120 h 144"/>
                <a:gd name="T80" fmla="*/ 83 w 136"/>
                <a:gd name="T81" fmla="*/ 120 h 144"/>
                <a:gd name="T82" fmla="*/ 76 w 136"/>
                <a:gd name="T83" fmla="*/ 94 h 144"/>
                <a:gd name="T84" fmla="*/ 74 w 136"/>
                <a:gd name="T85" fmla="*/ 95 h 144"/>
                <a:gd name="T86" fmla="*/ 73 w 136"/>
                <a:gd name="T87" fmla="*/ 91 h 144"/>
                <a:gd name="T88" fmla="*/ 73 w 136"/>
                <a:gd name="T89" fmla="*/ 89 h 144"/>
                <a:gd name="T90" fmla="*/ 74 w 136"/>
                <a:gd name="T91" fmla="*/ 87 h 144"/>
                <a:gd name="T92" fmla="*/ 85 w 136"/>
                <a:gd name="T93" fmla="*/ 81 h 144"/>
                <a:gd name="T94" fmla="*/ 87 w 136"/>
                <a:gd name="T95" fmla="*/ 81 h 144"/>
                <a:gd name="T96" fmla="*/ 91 w 136"/>
                <a:gd name="T97" fmla="*/ 81 h 144"/>
                <a:gd name="T98" fmla="*/ 93 w 136"/>
                <a:gd name="T99" fmla="*/ 82 h 144"/>
                <a:gd name="T100" fmla="*/ 93 w 136"/>
                <a:gd name="T101" fmla="*/ 121 h 144"/>
                <a:gd name="T102" fmla="*/ 101 w 136"/>
                <a:gd name="T103" fmla="*/ 121 h 144"/>
                <a:gd name="T104" fmla="*/ 102 w 136"/>
                <a:gd name="T105" fmla="*/ 123 h 144"/>
                <a:gd name="T106" fmla="*/ 102 w 136"/>
                <a:gd name="T107" fmla="*/ 126 h 144"/>
                <a:gd name="T108" fmla="*/ 99 w 136"/>
                <a:gd name="T109" fmla="*/ 57 h 144"/>
                <a:gd name="T110" fmla="*/ 86 w 136"/>
                <a:gd name="T111" fmla="*/ 64 h 144"/>
                <a:gd name="T112" fmla="*/ 72 w 136"/>
                <a:gd name="T113" fmla="*/ 58 h 144"/>
                <a:gd name="T114" fmla="*/ 69 w 136"/>
                <a:gd name="T115" fmla="*/ 40 h 144"/>
                <a:gd name="T116" fmla="*/ 73 w 136"/>
                <a:gd name="T117" fmla="*/ 22 h 144"/>
                <a:gd name="T118" fmla="*/ 87 w 136"/>
                <a:gd name="T119" fmla="*/ 15 h 144"/>
                <a:gd name="T120" fmla="*/ 100 w 136"/>
                <a:gd name="T121" fmla="*/ 22 h 144"/>
                <a:gd name="T122" fmla="*/ 103 w 136"/>
                <a:gd name="T123" fmla="*/ 3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6" h="144">
                  <a:moveTo>
                    <a:pt x="110" y="0"/>
                  </a:moveTo>
                  <a:cubicBezTo>
                    <a:pt x="106" y="0"/>
                    <a:pt x="101" y="0"/>
                    <a:pt x="96" y="0"/>
                  </a:cubicBezTo>
                  <a:cubicBezTo>
                    <a:pt x="9" y="0"/>
                    <a:pt x="9" y="0"/>
                    <a:pt x="9" y="0"/>
                  </a:cubicBezTo>
                  <a:cubicBezTo>
                    <a:pt x="4" y="0"/>
                    <a:pt x="0" y="5"/>
                    <a:pt x="0" y="10"/>
                  </a:cubicBezTo>
                  <a:cubicBezTo>
                    <a:pt x="0" y="134"/>
                    <a:pt x="0" y="134"/>
                    <a:pt x="0" y="134"/>
                  </a:cubicBezTo>
                  <a:cubicBezTo>
                    <a:pt x="0" y="139"/>
                    <a:pt x="4" y="144"/>
                    <a:pt x="9" y="144"/>
                  </a:cubicBezTo>
                  <a:cubicBezTo>
                    <a:pt x="127" y="144"/>
                    <a:pt x="127" y="144"/>
                    <a:pt x="127" y="144"/>
                  </a:cubicBezTo>
                  <a:cubicBezTo>
                    <a:pt x="132" y="144"/>
                    <a:pt x="136" y="139"/>
                    <a:pt x="136" y="134"/>
                  </a:cubicBezTo>
                  <a:cubicBezTo>
                    <a:pt x="136" y="28"/>
                    <a:pt x="136" y="28"/>
                    <a:pt x="136" y="28"/>
                  </a:cubicBezTo>
                  <a:cubicBezTo>
                    <a:pt x="110" y="28"/>
                    <a:pt x="110" y="28"/>
                    <a:pt x="110" y="28"/>
                  </a:cubicBezTo>
                  <a:cubicBezTo>
                    <a:pt x="110" y="0"/>
                    <a:pt x="110" y="0"/>
                    <a:pt x="110" y="0"/>
                  </a:cubicBezTo>
                  <a:close/>
                  <a:moveTo>
                    <a:pt x="35" y="25"/>
                  </a:moveTo>
                  <a:cubicBezTo>
                    <a:pt x="35" y="25"/>
                    <a:pt x="35" y="25"/>
                    <a:pt x="35" y="24"/>
                  </a:cubicBezTo>
                  <a:cubicBezTo>
                    <a:pt x="35" y="24"/>
                    <a:pt x="35" y="23"/>
                    <a:pt x="36" y="23"/>
                  </a:cubicBezTo>
                  <a:cubicBezTo>
                    <a:pt x="37" y="23"/>
                    <a:pt x="37" y="23"/>
                    <a:pt x="37" y="23"/>
                  </a:cubicBezTo>
                  <a:cubicBezTo>
                    <a:pt x="47" y="16"/>
                    <a:pt x="47" y="16"/>
                    <a:pt x="47" y="16"/>
                  </a:cubicBezTo>
                  <a:cubicBezTo>
                    <a:pt x="47" y="16"/>
                    <a:pt x="47" y="16"/>
                    <a:pt x="48" y="16"/>
                  </a:cubicBezTo>
                  <a:cubicBezTo>
                    <a:pt x="48" y="16"/>
                    <a:pt x="48" y="16"/>
                    <a:pt x="48" y="16"/>
                  </a:cubicBezTo>
                  <a:cubicBezTo>
                    <a:pt x="48" y="16"/>
                    <a:pt x="49" y="16"/>
                    <a:pt x="49" y="16"/>
                  </a:cubicBezTo>
                  <a:cubicBezTo>
                    <a:pt x="50" y="16"/>
                    <a:pt x="51" y="16"/>
                    <a:pt x="51" y="16"/>
                  </a:cubicBezTo>
                  <a:cubicBezTo>
                    <a:pt x="52" y="16"/>
                    <a:pt x="53" y="16"/>
                    <a:pt x="53" y="16"/>
                  </a:cubicBezTo>
                  <a:cubicBezTo>
                    <a:pt x="54" y="16"/>
                    <a:pt x="55" y="16"/>
                    <a:pt x="55" y="16"/>
                  </a:cubicBezTo>
                  <a:cubicBezTo>
                    <a:pt x="55" y="16"/>
                    <a:pt x="55" y="16"/>
                    <a:pt x="55" y="17"/>
                  </a:cubicBezTo>
                  <a:cubicBezTo>
                    <a:pt x="55" y="18"/>
                    <a:pt x="55" y="18"/>
                    <a:pt x="55" y="18"/>
                  </a:cubicBezTo>
                  <a:cubicBezTo>
                    <a:pt x="55" y="57"/>
                    <a:pt x="55" y="57"/>
                    <a:pt x="55" y="57"/>
                  </a:cubicBezTo>
                  <a:cubicBezTo>
                    <a:pt x="63" y="57"/>
                    <a:pt x="63" y="57"/>
                    <a:pt x="63" y="57"/>
                  </a:cubicBezTo>
                  <a:cubicBezTo>
                    <a:pt x="64" y="57"/>
                    <a:pt x="64" y="57"/>
                    <a:pt x="64" y="57"/>
                  </a:cubicBezTo>
                  <a:cubicBezTo>
                    <a:pt x="64" y="57"/>
                    <a:pt x="64" y="57"/>
                    <a:pt x="64" y="57"/>
                  </a:cubicBezTo>
                  <a:cubicBezTo>
                    <a:pt x="64" y="57"/>
                    <a:pt x="64" y="58"/>
                    <a:pt x="64" y="59"/>
                  </a:cubicBezTo>
                  <a:cubicBezTo>
                    <a:pt x="64" y="59"/>
                    <a:pt x="64" y="60"/>
                    <a:pt x="64" y="61"/>
                  </a:cubicBezTo>
                  <a:cubicBezTo>
                    <a:pt x="64" y="61"/>
                    <a:pt x="64" y="62"/>
                    <a:pt x="64" y="63"/>
                  </a:cubicBezTo>
                  <a:cubicBezTo>
                    <a:pt x="64" y="63"/>
                    <a:pt x="64" y="63"/>
                    <a:pt x="64" y="64"/>
                  </a:cubicBezTo>
                  <a:cubicBezTo>
                    <a:pt x="64" y="64"/>
                    <a:pt x="64" y="64"/>
                    <a:pt x="64" y="64"/>
                  </a:cubicBezTo>
                  <a:cubicBezTo>
                    <a:pt x="63" y="64"/>
                    <a:pt x="63" y="64"/>
                    <a:pt x="63" y="64"/>
                  </a:cubicBezTo>
                  <a:cubicBezTo>
                    <a:pt x="37" y="64"/>
                    <a:pt x="37" y="64"/>
                    <a:pt x="37" y="64"/>
                  </a:cubicBezTo>
                  <a:cubicBezTo>
                    <a:pt x="36" y="64"/>
                    <a:pt x="36" y="64"/>
                    <a:pt x="36" y="64"/>
                  </a:cubicBezTo>
                  <a:cubicBezTo>
                    <a:pt x="35" y="64"/>
                    <a:pt x="35" y="64"/>
                    <a:pt x="35" y="64"/>
                  </a:cubicBezTo>
                  <a:cubicBezTo>
                    <a:pt x="35" y="64"/>
                    <a:pt x="35" y="63"/>
                    <a:pt x="35" y="63"/>
                  </a:cubicBezTo>
                  <a:cubicBezTo>
                    <a:pt x="35" y="62"/>
                    <a:pt x="35" y="61"/>
                    <a:pt x="35" y="61"/>
                  </a:cubicBezTo>
                  <a:cubicBezTo>
                    <a:pt x="35" y="60"/>
                    <a:pt x="35" y="59"/>
                    <a:pt x="35" y="59"/>
                  </a:cubicBezTo>
                  <a:cubicBezTo>
                    <a:pt x="35" y="58"/>
                    <a:pt x="35" y="58"/>
                    <a:pt x="35" y="57"/>
                  </a:cubicBezTo>
                  <a:cubicBezTo>
                    <a:pt x="35" y="57"/>
                    <a:pt x="35" y="57"/>
                    <a:pt x="36" y="57"/>
                  </a:cubicBezTo>
                  <a:cubicBezTo>
                    <a:pt x="37" y="57"/>
                    <a:pt x="37" y="57"/>
                    <a:pt x="37" y="57"/>
                  </a:cubicBezTo>
                  <a:cubicBezTo>
                    <a:pt x="46" y="57"/>
                    <a:pt x="46" y="57"/>
                    <a:pt x="46" y="57"/>
                  </a:cubicBezTo>
                  <a:cubicBezTo>
                    <a:pt x="46" y="26"/>
                    <a:pt x="46" y="26"/>
                    <a:pt x="46" y="26"/>
                  </a:cubicBezTo>
                  <a:cubicBezTo>
                    <a:pt x="38" y="31"/>
                    <a:pt x="38" y="31"/>
                    <a:pt x="38" y="31"/>
                  </a:cubicBezTo>
                  <a:cubicBezTo>
                    <a:pt x="37" y="31"/>
                    <a:pt x="37" y="31"/>
                    <a:pt x="37" y="31"/>
                  </a:cubicBezTo>
                  <a:cubicBezTo>
                    <a:pt x="36" y="31"/>
                    <a:pt x="36" y="31"/>
                    <a:pt x="36" y="31"/>
                  </a:cubicBezTo>
                  <a:cubicBezTo>
                    <a:pt x="36" y="31"/>
                    <a:pt x="35" y="31"/>
                    <a:pt x="35" y="30"/>
                  </a:cubicBezTo>
                  <a:cubicBezTo>
                    <a:pt x="35" y="29"/>
                    <a:pt x="35" y="29"/>
                    <a:pt x="35" y="28"/>
                  </a:cubicBezTo>
                  <a:cubicBezTo>
                    <a:pt x="35" y="26"/>
                    <a:pt x="35" y="25"/>
                    <a:pt x="35" y="25"/>
                  </a:cubicBezTo>
                  <a:close/>
                  <a:moveTo>
                    <a:pt x="65" y="114"/>
                  </a:moveTo>
                  <a:cubicBezTo>
                    <a:pt x="64" y="118"/>
                    <a:pt x="64" y="120"/>
                    <a:pt x="62" y="122"/>
                  </a:cubicBezTo>
                  <a:cubicBezTo>
                    <a:pt x="60" y="124"/>
                    <a:pt x="58" y="126"/>
                    <a:pt x="56" y="127"/>
                  </a:cubicBezTo>
                  <a:cubicBezTo>
                    <a:pt x="55" y="128"/>
                    <a:pt x="51" y="129"/>
                    <a:pt x="48" y="129"/>
                  </a:cubicBezTo>
                  <a:cubicBezTo>
                    <a:pt x="45" y="129"/>
                    <a:pt x="42" y="128"/>
                    <a:pt x="40" y="127"/>
                  </a:cubicBezTo>
                  <a:cubicBezTo>
                    <a:pt x="38" y="126"/>
                    <a:pt x="36" y="125"/>
                    <a:pt x="35" y="123"/>
                  </a:cubicBezTo>
                  <a:cubicBezTo>
                    <a:pt x="33" y="121"/>
                    <a:pt x="33" y="118"/>
                    <a:pt x="32" y="115"/>
                  </a:cubicBezTo>
                  <a:cubicBezTo>
                    <a:pt x="32" y="112"/>
                    <a:pt x="32" y="109"/>
                    <a:pt x="32" y="105"/>
                  </a:cubicBezTo>
                  <a:cubicBezTo>
                    <a:pt x="32" y="101"/>
                    <a:pt x="32" y="98"/>
                    <a:pt x="32" y="95"/>
                  </a:cubicBezTo>
                  <a:cubicBezTo>
                    <a:pt x="33" y="91"/>
                    <a:pt x="34" y="89"/>
                    <a:pt x="35" y="87"/>
                  </a:cubicBezTo>
                  <a:cubicBezTo>
                    <a:pt x="37" y="85"/>
                    <a:pt x="39" y="83"/>
                    <a:pt x="40" y="82"/>
                  </a:cubicBezTo>
                  <a:cubicBezTo>
                    <a:pt x="42" y="80"/>
                    <a:pt x="46" y="80"/>
                    <a:pt x="49" y="80"/>
                  </a:cubicBezTo>
                  <a:cubicBezTo>
                    <a:pt x="52" y="80"/>
                    <a:pt x="55" y="80"/>
                    <a:pt x="57" y="82"/>
                  </a:cubicBezTo>
                  <a:cubicBezTo>
                    <a:pt x="59" y="83"/>
                    <a:pt x="61" y="84"/>
                    <a:pt x="62" y="86"/>
                  </a:cubicBezTo>
                  <a:cubicBezTo>
                    <a:pt x="64" y="88"/>
                    <a:pt x="64" y="91"/>
                    <a:pt x="65" y="94"/>
                  </a:cubicBezTo>
                  <a:cubicBezTo>
                    <a:pt x="65" y="97"/>
                    <a:pt x="65" y="100"/>
                    <a:pt x="65" y="104"/>
                  </a:cubicBezTo>
                  <a:cubicBezTo>
                    <a:pt x="66" y="108"/>
                    <a:pt x="65" y="111"/>
                    <a:pt x="65" y="114"/>
                  </a:cubicBezTo>
                  <a:close/>
                  <a:moveTo>
                    <a:pt x="102" y="126"/>
                  </a:moveTo>
                  <a:cubicBezTo>
                    <a:pt x="102" y="127"/>
                    <a:pt x="102" y="127"/>
                    <a:pt x="102" y="127"/>
                  </a:cubicBezTo>
                  <a:cubicBezTo>
                    <a:pt x="102" y="127"/>
                    <a:pt x="102" y="128"/>
                    <a:pt x="101" y="128"/>
                  </a:cubicBezTo>
                  <a:cubicBezTo>
                    <a:pt x="101" y="128"/>
                    <a:pt x="101" y="128"/>
                    <a:pt x="101" y="128"/>
                  </a:cubicBezTo>
                  <a:cubicBezTo>
                    <a:pt x="74" y="128"/>
                    <a:pt x="74" y="128"/>
                    <a:pt x="74" y="128"/>
                  </a:cubicBezTo>
                  <a:cubicBezTo>
                    <a:pt x="74" y="128"/>
                    <a:pt x="74" y="128"/>
                    <a:pt x="74" y="128"/>
                  </a:cubicBezTo>
                  <a:cubicBezTo>
                    <a:pt x="73" y="127"/>
                    <a:pt x="73" y="127"/>
                    <a:pt x="73" y="127"/>
                  </a:cubicBezTo>
                  <a:cubicBezTo>
                    <a:pt x="73" y="127"/>
                    <a:pt x="73" y="127"/>
                    <a:pt x="73" y="126"/>
                  </a:cubicBezTo>
                  <a:cubicBezTo>
                    <a:pt x="73" y="125"/>
                    <a:pt x="73" y="125"/>
                    <a:pt x="73" y="124"/>
                  </a:cubicBezTo>
                  <a:cubicBezTo>
                    <a:pt x="73" y="123"/>
                    <a:pt x="73" y="123"/>
                    <a:pt x="73" y="122"/>
                  </a:cubicBezTo>
                  <a:cubicBezTo>
                    <a:pt x="73" y="121"/>
                    <a:pt x="73" y="121"/>
                    <a:pt x="73" y="121"/>
                  </a:cubicBezTo>
                  <a:cubicBezTo>
                    <a:pt x="73" y="121"/>
                    <a:pt x="73" y="120"/>
                    <a:pt x="74" y="120"/>
                  </a:cubicBezTo>
                  <a:cubicBezTo>
                    <a:pt x="74" y="120"/>
                    <a:pt x="74" y="120"/>
                    <a:pt x="74" y="120"/>
                  </a:cubicBezTo>
                  <a:cubicBezTo>
                    <a:pt x="83" y="120"/>
                    <a:pt x="83" y="120"/>
                    <a:pt x="83" y="120"/>
                  </a:cubicBezTo>
                  <a:cubicBezTo>
                    <a:pt x="83" y="89"/>
                    <a:pt x="83" y="89"/>
                    <a:pt x="83" y="89"/>
                  </a:cubicBezTo>
                  <a:cubicBezTo>
                    <a:pt x="76" y="94"/>
                    <a:pt x="76" y="94"/>
                    <a:pt x="76" y="94"/>
                  </a:cubicBezTo>
                  <a:cubicBezTo>
                    <a:pt x="75" y="94"/>
                    <a:pt x="74" y="95"/>
                    <a:pt x="74" y="95"/>
                  </a:cubicBezTo>
                  <a:cubicBezTo>
                    <a:pt x="74" y="95"/>
                    <a:pt x="74" y="95"/>
                    <a:pt x="74" y="95"/>
                  </a:cubicBezTo>
                  <a:cubicBezTo>
                    <a:pt x="74" y="95"/>
                    <a:pt x="73" y="94"/>
                    <a:pt x="73" y="93"/>
                  </a:cubicBezTo>
                  <a:cubicBezTo>
                    <a:pt x="73" y="93"/>
                    <a:pt x="73" y="92"/>
                    <a:pt x="73" y="91"/>
                  </a:cubicBezTo>
                  <a:cubicBezTo>
                    <a:pt x="73" y="91"/>
                    <a:pt x="73" y="90"/>
                    <a:pt x="73" y="90"/>
                  </a:cubicBezTo>
                  <a:cubicBezTo>
                    <a:pt x="73" y="89"/>
                    <a:pt x="73" y="89"/>
                    <a:pt x="73" y="89"/>
                  </a:cubicBezTo>
                  <a:cubicBezTo>
                    <a:pt x="73" y="89"/>
                    <a:pt x="73" y="88"/>
                    <a:pt x="74" y="88"/>
                  </a:cubicBezTo>
                  <a:cubicBezTo>
                    <a:pt x="74" y="87"/>
                    <a:pt x="74" y="87"/>
                    <a:pt x="74" y="87"/>
                  </a:cubicBezTo>
                  <a:cubicBezTo>
                    <a:pt x="85" y="81"/>
                    <a:pt x="85" y="81"/>
                    <a:pt x="85" y="81"/>
                  </a:cubicBezTo>
                  <a:cubicBezTo>
                    <a:pt x="85" y="81"/>
                    <a:pt x="85" y="81"/>
                    <a:pt x="85" y="81"/>
                  </a:cubicBezTo>
                  <a:cubicBezTo>
                    <a:pt x="86" y="81"/>
                    <a:pt x="86" y="81"/>
                    <a:pt x="86" y="81"/>
                  </a:cubicBezTo>
                  <a:cubicBezTo>
                    <a:pt x="86" y="81"/>
                    <a:pt x="87" y="81"/>
                    <a:pt x="87" y="81"/>
                  </a:cubicBezTo>
                  <a:cubicBezTo>
                    <a:pt x="88" y="81"/>
                    <a:pt x="88" y="81"/>
                    <a:pt x="89" y="81"/>
                  </a:cubicBezTo>
                  <a:cubicBezTo>
                    <a:pt x="90" y="81"/>
                    <a:pt x="91" y="81"/>
                    <a:pt x="91" y="81"/>
                  </a:cubicBezTo>
                  <a:cubicBezTo>
                    <a:pt x="92" y="81"/>
                    <a:pt x="92" y="81"/>
                    <a:pt x="92" y="81"/>
                  </a:cubicBezTo>
                  <a:cubicBezTo>
                    <a:pt x="92" y="81"/>
                    <a:pt x="93" y="81"/>
                    <a:pt x="93" y="82"/>
                  </a:cubicBezTo>
                  <a:cubicBezTo>
                    <a:pt x="93" y="82"/>
                    <a:pt x="93" y="82"/>
                    <a:pt x="93" y="82"/>
                  </a:cubicBezTo>
                  <a:cubicBezTo>
                    <a:pt x="93" y="121"/>
                    <a:pt x="93" y="121"/>
                    <a:pt x="93" y="121"/>
                  </a:cubicBezTo>
                  <a:cubicBezTo>
                    <a:pt x="101" y="121"/>
                    <a:pt x="101" y="121"/>
                    <a:pt x="101" y="121"/>
                  </a:cubicBezTo>
                  <a:cubicBezTo>
                    <a:pt x="101" y="121"/>
                    <a:pt x="101" y="121"/>
                    <a:pt x="101" y="121"/>
                  </a:cubicBezTo>
                  <a:cubicBezTo>
                    <a:pt x="102" y="122"/>
                    <a:pt x="102" y="122"/>
                    <a:pt x="102" y="122"/>
                  </a:cubicBezTo>
                  <a:cubicBezTo>
                    <a:pt x="102" y="122"/>
                    <a:pt x="102" y="123"/>
                    <a:pt x="102" y="123"/>
                  </a:cubicBezTo>
                  <a:cubicBezTo>
                    <a:pt x="102" y="124"/>
                    <a:pt x="102" y="125"/>
                    <a:pt x="102" y="125"/>
                  </a:cubicBezTo>
                  <a:cubicBezTo>
                    <a:pt x="103" y="125"/>
                    <a:pt x="103" y="126"/>
                    <a:pt x="102" y="126"/>
                  </a:cubicBezTo>
                  <a:close/>
                  <a:moveTo>
                    <a:pt x="103" y="50"/>
                  </a:moveTo>
                  <a:cubicBezTo>
                    <a:pt x="102" y="53"/>
                    <a:pt x="101" y="55"/>
                    <a:pt x="99" y="57"/>
                  </a:cubicBezTo>
                  <a:cubicBezTo>
                    <a:pt x="98" y="59"/>
                    <a:pt x="96" y="61"/>
                    <a:pt x="94" y="63"/>
                  </a:cubicBezTo>
                  <a:cubicBezTo>
                    <a:pt x="92" y="64"/>
                    <a:pt x="89" y="64"/>
                    <a:pt x="86" y="64"/>
                  </a:cubicBezTo>
                  <a:cubicBezTo>
                    <a:pt x="83" y="64"/>
                    <a:pt x="80" y="64"/>
                    <a:pt x="78" y="63"/>
                  </a:cubicBezTo>
                  <a:cubicBezTo>
                    <a:pt x="76" y="61"/>
                    <a:pt x="74" y="60"/>
                    <a:pt x="72" y="58"/>
                  </a:cubicBezTo>
                  <a:cubicBezTo>
                    <a:pt x="71" y="56"/>
                    <a:pt x="71" y="54"/>
                    <a:pt x="70" y="50"/>
                  </a:cubicBezTo>
                  <a:cubicBezTo>
                    <a:pt x="69" y="47"/>
                    <a:pt x="69" y="44"/>
                    <a:pt x="69" y="40"/>
                  </a:cubicBezTo>
                  <a:cubicBezTo>
                    <a:pt x="69" y="36"/>
                    <a:pt x="69" y="33"/>
                    <a:pt x="70" y="30"/>
                  </a:cubicBezTo>
                  <a:cubicBezTo>
                    <a:pt x="71" y="27"/>
                    <a:pt x="72" y="24"/>
                    <a:pt x="73" y="22"/>
                  </a:cubicBezTo>
                  <a:cubicBezTo>
                    <a:pt x="74" y="20"/>
                    <a:pt x="76" y="18"/>
                    <a:pt x="78" y="17"/>
                  </a:cubicBezTo>
                  <a:cubicBezTo>
                    <a:pt x="80" y="16"/>
                    <a:pt x="83" y="15"/>
                    <a:pt x="87" y="15"/>
                  </a:cubicBezTo>
                  <a:cubicBezTo>
                    <a:pt x="90" y="15"/>
                    <a:pt x="92" y="16"/>
                    <a:pt x="95" y="17"/>
                  </a:cubicBezTo>
                  <a:cubicBezTo>
                    <a:pt x="97" y="18"/>
                    <a:pt x="99" y="20"/>
                    <a:pt x="100" y="22"/>
                  </a:cubicBezTo>
                  <a:cubicBezTo>
                    <a:pt x="101" y="23"/>
                    <a:pt x="102" y="26"/>
                    <a:pt x="103" y="29"/>
                  </a:cubicBezTo>
                  <a:cubicBezTo>
                    <a:pt x="103" y="32"/>
                    <a:pt x="103" y="36"/>
                    <a:pt x="103" y="39"/>
                  </a:cubicBezTo>
                  <a:cubicBezTo>
                    <a:pt x="104" y="43"/>
                    <a:pt x="103" y="47"/>
                    <a:pt x="103" y="50"/>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8" name="Freeform 67"/>
            <p:cNvSpPr>
              <a:spLocks/>
            </p:cNvSpPr>
            <p:nvPr/>
          </p:nvSpPr>
          <p:spPr bwMode="auto">
            <a:xfrm>
              <a:off x="2406650" y="1908175"/>
              <a:ext cx="458788" cy="496888"/>
            </a:xfrm>
            <a:custGeom>
              <a:avLst/>
              <a:gdLst>
                <a:gd name="T0" fmla="*/ 270 w 289"/>
                <a:gd name="T1" fmla="*/ 60 h 313"/>
                <a:gd name="T2" fmla="*/ 230 w 289"/>
                <a:gd name="T3" fmla="*/ 17 h 313"/>
                <a:gd name="T4" fmla="*/ 211 w 289"/>
                <a:gd name="T5" fmla="*/ 0 h 313"/>
                <a:gd name="T6" fmla="*/ 211 w 289"/>
                <a:gd name="T7" fmla="*/ 0 h 313"/>
                <a:gd name="T8" fmla="*/ 0 w 289"/>
                <a:gd name="T9" fmla="*/ 0 h 313"/>
                <a:gd name="T10" fmla="*/ 0 w 289"/>
                <a:gd name="T11" fmla="*/ 313 h 313"/>
                <a:gd name="T12" fmla="*/ 289 w 289"/>
                <a:gd name="T13" fmla="*/ 313 h 313"/>
                <a:gd name="T14" fmla="*/ 289 w 289"/>
                <a:gd name="T15" fmla="*/ 79 h 313"/>
                <a:gd name="T16" fmla="*/ 289 w 289"/>
                <a:gd name="T17" fmla="*/ 76 h 313"/>
                <a:gd name="T18" fmla="*/ 270 w 289"/>
                <a:gd name="T19" fmla="*/ 60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9" h="313">
                  <a:moveTo>
                    <a:pt x="270" y="60"/>
                  </a:moveTo>
                  <a:lnTo>
                    <a:pt x="230" y="17"/>
                  </a:lnTo>
                  <a:lnTo>
                    <a:pt x="211" y="0"/>
                  </a:lnTo>
                  <a:lnTo>
                    <a:pt x="211" y="0"/>
                  </a:lnTo>
                  <a:lnTo>
                    <a:pt x="0" y="0"/>
                  </a:lnTo>
                  <a:lnTo>
                    <a:pt x="0" y="313"/>
                  </a:lnTo>
                  <a:lnTo>
                    <a:pt x="289" y="313"/>
                  </a:lnTo>
                  <a:lnTo>
                    <a:pt x="289" y="79"/>
                  </a:lnTo>
                  <a:lnTo>
                    <a:pt x="289" y="76"/>
                  </a:lnTo>
                  <a:lnTo>
                    <a:pt x="270" y="6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9" name="Freeform 68"/>
            <p:cNvSpPr>
              <a:spLocks/>
            </p:cNvSpPr>
            <p:nvPr/>
          </p:nvSpPr>
          <p:spPr bwMode="auto">
            <a:xfrm>
              <a:off x="2406650" y="1908175"/>
              <a:ext cx="458788" cy="496888"/>
            </a:xfrm>
            <a:custGeom>
              <a:avLst/>
              <a:gdLst>
                <a:gd name="T0" fmla="*/ 270 w 289"/>
                <a:gd name="T1" fmla="*/ 60 h 313"/>
                <a:gd name="T2" fmla="*/ 230 w 289"/>
                <a:gd name="T3" fmla="*/ 17 h 313"/>
                <a:gd name="T4" fmla="*/ 211 w 289"/>
                <a:gd name="T5" fmla="*/ 0 h 313"/>
                <a:gd name="T6" fmla="*/ 211 w 289"/>
                <a:gd name="T7" fmla="*/ 0 h 313"/>
                <a:gd name="T8" fmla="*/ 0 w 289"/>
                <a:gd name="T9" fmla="*/ 0 h 313"/>
                <a:gd name="T10" fmla="*/ 0 w 289"/>
                <a:gd name="T11" fmla="*/ 313 h 313"/>
                <a:gd name="T12" fmla="*/ 289 w 289"/>
                <a:gd name="T13" fmla="*/ 313 h 313"/>
                <a:gd name="T14" fmla="*/ 289 w 289"/>
                <a:gd name="T15" fmla="*/ 79 h 313"/>
                <a:gd name="T16" fmla="*/ 289 w 289"/>
                <a:gd name="T17" fmla="*/ 76 h 313"/>
                <a:gd name="T18" fmla="*/ 270 w 289"/>
                <a:gd name="T19" fmla="*/ 60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9" h="313">
                  <a:moveTo>
                    <a:pt x="270" y="60"/>
                  </a:moveTo>
                  <a:lnTo>
                    <a:pt x="230" y="17"/>
                  </a:lnTo>
                  <a:lnTo>
                    <a:pt x="211" y="0"/>
                  </a:lnTo>
                  <a:lnTo>
                    <a:pt x="211" y="0"/>
                  </a:lnTo>
                  <a:lnTo>
                    <a:pt x="0" y="0"/>
                  </a:lnTo>
                  <a:lnTo>
                    <a:pt x="0" y="313"/>
                  </a:lnTo>
                  <a:lnTo>
                    <a:pt x="289" y="313"/>
                  </a:lnTo>
                  <a:lnTo>
                    <a:pt x="289" y="79"/>
                  </a:lnTo>
                  <a:lnTo>
                    <a:pt x="289" y="76"/>
                  </a:lnTo>
                  <a:lnTo>
                    <a:pt x="270" y="6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0" name="Freeform 69"/>
            <p:cNvSpPr>
              <a:spLocks/>
            </p:cNvSpPr>
            <p:nvPr/>
          </p:nvSpPr>
          <p:spPr bwMode="auto">
            <a:xfrm>
              <a:off x="2436813" y="1935163"/>
              <a:ext cx="398463" cy="444500"/>
            </a:xfrm>
            <a:custGeom>
              <a:avLst/>
              <a:gdLst>
                <a:gd name="T0" fmla="*/ 192 w 251"/>
                <a:gd name="T1" fmla="*/ 0 h 280"/>
                <a:gd name="T2" fmla="*/ 0 w 251"/>
                <a:gd name="T3" fmla="*/ 0 h 280"/>
                <a:gd name="T4" fmla="*/ 0 w 251"/>
                <a:gd name="T5" fmla="*/ 280 h 280"/>
                <a:gd name="T6" fmla="*/ 251 w 251"/>
                <a:gd name="T7" fmla="*/ 280 h 280"/>
                <a:gd name="T8" fmla="*/ 251 w 251"/>
                <a:gd name="T9" fmla="*/ 62 h 280"/>
                <a:gd name="T10" fmla="*/ 192 w 251"/>
                <a:gd name="T11" fmla="*/ 62 h 280"/>
                <a:gd name="T12" fmla="*/ 192 w 251"/>
                <a:gd name="T13" fmla="*/ 0 h 280"/>
              </a:gdLst>
              <a:ahLst/>
              <a:cxnLst>
                <a:cxn ang="0">
                  <a:pos x="T0" y="T1"/>
                </a:cxn>
                <a:cxn ang="0">
                  <a:pos x="T2" y="T3"/>
                </a:cxn>
                <a:cxn ang="0">
                  <a:pos x="T4" y="T5"/>
                </a:cxn>
                <a:cxn ang="0">
                  <a:pos x="T6" y="T7"/>
                </a:cxn>
                <a:cxn ang="0">
                  <a:pos x="T8" y="T9"/>
                </a:cxn>
                <a:cxn ang="0">
                  <a:pos x="T10" y="T11"/>
                </a:cxn>
                <a:cxn ang="0">
                  <a:pos x="T12" y="T13"/>
                </a:cxn>
              </a:cxnLst>
              <a:rect l="0" t="0" r="r" b="b"/>
              <a:pathLst>
                <a:path w="251" h="280">
                  <a:moveTo>
                    <a:pt x="192" y="0"/>
                  </a:moveTo>
                  <a:lnTo>
                    <a:pt x="0" y="0"/>
                  </a:lnTo>
                  <a:lnTo>
                    <a:pt x="0" y="280"/>
                  </a:lnTo>
                  <a:lnTo>
                    <a:pt x="251" y="280"/>
                  </a:lnTo>
                  <a:lnTo>
                    <a:pt x="251" y="62"/>
                  </a:lnTo>
                  <a:lnTo>
                    <a:pt x="192" y="62"/>
                  </a:lnTo>
                  <a:lnTo>
                    <a:pt x="192" y="0"/>
                  </a:lnTo>
                  <a:close/>
                </a:path>
              </a:pathLst>
            </a:custGeom>
            <a:solidFill>
              <a:srgbClr val="CCE3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1" name="Freeform 70"/>
            <p:cNvSpPr>
              <a:spLocks/>
            </p:cNvSpPr>
            <p:nvPr/>
          </p:nvSpPr>
          <p:spPr bwMode="auto">
            <a:xfrm>
              <a:off x="2436813" y="1935163"/>
              <a:ext cx="398463" cy="444500"/>
            </a:xfrm>
            <a:custGeom>
              <a:avLst/>
              <a:gdLst>
                <a:gd name="T0" fmla="*/ 192 w 251"/>
                <a:gd name="T1" fmla="*/ 0 h 280"/>
                <a:gd name="T2" fmla="*/ 0 w 251"/>
                <a:gd name="T3" fmla="*/ 0 h 280"/>
                <a:gd name="T4" fmla="*/ 0 w 251"/>
                <a:gd name="T5" fmla="*/ 280 h 280"/>
                <a:gd name="T6" fmla="*/ 251 w 251"/>
                <a:gd name="T7" fmla="*/ 280 h 280"/>
                <a:gd name="T8" fmla="*/ 251 w 251"/>
                <a:gd name="T9" fmla="*/ 62 h 280"/>
                <a:gd name="T10" fmla="*/ 192 w 251"/>
                <a:gd name="T11" fmla="*/ 62 h 280"/>
                <a:gd name="T12" fmla="*/ 192 w 251"/>
                <a:gd name="T13" fmla="*/ 0 h 280"/>
              </a:gdLst>
              <a:ahLst/>
              <a:cxnLst>
                <a:cxn ang="0">
                  <a:pos x="T0" y="T1"/>
                </a:cxn>
                <a:cxn ang="0">
                  <a:pos x="T2" y="T3"/>
                </a:cxn>
                <a:cxn ang="0">
                  <a:pos x="T4" y="T5"/>
                </a:cxn>
                <a:cxn ang="0">
                  <a:pos x="T6" y="T7"/>
                </a:cxn>
                <a:cxn ang="0">
                  <a:pos x="T8" y="T9"/>
                </a:cxn>
                <a:cxn ang="0">
                  <a:pos x="T10" y="T11"/>
                </a:cxn>
                <a:cxn ang="0">
                  <a:pos x="T12" y="T13"/>
                </a:cxn>
              </a:cxnLst>
              <a:rect l="0" t="0" r="r" b="b"/>
              <a:pathLst>
                <a:path w="251" h="280">
                  <a:moveTo>
                    <a:pt x="192" y="0"/>
                  </a:moveTo>
                  <a:lnTo>
                    <a:pt x="0" y="0"/>
                  </a:lnTo>
                  <a:lnTo>
                    <a:pt x="0" y="280"/>
                  </a:lnTo>
                  <a:lnTo>
                    <a:pt x="251" y="280"/>
                  </a:lnTo>
                  <a:lnTo>
                    <a:pt x="251" y="62"/>
                  </a:lnTo>
                  <a:lnTo>
                    <a:pt x="192" y="62"/>
                  </a:lnTo>
                  <a:lnTo>
                    <a:pt x="19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2" name="Freeform 71"/>
            <p:cNvSpPr>
              <a:spLocks/>
            </p:cNvSpPr>
            <p:nvPr/>
          </p:nvSpPr>
          <p:spPr bwMode="auto">
            <a:xfrm>
              <a:off x="2497138" y="2297113"/>
              <a:ext cx="239713" cy="28575"/>
            </a:xfrm>
            <a:custGeom>
              <a:avLst/>
              <a:gdLst>
                <a:gd name="T0" fmla="*/ 64 w 64"/>
                <a:gd name="T1" fmla="*/ 4 h 8"/>
                <a:gd name="T2" fmla="*/ 60 w 64"/>
                <a:gd name="T3" fmla="*/ 8 h 8"/>
                <a:gd name="T4" fmla="*/ 4 w 64"/>
                <a:gd name="T5" fmla="*/ 8 h 8"/>
                <a:gd name="T6" fmla="*/ 0 w 64"/>
                <a:gd name="T7" fmla="*/ 4 h 8"/>
                <a:gd name="T8" fmla="*/ 4 w 64"/>
                <a:gd name="T9" fmla="*/ 0 h 8"/>
                <a:gd name="T10" fmla="*/ 60 w 64"/>
                <a:gd name="T11" fmla="*/ 0 h 8"/>
                <a:gd name="T12" fmla="*/ 64 w 64"/>
                <a:gd name="T13" fmla="*/ 4 h 8"/>
              </a:gdLst>
              <a:ahLst/>
              <a:cxnLst>
                <a:cxn ang="0">
                  <a:pos x="T0" y="T1"/>
                </a:cxn>
                <a:cxn ang="0">
                  <a:pos x="T2" y="T3"/>
                </a:cxn>
                <a:cxn ang="0">
                  <a:pos x="T4" y="T5"/>
                </a:cxn>
                <a:cxn ang="0">
                  <a:pos x="T6" y="T7"/>
                </a:cxn>
                <a:cxn ang="0">
                  <a:pos x="T8" y="T9"/>
                </a:cxn>
                <a:cxn ang="0">
                  <a:pos x="T10" y="T11"/>
                </a:cxn>
                <a:cxn ang="0">
                  <a:pos x="T12" y="T13"/>
                </a:cxn>
              </a:cxnLst>
              <a:rect l="0" t="0" r="r" b="b"/>
              <a:pathLst>
                <a:path w="64" h="8">
                  <a:moveTo>
                    <a:pt x="64" y="4"/>
                  </a:moveTo>
                  <a:cubicBezTo>
                    <a:pt x="64" y="7"/>
                    <a:pt x="62" y="8"/>
                    <a:pt x="60" y="8"/>
                  </a:cubicBezTo>
                  <a:cubicBezTo>
                    <a:pt x="4" y="8"/>
                    <a:pt x="4" y="8"/>
                    <a:pt x="4" y="8"/>
                  </a:cubicBezTo>
                  <a:cubicBezTo>
                    <a:pt x="2" y="8"/>
                    <a:pt x="0" y="7"/>
                    <a:pt x="0" y="4"/>
                  </a:cubicBezTo>
                  <a:cubicBezTo>
                    <a:pt x="0" y="2"/>
                    <a:pt x="2" y="0"/>
                    <a:pt x="4" y="0"/>
                  </a:cubicBezTo>
                  <a:cubicBezTo>
                    <a:pt x="60" y="0"/>
                    <a:pt x="60" y="0"/>
                    <a:pt x="60" y="0"/>
                  </a:cubicBezTo>
                  <a:cubicBezTo>
                    <a:pt x="62" y="0"/>
                    <a:pt x="64" y="2"/>
                    <a:pt x="64" y="4"/>
                  </a:cubicBezTo>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3" name="Freeform 72"/>
            <p:cNvSpPr>
              <a:spLocks/>
            </p:cNvSpPr>
            <p:nvPr/>
          </p:nvSpPr>
          <p:spPr bwMode="auto">
            <a:xfrm>
              <a:off x="2497138" y="2146300"/>
              <a:ext cx="280988" cy="30163"/>
            </a:xfrm>
            <a:custGeom>
              <a:avLst/>
              <a:gdLst>
                <a:gd name="T0" fmla="*/ 75 w 75"/>
                <a:gd name="T1" fmla="*/ 4 h 8"/>
                <a:gd name="T2" fmla="*/ 71 w 75"/>
                <a:gd name="T3" fmla="*/ 8 h 8"/>
                <a:gd name="T4" fmla="*/ 4 w 75"/>
                <a:gd name="T5" fmla="*/ 8 h 8"/>
                <a:gd name="T6" fmla="*/ 0 w 75"/>
                <a:gd name="T7" fmla="*/ 4 h 8"/>
                <a:gd name="T8" fmla="*/ 4 w 75"/>
                <a:gd name="T9" fmla="*/ 0 h 8"/>
                <a:gd name="T10" fmla="*/ 71 w 75"/>
                <a:gd name="T11" fmla="*/ 0 h 8"/>
                <a:gd name="T12" fmla="*/ 75 w 75"/>
                <a:gd name="T13" fmla="*/ 4 h 8"/>
              </a:gdLst>
              <a:ahLst/>
              <a:cxnLst>
                <a:cxn ang="0">
                  <a:pos x="T0" y="T1"/>
                </a:cxn>
                <a:cxn ang="0">
                  <a:pos x="T2" y="T3"/>
                </a:cxn>
                <a:cxn ang="0">
                  <a:pos x="T4" y="T5"/>
                </a:cxn>
                <a:cxn ang="0">
                  <a:pos x="T6" y="T7"/>
                </a:cxn>
                <a:cxn ang="0">
                  <a:pos x="T8" y="T9"/>
                </a:cxn>
                <a:cxn ang="0">
                  <a:pos x="T10" y="T11"/>
                </a:cxn>
                <a:cxn ang="0">
                  <a:pos x="T12" y="T13"/>
                </a:cxn>
              </a:cxnLst>
              <a:rect l="0" t="0" r="r" b="b"/>
              <a:pathLst>
                <a:path w="75" h="8">
                  <a:moveTo>
                    <a:pt x="75" y="4"/>
                  </a:moveTo>
                  <a:cubicBezTo>
                    <a:pt x="75" y="6"/>
                    <a:pt x="73" y="8"/>
                    <a:pt x="71" y="8"/>
                  </a:cubicBezTo>
                  <a:cubicBezTo>
                    <a:pt x="4" y="8"/>
                    <a:pt x="4" y="8"/>
                    <a:pt x="4" y="8"/>
                  </a:cubicBezTo>
                  <a:cubicBezTo>
                    <a:pt x="2" y="8"/>
                    <a:pt x="0" y="6"/>
                    <a:pt x="0" y="4"/>
                  </a:cubicBezTo>
                  <a:cubicBezTo>
                    <a:pt x="0" y="2"/>
                    <a:pt x="2" y="0"/>
                    <a:pt x="4" y="0"/>
                  </a:cubicBezTo>
                  <a:cubicBezTo>
                    <a:pt x="71" y="0"/>
                    <a:pt x="71" y="0"/>
                    <a:pt x="71" y="0"/>
                  </a:cubicBezTo>
                  <a:cubicBezTo>
                    <a:pt x="73" y="0"/>
                    <a:pt x="75" y="2"/>
                    <a:pt x="75" y="4"/>
                  </a:cubicBezTo>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4" name="Freeform 73"/>
            <p:cNvSpPr>
              <a:spLocks/>
            </p:cNvSpPr>
            <p:nvPr/>
          </p:nvSpPr>
          <p:spPr bwMode="auto">
            <a:xfrm>
              <a:off x="2497138" y="2220913"/>
              <a:ext cx="280988" cy="30163"/>
            </a:xfrm>
            <a:custGeom>
              <a:avLst/>
              <a:gdLst>
                <a:gd name="T0" fmla="*/ 75 w 75"/>
                <a:gd name="T1" fmla="*/ 4 h 8"/>
                <a:gd name="T2" fmla="*/ 71 w 75"/>
                <a:gd name="T3" fmla="*/ 8 h 8"/>
                <a:gd name="T4" fmla="*/ 4 w 75"/>
                <a:gd name="T5" fmla="*/ 8 h 8"/>
                <a:gd name="T6" fmla="*/ 0 w 75"/>
                <a:gd name="T7" fmla="*/ 4 h 8"/>
                <a:gd name="T8" fmla="*/ 4 w 75"/>
                <a:gd name="T9" fmla="*/ 0 h 8"/>
                <a:gd name="T10" fmla="*/ 71 w 75"/>
                <a:gd name="T11" fmla="*/ 0 h 8"/>
                <a:gd name="T12" fmla="*/ 75 w 75"/>
                <a:gd name="T13" fmla="*/ 4 h 8"/>
              </a:gdLst>
              <a:ahLst/>
              <a:cxnLst>
                <a:cxn ang="0">
                  <a:pos x="T0" y="T1"/>
                </a:cxn>
                <a:cxn ang="0">
                  <a:pos x="T2" y="T3"/>
                </a:cxn>
                <a:cxn ang="0">
                  <a:pos x="T4" y="T5"/>
                </a:cxn>
                <a:cxn ang="0">
                  <a:pos x="T6" y="T7"/>
                </a:cxn>
                <a:cxn ang="0">
                  <a:pos x="T8" y="T9"/>
                </a:cxn>
                <a:cxn ang="0">
                  <a:pos x="T10" y="T11"/>
                </a:cxn>
                <a:cxn ang="0">
                  <a:pos x="T12" y="T13"/>
                </a:cxn>
              </a:cxnLst>
              <a:rect l="0" t="0" r="r" b="b"/>
              <a:pathLst>
                <a:path w="75" h="8">
                  <a:moveTo>
                    <a:pt x="75" y="4"/>
                  </a:moveTo>
                  <a:cubicBezTo>
                    <a:pt x="75" y="6"/>
                    <a:pt x="73" y="8"/>
                    <a:pt x="71" y="8"/>
                  </a:cubicBezTo>
                  <a:cubicBezTo>
                    <a:pt x="4" y="8"/>
                    <a:pt x="4" y="8"/>
                    <a:pt x="4" y="8"/>
                  </a:cubicBezTo>
                  <a:cubicBezTo>
                    <a:pt x="2" y="8"/>
                    <a:pt x="0" y="6"/>
                    <a:pt x="0" y="4"/>
                  </a:cubicBezTo>
                  <a:cubicBezTo>
                    <a:pt x="0" y="2"/>
                    <a:pt x="2" y="0"/>
                    <a:pt x="4" y="0"/>
                  </a:cubicBezTo>
                  <a:cubicBezTo>
                    <a:pt x="71" y="0"/>
                    <a:pt x="71" y="0"/>
                    <a:pt x="71" y="0"/>
                  </a:cubicBezTo>
                  <a:cubicBezTo>
                    <a:pt x="73" y="0"/>
                    <a:pt x="75" y="2"/>
                    <a:pt x="75" y="4"/>
                  </a:cubicBezTo>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5" name="Freeform 74"/>
            <p:cNvSpPr>
              <a:spLocks/>
            </p:cNvSpPr>
            <p:nvPr/>
          </p:nvSpPr>
          <p:spPr bwMode="auto">
            <a:xfrm>
              <a:off x="2497138" y="2066925"/>
              <a:ext cx="280988" cy="33338"/>
            </a:xfrm>
            <a:custGeom>
              <a:avLst/>
              <a:gdLst>
                <a:gd name="T0" fmla="*/ 75 w 75"/>
                <a:gd name="T1" fmla="*/ 4 h 9"/>
                <a:gd name="T2" fmla="*/ 71 w 75"/>
                <a:gd name="T3" fmla="*/ 9 h 9"/>
                <a:gd name="T4" fmla="*/ 4 w 75"/>
                <a:gd name="T5" fmla="*/ 9 h 9"/>
                <a:gd name="T6" fmla="*/ 0 w 75"/>
                <a:gd name="T7" fmla="*/ 4 h 9"/>
                <a:gd name="T8" fmla="*/ 4 w 75"/>
                <a:gd name="T9" fmla="*/ 0 h 9"/>
                <a:gd name="T10" fmla="*/ 71 w 75"/>
                <a:gd name="T11" fmla="*/ 0 h 9"/>
                <a:gd name="T12" fmla="*/ 75 w 75"/>
                <a:gd name="T13" fmla="*/ 4 h 9"/>
              </a:gdLst>
              <a:ahLst/>
              <a:cxnLst>
                <a:cxn ang="0">
                  <a:pos x="T0" y="T1"/>
                </a:cxn>
                <a:cxn ang="0">
                  <a:pos x="T2" y="T3"/>
                </a:cxn>
                <a:cxn ang="0">
                  <a:pos x="T4" y="T5"/>
                </a:cxn>
                <a:cxn ang="0">
                  <a:pos x="T6" y="T7"/>
                </a:cxn>
                <a:cxn ang="0">
                  <a:pos x="T8" y="T9"/>
                </a:cxn>
                <a:cxn ang="0">
                  <a:pos x="T10" y="T11"/>
                </a:cxn>
                <a:cxn ang="0">
                  <a:pos x="T12" y="T13"/>
                </a:cxn>
              </a:cxnLst>
              <a:rect l="0" t="0" r="r" b="b"/>
              <a:pathLst>
                <a:path w="75" h="9">
                  <a:moveTo>
                    <a:pt x="75" y="4"/>
                  </a:moveTo>
                  <a:cubicBezTo>
                    <a:pt x="75" y="7"/>
                    <a:pt x="73" y="9"/>
                    <a:pt x="71" y="9"/>
                  </a:cubicBezTo>
                  <a:cubicBezTo>
                    <a:pt x="4" y="9"/>
                    <a:pt x="4" y="9"/>
                    <a:pt x="4" y="9"/>
                  </a:cubicBezTo>
                  <a:cubicBezTo>
                    <a:pt x="2" y="9"/>
                    <a:pt x="0" y="7"/>
                    <a:pt x="0" y="4"/>
                  </a:cubicBezTo>
                  <a:cubicBezTo>
                    <a:pt x="0" y="2"/>
                    <a:pt x="2" y="0"/>
                    <a:pt x="4" y="0"/>
                  </a:cubicBezTo>
                  <a:cubicBezTo>
                    <a:pt x="71" y="0"/>
                    <a:pt x="71" y="0"/>
                    <a:pt x="71" y="0"/>
                  </a:cubicBezTo>
                  <a:cubicBezTo>
                    <a:pt x="73" y="0"/>
                    <a:pt x="75" y="2"/>
                    <a:pt x="75" y="4"/>
                  </a:cubicBezTo>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3" name="Group 2"/>
          <p:cNvGrpSpPr/>
          <p:nvPr/>
        </p:nvGrpSpPr>
        <p:grpSpPr>
          <a:xfrm>
            <a:off x="3927475" y="2759075"/>
            <a:ext cx="3913188" cy="2020888"/>
            <a:chOff x="3927475" y="2759075"/>
            <a:chExt cx="3913188" cy="2020888"/>
          </a:xfrm>
        </p:grpSpPr>
        <p:sp>
          <p:nvSpPr>
            <p:cNvPr id="18" name="Freeform 17"/>
            <p:cNvSpPr>
              <a:spLocks noEditPoints="1"/>
            </p:cNvSpPr>
            <p:nvPr/>
          </p:nvSpPr>
          <p:spPr bwMode="auto">
            <a:xfrm>
              <a:off x="5346700" y="3571875"/>
              <a:ext cx="296863" cy="30163"/>
            </a:xfrm>
            <a:custGeom>
              <a:avLst/>
              <a:gdLst>
                <a:gd name="T0" fmla="*/ 168 w 187"/>
                <a:gd name="T1" fmla="*/ 19 h 19"/>
                <a:gd name="T2" fmla="*/ 187 w 187"/>
                <a:gd name="T3" fmla="*/ 19 h 19"/>
                <a:gd name="T4" fmla="*/ 187 w 187"/>
                <a:gd name="T5" fmla="*/ 0 h 19"/>
                <a:gd name="T6" fmla="*/ 168 w 187"/>
                <a:gd name="T7" fmla="*/ 0 h 19"/>
                <a:gd name="T8" fmla="*/ 168 w 187"/>
                <a:gd name="T9" fmla="*/ 19 h 19"/>
                <a:gd name="T10" fmla="*/ 168 w 187"/>
                <a:gd name="T11" fmla="*/ 19 h 19"/>
                <a:gd name="T12" fmla="*/ 168 w 187"/>
                <a:gd name="T13" fmla="*/ 19 h 19"/>
                <a:gd name="T14" fmla="*/ 168 w 187"/>
                <a:gd name="T15" fmla="*/ 0 h 19"/>
                <a:gd name="T16" fmla="*/ 168 w 187"/>
                <a:gd name="T17" fmla="*/ 0 h 19"/>
                <a:gd name="T18" fmla="*/ 168 w 187"/>
                <a:gd name="T19" fmla="*/ 19 h 19"/>
                <a:gd name="T20" fmla="*/ 111 w 187"/>
                <a:gd name="T21" fmla="*/ 19 h 19"/>
                <a:gd name="T22" fmla="*/ 149 w 187"/>
                <a:gd name="T23" fmla="*/ 19 h 19"/>
                <a:gd name="T24" fmla="*/ 149 w 187"/>
                <a:gd name="T25" fmla="*/ 0 h 19"/>
                <a:gd name="T26" fmla="*/ 111 w 187"/>
                <a:gd name="T27" fmla="*/ 0 h 19"/>
                <a:gd name="T28" fmla="*/ 111 w 187"/>
                <a:gd name="T29" fmla="*/ 19 h 19"/>
                <a:gd name="T30" fmla="*/ 111 w 187"/>
                <a:gd name="T31" fmla="*/ 19 h 19"/>
                <a:gd name="T32" fmla="*/ 111 w 187"/>
                <a:gd name="T33" fmla="*/ 19 h 19"/>
                <a:gd name="T34" fmla="*/ 111 w 187"/>
                <a:gd name="T35" fmla="*/ 0 h 19"/>
                <a:gd name="T36" fmla="*/ 111 w 187"/>
                <a:gd name="T37" fmla="*/ 0 h 19"/>
                <a:gd name="T38" fmla="*/ 111 w 187"/>
                <a:gd name="T39" fmla="*/ 19 h 19"/>
                <a:gd name="T40" fmla="*/ 57 w 187"/>
                <a:gd name="T41" fmla="*/ 19 h 19"/>
                <a:gd name="T42" fmla="*/ 92 w 187"/>
                <a:gd name="T43" fmla="*/ 19 h 19"/>
                <a:gd name="T44" fmla="*/ 92 w 187"/>
                <a:gd name="T45" fmla="*/ 0 h 19"/>
                <a:gd name="T46" fmla="*/ 57 w 187"/>
                <a:gd name="T47" fmla="*/ 0 h 19"/>
                <a:gd name="T48" fmla="*/ 57 w 187"/>
                <a:gd name="T49" fmla="*/ 19 h 19"/>
                <a:gd name="T50" fmla="*/ 57 w 187"/>
                <a:gd name="T51" fmla="*/ 19 h 19"/>
                <a:gd name="T52" fmla="*/ 57 w 187"/>
                <a:gd name="T53" fmla="*/ 19 h 19"/>
                <a:gd name="T54" fmla="*/ 57 w 187"/>
                <a:gd name="T55" fmla="*/ 0 h 19"/>
                <a:gd name="T56" fmla="*/ 57 w 187"/>
                <a:gd name="T57" fmla="*/ 0 h 19"/>
                <a:gd name="T58" fmla="*/ 57 w 187"/>
                <a:gd name="T59" fmla="*/ 19 h 19"/>
                <a:gd name="T60" fmla="*/ 0 w 187"/>
                <a:gd name="T61" fmla="*/ 19 h 19"/>
                <a:gd name="T62" fmla="*/ 38 w 187"/>
                <a:gd name="T63" fmla="*/ 19 h 19"/>
                <a:gd name="T64" fmla="*/ 38 w 187"/>
                <a:gd name="T65" fmla="*/ 0 h 19"/>
                <a:gd name="T66" fmla="*/ 0 w 187"/>
                <a:gd name="T67" fmla="*/ 0 h 19"/>
                <a:gd name="T68" fmla="*/ 0 w 187"/>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9">
                  <a:moveTo>
                    <a:pt x="168" y="19"/>
                  </a:moveTo>
                  <a:lnTo>
                    <a:pt x="187" y="19"/>
                  </a:lnTo>
                  <a:lnTo>
                    <a:pt x="187" y="0"/>
                  </a:lnTo>
                  <a:lnTo>
                    <a:pt x="168" y="0"/>
                  </a:lnTo>
                  <a:lnTo>
                    <a:pt x="168" y="19"/>
                  </a:lnTo>
                  <a:close/>
                  <a:moveTo>
                    <a:pt x="168" y="19"/>
                  </a:moveTo>
                  <a:lnTo>
                    <a:pt x="168" y="19"/>
                  </a:lnTo>
                  <a:lnTo>
                    <a:pt x="168" y="0"/>
                  </a:lnTo>
                  <a:lnTo>
                    <a:pt x="168" y="0"/>
                  </a:lnTo>
                  <a:lnTo>
                    <a:pt x="168" y="19"/>
                  </a:lnTo>
                  <a:close/>
                  <a:moveTo>
                    <a:pt x="111" y="19"/>
                  </a:moveTo>
                  <a:lnTo>
                    <a:pt x="149" y="19"/>
                  </a:lnTo>
                  <a:lnTo>
                    <a:pt x="149" y="0"/>
                  </a:lnTo>
                  <a:lnTo>
                    <a:pt x="111" y="0"/>
                  </a:lnTo>
                  <a:lnTo>
                    <a:pt x="111" y="19"/>
                  </a:lnTo>
                  <a:close/>
                  <a:moveTo>
                    <a:pt x="111" y="19"/>
                  </a:moveTo>
                  <a:lnTo>
                    <a:pt x="111" y="19"/>
                  </a:lnTo>
                  <a:lnTo>
                    <a:pt x="111" y="0"/>
                  </a:lnTo>
                  <a:lnTo>
                    <a:pt x="111" y="0"/>
                  </a:lnTo>
                  <a:lnTo>
                    <a:pt x="111" y="19"/>
                  </a:lnTo>
                  <a:close/>
                  <a:moveTo>
                    <a:pt x="57" y="19"/>
                  </a:moveTo>
                  <a:lnTo>
                    <a:pt x="92" y="19"/>
                  </a:lnTo>
                  <a:lnTo>
                    <a:pt x="92" y="0"/>
                  </a:lnTo>
                  <a:lnTo>
                    <a:pt x="57" y="0"/>
                  </a:lnTo>
                  <a:lnTo>
                    <a:pt x="57" y="19"/>
                  </a:lnTo>
                  <a:close/>
                  <a:moveTo>
                    <a:pt x="57" y="19"/>
                  </a:moveTo>
                  <a:lnTo>
                    <a:pt x="57" y="19"/>
                  </a:lnTo>
                  <a:lnTo>
                    <a:pt x="57" y="0"/>
                  </a:lnTo>
                  <a:lnTo>
                    <a:pt x="57" y="0"/>
                  </a:lnTo>
                  <a:lnTo>
                    <a:pt x="57" y="19"/>
                  </a:lnTo>
                  <a:close/>
                  <a:moveTo>
                    <a:pt x="0" y="19"/>
                  </a:moveTo>
                  <a:lnTo>
                    <a:pt x="38" y="19"/>
                  </a:lnTo>
                  <a:lnTo>
                    <a:pt x="38"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9" name="Freeform 18"/>
            <p:cNvSpPr>
              <a:spLocks/>
            </p:cNvSpPr>
            <p:nvPr/>
          </p:nvSpPr>
          <p:spPr bwMode="auto">
            <a:xfrm>
              <a:off x="5621338" y="3511550"/>
              <a:ext cx="131763" cy="150813"/>
            </a:xfrm>
            <a:custGeom>
              <a:avLst/>
              <a:gdLst>
                <a:gd name="T0" fmla="*/ 0 w 83"/>
                <a:gd name="T1" fmla="*/ 95 h 95"/>
                <a:gd name="T2" fmla="*/ 83 w 83"/>
                <a:gd name="T3" fmla="*/ 48 h 95"/>
                <a:gd name="T4" fmla="*/ 0 w 83"/>
                <a:gd name="T5" fmla="*/ 0 h 95"/>
                <a:gd name="T6" fmla="*/ 0 w 83"/>
                <a:gd name="T7" fmla="*/ 95 h 95"/>
              </a:gdLst>
              <a:ahLst/>
              <a:cxnLst>
                <a:cxn ang="0">
                  <a:pos x="T0" y="T1"/>
                </a:cxn>
                <a:cxn ang="0">
                  <a:pos x="T2" y="T3"/>
                </a:cxn>
                <a:cxn ang="0">
                  <a:pos x="T4" y="T5"/>
                </a:cxn>
                <a:cxn ang="0">
                  <a:pos x="T6" y="T7"/>
                </a:cxn>
              </a:cxnLst>
              <a:rect l="0" t="0" r="r" b="b"/>
              <a:pathLst>
                <a:path w="83" h="95">
                  <a:moveTo>
                    <a:pt x="0" y="95"/>
                  </a:moveTo>
                  <a:lnTo>
                    <a:pt x="83" y="48"/>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2" name="Freeform 21"/>
            <p:cNvSpPr>
              <a:spLocks/>
            </p:cNvSpPr>
            <p:nvPr/>
          </p:nvSpPr>
          <p:spPr bwMode="auto">
            <a:xfrm>
              <a:off x="5888038" y="3308350"/>
              <a:ext cx="1125538" cy="790575"/>
            </a:xfrm>
            <a:custGeom>
              <a:avLst/>
              <a:gdLst>
                <a:gd name="T0" fmla="*/ 0 w 300"/>
                <a:gd name="T1" fmla="*/ 198 h 210"/>
                <a:gd name="T2" fmla="*/ 11 w 300"/>
                <a:gd name="T3" fmla="*/ 210 h 210"/>
                <a:gd name="T4" fmla="*/ 289 w 300"/>
                <a:gd name="T5" fmla="*/ 210 h 210"/>
                <a:gd name="T6" fmla="*/ 300 w 300"/>
                <a:gd name="T7" fmla="*/ 198 h 210"/>
                <a:gd name="T8" fmla="*/ 300 w 300"/>
                <a:gd name="T9" fmla="*/ 0 h 210"/>
                <a:gd name="T10" fmla="*/ 0 w 300"/>
                <a:gd name="T11" fmla="*/ 0 h 210"/>
                <a:gd name="T12" fmla="*/ 0 w 300"/>
                <a:gd name="T13" fmla="*/ 198 h 210"/>
              </a:gdLst>
              <a:ahLst/>
              <a:cxnLst>
                <a:cxn ang="0">
                  <a:pos x="T0" y="T1"/>
                </a:cxn>
                <a:cxn ang="0">
                  <a:pos x="T2" y="T3"/>
                </a:cxn>
                <a:cxn ang="0">
                  <a:pos x="T4" y="T5"/>
                </a:cxn>
                <a:cxn ang="0">
                  <a:pos x="T6" y="T7"/>
                </a:cxn>
                <a:cxn ang="0">
                  <a:pos x="T8" y="T9"/>
                </a:cxn>
                <a:cxn ang="0">
                  <a:pos x="T10" y="T11"/>
                </a:cxn>
                <a:cxn ang="0">
                  <a:pos x="T12" y="T13"/>
                </a:cxn>
              </a:cxnLst>
              <a:rect l="0" t="0" r="r" b="b"/>
              <a:pathLst>
                <a:path w="300" h="210">
                  <a:moveTo>
                    <a:pt x="0" y="198"/>
                  </a:moveTo>
                  <a:cubicBezTo>
                    <a:pt x="0" y="204"/>
                    <a:pt x="4" y="210"/>
                    <a:pt x="11" y="210"/>
                  </a:cubicBezTo>
                  <a:cubicBezTo>
                    <a:pt x="289" y="210"/>
                    <a:pt x="289" y="210"/>
                    <a:pt x="289" y="210"/>
                  </a:cubicBezTo>
                  <a:cubicBezTo>
                    <a:pt x="295" y="210"/>
                    <a:pt x="300" y="205"/>
                    <a:pt x="300" y="198"/>
                  </a:cubicBezTo>
                  <a:cubicBezTo>
                    <a:pt x="300" y="0"/>
                    <a:pt x="300" y="0"/>
                    <a:pt x="300" y="0"/>
                  </a:cubicBezTo>
                  <a:cubicBezTo>
                    <a:pt x="0" y="0"/>
                    <a:pt x="0" y="0"/>
                    <a:pt x="0" y="0"/>
                  </a:cubicBezTo>
                  <a:cubicBezTo>
                    <a:pt x="0" y="198"/>
                    <a:pt x="0" y="198"/>
                    <a:pt x="0" y="198"/>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3" name="Freeform 22"/>
            <p:cNvSpPr>
              <a:spLocks/>
            </p:cNvSpPr>
            <p:nvPr/>
          </p:nvSpPr>
          <p:spPr bwMode="auto">
            <a:xfrm>
              <a:off x="5888038" y="3135313"/>
              <a:ext cx="1125538" cy="173038"/>
            </a:xfrm>
            <a:custGeom>
              <a:avLst/>
              <a:gdLst>
                <a:gd name="T0" fmla="*/ 289 w 300"/>
                <a:gd name="T1" fmla="*/ 0 h 46"/>
                <a:gd name="T2" fmla="*/ 11 w 300"/>
                <a:gd name="T3" fmla="*/ 0 h 46"/>
                <a:gd name="T4" fmla="*/ 0 w 300"/>
                <a:gd name="T5" fmla="*/ 11 h 46"/>
                <a:gd name="T6" fmla="*/ 0 w 300"/>
                <a:gd name="T7" fmla="*/ 46 h 46"/>
                <a:gd name="T8" fmla="*/ 300 w 300"/>
                <a:gd name="T9" fmla="*/ 46 h 46"/>
                <a:gd name="T10" fmla="*/ 300 w 300"/>
                <a:gd name="T11" fmla="*/ 11 h 46"/>
                <a:gd name="T12" fmla="*/ 289 w 300"/>
                <a:gd name="T13" fmla="*/ 0 h 46"/>
              </a:gdLst>
              <a:ahLst/>
              <a:cxnLst>
                <a:cxn ang="0">
                  <a:pos x="T0" y="T1"/>
                </a:cxn>
                <a:cxn ang="0">
                  <a:pos x="T2" y="T3"/>
                </a:cxn>
                <a:cxn ang="0">
                  <a:pos x="T4" y="T5"/>
                </a:cxn>
                <a:cxn ang="0">
                  <a:pos x="T6" y="T7"/>
                </a:cxn>
                <a:cxn ang="0">
                  <a:pos x="T8" y="T9"/>
                </a:cxn>
                <a:cxn ang="0">
                  <a:pos x="T10" y="T11"/>
                </a:cxn>
                <a:cxn ang="0">
                  <a:pos x="T12" y="T13"/>
                </a:cxn>
              </a:cxnLst>
              <a:rect l="0" t="0" r="r" b="b"/>
              <a:pathLst>
                <a:path w="300" h="46">
                  <a:moveTo>
                    <a:pt x="289" y="0"/>
                  </a:moveTo>
                  <a:cubicBezTo>
                    <a:pt x="11" y="0"/>
                    <a:pt x="11" y="0"/>
                    <a:pt x="11" y="0"/>
                  </a:cubicBezTo>
                  <a:cubicBezTo>
                    <a:pt x="4" y="0"/>
                    <a:pt x="0" y="5"/>
                    <a:pt x="0" y="11"/>
                  </a:cubicBezTo>
                  <a:cubicBezTo>
                    <a:pt x="0" y="46"/>
                    <a:pt x="0" y="46"/>
                    <a:pt x="0" y="46"/>
                  </a:cubicBezTo>
                  <a:cubicBezTo>
                    <a:pt x="300" y="46"/>
                    <a:pt x="300" y="46"/>
                    <a:pt x="300" y="46"/>
                  </a:cubicBezTo>
                  <a:cubicBezTo>
                    <a:pt x="300" y="11"/>
                    <a:pt x="300" y="11"/>
                    <a:pt x="300" y="11"/>
                  </a:cubicBezTo>
                  <a:cubicBezTo>
                    <a:pt x="300" y="5"/>
                    <a:pt x="296" y="0"/>
                    <a:pt x="289" y="0"/>
                  </a:cubicBezTo>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4" name="Rectangle 23"/>
            <p:cNvSpPr>
              <a:spLocks noChangeArrowheads="1"/>
            </p:cNvSpPr>
            <p:nvPr/>
          </p:nvSpPr>
          <p:spPr bwMode="auto">
            <a:xfrm>
              <a:off x="6311900" y="3379788"/>
              <a:ext cx="280988"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5" name="Rectangle 24"/>
            <p:cNvSpPr>
              <a:spLocks noChangeArrowheads="1"/>
            </p:cNvSpPr>
            <p:nvPr/>
          </p:nvSpPr>
          <p:spPr bwMode="auto">
            <a:xfrm>
              <a:off x="6311900" y="3379788"/>
              <a:ext cx="280988"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6" name="Rectangle 25"/>
            <p:cNvSpPr>
              <a:spLocks noChangeArrowheads="1"/>
            </p:cNvSpPr>
            <p:nvPr/>
          </p:nvSpPr>
          <p:spPr bwMode="auto">
            <a:xfrm>
              <a:off x="6311900" y="3613150"/>
              <a:ext cx="280988"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7" name="Rectangle 26"/>
            <p:cNvSpPr>
              <a:spLocks noChangeArrowheads="1"/>
            </p:cNvSpPr>
            <p:nvPr/>
          </p:nvSpPr>
          <p:spPr bwMode="auto">
            <a:xfrm>
              <a:off x="6311900" y="3613150"/>
              <a:ext cx="280988"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8" name="Rectangle 27"/>
            <p:cNvSpPr>
              <a:spLocks noChangeArrowheads="1"/>
            </p:cNvSpPr>
            <p:nvPr/>
          </p:nvSpPr>
          <p:spPr bwMode="auto">
            <a:xfrm>
              <a:off x="6650038" y="3613150"/>
              <a:ext cx="280988"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9" name="Rectangle 28"/>
            <p:cNvSpPr>
              <a:spLocks noChangeArrowheads="1"/>
            </p:cNvSpPr>
            <p:nvPr/>
          </p:nvSpPr>
          <p:spPr bwMode="auto">
            <a:xfrm>
              <a:off x="6650038" y="3379788"/>
              <a:ext cx="280988"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0" name="Rectangle 29"/>
            <p:cNvSpPr>
              <a:spLocks noChangeArrowheads="1"/>
            </p:cNvSpPr>
            <p:nvPr/>
          </p:nvSpPr>
          <p:spPr bwMode="auto">
            <a:xfrm>
              <a:off x="6650038" y="3379788"/>
              <a:ext cx="280988"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1" name="Rectangle 30"/>
            <p:cNvSpPr>
              <a:spLocks noChangeArrowheads="1"/>
            </p:cNvSpPr>
            <p:nvPr/>
          </p:nvSpPr>
          <p:spPr bwMode="auto">
            <a:xfrm>
              <a:off x="5973763" y="3379788"/>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2" name="Rectangle 31"/>
            <p:cNvSpPr>
              <a:spLocks noChangeArrowheads="1"/>
            </p:cNvSpPr>
            <p:nvPr/>
          </p:nvSpPr>
          <p:spPr bwMode="auto">
            <a:xfrm>
              <a:off x="5973763" y="3379788"/>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3" name="Rectangle 32"/>
            <p:cNvSpPr>
              <a:spLocks noChangeArrowheads="1"/>
            </p:cNvSpPr>
            <p:nvPr/>
          </p:nvSpPr>
          <p:spPr bwMode="auto">
            <a:xfrm>
              <a:off x="5973763" y="3613150"/>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4" name="Rectangle 33"/>
            <p:cNvSpPr>
              <a:spLocks noChangeArrowheads="1"/>
            </p:cNvSpPr>
            <p:nvPr/>
          </p:nvSpPr>
          <p:spPr bwMode="auto">
            <a:xfrm>
              <a:off x="5973763" y="3613150"/>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5" name="Rectangle 34"/>
            <p:cNvSpPr>
              <a:spLocks noChangeArrowheads="1"/>
            </p:cNvSpPr>
            <p:nvPr/>
          </p:nvSpPr>
          <p:spPr bwMode="auto">
            <a:xfrm>
              <a:off x="5973763" y="3843338"/>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6" name="Rectangle 35"/>
            <p:cNvSpPr>
              <a:spLocks noChangeArrowheads="1"/>
            </p:cNvSpPr>
            <p:nvPr/>
          </p:nvSpPr>
          <p:spPr bwMode="auto">
            <a:xfrm>
              <a:off x="5973763" y="3843338"/>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7" name="Rectangle 36"/>
            <p:cNvSpPr>
              <a:spLocks noChangeArrowheads="1"/>
            </p:cNvSpPr>
            <p:nvPr/>
          </p:nvSpPr>
          <p:spPr bwMode="auto">
            <a:xfrm>
              <a:off x="6311900" y="3843338"/>
              <a:ext cx="280988"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8" name="Rectangle 37"/>
            <p:cNvSpPr>
              <a:spLocks noChangeArrowheads="1"/>
            </p:cNvSpPr>
            <p:nvPr/>
          </p:nvSpPr>
          <p:spPr bwMode="auto">
            <a:xfrm>
              <a:off x="6650038" y="3843338"/>
              <a:ext cx="280988"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9" name="Freeform 38"/>
            <p:cNvSpPr>
              <a:spLocks noEditPoints="1"/>
            </p:cNvSpPr>
            <p:nvPr/>
          </p:nvSpPr>
          <p:spPr bwMode="auto">
            <a:xfrm>
              <a:off x="5888038" y="3308350"/>
              <a:ext cx="822325" cy="790575"/>
            </a:xfrm>
            <a:custGeom>
              <a:avLst/>
              <a:gdLst>
                <a:gd name="T0" fmla="*/ 23 w 219"/>
                <a:gd name="T1" fmla="*/ 127 h 210"/>
                <a:gd name="T2" fmla="*/ 23 w 219"/>
                <a:gd name="T3" fmla="*/ 81 h 210"/>
                <a:gd name="T4" fmla="*/ 98 w 219"/>
                <a:gd name="T5" fmla="*/ 81 h 210"/>
                <a:gd name="T6" fmla="*/ 98 w 219"/>
                <a:gd name="T7" fmla="*/ 127 h 210"/>
                <a:gd name="T8" fmla="*/ 23 w 219"/>
                <a:gd name="T9" fmla="*/ 127 h 210"/>
                <a:gd name="T10" fmla="*/ 23 w 219"/>
                <a:gd name="T11" fmla="*/ 65 h 210"/>
                <a:gd name="T12" fmla="*/ 23 w 219"/>
                <a:gd name="T13" fmla="*/ 19 h 210"/>
                <a:gd name="T14" fmla="*/ 98 w 219"/>
                <a:gd name="T15" fmla="*/ 19 h 210"/>
                <a:gd name="T16" fmla="*/ 98 w 219"/>
                <a:gd name="T17" fmla="*/ 65 h 210"/>
                <a:gd name="T18" fmla="*/ 23 w 219"/>
                <a:gd name="T19" fmla="*/ 65 h 210"/>
                <a:gd name="T20" fmla="*/ 219 w 219"/>
                <a:gd name="T21" fmla="*/ 0 h 210"/>
                <a:gd name="T22" fmla="*/ 0 w 219"/>
                <a:gd name="T23" fmla="*/ 0 h 210"/>
                <a:gd name="T24" fmla="*/ 0 w 219"/>
                <a:gd name="T25" fmla="*/ 10 h 210"/>
                <a:gd name="T26" fmla="*/ 0 w 219"/>
                <a:gd name="T27" fmla="*/ 30 h 210"/>
                <a:gd name="T28" fmla="*/ 0 w 219"/>
                <a:gd name="T29" fmla="*/ 198 h 210"/>
                <a:gd name="T30" fmla="*/ 11 w 219"/>
                <a:gd name="T31" fmla="*/ 210 h 210"/>
                <a:gd name="T32" fmla="*/ 24 w 219"/>
                <a:gd name="T33" fmla="*/ 210 h 210"/>
                <a:gd name="T34" fmla="*/ 44 w 219"/>
                <a:gd name="T35" fmla="*/ 188 h 210"/>
                <a:gd name="T36" fmla="*/ 23 w 219"/>
                <a:gd name="T37" fmla="*/ 188 h 210"/>
                <a:gd name="T38" fmla="*/ 23 w 219"/>
                <a:gd name="T39" fmla="*/ 142 h 210"/>
                <a:gd name="T40" fmla="*/ 86 w 219"/>
                <a:gd name="T41" fmla="*/ 142 h 210"/>
                <a:gd name="T42" fmla="*/ 113 w 219"/>
                <a:gd name="T43" fmla="*/ 114 h 210"/>
                <a:gd name="T44" fmla="*/ 113 w 219"/>
                <a:gd name="T45" fmla="*/ 81 h 210"/>
                <a:gd name="T46" fmla="*/ 143 w 219"/>
                <a:gd name="T47" fmla="*/ 81 h 210"/>
                <a:gd name="T48" fmla="*/ 158 w 219"/>
                <a:gd name="T49" fmla="*/ 65 h 210"/>
                <a:gd name="T50" fmla="*/ 113 w 219"/>
                <a:gd name="T51" fmla="*/ 65 h 210"/>
                <a:gd name="T52" fmla="*/ 113 w 219"/>
                <a:gd name="T53" fmla="*/ 19 h 210"/>
                <a:gd name="T54" fmla="*/ 188 w 219"/>
                <a:gd name="T55" fmla="*/ 19 h 210"/>
                <a:gd name="T56" fmla="*/ 188 w 219"/>
                <a:gd name="T57" fmla="*/ 33 h 210"/>
                <a:gd name="T58" fmla="*/ 219 w 219"/>
                <a:gd name="T59"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19" h="210">
                  <a:moveTo>
                    <a:pt x="23" y="127"/>
                  </a:moveTo>
                  <a:cubicBezTo>
                    <a:pt x="23" y="81"/>
                    <a:pt x="23" y="81"/>
                    <a:pt x="23" y="81"/>
                  </a:cubicBezTo>
                  <a:cubicBezTo>
                    <a:pt x="98" y="81"/>
                    <a:pt x="98" y="81"/>
                    <a:pt x="98" y="81"/>
                  </a:cubicBezTo>
                  <a:cubicBezTo>
                    <a:pt x="98" y="127"/>
                    <a:pt x="98" y="127"/>
                    <a:pt x="98" y="127"/>
                  </a:cubicBezTo>
                  <a:cubicBezTo>
                    <a:pt x="23" y="127"/>
                    <a:pt x="23" y="127"/>
                    <a:pt x="23" y="127"/>
                  </a:cubicBezTo>
                  <a:moveTo>
                    <a:pt x="23" y="65"/>
                  </a:moveTo>
                  <a:cubicBezTo>
                    <a:pt x="23" y="19"/>
                    <a:pt x="23" y="19"/>
                    <a:pt x="23" y="19"/>
                  </a:cubicBezTo>
                  <a:cubicBezTo>
                    <a:pt x="98" y="19"/>
                    <a:pt x="98" y="19"/>
                    <a:pt x="98" y="19"/>
                  </a:cubicBezTo>
                  <a:cubicBezTo>
                    <a:pt x="98" y="65"/>
                    <a:pt x="98" y="65"/>
                    <a:pt x="98" y="65"/>
                  </a:cubicBezTo>
                  <a:cubicBezTo>
                    <a:pt x="23" y="65"/>
                    <a:pt x="23" y="65"/>
                    <a:pt x="23" y="65"/>
                  </a:cubicBezTo>
                  <a:moveTo>
                    <a:pt x="219" y="0"/>
                  </a:moveTo>
                  <a:cubicBezTo>
                    <a:pt x="0" y="0"/>
                    <a:pt x="0" y="0"/>
                    <a:pt x="0" y="0"/>
                  </a:cubicBezTo>
                  <a:cubicBezTo>
                    <a:pt x="0" y="10"/>
                    <a:pt x="0" y="10"/>
                    <a:pt x="0" y="10"/>
                  </a:cubicBezTo>
                  <a:cubicBezTo>
                    <a:pt x="0" y="30"/>
                    <a:pt x="0" y="30"/>
                    <a:pt x="0" y="30"/>
                  </a:cubicBezTo>
                  <a:cubicBezTo>
                    <a:pt x="0" y="198"/>
                    <a:pt x="0" y="198"/>
                    <a:pt x="0" y="198"/>
                  </a:cubicBezTo>
                  <a:cubicBezTo>
                    <a:pt x="0" y="204"/>
                    <a:pt x="6" y="210"/>
                    <a:pt x="11" y="210"/>
                  </a:cubicBezTo>
                  <a:cubicBezTo>
                    <a:pt x="24" y="210"/>
                    <a:pt x="24" y="210"/>
                    <a:pt x="24" y="210"/>
                  </a:cubicBezTo>
                  <a:cubicBezTo>
                    <a:pt x="44" y="188"/>
                    <a:pt x="44" y="188"/>
                    <a:pt x="44" y="188"/>
                  </a:cubicBezTo>
                  <a:cubicBezTo>
                    <a:pt x="23" y="188"/>
                    <a:pt x="23" y="188"/>
                    <a:pt x="23" y="188"/>
                  </a:cubicBezTo>
                  <a:cubicBezTo>
                    <a:pt x="23" y="142"/>
                    <a:pt x="23" y="142"/>
                    <a:pt x="23" y="142"/>
                  </a:cubicBezTo>
                  <a:cubicBezTo>
                    <a:pt x="86" y="142"/>
                    <a:pt x="86" y="142"/>
                    <a:pt x="86" y="142"/>
                  </a:cubicBezTo>
                  <a:cubicBezTo>
                    <a:pt x="113" y="114"/>
                    <a:pt x="113" y="114"/>
                    <a:pt x="113" y="114"/>
                  </a:cubicBezTo>
                  <a:cubicBezTo>
                    <a:pt x="113" y="81"/>
                    <a:pt x="113" y="81"/>
                    <a:pt x="113" y="81"/>
                  </a:cubicBezTo>
                  <a:cubicBezTo>
                    <a:pt x="143" y="81"/>
                    <a:pt x="143" y="81"/>
                    <a:pt x="143" y="81"/>
                  </a:cubicBezTo>
                  <a:cubicBezTo>
                    <a:pt x="158" y="65"/>
                    <a:pt x="158" y="65"/>
                    <a:pt x="158" y="65"/>
                  </a:cubicBezTo>
                  <a:cubicBezTo>
                    <a:pt x="113" y="65"/>
                    <a:pt x="113" y="65"/>
                    <a:pt x="113" y="65"/>
                  </a:cubicBezTo>
                  <a:cubicBezTo>
                    <a:pt x="113" y="19"/>
                    <a:pt x="113" y="19"/>
                    <a:pt x="113" y="19"/>
                  </a:cubicBezTo>
                  <a:cubicBezTo>
                    <a:pt x="188" y="19"/>
                    <a:pt x="188" y="19"/>
                    <a:pt x="188" y="19"/>
                  </a:cubicBezTo>
                  <a:cubicBezTo>
                    <a:pt x="188" y="33"/>
                    <a:pt x="188" y="33"/>
                    <a:pt x="188" y="33"/>
                  </a:cubicBezTo>
                  <a:cubicBezTo>
                    <a:pt x="219" y="0"/>
                    <a:pt x="219" y="0"/>
                    <a:pt x="219" y="0"/>
                  </a:cubicBezTo>
                </a:path>
              </a:pathLst>
            </a:custGeom>
            <a:solidFill>
              <a:srgbClr val="B3B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0" name="Freeform 39"/>
            <p:cNvSpPr>
              <a:spLocks/>
            </p:cNvSpPr>
            <p:nvPr/>
          </p:nvSpPr>
          <p:spPr bwMode="auto">
            <a:xfrm>
              <a:off x="5888038" y="3135313"/>
              <a:ext cx="984250" cy="173038"/>
            </a:xfrm>
            <a:custGeom>
              <a:avLst/>
              <a:gdLst>
                <a:gd name="T0" fmla="*/ 262 w 262"/>
                <a:gd name="T1" fmla="*/ 0 h 46"/>
                <a:gd name="T2" fmla="*/ 11 w 262"/>
                <a:gd name="T3" fmla="*/ 0 h 46"/>
                <a:gd name="T4" fmla="*/ 11 w 262"/>
                <a:gd name="T5" fmla="*/ 0 h 46"/>
                <a:gd name="T6" fmla="*/ 0 w 262"/>
                <a:gd name="T7" fmla="*/ 11 h 46"/>
                <a:gd name="T8" fmla="*/ 0 w 262"/>
                <a:gd name="T9" fmla="*/ 11 h 46"/>
                <a:gd name="T10" fmla="*/ 0 w 262"/>
                <a:gd name="T11" fmla="*/ 46 h 46"/>
                <a:gd name="T12" fmla="*/ 219 w 262"/>
                <a:gd name="T13" fmla="*/ 46 h 46"/>
                <a:gd name="T14" fmla="*/ 262 w 262"/>
                <a:gd name="T15" fmla="*/ 0 h 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2" h="46">
                  <a:moveTo>
                    <a:pt x="262" y="0"/>
                  </a:moveTo>
                  <a:cubicBezTo>
                    <a:pt x="11" y="0"/>
                    <a:pt x="11" y="0"/>
                    <a:pt x="11" y="0"/>
                  </a:cubicBezTo>
                  <a:cubicBezTo>
                    <a:pt x="11" y="0"/>
                    <a:pt x="11" y="0"/>
                    <a:pt x="11" y="0"/>
                  </a:cubicBezTo>
                  <a:cubicBezTo>
                    <a:pt x="6" y="0"/>
                    <a:pt x="0" y="5"/>
                    <a:pt x="0" y="11"/>
                  </a:cubicBezTo>
                  <a:cubicBezTo>
                    <a:pt x="0" y="11"/>
                    <a:pt x="0" y="11"/>
                    <a:pt x="0" y="11"/>
                  </a:cubicBezTo>
                  <a:cubicBezTo>
                    <a:pt x="0" y="46"/>
                    <a:pt x="0" y="46"/>
                    <a:pt x="0" y="46"/>
                  </a:cubicBezTo>
                  <a:cubicBezTo>
                    <a:pt x="219" y="46"/>
                    <a:pt x="219" y="46"/>
                    <a:pt x="219" y="46"/>
                  </a:cubicBezTo>
                  <a:cubicBezTo>
                    <a:pt x="262" y="0"/>
                    <a:pt x="262" y="0"/>
                    <a:pt x="262" y="0"/>
                  </a:cubicBezTo>
                </a:path>
              </a:pathLst>
            </a:custGeom>
            <a:solidFill>
              <a:srgbClr val="9595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1" name="Freeform 40"/>
            <p:cNvSpPr>
              <a:spLocks/>
            </p:cNvSpPr>
            <p:nvPr/>
          </p:nvSpPr>
          <p:spPr bwMode="auto">
            <a:xfrm>
              <a:off x="6311900" y="3379788"/>
              <a:ext cx="280988" cy="173038"/>
            </a:xfrm>
            <a:custGeom>
              <a:avLst/>
              <a:gdLst>
                <a:gd name="T0" fmla="*/ 177 w 177"/>
                <a:gd name="T1" fmla="*/ 0 h 109"/>
                <a:gd name="T2" fmla="*/ 0 w 177"/>
                <a:gd name="T3" fmla="*/ 0 h 109"/>
                <a:gd name="T4" fmla="*/ 0 w 177"/>
                <a:gd name="T5" fmla="*/ 109 h 109"/>
                <a:gd name="T6" fmla="*/ 107 w 177"/>
                <a:gd name="T7" fmla="*/ 109 h 109"/>
                <a:gd name="T8" fmla="*/ 177 w 177"/>
                <a:gd name="T9" fmla="*/ 33 h 109"/>
                <a:gd name="T10" fmla="*/ 177 w 177"/>
                <a:gd name="T11" fmla="*/ 0 h 109"/>
              </a:gdLst>
              <a:ahLst/>
              <a:cxnLst>
                <a:cxn ang="0">
                  <a:pos x="T0" y="T1"/>
                </a:cxn>
                <a:cxn ang="0">
                  <a:pos x="T2" y="T3"/>
                </a:cxn>
                <a:cxn ang="0">
                  <a:pos x="T4" y="T5"/>
                </a:cxn>
                <a:cxn ang="0">
                  <a:pos x="T6" y="T7"/>
                </a:cxn>
                <a:cxn ang="0">
                  <a:pos x="T8" y="T9"/>
                </a:cxn>
                <a:cxn ang="0">
                  <a:pos x="T10" y="T11"/>
                </a:cxn>
              </a:cxnLst>
              <a:rect l="0" t="0" r="r" b="b"/>
              <a:pathLst>
                <a:path w="177" h="109">
                  <a:moveTo>
                    <a:pt x="177" y="0"/>
                  </a:moveTo>
                  <a:lnTo>
                    <a:pt x="0" y="0"/>
                  </a:lnTo>
                  <a:lnTo>
                    <a:pt x="0" y="109"/>
                  </a:lnTo>
                  <a:lnTo>
                    <a:pt x="107" y="109"/>
                  </a:lnTo>
                  <a:lnTo>
                    <a:pt x="177" y="33"/>
                  </a:lnTo>
                  <a:lnTo>
                    <a:pt x="17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2" name="Freeform 41"/>
            <p:cNvSpPr>
              <a:spLocks/>
            </p:cNvSpPr>
            <p:nvPr/>
          </p:nvSpPr>
          <p:spPr bwMode="auto">
            <a:xfrm>
              <a:off x="6311900" y="3379788"/>
              <a:ext cx="280988" cy="173038"/>
            </a:xfrm>
            <a:custGeom>
              <a:avLst/>
              <a:gdLst>
                <a:gd name="T0" fmla="*/ 177 w 177"/>
                <a:gd name="T1" fmla="*/ 0 h 109"/>
                <a:gd name="T2" fmla="*/ 0 w 177"/>
                <a:gd name="T3" fmla="*/ 0 h 109"/>
                <a:gd name="T4" fmla="*/ 0 w 177"/>
                <a:gd name="T5" fmla="*/ 109 h 109"/>
                <a:gd name="T6" fmla="*/ 107 w 177"/>
                <a:gd name="T7" fmla="*/ 109 h 109"/>
                <a:gd name="T8" fmla="*/ 177 w 177"/>
                <a:gd name="T9" fmla="*/ 33 h 109"/>
                <a:gd name="T10" fmla="*/ 177 w 177"/>
                <a:gd name="T11" fmla="*/ 0 h 109"/>
              </a:gdLst>
              <a:ahLst/>
              <a:cxnLst>
                <a:cxn ang="0">
                  <a:pos x="T0" y="T1"/>
                </a:cxn>
                <a:cxn ang="0">
                  <a:pos x="T2" y="T3"/>
                </a:cxn>
                <a:cxn ang="0">
                  <a:pos x="T4" y="T5"/>
                </a:cxn>
                <a:cxn ang="0">
                  <a:pos x="T6" y="T7"/>
                </a:cxn>
                <a:cxn ang="0">
                  <a:pos x="T8" y="T9"/>
                </a:cxn>
                <a:cxn ang="0">
                  <a:pos x="T10" y="T11"/>
                </a:cxn>
              </a:cxnLst>
              <a:rect l="0" t="0" r="r" b="b"/>
              <a:pathLst>
                <a:path w="177" h="109">
                  <a:moveTo>
                    <a:pt x="177" y="0"/>
                  </a:moveTo>
                  <a:lnTo>
                    <a:pt x="0" y="0"/>
                  </a:lnTo>
                  <a:lnTo>
                    <a:pt x="0" y="109"/>
                  </a:lnTo>
                  <a:lnTo>
                    <a:pt x="107" y="109"/>
                  </a:lnTo>
                  <a:lnTo>
                    <a:pt x="177" y="33"/>
                  </a:lnTo>
                  <a:lnTo>
                    <a:pt x="17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3" name="Freeform 42"/>
            <p:cNvSpPr>
              <a:spLocks/>
            </p:cNvSpPr>
            <p:nvPr/>
          </p:nvSpPr>
          <p:spPr bwMode="auto">
            <a:xfrm>
              <a:off x="6311900" y="3613150"/>
              <a:ext cx="112713" cy="123825"/>
            </a:xfrm>
            <a:custGeom>
              <a:avLst/>
              <a:gdLst>
                <a:gd name="T0" fmla="*/ 71 w 71"/>
                <a:gd name="T1" fmla="*/ 0 h 78"/>
                <a:gd name="T2" fmla="*/ 0 w 71"/>
                <a:gd name="T3" fmla="*/ 0 h 78"/>
                <a:gd name="T4" fmla="*/ 0 w 71"/>
                <a:gd name="T5" fmla="*/ 78 h 78"/>
                <a:gd name="T6" fmla="*/ 71 w 71"/>
                <a:gd name="T7" fmla="*/ 0 h 78"/>
              </a:gdLst>
              <a:ahLst/>
              <a:cxnLst>
                <a:cxn ang="0">
                  <a:pos x="T0" y="T1"/>
                </a:cxn>
                <a:cxn ang="0">
                  <a:pos x="T2" y="T3"/>
                </a:cxn>
                <a:cxn ang="0">
                  <a:pos x="T4" y="T5"/>
                </a:cxn>
                <a:cxn ang="0">
                  <a:pos x="T6" y="T7"/>
                </a:cxn>
              </a:cxnLst>
              <a:rect l="0" t="0" r="r" b="b"/>
              <a:pathLst>
                <a:path w="71" h="78">
                  <a:moveTo>
                    <a:pt x="71" y="0"/>
                  </a:moveTo>
                  <a:lnTo>
                    <a:pt x="0" y="0"/>
                  </a:lnTo>
                  <a:lnTo>
                    <a:pt x="0" y="78"/>
                  </a:lnTo>
                  <a:lnTo>
                    <a:pt x="7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4" name="Freeform 43"/>
            <p:cNvSpPr>
              <a:spLocks/>
            </p:cNvSpPr>
            <p:nvPr/>
          </p:nvSpPr>
          <p:spPr bwMode="auto">
            <a:xfrm>
              <a:off x="6311900" y="3613150"/>
              <a:ext cx="112713" cy="123825"/>
            </a:xfrm>
            <a:custGeom>
              <a:avLst/>
              <a:gdLst>
                <a:gd name="T0" fmla="*/ 71 w 71"/>
                <a:gd name="T1" fmla="*/ 0 h 78"/>
                <a:gd name="T2" fmla="*/ 0 w 71"/>
                <a:gd name="T3" fmla="*/ 0 h 78"/>
                <a:gd name="T4" fmla="*/ 0 w 71"/>
                <a:gd name="T5" fmla="*/ 78 h 78"/>
                <a:gd name="T6" fmla="*/ 71 w 71"/>
                <a:gd name="T7" fmla="*/ 0 h 78"/>
              </a:gdLst>
              <a:ahLst/>
              <a:cxnLst>
                <a:cxn ang="0">
                  <a:pos x="T0" y="T1"/>
                </a:cxn>
                <a:cxn ang="0">
                  <a:pos x="T2" y="T3"/>
                </a:cxn>
                <a:cxn ang="0">
                  <a:pos x="T4" y="T5"/>
                </a:cxn>
                <a:cxn ang="0">
                  <a:pos x="T6" y="T7"/>
                </a:cxn>
              </a:cxnLst>
              <a:rect l="0" t="0" r="r" b="b"/>
              <a:pathLst>
                <a:path w="71" h="78">
                  <a:moveTo>
                    <a:pt x="71" y="0"/>
                  </a:moveTo>
                  <a:lnTo>
                    <a:pt x="0" y="0"/>
                  </a:lnTo>
                  <a:lnTo>
                    <a:pt x="0" y="78"/>
                  </a:lnTo>
                  <a:lnTo>
                    <a:pt x="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5" name="Rectangle 44"/>
            <p:cNvSpPr>
              <a:spLocks noChangeArrowheads="1"/>
            </p:cNvSpPr>
            <p:nvPr/>
          </p:nvSpPr>
          <p:spPr bwMode="auto">
            <a:xfrm>
              <a:off x="5973763" y="3379788"/>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6" name="Rectangle 45"/>
            <p:cNvSpPr>
              <a:spLocks noChangeArrowheads="1"/>
            </p:cNvSpPr>
            <p:nvPr/>
          </p:nvSpPr>
          <p:spPr bwMode="auto">
            <a:xfrm>
              <a:off x="5973763" y="3379788"/>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7" name="Rectangle 46"/>
            <p:cNvSpPr>
              <a:spLocks noChangeArrowheads="1"/>
            </p:cNvSpPr>
            <p:nvPr/>
          </p:nvSpPr>
          <p:spPr bwMode="auto">
            <a:xfrm>
              <a:off x="5973763" y="3613150"/>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8" name="Rectangle 47"/>
            <p:cNvSpPr>
              <a:spLocks noChangeArrowheads="1"/>
            </p:cNvSpPr>
            <p:nvPr/>
          </p:nvSpPr>
          <p:spPr bwMode="auto">
            <a:xfrm>
              <a:off x="5973763" y="3613150"/>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9" name="Freeform 48"/>
            <p:cNvSpPr>
              <a:spLocks/>
            </p:cNvSpPr>
            <p:nvPr/>
          </p:nvSpPr>
          <p:spPr bwMode="auto">
            <a:xfrm>
              <a:off x="5973763" y="3843338"/>
              <a:ext cx="236538" cy="173038"/>
            </a:xfrm>
            <a:custGeom>
              <a:avLst/>
              <a:gdLst>
                <a:gd name="T0" fmla="*/ 149 w 149"/>
                <a:gd name="T1" fmla="*/ 0 h 109"/>
                <a:gd name="T2" fmla="*/ 0 w 149"/>
                <a:gd name="T3" fmla="*/ 0 h 109"/>
                <a:gd name="T4" fmla="*/ 0 w 149"/>
                <a:gd name="T5" fmla="*/ 109 h 109"/>
                <a:gd name="T6" fmla="*/ 50 w 149"/>
                <a:gd name="T7" fmla="*/ 109 h 109"/>
                <a:gd name="T8" fmla="*/ 149 w 149"/>
                <a:gd name="T9" fmla="*/ 0 h 109"/>
              </a:gdLst>
              <a:ahLst/>
              <a:cxnLst>
                <a:cxn ang="0">
                  <a:pos x="T0" y="T1"/>
                </a:cxn>
                <a:cxn ang="0">
                  <a:pos x="T2" y="T3"/>
                </a:cxn>
                <a:cxn ang="0">
                  <a:pos x="T4" y="T5"/>
                </a:cxn>
                <a:cxn ang="0">
                  <a:pos x="T6" y="T7"/>
                </a:cxn>
                <a:cxn ang="0">
                  <a:pos x="T8" y="T9"/>
                </a:cxn>
              </a:cxnLst>
              <a:rect l="0" t="0" r="r" b="b"/>
              <a:pathLst>
                <a:path w="149" h="109">
                  <a:moveTo>
                    <a:pt x="149" y="0"/>
                  </a:moveTo>
                  <a:lnTo>
                    <a:pt x="0" y="0"/>
                  </a:lnTo>
                  <a:lnTo>
                    <a:pt x="0" y="109"/>
                  </a:lnTo>
                  <a:lnTo>
                    <a:pt x="50" y="109"/>
                  </a:lnTo>
                  <a:lnTo>
                    <a:pt x="14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0" name="Freeform 49"/>
            <p:cNvSpPr>
              <a:spLocks/>
            </p:cNvSpPr>
            <p:nvPr/>
          </p:nvSpPr>
          <p:spPr bwMode="auto">
            <a:xfrm>
              <a:off x="5973763" y="3843338"/>
              <a:ext cx="236538" cy="173038"/>
            </a:xfrm>
            <a:custGeom>
              <a:avLst/>
              <a:gdLst>
                <a:gd name="T0" fmla="*/ 149 w 149"/>
                <a:gd name="T1" fmla="*/ 0 h 109"/>
                <a:gd name="T2" fmla="*/ 0 w 149"/>
                <a:gd name="T3" fmla="*/ 0 h 109"/>
                <a:gd name="T4" fmla="*/ 0 w 149"/>
                <a:gd name="T5" fmla="*/ 109 h 109"/>
                <a:gd name="T6" fmla="*/ 50 w 149"/>
                <a:gd name="T7" fmla="*/ 109 h 109"/>
                <a:gd name="T8" fmla="*/ 149 w 149"/>
                <a:gd name="T9" fmla="*/ 0 h 109"/>
              </a:gdLst>
              <a:ahLst/>
              <a:cxnLst>
                <a:cxn ang="0">
                  <a:pos x="T0" y="T1"/>
                </a:cxn>
                <a:cxn ang="0">
                  <a:pos x="T2" y="T3"/>
                </a:cxn>
                <a:cxn ang="0">
                  <a:pos x="T4" y="T5"/>
                </a:cxn>
                <a:cxn ang="0">
                  <a:pos x="T6" y="T7"/>
                </a:cxn>
                <a:cxn ang="0">
                  <a:pos x="T8" y="T9"/>
                </a:cxn>
              </a:cxnLst>
              <a:rect l="0" t="0" r="r" b="b"/>
              <a:pathLst>
                <a:path w="149" h="109">
                  <a:moveTo>
                    <a:pt x="149" y="0"/>
                  </a:moveTo>
                  <a:lnTo>
                    <a:pt x="0" y="0"/>
                  </a:lnTo>
                  <a:lnTo>
                    <a:pt x="0" y="109"/>
                  </a:lnTo>
                  <a:lnTo>
                    <a:pt x="50" y="109"/>
                  </a:lnTo>
                  <a:lnTo>
                    <a:pt x="14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1" name="Freeform 50"/>
            <p:cNvSpPr>
              <a:spLocks/>
            </p:cNvSpPr>
            <p:nvPr/>
          </p:nvSpPr>
          <p:spPr bwMode="auto">
            <a:xfrm>
              <a:off x="4397375" y="2887663"/>
              <a:ext cx="225425" cy="398463"/>
            </a:xfrm>
            <a:custGeom>
              <a:avLst/>
              <a:gdLst>
                <a:gd name="T0" fmla="*/ 58 w 60"/>
                <a:gd name="T1" fmla="*/ 56 h 106"/>
                <a:gd name="T2" fmla="*/ 58 w 60"/>
                <a:gd name="T3" fmla="*/ 49 h 106"/>
                <a:gd name="T4" fmla="*/ 49 w 60"/>
                <a:gd name="T5" fmla="*/ 40 h 106"/>
                <a:gd name="T6" fmla="*/ 9 w 60"/>
                <a:gd name="T7" fmla="*/ 2 h 106"/>
                <a:gd name="T8" fmla="*/ 3 w 60"/>
                <a:gd name="T9" fmla="*/ 2 h 106"/>
                <a:gd name="T10" fmla="*/ 3 w 60"/>
                <a:gd name="T11" fmla="*/ 8 h 106"/>
                <a:gd name="T12" fmla="*/ 45 w 60"/>
                <a:gd name="T13" fmla="*/ 49 h 106"/>
                <a:gd name="T14" fmla="*/ 45 w 60"/>
                <a:gd name="T15" fmla="*/ 56 h 106"/>
                <a:gd name="T16" fmla="*/ 2 w 60"/>
                <a:gd name="T17" fmla="*/ 98 h 106"/>
                <a:gd name="T18" fmla="*/ 2 w 60"/>
                <a:gd name="T19" fmla="*/ 105 h 106"/>
                <a:gd name="T20" fmla="*/ 8 w 60"/>
                <a:gd name="T21" fmla="*/ 105 h 106"/>
                <a:gd name="T22" fmla="*/ 48 w 60"/>
                <a:gd name="T23" fmla="*/ 66 h 106"/>
                <a:gd name="T24" fmla="*/ 48 w 60"/>
                <a:gd name="T25" fmla="*/ 65 h 106"/>
                <a:gd name="T26" fmla="*/ 58 w 60"/>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58" y="56"/>
                  </a:moveTo>
                  <a:cubicBezTo>
                    <a:pt x="60" y="54"/>
                    <a:pt x="59" y="51"/>
                    <a:pt x="58" y="49"/>
                  </a:cubicBezTo>
                  <a:cubicBezTo>
                    <a:pt x="49" y="40"/>
                    <a:pt x="49" y="40"/>
                    <a:pt x="49" y="40"/>
                  </a:cubicBezTo>
                  <a:cubicBezTo>
                    <a:pt x="9" y="2"/>
                    <a:pt x="9" y="2"/>
                    <a:pt x="9" y="2"/>
                  </a:cubicBezTo>
                  <a:cubicBezTo>
                    <a:pt x="8" y="0"/>
                    <a:pt x="5" y="0"/>
                    <a:pt x="3" y="2"/>
                  </a:cubicBezTo>
                  <a:cubicBezTo>
                    <a:pt x="1" y="4"/>
                    <a:pt x="1" y="7"/>
                    <a:pt x="3" y="8"/>
                  </a:cubicBezTo>
                  <a:cubicBezTo>
                    <a:pt x="45" y="49"/>
                    <a:pt x="45" y="49"/>
                    <a:pt x="45" y="49"/>
                  </a:cubicBezTo>
                  <a:cubicBezTo>
                    <a:pt x="46" y="51"/>
                    <a:pt x="46" y="54"/>
                    <a:pt x="45" y="56"/>
                  </a:cubicBezTo>
                  <a:cubicBezTo>
                    <a:pt x="2" y="98"/>
                    <a:pt x="2" y="98"/>
                    <a:pt x="2" y="98"/>
                  </a:cubicBezTo>
                  <a:cubicBezTo>
                    <a:pt x="0" y="100"/>
                    <a:pt x="0" y="103"/>
                    <a:pt x="2" y="105"/>
                  </a:cubicBezTo>
                  <a:cubicBezTo>
                    <a:pt x="4" y="106"/>
                    <a:pt x="7" y="106"/>
                    <a:pt x="8" y="105"/>
                  </a:cubicBezTo>
                  <a:cubicBezTo>
                    <a:pt x="48" y="66"/>
                    <a:pt x="48" y="66"/>
                    <a:pt x="48" y="66"/>
                  </a:cubicBezTo>
                  <a:cubicBezTo>
                    <a:pt x="48" y="65"/>
                    <a:pt x="48" y="65"/>
                    <a:pt x="48" y="65"/>
                  </a:cubicBezTo>
                  <a:lnTo>
                    <a:pt x="58"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2" name="Freeform 51"/>
            <p:cNvSpPr>
              <a:spLocks/>
            </p:cNvSpPr>
            <p:nvPr/>
          </p:nvSpPr>
          <p:spPr bwMode="auto">
            <a:xfrm>
              <a:off x="3927475" y="2887663"/>
              <a:ext cx="222250" cy="398463"/>
            </a:xfrm>
            <a:custGeom>
              <a:avLst/>
              <a:gdLst>
                <a:gd name="T0" fmla="*/ 1 w 59"/>
                <a:gd name="T1" fmla="*/ 56 h 106"/>
                <a:gd name="T2" fmla="*/ 1 w 59"/>
                <a:gd name="T3" fmla="*/ 49 h 106"/>
                <a:gd name="T4" fmla="*/ 10 w 59"/>
                <a:gd name="T5" fmla="*/ 40 h 106"/>
                <a:gd name="T6" fmla="*/ 50 w 59"/>
                <a:gd name="T7" fmla="*/ 2 h 106"/>
                <a:gd name="T8" fmla="*/ 56 w 59"/>
                <a:gd name="T9" fmla="*/ 2 h 106"/>
                <a:gd name="T10" fmla="*/ 56 w 59"/>
                <a:gd name="T11" fmla="*/ 8 h 106"/>
                <a:gd name="T12" fmla="*/ 16 w 59"/>
                <a:gd name="T13" fmla="*/ 49 h 106"/>
                <a:gd name="T14" fmla="*/ 16 w 59"/>
                <a:gd name="T15" fmla="*/ 56 h 106"/>
                <a:gd name="T16" fmla="*/ 57 w 59"/>
                <a:gd name="T17" fmla="*/ 98 h 106"/>
                <a:gd name="T18" fmla="*/ 57 w 59"/>
                <a:gd name="T19" fmla="*/ 105 h 106"/>
                <a:gd name="T20" fmla="*/ 51 w 59"/>
                <a:gd name="T21" fmla="*/ 105 h 106"/>
                <a:gd name="T22" fmla="*/ 11 w 59"/>
                <a:gd name="T23" fmla="*/ 66 h 106"/>
                <a:gd name="T24" fmla="*/ 10 w 59"/>
                <a:gd name="T25" fmla="*/ 66 h 106"/>
                <a:gd name="T26" fmla="*/ 1 w 59"/>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1" y="56"/>
                  </a:moveTo>
                  <a:cubicBezTo>
                    <a:pt x="0" y="54"/>
                    <a:pt x="0" y="51"/>
                    <a:pt x="1" y="49"/>
                  </a:cubicBezTo>
                  <a:cubicBezTo>
                    <a:pt x="10" y="40"/>
                    <a:pt x="10" y="40"/>
                    <a:pt x="10" y="40"/>
                  </a:cubicBezTo>
                  <a:cubicBezTo>
                    <a:pt x="50" y="2"/>
                    <a:pt x="50" y="2"/>
                    <a:pt x="50" y="2"/>
                  </a:cubicBezTo>
                  <a:cubicBezTo>
                    <a:pt x="52" y="0"/>
                    <a:pt x="54" y="0"/>
                    <a:pt x="56" y="2"/>
                  </a:cubicBezTo>
                  <a:cubicBezTo>
                    <a:pt x="58" y="4"/>
                    <a:pt x="59" y="7"/>
                    <a:pt x="56" y="8"/>
                  </a:cubicBezTo>
                  <a:cubicBezTo>
                    <a:pt x="16" y="49"/>
                    <a:pt x="16" y="49"/>
                    <a:pt x="16" y="49"/>
                  </a:cubicBezTo>
                  <a:cubicBezTo>
                    <a:pt x="14" y="51"/>
                    <a:pt x="14" y="54"/>
                    <a:pt x="16" y="56"/>
                  </a:cubicBezTo>
                  <a:cubicBezTo>
                    <a:pt x="57" y="98"/>
                    <a:pt x="57" y="98"/>
                    <a:pt x="57" y="98"/>
                  </a:cubicBezTo>
                  <a:cubicBezTo>
                    <a:pt x="59" y="100"/>
                    <a:pt x="59" y="103"/>
                    <a:pt x="57" y="105"/>
                  </a:cubicBezTo>
                  <a:cubicBezTo>
                    <a:pt x="55" y="106"/>
                    <a:pt x="52" y="106"/>
                    <a:pt x="51" y="105"/>
                  </a:cubicBezTo>
                  <a:cubicBezTo>
                    <a:pt x="11" y="66"/>
                    <a:pt x="11" y="66"/>
                    <a:pt x="11" y="66"/>
                  </a:cubicBezTo>
                  <a:cubicBezTo>
                    <a:pt x="10" y="66"/>
                    <a:pt x="10" y="66"/>
                    <a:pt x="10" y="66"/>
                  </a:cubicBezTo>
                  <a:lnTo>
                    <a:pt x="1"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3" name="Freeform 52"/>
            <p:cNvSpPr>
              <a:spLocks/>
            </p:cNvSpPr>
            <p:nvPr/>
          </p:nvSpPr>
          <p:spPr bwMode="auto">
            <a:xfrm>
              <a:off x="4119563" y="2774950"/>
              <a:ext cx="327025" cy="635000"/>
            </a:xfrm>
            <a:custGeom>
              <a:avLst/>
              <a:gdLst>
                <a:gd name="T0" fmla="*/ 203 w 206"/>
                <a:gd name="T1" fmla="*/ 0 h 400"/>
                <a:gd name="T2" fmla="*/ 71 w 206"/>
                <a:gd name="T3" fmla="*/ 0 h 400"/>
                <a:gd name="T4" fmla="*/ 0 w 206"/>
                <a:gd name="T5" fmla="*/ 201 h 400"/>
                <a:gd name="T6" fmla="*/ 87 w 206"/>
                <a:gd name="T7" fmla="*/ 201 h 400"/>
                <a:gd name="T8" fmla="*/ 19 w 206"/>
                <a:gd name="T9" fmla="*/ 400 h 400"/>
                <a:gd name="T10" fmla="*/ 206 w 206"/>
                <a:gd name="T11" fmla="*/ 135 h 400"/>
                <a:gd name="T12" fmla="*/ 116 w 206"/>
                <a:gd name="T13" fmla="*/ 135 h 400"/>
                <a:gd name="T14" fmla="*/ 203 w 206"/>
                <a:gd name="T15" fmla="*/ 0 h 4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0">
                  <a:moveTo>
                    <a:pt x="203" y="0"/>
                  </a:moveTo>
                  <a:lnTo>
                    <a:pt x="71" y="0"/>
                  </a:lnTo>
                  <a:lnTo>
                    <a:pt x="0" y="201"/>
                  </a:lnTo>
                  <a:lnTo>
                    <a:pt x="87" y="201"/>
                  </a:lnTo>
                  <a:lnTo>
                    <a:pt x="19" y="400"/>
                  </a:lnTo>
                  <a:lnTo>
                    <a:pt x="206" y="135"/>
                  </a:lnTo>
                  <a:lnTo>
                    <a:pt x="116" y="135"/>
                  </a:lnTo>
                  <a:lnTo>
                    <a:pt x="203"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4" name="Freeform 53"/>
            <p:cNvSpPr>
              <a:spLocks/>
            </p:cNvSpPr>
            <p:nvPr/>
          </p:nvSpPr>
          <p:spPr bwMode="auto">
            <a:xfrm>
              <a:off x="4119563" y="2774950"/>
              <a:ext cx="327025" cy="635000"/>
            </a:xfrm>
            <a:custGeom>
              <a:avLst/>
              <a:gdLst>
                <a:gd name="T0" fmla="*/ 203 w 206"/>
                <a:gd name="T1" fmla="*/ 0 h 400"/>
                <a:gd name="T2" fmla="*/ 71 w 206"/>
                <a:gd name="T3" fmla="*/ 0 h 400"/>
                <a:gd name="T4" fmla="*/ 0 w 206"/>
                <a:gd name="T5" fmla="*/ 201 h 400"/>
                <a:gd name="T6" fmla="*/ 87 w 206"/>
                <a:gd name="T7" fmla="*/ 201 h 400"/>
                <a:gd name="T8" fmla="*/ 19 w 206"/>
                <a:gd name="T9" fmla="*/ 400 h 400"/>
                <a:gd name="T10" fmla="*/ 206 w 206"/>
                <a:gd name="T11" fmla="*/ 135 h 400"/>
                <a:gd name="T12" fmla="*/ 116 w 206"/>
                <a:gd name="T13" fmla="*/ 135 h 400"/>
                <a:gd name="T14" fmla="*/ 203 w 206"/>
                <a:gd name="T15" fmla="*/ 0 h 4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0">
                  <a:moveTo>
                    <a:pt x="203" y="0"/>
                  </a:moveTo>
                  <a:lnTo>
                    <a:pt x="71" y="0"/>
                  </a:lnTo>
                  <a:lnTo>
                    <a:pt x="0" y="201"/>
                  </a:lnTo>
                  <a:lnTo>
                    <a:pt x="87" y="201"/>
                  </a:lnTo>
                  <a:lnTo>
                    <a:pt x="19" y="400"/>
                  </a:lnTo>
                  <a:lnTo>
                    <a:pt x="206" y="135"/>
                  </a:lnTo>
                  <a:lnTo>
                    <a:pt x="116" y="135"/>
                  </a:lnTo>
                  <a:lnTo>
                    <a:pt x="20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5" name="Freeform 54"/>
            <p:cNvSpPr>
              <a:spLocks/>
            </p:cNvSpPr>
            <p:nvPr/>
          </p:nvSpPr>
          <p:spPr bwMode="auto">
            <a:xfrm>
              <a:off x="4149725" y="2774950"/>
              <a:ext cx="296863" cy="635000"/>
            </a:xfrm>
            <a:custGeom>
              <a:avLst/>
              <a:gdLst>
                <a:gd name="T0" fmla="*/ 184 w 187"/>
                <a:gd name="T1" fmla="*/ 0 h 400"/>
                <a:gd name="T2" fmla="*/ 116 w 187"/>
                <a:gd name="T3" fmla="*/ 0 h 400"/>
                <a:gd name="T4" fmla="*/ 42 w 187"/>
                <a:gd name="T5" fmla="*/ 168 h 400"/>
                <a:gd name="T6" fmla="*/ 127 w 187"/>
                <a:gd name="T7" fmla="*/ 168 h 400"/>
                <a:gd name="T8" fmla="*/ 0 w 187"/>
                <a:gd name="T9" fmla="*/ 400 h 400"/>
                <a:gd name="T10" fmla="*/ 187 w 187"/>
                <a:gd name="T11" fmla="*/ 135 h 400"/>
                <a:gd name="T12" fmla="*/ 97 w 187"/>
                <a:gd name="T13" fmla="*/ 135 h 400"/>
                <a:gd name="T14" fmla="*/ 184 w 187"/>
                <a:gd name="T15" fmla="*/ 0 h 4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0">
                  <a:moveTo>
                    <a:pt x="184" y="0"/>
                  </a:moveTo>
                  <a:lnTo>
                    <a:pt x="116" y="0"/>
                  </a:lnTo>
                  <a:lnTo>
                    <a:pt x="42" y="168"/>
                  </a:lnTo>
                  <a:lnTo>
                    <a:pt x="127" y="168"/>
                  </a:lnTo>
                  <a:lnTo>
                    <a:pt x="0" y="400"/>
                  </a:lnTo>
                  <a:lnTo>
                    <a:pt x="187" y="135"/>
                  </a:lnTo>
                  <a:lnTo>
                    <a:pt x="97" y="135"/>
                  </a:lnTo>
                  <a:lnTo>
                    <a:pt x="184"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6" name="Freeform 55"/>
            <p:cNvSpPr>
              <a:spLocks/>
            </p:cNvSpPr>
            <p:nvPr/>
          </p:nvSpPr>
          <p:spPr bwMode="auto">
            <a:xfrm>
              <a:off x="4149725" y="2774950"/>
              <a:ext cx="296863" cy="635000"/>
            </a:xfrm>
            <a:custGeom>
              <a:avLst/>
              <a:gdLst>
                <a:gd name="T0" fmla="*/ 184 w 187"/>
                <a:gd name="T1" fmla="*/ 0 h 400"/>
                <a:gd name="T2" fmla="*/ 116 w 187"/>
                <a:gd name="T3" fmla="*/ 0 h 400"/>
                <a:gd name="T4" fmla="*/ 42 w 187"/>
                <a:gd name="T5" fmla="*/ 168 h 400"/>
                <a:gd name="T6" fmla="*/ 127 w 187"/>
                <a:gd name="T7" fmla="*/ 168 h 400"/>
                <a:gd name="T8" fmla="*/ 0 w 187"/>
                <a:gd name="T9" fmla="*/ 400 h 400"/>
                <a:gd name="T10" fmla="*/ 187 w 187"/>
                <a:gd name="T11" fmla="*/ 135 h 400"/>
                <a:gd name="T12" fmla="*/ 97 w 187"/>
                <a:gd name="T13" fmla="*/ 135 h 400"/>
                <a:gd name="T14" fmla="*/ 184 w 187"/>
                <a:gd name="T15" fmla="*/ 0 h 4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0">
                  <a:moveTo>
                    <a:pt x="184" y="0"/>
                  </a:moveTo>
                  <a:lnTo>
                    <a:pt x="116" y="0"/>
                  </a:lnTo>
                  <a:lnTo>
                    <a:pt x="42" y="168"/>
                  </a:lnTo>
                  <a:lnTo>
                    <a:pt x="127" y="168"/>
                  </a:lnTo>
                  <a:lnTo>
                    <a:pt x="0" y="400"/>
                  </a:lnTo>
                  <a:lnTo>
                    <a:pt x="187" y="135"/>
                  </a:lnTo>
                  <a:lnTo>
                    <a:pt x="97" y="135"/>
                  </a:lnTo>
                  <a:lnTo>
                    <a:pt x="18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7" name="Rectangle 56"/>
            <p:cNvSpPr>
              <a:spLocks noChangeArrowheads="1"/>
            </p:cNvSpPr>
            <p:nvPr/>
          </p:nvSpPr>
          <p:spPr bwMode="auto">
            <a:xfrm>
              <a:off x="4854575" y="4475163"/>
              <a:ext cx="1984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T</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58" name="Rectangle 57"/>
            <p:cNvSpPr>
              <a:spLocks noChangeArrowheads="1"/>
            </p:cNvSpPr>
            <p:nvPr/>
          </p:nvSpPr>
          <p:spPr bwMode="auto">
            <a:xfrm>
              <a:off x="4922838" y="4475163"/>
              <a:ext cx="5969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ransfo</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59" name="Rectangle 58"/>
            <p:cNvSpPr>
              <a:spLocks noChangeArrowheads="1"/>
            </p:cNvSpPr>
            <p:nvPr/>
          </p:nvSpPr>
          <p:spPr bwMode="auto">
            <a:xfrm>
              <a:off x="5387975" y="4475163"/>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r</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60" name="Rectangle 59"/>
            <p:cNvSpPr>
              <a:spLocks noChangeArrowheads="1"/>
            </p:cNvSpPr>
            <p:nvPr/>
          </p:nvSpPr>
          <p:spPr bwMode="auto">
            <a:xfrm>
              <a:off x="5448300" y="4475163"/>
              <a:ext cx="12652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m CSV to data</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61" name="Rectangle 60"/>
            <p:cNvSpPr>
              <a:spLocks noChangeArrowheads="1"/>
            </p:cNvSpPr>
            <p:nvPr/>
          </p:nvSpPr>
          <p:spPr bwMode="auto">
            <a:xfrm>
              <a:off x="6589713" y="4475163"/>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r</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62" name="Rectangle 61"/>
            <p:cNvSpPr>
              <a:spLocks noChangeArrowheads="1"/>
            </p:cNvSpPr>
            <p:nvPr/>
          </p:nvSpPr>
          <p:spPr bwMode="auto">
            <a:xfrm>
              <a:off x="6646863" y="4475163"/>
              <a:ext cx="4127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ows</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63" name="Freeform 62"/>
            <p:cNvSpPr>
              <a:spLocks noEditPoints="1"/>
            </p:cNvSpPr>
            <p:nvPr/>
          </p:nvSpPr>
          <p:spPr bwMode="auto">
            <a:xfrm>
              <a:off x="3949700" y="2759075"/>
              <a:ext cx="3890963" cy="1655763"/>
            </a:xfrm>
            <a:custGeom>
              <a:avLst/>
              <a:gdLst>
                <a:gd name="T0" fmla="*/ 183 w 1036"/>
                <a:gd name="T1" fmla="*/ 10 h 440"/>
                <a:gd name="T2" fmla="*/ 213 w 1036"/>
                <a:gd name="T3" fmla="*/ 0 h 440"/>
                <a:gd name="T4" fmla="*/ 251 w 1036"/>
                <a:gd name="T5" fmla="*/ 0 h 440"/>
                <a:gd name="T6" fmla="*/ 296 w 1036"/>
                <a:gd name="T7" fmla="*/ 8 h 440"/>
                <a:gd name="T8" fmla="*/ 327 w 1036"/>
                <a:gd name="T9" fmla="*/ 8 h 440"/>
                <a:gd name="T10" fmla="*/ 372 w 1036"/>
                <a:gd name="T11" fmla="*/ 0 h 440"/>
                <a:gd name="T12" fmla="*/ 433 w 1036"/>
                <a:gd name="T13" fmla="*/ 0 h 440"/>
                <a:gd name="T14" fmla="*/ 456 w 1036"/>
                <a:gd name="T15" fmla="*/ 0 h 440"/>
                <a:gd name="T16" fmla="*/ 502 w 1036"/>
                <a:gd name="T17" fmla="*/ 8 h 440"/>
                <a:gd name="T18" fmla="*/ 532 w 1036"/>
                <a:gd name="T19" fmla="*/ 8 h 440"/>
                <a:gd name="T20" fmla="*/ 578 w 1036"/>
                <a:gd name="T21" fmla="*/ 0 h 440"/>
                <a:gd name="T22" fmla="*/ 639 w 1036"/>
                <a:gd name="T23" fmla="*/ 0 h 440"/>
                <a:gd name="T24" fmla="*/ 662 w 1036"/>
                <a:gd name="T25" fmla="*/ 0 h 440"/>
                <a:gd name="T26" fmla="*/ 707 w 1036"/>
                <a:gd name="T27" fmla="*/ 8 h 440"/>
                <a:gd name="T28" fmla="*/ 738 w 1036"/>
                <a:gd name="T29" fmla="*/ 8 h 440"/>
                <a:gd name="T30" fmla="*/ 783 w 1036"/>
                <a:gd name="T31" fmla="*/ 0 h 440"/>
                <a:gd name="T32" fmla="*/ 845 w 1036"/>
                <a:gd name="T33" fmla="*/ 1 h 440"/>
                <a:gd name="T34" fmla="*/ 867 w 1036"/>
                <a:gd name="T35" fmla="*/ 5 h 440"/>
                <a:gd name="T36" fmla="*/ 908 w 1036"/>
                <a:gd name="T37" fmla="*/ 27 h 440"/>
                <a:gd name="T38" fmla="*/ 934 w 1036"/>
                <a:gd name="T39" fmla="*/ 41 h 440"/>
                <a:gd name="T40" fmla="*/ 974 w 1036"/>
                <a:gd name="T41" fmla="*/ 64 h 440"/>
                <a:gd name="T42" fmla="*/ 1011 w 1036"/>
                <a:gd name="T43" fmla="*/ 114 h 440"/>
                <a:gd name="T44" fmla="*/ 1021 w 1036"/>
                <a:gd name="T45" fmla="*/ 135 h 440"/>
                <a:gd name="T46" fmla="*/ 1025 w 1036"/>
                <a:gd name="T47" fmla="*/ 181 h 440"/>
                <a:gd name="T48" fmla="*/ 1036 w 1036"/>
                <a:gd name="T49" fmla="*/ 211 h 440"/>
                <a:gd name="T50" fmla="*/ 1035 w 1036"/>
                <a:gd name="T51" fmla="*/ 249 h 440"/>
                <a:gd name="T52" fmla="*/ 1017 w 1036"/>
                <a:gd name="T53" fmla="*/ 292 h 440"/>
                <a:gd name="T54" fmla="*/ 1006 w 1036"/>
                <a:gd name="T55" fmla="*/ 319 h 440"/>
                <a:gd name="T56" fmla="*/ 987 w 1036"/>
                <a:gd name="T57" fmla="*/ 362 h 440"/>
                <a:gd name="T58" fmla="*/ 941 w 1036"/>
                <a:gd name="T59" fmla="*/ 403 h 440"/>
                <a:gd name="T60" fmla="*/ 921 w 1036"/>
                <a:gd name="T61" fmla="*/ 415 h 440"/>
                <a:gd name="T62" fmla="*/ 876 w 1036"/>
                <a:gd name="T63" fmla="*/ 425 h 440"/>
                <a:gd name="T64" fmla="*/ 847 w 1036"/>
                <a:gd name="T65" fmla="*/ 431 h 440"/>
                <a:gd name="T66" fmla="*/ 809 w 1036"/>
                <a:gd name="T67" fmla="*/ 440 h 440"/>
                <a:gd name="T68" fmla="*/ 764 w 1036"/>
                <a:gd name="T69" fmla="*/ 432 h 440"/>
                <a:gd name="T70" fmla="*/ 733 w 1036"/>
                <a:gd name="T71" fmla="*/ 432 h 440"/>
                <a:gd name="T72" fmla="*/ 688 w 1036"/>
                <a:gd name="T73" fmla="*/ 440 h 440"/>
                <a:gd name="T74" fmla="*/ 627 w 1036"/>
                <a:gd name="T75" fmla="*/ 440 h 440"/>
                <a:gd name="T76" fmla="*/ 604 w 1036"/>
                <a:gd name="T77" fmla="*/ 440 h 440"/>
                <a:gd name="T78" fmla="*/ 558 w 1036"/>
                <a:gd name="T79" fmla="*/ 432 h 440"/>
                <a:gd name="T80" fmla="*/ 528 w 1036"/>
                <a:gd name="T81" fmla="*/ 432 h 440"/>
                <a:gd name="T82" fmla="*/ 482 w 1036"/>
                <a:gd name="T83" fmla="*/ 440 h 440"/>
                <a:gd name="T84" fmla="*/ 421 w 1036"/>
                <a:gd name="T85" fmla="*/ 440 h 440"/>
                <a:gd name="T86" fmla="*/ 399 w 1036"/>
                <a:gd name="T87" fmla="*/ 440 h 440"/>
                <a:gd name="T88" fmla="*/ 353 w 1036"/>
                <a:gd name="T89" fmla="*/ 432 h 440"/>
                <a:gd name="T90" fmla="*/ 322 w 1036"/>
                <a:gd name="T91" fmla="*/ 432 h 440"/>
                <a:gd name="T92" fmla="*/ 277 w 1036"/>
                <a:gd name="T93" fmla="*/ 440 h 440"/>
                <a:gd name="T94" fmla="*/ 216 w 1036"/>
                <a:gd name="T95" fmla="*/ 440 h 440"/>
                <a:gd name="T96" fmla="*/ 193 w 1036"/>
                <a:gd name="T97" fmla="*/ 439 h 440"/>
                <a:gd name="T98" fmla="*/ 150 w 1036"/>
                <a:gd name="T99" fmla="*/ 422 h 440"/>
                <a:gd name="T100" fmla="*/ 122 w 1036"/>
                <a:gd name="T101" fmla="*/ 410 h 440"/>
                <a:gd name="T102" fmla="*/ 80 w 1036"/>
                <a:gd name="T103" fmla="*/ 392 h 440"/>
                <a:gd name="T104" fmla="*/ 38 w 1036"/>
                <a:gd name="T105" fmla="*/ 347 h 440"/>
                <a:gd name="T106" fmla="*/ 26 w 1036"/>
                <a:gd name="T107" fmla="*/ 327 h 440"/>
                <a:gd name="T108" fmla="*/ 16 w 1036"/>
                <a:gd name="T109" fmla="*/ 282 h 440"/>
                <a:gd name="T110" fmla="*/ 10 w 1036"/>
                <a:gd name="T111" fmla="*/ 253 h 440"/>
                <a:gd name="T112" fmla="*/ 0 w 1036"/>
                <a:gd name="T113" fmla="*/ 215 h 440"/>
                <a:gd name="T114" fmla="*/ 13 w 1036"/>
                <a:gd name="T115" fmla="*/ 171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36" h="440">
                  <a:moveTo>
                    <a:pt x="159" y="7"/>
                  </a:moveTo>
                  <a:cubicBezTo>
                    <a:pt x="156" y="8"/>
                    <a:pt x="152" y="9"/>
                    <a:pt x="149" y="10"/>
                  </a:cubicBezTo>
                  <a:cubicBezTo>
                    <a:pt x="151" y="18"/>
                    <a:pt x="151" y="18"/>
                    <a:pt x="151" y="18"/>
                  </a:cubicBezTo>
                  <a:cubicBezTo>
                    <a:pt x="154" y="17"/>
                    <a:pt x="158" y="16"/>
                    <a:pt x="161" y="15"/>
                  </a:cubicBezTo>
                  <a:cubicBezTo>
                    <a:pt x="159" y="7"/>
                    <a:pt x="159" y="7"/>
                    <a:pt x="159" y="7"/>
                  </a:cubicBezTo>
                  <a:close/>
                  <a:moveTo>
                    <a:pt x="182" y="3"/>
                  </a:moveTo>
                  <a:cubicBezTo>
                    <a:pt x="177" y="3"/>
                    <a:pt x="172" y="4"/>
                    <a:pt x="167" y="6"/>
                  </a:cubicBezTo>
                  <a:cubicBezTo>
                    <a:pt x="168" y="13"/>
                    <a:pt x="168" y="13"/>
                    <a:pt x="168" y="13"/>
                  </a:cubicBezTo>
                  <a:cubicBezTo>
                    <a:pt x="173" y="12"/>
                    <a:pt x="178" y="11"/>
                    <a:pt x="183" y="10"/>
                  </a:cubicBezTo>
                  <a:cubicBezTo>
                    <a:pt x="182" y="3"/>
                    <a:pt x="182" y="3"/>
                    <a:pt x="182" y="3"/>
                  </a:cubicBezTo>
                  <a:close/>
                  <a:moveTo>
                    <a:pt x="205" y="0"/>
                  </a:moveTo>
                  <a:cubicBezTo>
                    <a:pt x="200" y="1"/>
                    <a:pt x="195" y="1"/>
                    <a:pt x="189" y="2"/>
                  </a:cubicBezTo>
                  <a:cubicBezTo>
                    <a:pt x="190" y="9"/>
                    <a:pt x="190" y="9"/>
                    <a:pt x="190" y="9"/>
                  </a:cubicBezTo>
                  <a:cubicBezTo>
                    <a:pt x="195" y="9"/>
                    <a:pt x="200" y="8"/>
                    <a:pt x="205" y="8"/>
                  </a:cubicBezTo>
                  <a:lnTo>
                    <a:pt x="205" y="0"/>
                  </a:lnTo>
                  <a:close/>
                  <a:moveTo>
                    <a:pt x="228" y="0"/>
                  </a:moveTo>
                  <a:cubicBezTo>
                    <a:pt x="214" y="0"/>
                    <a:pt x="214" y="0"/>
                    <a:pt x="214" y="0"/>
                  </a:cubicBezTo>
                  <a:cubicBezTo>
                    <a:pt x="214" y="0"/>
                    <a:pt x="213" y="0"/>
                    <a:pt x="213" y="0"/>
                  </a:cubicBezTo>
                  <a:cubicBezTo>
                    <a:pt x="213" y="8"/>
                    <a:pt x="213" y="8"/>
                    <a:pt x="213" y="8"/>
                  </a:cubicBezTo>
                  <a:cubicBezTo>
                    <a:pt x="213" y="8"/>
                    <a:pt x="214" y="8"/>
                    <a:pt x="214" y="8"/>
                  </a:cubicBezTo>
                  <a:cubicBezTo>
                    <a:pt x="228" y="8"/>
                    <a:pt x="228" y="8"/>
                    <a:pt x="228" y="8"/>
                  </a:cubicBezTo>
                  <a:cubicBezTo>
                    <a:pt x="228" y="0"/>
                    <a:pt x="228" y="0"/>
                    <a:pt x="228" y="0"/>
                  </a:cubicBezTo>
                  <a:close/>
                  <a:moveTo>
                    <a:pt x="251" y="0"/>
                  </a:moveTo>
                  <a:cubicBezTo>
                    <a:pt x="235" y="0"/>
                    <a:pt x="235" y="0"/>
                    <a:pt x="235" y="0"/>
                  </a:cubicBezTo>
                  <a:cubicBezTo>
                    <a:pt x="235" y="8"/>
                    <a:pt x="235" y="8"/>
                    <a:pt x="235" y="8"/>
                  </a:cubicBezTo>
                  <a:cubicBezTo>
                    <a:pt x="251" y="8"/>
                    <a:pt x="251" y="8"/>
                    <a:pt x="251" y="8"/>
                  </a:cubicBezTo>
                  <a:lnTo>
                    <a:pt x="251" y="0"/>
                  </a:lnTo>
                  <a:close/>
                  <a:moveTo>
                    <a:pt x="274" y="0"/>
                  </a:moveTo>
                  <a:cubicBezTo>
                    <a:pt x="258" y="0"/>
                    <a:pt x="258" y="0"/>
                    <a:pt x="258" y="0"/>
                  </a:cubicBezTo>
                  <a:cubicBezTo>
                    <a:pt x="258" y="8"/>
                    <a:pt x="258" y="8"/>
                    <a:pt x="258" y="8"/>
                  </a:cubicBezTo>
                  <a:cubicBezTo>
                    <a:pt x="274" y="8"/>
                    <a:pt x="274" y="8"/>
                    <a:pt x="274" y="8"/>
                  </a:cubicBezTo>
                  <a:lnTo>
                    <a:pt x="274" y="0"/>
                  </a:lnTo>
                  <a:close/>
                  <a:moveTo>
                    <a:pt x="296" y="0"/>
                  </a:moveTo>
                  <a:cubicBezTo>
                    <a:pt x="281" y="0"/>
                    <a:pt x="281" y="0"/>
                    <a:pt x="281" y="0"/>
                  </a:cubicBezTo>
                  <a:cubicBezTo>
                    <a:pt x="281" y="8"/>
                    <a:pt x="281" y="8"/>
                    <a:pt x="281" y="8"/>
                  </a:cubicBezTo>
                  <a:cubicBezTo>
                    <a:pt x="296" y="8"/>
                    <a:pt x="296" y="8"/>
                    <a:pt x="296" y="8"/>
                  </a:cubicBezTo>
                  <a:lnTo>
                    <a:pt x="296" y="0"/>
                  </a:lnTo>
                  <a:close/>
                  <a:moveTo>
                    <a:pt x="319" y="0"/>
                  </a:moveTo>
                  <a:cubicBezTo>
                    <a:pt x="304" y="0"/>
                    <a:pt x="304" y="0"/>
                    <a:pt x="304" y="0"/>
                  </a:cubicBezTo>
                  <a:cubicBezTo>
                    <a:pt x="304" y="8"/>
                    <a:pt x="304" y="8"/>
                    <a:pt x="304" y="8"/>
                  </a:cubicBezTo>
                  <a:cubicBezTo>
                    <a:pt x="319" y="8"/>
                    <a:pt x="319" y="8"/>
                    <a:pt x="319" y="8"/>
                  </a:cubicBezTo>
                  <a:lnTo>
                    <a:pt x="319" y="0"/>
                  </a:lnTo>
                  <a:close/>
                  <a:moveTo>
                    <a:pt x="342" y="0"/>
                  </a:moveTo>
                  <a:cubicBezTo>
                    <a:pt x="327" y="0"/>
                    <a:pt x="327" y="0"/>
                    <a:pt x="327" y="0"/>
                  </a:cubicBezTo>
                  <a:cubicBezTo>
                    <a:pt x="327" y="8"/>
                    <a:pt x="327" y="8"/>
                    <a:pt x="327" y="8"/>
                  </a:cubicBezTo>
                  <a:cubicBezTo>
                    <a:pt x="342" y="8"/>
                    <a:pt x="342" y="8"/>
                    <a:pt x="342" y="8"/>
                  </a:cubicBezTo>
                  <a:lnTo>
                    <a:pt x="342" y="0"/>
                  </a:lnTo>
                  <a:close/>
                  <a:moveTo>
                    <a:pt x="365" y="0"/>
                  </a:moveTo>
                  <a:cubicBezTo>
                    <a:pt x="350" y="0"/>
                    <a:pt x="350" y="0"/>
                    <a:pt x="350" y="0"/>
                  </a:cubicBezTo>
                  <a:cubicBezTo>
                    <a:pt x="350" y="8"/>
                    <a:pt x="350" y="8"/>
                    <a:pt x="350" y="8"/>
                  </a:cubicBezTo>
                  <a:cubicBezTo>
                    <a:pt x="365" y="8"/>
                    <a:pt x="365" y="8"/>
                    <a:pt x="365" y="8"/>
                  </a:cubicBezTo>
                  <a:lnTo>
                    <a:pt x="365" y="0"/>
                  </a:lnTo>
                  <a:close/>
                  <a:moveTo>
                    <a:pt x="388" y="0"/>
                  </a:moveTo>
                  <a:cubicBezTo>
                    <a:pt x="372" y="0"/>
                    <a:pt x="372" y="0"/>
                    <a:pt x="372" y="0"/>
                  </a:cubicBezTo>
                  <a:cubicBezTo>
                    <a:pt x="372" y="8"/>
                    <a:pt x="372" y="8"/>
                    <a:pt x="372" y="8"/>
                  </a:cubicBezTo>
                  <a:cubicBezTo>
                    <a:pt x="388" y="8"/>
                    <a:pt x="388" y="8"/>
                    <a:pt x="388" y="8"/>
                  </a:cubicBezTo>
                  <a:lnTo>
                    <a:pt x="388" y="0"/>
                  </a:lnTo>
                  <a:close/>
                  <a:moveTo>
                    <a:pt x="410" y="0"/>
                  </a:moveTo>
                  <a:cubicBezTo>
                    <a:pt x="395" y="0"/>
                    <a:pt x="395" y="0"/>
                    <a:pt x="395" y="0"/>
                  </a:cubicBezTo>
                  <a:cubicBezTo>
                    <a:pt x="395" y="8"/>
                    <a:pt x="395" y="8"/>
                    <a:pt x="395" y="8"/>
                  </a:cubicBezTo>
                  <a:cubicBezTo>
                    <a:pt x="410" y="8"/>
                    <a:pt x="410" y="8"/>
                    <a:pt x="410" y="8"/>
                  </a:cubicBezTo>
                  <a:lnTo>
                    <a:pt x="410" y="0"/>
                  </a:lnTo>
                  <a:close/>
                  <a:moveTo>
                    <a:pt x="433" y="0"/>
                  </a:moveTo>
                  <a:cubicBezTo>
                    <a:pt x="418" y="0"/>
                    <a:pt x="418" y="0"/>
                    <a:pt x="418" y="0"/>
                  </a:cubicBezTo>
                  <a:cubicBezTo>
                    <a:pt x="418" y="8"/>
                    <a:pt x="418" y="8"/>
                    <a:pt x="418" y="8"/>
                  </a:cubicBezTo>
                  <a:cubicBezTo>
                    <a:pt x="433" y="8"/>
                    <a:pt x="433" y="8"/>
                    <a:pt x="433" y="8"/>
                  </a:cubicBezTo>
                  <a:lnTo>
                    <a:pt x="433" y="0"/>
                  </a:lnTo>
                  <a:close/>
                  <a:moveTo>
                    <a:pt x="456" y="0"/>
                  </a:moveTo>
                  <a:cubicBezTo>
                    <a:pt x="441" y="0"/>
                    <a:pt x="441" y="0"/>
                    <a:pt x="441" y="0"/>
                  </a:cubicBezTo>
                  <a:cubicBezTo>
                    <a:pt x="441" y="8"/>
                    <a:pt x="441" y="8"/>
                    <a:pt x="441" y="8"/>
                  </a:cubicBezTo>
                  <a:cubicBezTo>
                    <a:pt x="456" y="8"/>
                    <a:pt x="456" y="8"/>
                    <a:pt x="456" y="8"/>
                  </a:cubicBezTo>
                  <a:lnTo>
                    <a:pt x="456" y="0"/>
                  </a:lnTo>
                  <a:close/>
                  <a:moveTo>
                    <a:pt x="479" y="0"/>
                  </a:moveTo>
                  <a:cubicBezTo>
                    <a:pt x="464" y="0"/>
                    <a:pt x="464" y="0"/>
                    <a:pt x="464" y="0"/>
                  </a:cubicBezTo>
                  <a:cubicBezTo>
                    <a:pt x="464" y="8"/>
                    <a:pt x="464" y="8"/>
                    <a:pt x="464" y="8"/>
                  </a:cubicBezTo>
                  <a:cubicBezTo>
                    <a:pt x="479" y="8"/>
                    <a:pt x="479" y="8"/>
                    <a:pt x="479" y="8"/>
                  </a:cubicBezTo>
                  <a:lnTo>
                    <a:pt x="479" y="0"/>
                  </a:lnTo>
                  <a:close/>
                  <a:moveTo>
                    <a:pt x="502" y="0"/>
                  </a:moveTo>
                  <a:cubicBezTo>
                    <a:pt x="487" y="0"/>
                    <a:pt x="487" y="0"/>
                    <a:pt x="487" y="0"/>
                  </a:cubicBezTo>
                  <a:cubicBezTo>
                    <a:pt x="487" y="8"/>
                    <a:pt x="487" y="8"/>
                    <a:pt x="487" y="8"/>
                  </a:cubicBezTo>
                  <a:cubicBezTo>
                    <a:pt x="502" y="8"/>
                    <a:pt x="502" y="8"/>
                    <a:pt x="502" y="8"/>
                  </a:cubicBezTo>
                  <a:lnTo>
                    <a:pt x="502" y="0"/>
                  </a:lnTo>
                  <a:close/>
                  <a:moveTo>
                    <a:pt x="525" y="0"/>
                  </a:moveTo>
                  <a:cubicBezTo>
                    <a:pt x="509" y="0"/>
                    <a:pt x="509" y="0"/>
                    <a:pt x="509" y="0"/>
                  </a:cubicBezTo>
                  <a:cubicBezTo>
                    <a:pt x="509" y="8"/>
                    <a:pt x="509" y="8"/>
                    <a:pt x="509" y="8"/>
                  </a:cubicBezTo>
                  <a:cubicBezTo>
                    <a:pt x="525" y="8"/>
                    <a:pt x="525" y="8"/>
                    <a:pt x="525" y="8"/>
                  </a:cubicBezTo>
                  <a:lnTo>
                    <a:pt x="525" y="0"/>
                  </a:lnTo>
                  <a:close/>
                  <a:moveTo>
                    <a:pt x="547" y="0"/>
                  </a:moveTo>
                  <a:cubicBezTo>
                    <a:pt x="532" y="0"/>
                    <a:pt x="532" y="0"/>
                    <a:pt x="532" y="0"/>
                  </a:cubicBezTo>
                  <a:cubicBezTo>
                    <a:pt x="532" y="8"/>
                    <a:pt x="532" y="8"/>
                    <a:pt x="532" y="8"/>
                  </a:cubicBezTo>
                  <a:cubicBezTo>
                    <a:pt x="547" y="8"/>
                    <a:pt x="547" y="8"/>
                    <a:pt x="547" y="8"/>
                  </a:cubicBezTo>
                  <a:lnTo>
                    <a:pt x="547" y="0"/>
                  </a:lnTo>
                  <a:close/>
                  <a:moveTo>
                    <a:pt x="570" y="0"/>
                  </a:moveTo>
                  <a:cubicBezTo>
                    <a:pt x="555" y="0"/>
                    <a:pt x="555" y="0"/>
                    <a:pt x="555" y="0"/>
                  </a:cubicBezTo>
                  <a:cubicBezTo>
                    <a:pt x="555" y="8"/>
                    <a:pt x="555" y="8"/>
                    <a:pt x="555" y="8"/>
                  </a:cubicBezTo>
                  <a:cubicBezTo>
                    <a:pt x="570" y="8"/>
                    <a:pt x="570" y="8"/>
                    <a:pt x="570" y="8"/>
                  </a:cubicBezTo>
                  <a:lnTo>
                    <a:pt x="570" y="0"/>
                  </a:lnTo>
                  <a:close/>
                  <a:moveTo>
                    <a:pt x="593" y="0"/>
                  </a:moveTo>
                  <a:cubicBezTo>
                    <a:pt x="578" y="0"/>
                    <a:pt x="578" y="0"/>
                    <a:pt x="578" y="0"/>
                  </a:cubicBezTo>
                  <a:cubicBezTo>
                    <a:pt x="578" y="8"/>
                    <a:pt x="578" y="8"/>
                    <a:pt x="578" y="8"/>
                  </a:cubicBezTo>
                  <a:cubicBezTo>
                    <a:pt x="593" y="8"/>
                    <a:pt x="593" y="8"/>
                    <a:pt x="593" y="8"/>
                  </a:cubicBezTo>
                  <a:lnTo>
                    <a:pt x="593" y="0"/>
                  </a:lnTo>
                  <a:close/>
                  <a:moveTo>
                    <a:pt x="616" y="0"/>
                  </a:moveTo>
                  <a:cubicBezTo>
                    <a:pt x="601" y="0"/>
                    <a:pt x="601" y="0"/>
                    <a:pt x="601" y="0"/>
                  </a:cubicBezTo>
                  <a:cubicBezTo>
                    <a:pt x="601" y="8"/>
                    <a:pt x="601" y="8"/>
                    <a:pt x="601" y="8"/>
                  </a:cubicBezTo>
                  <a:cubicBezTo>
                    <a:pt x="616" y="8"/>
                    <a:pt x="616" y="8"/>
                    <a:pt x="616" y="8"/>
                  </a:cubicBezTo>
                  <a:lnTo>
                    <a:pt x="616" y="0"/>
                  </a:lnTo>
                  <a:close/>
                  <a:moveTo>
                    <a:pt x="639" y="0"/>
                  </a:moveTo>
                  <a:cubicBezTo>
                    <a:pt x="624" y="0"/>
                    <a:pt x="624" y="0"/>
                    <a:pt x="624" y="0"/>
                  </a:cubicBezTo>
                  <a:cubicBezTo>
                    <a:pt x="624" y="8"/>
                    <a:pt x="624" y="8"/>
                    <a:pt x="624" y="8"/>
                  </a:cubicBezTo>
                  <a:cubicBezTo>
                    <a:pt x="639" y="8"/>
                    <a:pt x="639" y="8"/>
                    <a:pt x="639" y="8"/>
                  </a:cubicBezTo>
                  <a:lnTo>
                    <a:pt x="639" y="0"/>
                  </a:lnTo>
                  <a:close/>
                  <a:moveTo>
                    <a:pt x="662" y="0"/>
                  </a:moveTo>
                  <a:cubicBezTo>
                    <a:pt x="646" y="0"/>
                    <a:pt x="646" y="0"/>
                    <a:pt x="646" y="0"/>
                  </a:cubicBezTo>
                  <a:cubicBezTo>
                    <a:pt x="646" y="8"/>
                    <a:pt x="646" y="8"/>
                    <a:pt x="646" y="8"/>
                  </a:cubicBezTo>
                  <a:cubicBezTo>
                    <a:pt x="662" y="8"/>
                    <a:pt x="662" y="8"/>
                    <a:pt x="662" y="8"/>
                  </a:cubicBezTo>
                  <a:lnTo>
                    <a:pt x="662" y="0"/>
                  </a:lnTo>
                  <a:close/>
                  <a:moveTo>
                    <a:pt x="684" y="0"/>
                  </a:moveTo>
                  <a:cubicBezTo>
                    <a:pt x="669" y="0"/>
                    <a:pt x="669" y="0"/>
                    <a:pt x="669" y="0"/>
                  </a:cubicBezTo>
                  <a:cubicBezTo>
                    <a:pt x="669" y="8"/>
                    <a:pt x="669" y="8"/>
                    <a:pt x="669" y="8"/>
                  </a:cubicBezTo>
                  <a:cubicBezTo>
                    <a:pt x="684" y="8"/>
                    <a:pt x="684" y="8"/>
                    <a:pt x="684" y="8"/>
                  </a:cubicBezTo>
                  <a:lnTo>
                    <a:pt x="684" y="0"/>
                  </a:lnTo>
                  <a:close/>
                  <a:moveTo>
                    <a:pt x="707" y="0"/>
                  </a:moveTo>
                  <a:cubicBezTo>
                    <a:pt x="692" y="0"/>
                    <a:pt x="692" y="0"/>
                    <a:pt x="692" y="0"/>
                  </a:cubicBezTo>
                  <a:cubicBezTo>
                    <a:pt x="692" y="8"/>
                    <a:pt x="692" y="8"/>
                    <a:pt x="692" y="8"/>
                  </a:cubicBezTo>
                  <a:cubicBezTo>
                    <a:pt x="707" y="8"/>
                    <a:pt x="707" y="8"/>
                    <a:pt x="707" y="8"/>
                  </a:cubicBezTo>
                  <a:lnTo>
                    <a:pt x="707" y="0"/>
                  </a:lnTo>
                  <a:close/>
                  <a:moveTo>
                    <a:pt x="730" y="0"/>
                  </a:moveTo>
                  <a:cubicBezTo>
                    <a:pt x="715" y="0"/>
                    <a:pt x="715" y="0"/>
                    <a:pt x="715" y="0"/>
                  </a:cubicBezTo>
                  <a:cubicBezTo>
                    <a:pt x="715" y="8"/>
                    <a:pt x="715" y="8"/>
                    <a:pt x="715" y="8"/>
                  </a:cubicBezTo>
                  <a:cubicBezTo>
                    <a:pt x="730" y="8"/>
                    <a:pt x="730" y="8"/>
                    <a:pt x="730" y="8"/>
                  </a:cubicBezTo>
                  <a:lnTo>
                    <a:pt x="730" y="0"/>
                  </a:lnTo>
                  <a:close/>
                  <a:moveTo>
                    <a:pt x="753" y="0"/>
                  </a:moveTo>
                  <a:cubicBezTo>
                    <a:pt x="738" y="0"/>
                    <a:pt x="738" y="0"/>
                    <a:pt x="738" y="0"/>
                  </a:cubicBezTo>
                  <a:cubicBezTo>
                    <a:pt x="738" y="8"/>
                    <a:pt x="738" y="8"/>
                    <a:pt x="738" y="8"/>
                  </a:cubicBezTo>
                  <a:cubicBezTo>
                    <a:pt x="753" y="8"/>
                    <a:pt x="753" y="8"/>
                    <a:pt x="753" y="8"/>
                  </a:cubicBezTo>
                  <a:lnTo>
                    <a:pt x="753" y="0"/>
                  </a:lnTo>
                  <a:close/>
                  <a:moveTo>
                    <a:pt x="776" y="0"/>
                  </a:moveTo>
                  <a:cubicBezTo>
                    <a:pt x="760" y="0"/>
                    <a:pt x="760" y="0"/>
                    <a:pt x="760" y="0"/>
                  </a:cubicBezTo>
                  <a:cubicBezTo>
                    <a:pt x="760" y="8"/>
                    <a:pt x="760" y="8"/>
                    <a:pt x="760" y="8"/>
                  </a:cubicBezTo>
                  <a:cubicBezTo>
                    <a:pt x="776" y="8"/>
                    <a:pt x="776" y="8"/>
                    <a:pt x="776" y="8"/>
                  </a:cubicBezTo>
                  <a:lnTo>
                    <a:pt x="776" y="0"/>
                  </a:lnTo>
                  <a:close/>
                  <a:moveTo>
                    <a:pt x="799" y="0"/>
                  </a:moveTo>
                  <a:cubicBezTo>
                    <a:pt x="783" y="0"/>
                    <a:pt x="783" y="0"/>
                    <a:pt x="783" y="0"/>
                  </a:cubicBezTo>
                  <a:cubicBezTo>
                    <a:pt x="783" y="8"/>
                    <a:pt x="783" y="8"/>
                    <a:pt x="783" y="8"/>
                  </a:cubicBezTo>
                  <a:cubicBezTo>
                    <a:pt x="799" y="8"/>
                    <a:pt x="799" y="8"/>
                    <a:pt x="799" y="8"/>
                  </a:cubicBezTo>
                  <a:lnTo>
                    <a:pt x="799" y="0"/>
                  </a:lnTo>
                  <a:close/>
                  <a:moveTo>
                    <a:pt x="821" y="0"/>
                  </a:moveTo>
                  <a:cubicBezTo>
                    <a:pt x="806" y="0"/>
                    <a:pt x="806" y="0"/>
                    <a:pt x="806" y="0"/>
                  </a:cubicBezTo>
                  <a:cubicBezTo>
                    <a:pt x="806" y="8"/>
                    <a:pt x="806" y="8"/>
                    <a:pt x="806" y="8"/>
                  </a:cubicBezTo>
                  <a:cubicBezTo>
                    <a:pt x="821" y="8"/>
                    <a:pt x="821" y="8"/>
                    <a:pt x="821" y="8"/>
                  </a:cubicBezTo>
                  <a:lnTo>
                    <a:pt x="821" y="0"/>
                  </a:lnTo>
                  <a:close/>
                  <a:moveTo>
                    <a:pt x="845" y="1"/>
                  </a:moveTo>
                  <a:cubicBezTo>
                    <a:pt x="839" y="1"/>
                    <a:pt x="834" y="0"/>
                    <a:pt x="829" y="0"/>
                  </a:cubicBezTo>
                  <a:cubicBezTo>
                    <a:pt x="829" y="8"/>
                    <a:pt x="829" y="8"/>
                    <a:pt x="829" y="8"/>
                  </a:cubicBezTo>
                  <a:cubicBezTo>
                    <a:pt x="834" y="8"/>
                    <a:pt x="839" y="9"/>
                    <a:pt x="844" y="9"/>
                  </a:cubicBezTo>
                  <a:cubicBezTo>
                    <a:pt x="845" y="1"/>
                    <a:pt x="845" y="1"/>
                    <a:pt x="845" y="1"/>
                  </a:cubicBezTo>
                  <a:close/>
                  <a:moveTo>
                    <a:pt x="867" y="5"/>
                  </a:moveTo>
                  <a:cubicBezTo>
                    <a:pt x="862" y="4"/>
                    <a:pt x="857" y="3"/>
                    <a:pt x="852" y="2"/>
                  </a:cubicBezTo>
                  <a:cubicBezTo>
                    <a:pt x="851" y="10"/>
                    <a:pt x="851" y="10"/>
                    <a:pt x="851" y="10"/>
                  </a:cubicBezTo>
                  <a:cubicBezTo>
                    <a:pt x="856" y="11"/>
                    <a:pt x="861" y="12"/>
                    <a:pt x="866" y="13"/>
                  </a:cubicBezTo>
                  <a:cubicBezTo>
                    <a:pt x="867" y="5"/>
                    <a:pt x="867" y="5"/>
                    <a:pt x="867" y="5"/>
                  </a:cubicBezTo>
                  <a:close/>
                  <a:moveTo>
                    <a:pt x="890" y="11"/>
                  </a:moveTo>
                  <a:cubicBezTo>
                    <a:pt x="885" y="10"/>
                    <a:pt x="880" y="8"/>
                    <a:pt x="875" y="7"/>
                  </a:cubicBezTo>
                  <a:cubicBezTo>
                    <a:pt x="873" y="14"/>
                    <a:pt x="873" y="14"/>
                    <a:pt x="873" y="14"/>
                  </a:cubicBezTo>
                  <a:cubicBezTo>
                    <a:pt x="878" y="16"/>
                    <a:pt x="883" y="17"/>
                    <a:pt x="887" y="19"/>
                  </a:cubicBezTo>
                  <a:cubicBezTo>
                    <a:pt x="890" y="11"/>
                    <a:pt x="890" y="11"/>
                    <a:pt x="890" y="11"/>
                  </a:cubicBezTo>
                  <a:close/>
                  <a:moveTo>
                    <a:pt x="911" y="20"/>
                  </a:moveTo>
                  <a:cubicBezTo>
                    <a:pt x="907" y="18"/>
                    <a:pt x="902" y="16"/>
                    <a:pt x="897" y="14"/>
                  </a:cubicBezTo>
                  <a:cubicBezTo>
                    <a:pt x="894" y="21"/>
                    <a:pt x="894" y="21"/>
                    <a:pt x="894" y="21"/>
                  </a:cubicBezTo>
                  <a:cubicBezTo>
                    <a:pt x="899" y="23"/>
                    <a:pt x="904" y="25"/>
                    <a:pt x="908" y="27"/>
                  </a:cubicBezTo>
                  <a:lnTo>
                    <a:pt x="911" y="20"/>
                  </a:lnTo>
                  <a:close/>
                  <a:moveTo>
                    <a:pt x="932" y="31"/>
                  </a:moveTo>
                  <a:cubicBezTo>
                    <a:pt x="927" y="28"/>
                    <a:pt x="923" y="26"/>
                    <a:pt x="918" y="23"/>
                  </a:cubicBezTo>
                  <a:cubicBezTo>
                    <a:pt x="915" y="30"/>
                    <a:pt x="915" y="30"/>
                    <a:pt x="915" y="30"/>
                  </a:cubicBezTo>
                  <a:cubicBezTo>
                    <a:pt x="919" y="32"/>
                    <a:pt x="924" y="35"/>
                    <a:pt x="928" y="37"/>
                  </a:cubicBezTo>
                  <a:cubicBezTo>
                    <a:pt x="932" y="31"/>
                    <a:pt x="932" y="31"/>
                    <a:pt x="932" y="31"/>
                  </a:cubicBezTo>
                  <a:close/>
                  <a:moveTo>
                    <a:pt x="951" y="44"/>
                  </a:moveTo>
                  <a:cubicBezTo>
                    <a:pt x="947" y="41"/>
                    <a:pt x="943" y="38"/>
                    <a:pt x="938" y="35"/>
                  </a:cubicBezTo>
                  <a:cubicBezTo>
                    <a:pt x="934" y="41"/>
                    <a:pt x="934" y="41"/>
                    <a:pt x="934" y="41"/>
                  </a:cubicBezTo>
                  <a:cubicBezTo>
                    <a:pt x="938" y="44"/>
                    <a:pt x="942" y="47"/>
                    <a:pt x="946" y="50"/>
                  </a:cubicBezTo>
                  <a:cubicBezTo>
                    <a:pt x="951" y="44"/>
                    <a:pt x="951" y="44"/>
                    <a:pt x="951" y="44"/>
                  </a:cubicBezTo>
                  <a:close/>
                  <a:moveTo>
                    <a:pt x="969" y="59"/>
                  </a:moveTo>
                  <a:cubicBezTo>
                    <a:pt x="965" y="55"/>
                    <a:pt x="961" y="52"/>
                    <a:pt x="957" y="49"/>
                  </a:cubicBezTo>
                  <a:cubicBezTo>
                    <a:pt x="952" y="55"/>
                    <a:pt x="952" y="55"/>
                    <a:pt x="952" y="55"/>
                  </a:cubicBezTo>
                  <a:cubicBezTo>
                    <a:pt x="956" y="58"/>
                    <a:pt x="960" y="61"/>
                    <a:pt x="963" y="64"/>
                  </a:cubicBezTo>
                  <a:cubicBezTo>
                    <a:pt x="969" y="59"/>
                    <a:pt x="969" y="59"/>
                    <a:pt x="969" y="59"/>
                  </a:cubicBezTo>
                  <a:close/>
                  <a:moveTo>
                    <a:pt x="985" y="76"/>
                  </a:moveTo>
                  <a:cubicBezTo>
                    <a:pt x="981" y="72"/>
                    <a:pt x="978" y="68"/>
                    <a:pt x="974" y="64"/>
                  </a:cubicBezTo>
                  <a:cubicBezTo>
                    <a:pt x="969" y="70"/>
                    <a:pt x="969" y="70"/>
                    <a:pt x="969" y="70"/>
                  </a:cubicBezTo>
                  <a:cubicBezTo>
                    <a:pt x="972" y="73"/>
                    <a:pt x="976" y="77"/>
                    <a:pt x="979" y="81"/>
                  </a:cubicBezTo>
                  <a:cubicBezTo>
                    <a:pt x="985" y="76"/>
                    <a:pt x="985" y="76"/>
                    <a:pt x="985" y="76"/>
                  </a:cubicBezTo>
                  <a:close/>
                  <a:moveTo>
                    <a:pt x="999" y="94"/>
                  </a:moveTo>
                  <a:cubicBezTo>
                    <a:pt x="996" y="90"/>
                    <a:pt x="993" y="86"/>
                    <a:pt x="990" y="82"/>
                  </a:cubicBezTo>
                  <a:cubicBezTo>
                    <a:pt x="984" y="86"/>
                    <a:pt x="984" y="86"/>
                    <a:pt x="984" y="86"/>
                  </a:cubicBezTo>
                  <a:cubicBezTo>
                    <a:pt x="987" y="90"/>
                    <a:pt x="990" y="94"/>
                    <a:pt x="992" y="98"/>
                  </a:cubicBezTo>
                  <a:lnTo>
                    <a:pt x="999" y="94"/>
                  </a:lnTo>
                  <a:close/>
                  <a:moveTo>
                    <a:pt x="1011" y="114"/>
                  </a:moveTo>
                  <a:cubicBezTo>
                    <a:pt x="1008" y="109"/>
                    <a:pt x="1006" y="105"/>
                    <a:pt x="1003" y="101"/>
                  </a:cubicBezTo>
                  <a:cubicBezTo>
                    <a:pt x="997" y="105"/>
                    <a:pt x="997" y="105"/>
                    <a:pt x="997" y="105"/>
                  </a:cubicBezTo>
                  <a:cubicBezTo>
                    <a:pt x="999" y="109"/>
                    <a:pt x="1002" y="113"/>
                    <a:pt x="1004" y="118"/>
                  </a:cubicBezTo>
                  <a:cubicBezTo>
                    <a:pt x="1011" y="114"/>
                    <a:pt x="1011" y="114"/>
                    <a:pt x="1011" y="114"/>
                  </a:cubicBezTo>
                  <a:close/>
                  <a:moveTo>
                    <a:pt x="1021" y="135"/>
                  </a:moveTo>
                  <a:cubicBezTo>
                    <a:pt x="1019" y="130"/>
                    <a:pt x="1017" y="126"/>
                    <a:pt x="1014" y="121"/>
                  </a:cubicBezTo>
                  <a:cubicBezTo>
                    <a:pt x="1007" y="124"/>
                    <a:pt x="1007" y="124"/>
                    <a:pt x="1007" y="124"/>
                  </a:cubicBezTo>
                  <a:cubicBezTo>
                    <a:pt x="1010" y="129"/>
                    <a:pt x="1012" y="133"/>
                    <a:pt x="1014" y="138"/>
                  </a:cubicBezTo>
                  <a:cubicBezTo>
                    <a:pt x="1021" y="135"/>
                    <a:pt x="1021" y="135"/>
                    <a:pt x="1021" y="135"/>
                  </a:cubicBezTo>
                  <a:close/>
                  <a:moveTo>
                    <a:pt x="1028" y="157"/>
                  </a:moveTo>
                  <a:cubicBezTo>
                    <a:pt x="1027" y="152"/>
                    <a:pt x="1025" y="147"/>
                    <a:pt x="1023" y="142"/>
                  </a:cubicBezTo>
                  <a:cubicBezTo>
                    <a:pt x="1016" y="145"/>
                    <a:pt x="1016" y="145"/>
                    <a:pt x="1016" y="145"/>
                  </a:cubicBezTo>
                  <a:cubicBezTo>
                    <a:pt x="1018" y="150"/>
                    <a:pt x="1019" y="154"/>
                    <a:pt x="1021" y="159"/>
                  </a:cubicBezTo>
                  <a:cubicBezTo>
                    <a:pt x="1028" y="157"/>
                    <a:pt x="1028" y="157"/>
                    <a:pt x="1028" y="157"/>
                  </a:cubicBezTo>
                  <a:close/>
                  <a:moveTo>
                    <a:pt x="1033" y="180"/>
                  </a:moveTo>
                  <a:cubicBezTo>
                    <a:pt x="1032" y="175"/>
                    <a:pt x="1031" y="170"/>
                    <a:pt x="1030" y="165"/>
                  </a:cubicBezTo>
                  <a:cubicBezTo>
                    <a:pt x="1023" y="166"/>
                    <a:pt x="1023" y="166"/>
                    <a:pt x="1023" y="166"/>
                  </a:cubicBezTo>
                  <a:cubicBezTo>
                    <a:pt x="1024" y="171"/>
                    <a:pt x="1025" y="176"/>
                    <a:pt x="1025" y="181"/>
                  </a:cubicBezTo>
                  <a:cubicBezTo>
                    <a:pt x="1033" y="180"/>
                    <a:pt x="1033" y="180"/>
                    <a:pt x="1033" y="180"/>
                  </a:cubicBezTo>
                  <a:close/>
                  <a:moveTo>
                    <a:pt x="1036" y="203"/>
                  </a:moveTo>
                  <a:cubicBezTo>
                    <a:pt x="1035" y="198"/>
                    <a:pt x="1035" y="193"/>
                    <a:pt x="1034" y="188"/>
                  </a:cubicBezTo>
                  <a:cubicBezTo>
                    <a:pt x="1027" y="188"/>
                    <a:pt x="1027" y="188"/>
                    <a:pt x="1027" y="188"/>
                  </a:cubicBezTo>
                  <a:cubicBezTo>
                    <a:pt x="1027" y="193"/>
                    <a:pt x="1028" y="198"/>
                    <a:pt x="1028" y="203"/>
                  </a:cubicBezTo>
                  <a:cubicBezTo>
                    <a:pt x="1036" y="203"/>
                    <a:pt x="1036" y="203"/>
                    <a:pt x="1036" y="203"/>
                  </a:cubicBezTo>
                  <a:close/>
                  <a:moveTo>
                    <a:pt x="1036" y="226"/>
                  </a:moveTo>
                  <a:cubicBezTo>
                    <a:pt x="1036" y="214"/>
                    <a:pt x="1036" y="214"/>
                    <a:pt x="1036" y="214"/>
                  </a:cubicBezTo>
                  <a:cubicBezTo>
                    <a:pt x="1036" y="213"/>
                    <a:pt x="1036" y="212"/>
                    <a:pt x="1036" y="211"/>
                  </a:cubicBezTo>
                  <a:cubicBezTo>
                    <a:pt x="1028" y="211"/>
                    <a:pt x="1028" y="211"/>
                    <a:pt x="1028" y="211"/>
                  </a:cubicBezTo>
                  <a:cubicBezTo>
                    <a:pt x="1028" y="212"/>
                    <a:pt x="1028" y="213"/>
                    <a:pt x="1028" y="214"/>
                  </a:cubicBezTo>
                  <a:cubicBezTo>
                    <a:pt x="1028" y="226"/>
                    <a:pt x="1028" y="226"/>
                    <a:pt x="1028" y="226"/>
                  </a:cubicBezTo>
                  <a:cubicBezTo>
                    <a:pt x="1036" y="226"/>
                    <a:pt x="1036" y="226"/>
                    <a:pt x="1036" y="226"/>
                  </a:cubicBezTo>
                  <a:close/>
                  <a:moveTo>
                    <a:pt x="1035" y="249"/>
                  </a:moveTo>
                  <a:cubicBezTo>
                    <a:pt x="1035" y="244"/>
                    <a:pt x="1036" y="239"/>
                    <a:pt x="1036" y="234"/>
                  </a:cubicBezTo>
                  <a:cubicBezTo>
                    <a:pt x="1028" y="233"/>
                    <a:pt x="1028" y="233"/>
                    <a:pt x="1028" y="233"/>
                  </a:cubicBezTo>
                  <a:cubicBezTo>
                    <a:pt x="1028" y="238"/>
                    <a:pt x="1027" y="243"/>
                    <a:pt x="1027" y="248"/>
                  </a:cubicBezTo>
                  <a:cubicBezTo>
                    <a:pt x="1035" y="249"/>
                    <a:pt x="1035" y="249"/>
                    <a:pt x="1035" y="249"/>
                  </a:cubicBezTo>
                  <a:close/>
                  <a:moveTo>
                    <a:pt x="1031" y="272"/>
                  </a:moveTo>
                  <a:cubicBezTo>
                    <a:pt x="1032" y="267"/>
                    <a:pt x="1033" y="262"/>
                    <a:pt x="1034" y="257"/>
                  </a:cubicBezTo>
                  <a:cubicBezTo>
                    <a:pt x="1026" y="256"/>
                    <a:pt x="1026" y="256"/>
                    <a:pt x="1026" y="256"/>
                  </a:cubicBezTo>
                  <a:cubicBezTo>
                    <a:pt x="1025" y="261"/>
                    <a:pt x="1024" y="266"/>
                    <a:pt x="1023" y="270"/>
                  </a:cubicBezTo>
                  <a:lnTo>
                    <a:pt x="1031" y="272"/>
                  </a:lnTo>
                  <a:close/>
                  <a:moveTo>
                    <a:pt x="1025" y="294"/>
                  </a:moveTo>
                  <a:cubicBezTo>
                    <a:pt x="1026" y="290"/>
                    <a:pt x="1028" y="285"/>
                    <a:pt x="1029" y="280"/>
                  </a:cubicBezTo>
                  <a:cubicBezTo>
                    <a:pt x="1022" y="278"/>
                    <a:pt x="1022" y="278"/>
                    <a:pt x="1022" y="278"/>
                  </a:cubicBezTo>
                  <a:cubicBezTo>
                    <a:pt x="1020" y="282"/>
                    <a:pt x="1019" y="287"/>
                    <a:pt x="1017" y="292"/>
                  </a:cubicBezTo>
                  <a:lnTo>
                    <a:pt x="1025" y="294"/>
                  </a:lnTo>
                  <a:close/>
                  <a:moveTo>
                    <a:pt x="1016" y="316"/>
                  </a:moveTo>
                  <a:cubicBezTo>
                    <a:pt x="1018" y="311"/>
                    <a:pt x="1020" y="307"/>
                    <a:pt x="1022" y="302"/>
                  </a:cubicBezTo>
                  <a:cubicBezTo>
                    <a:pt x="1015" y="299"/>
                    <a:pt x="1015" y="299"/>
                    <a:pt x="1015" y="299"/>
                  </a:cubicBezTo>
                  <a:cubicBezTo>
                    <a:pt x="1013" y="304"/>
                    <a:pt x="1011" y="308"/>
                    <a:pt x="1009" y="313"/>
                  </a:cubicBezTo>
                  <a:cubicBezTo>
                    <a:pt x="1016" y="316"/>
                    <a:pt x="1016" y="316"/>
                    <a:pt x="1016" y="316"/>
                  </a:cubicBezTo>
                  <a:close/>
                  <a:moveTo>
                    <a:pt x="1005" y="336"/>
                  </a:moveTo>
                  <a:cubicBezTo>
                    <a:pt x="1008" y="332"/>
                    <a:pt x="1010" y="328"/>
                    <a:pt x="1013" y="323"/>
                  </a:cubicBezTo>
                  <a:cubicBezTo>
                    <a:pt x="1006" y="319"/>
                    <a:pt x="1006" y="319"/>
                    <a:pt x="1006" y="319"/>
                  </a:cubicBezTo>
                  <a:cubicBezTo>
                    <a:pt x="1003" y="324"/>
                    <a:pt x="1001" y="328"/>
                    <a:pt x="998" y="332"/>
                  </a:cubicBezTo>
                  <a:cubicBezTo>
                    <a:pt x="1005" y="336"/>
                    <a:pt x="1005" y="336"/>
                    <a:pt x="1005" y="336"/>
                  </a:cubicBezTo>
                  <a:close/>
                  <a:moveTo>
                    <a:pt x="992" y="356"/>
                  </a:moveTo>
                  <a:cubicBezTo>
                    <a:pt x="995" y="352"/>
                    <a:pt x="998" y="347"/>
                    <a:pt x="1001" y="343"/>
                  </a:cubicBezTo>
                  <a:cubicBezTo>
                    <a:pt x="994" y="339"/>
                    <a:pt x="994" y="339"/>
                    <a:pt x="994" y="339"/>
                  </a:cubicBezTo>
                  <a:cubicBezTo>
                    <a:pt x="992" y="343"/>
                    <a:pt x="989" y="347"/>
                    <a:pt x="986" y="351"/>
                  </a:cubicBezTo>
                  <a:lnTo>
                    <a:pt x="992" y="356"/>
                  </a:lnTo>
                  <a:close/>
                  <a:moveTo>
                    <a:pt x="977" y="373"/>
                  </a:moveTo>
                  <a:cubicBezTo>
                    <a:pt x="980" y="370"/>
                    <a:pt x="984" y="366"/>
                    <a:pt x="987" y="362"/>
                  </a:cubicBezTo>
                  <a:cubicBezTo>
                    <a:pt x="981" y="357"/>
                    <a:pt x="981" y="357"/>
                    <a:pt x="981" y="357"/>
                  </a:cubicBezTo>
                  <a:cubicBezTo>
                    <a:pt x="978" y="361"/>
                    <a:pt x="975" y="364"/>
                    <a:pt x="971" y="368"/>
                  </a:cubicBezTo>
                  <a:cubicBezTo>
                    <a:pt x="977" y="373"/>
                    <a:pt x="977" y="373"/>
                    <a:pt x="977" y="373"/>
                  </a:cubicBezTo>
                  <a:close/>
                  <a:moveTo>
                    <a:pt x="960" y="389"/>
                  </a:moveTo>
                  <a:cubicBezTo>
                    <a:pt x="964" y="386"/>
                    <a:pt x="968" y="382"/>
                    <a:pt x="971" y="379"/>
                  </a:cubicBezTo>
                  <a:cubicBezTo>
                    <a:pt x="966" y="373"/>
                    <a:pt x="966" y="373"/>
                    <a:pt x="966" y="373"/>
                  </a:cubicBezTo>
                  <a:cubicBezTo>
                    <a:pt x="962" y="377"/>
                    <a:pt x="959" y="380"/>
                    <a:pt x="955" y="383"/>
                  </a:cubicBezTo>
                  <a:cubicBezTo>
                    <a:pt x="960" y="389"/>
                    <a:pt x="960" y="389"/>
                    <a:pt x="960" y="389"/>
                  </a:cubicBezTo>
                  <a:close/>
                  <a:moveTo>
                    <a:pt x="941" y="403"/>
                  </a:moveTo>
                  <a:cubicBezTo>
                    <a:pt x="946" y="400"/>
                    <a:pt x="950" y="397"/>
                    <a:pt x="954" y="394"/>
                  </a:cubicBezTo>
                  <a:cubicBezTo>
                    <a:pt x="949" y="388"/>
                    <a:pt x="949" y="388"/>
                    <a:pt x="949" y="388"/>
                  </a:cubicBezTo>
                  <a:cubicBezTo>
                    <a:pt x="945" y="391"/>
                    <a:pt x="941" y="394"/>
                    <a:pt x="937" y="397"/>
                  </a:cubicBezTo>
                  <a:cubicBezTo>
                    <a:pt x="941" y="403"/>
                    <a:pt x="941" y="403"/>
                    <a:pt x="941" y="403"/>
                  </a:cubicBezTo>
                  <a:close/>
                  <a:moveTo>
                    <a:pt x="921" y="415"/>
                  </a:moveTo>
                  <a:cubicBezTo>
                    <a:pt x="926" y="413"/>
                    <a:pt x="930" y="410"/>
                    <a:pt x="935" y="407"/>
                  </a:cubicBezTo>
                  <a:cubicBezTo>
                    <a:pt x="931" y="401"/>
                    <a:pt x="931" y="401"/>
                    <a:pt x="931" y="401"/>
                  </a:cubicBezTo>
                  <a:cubicBezTo>
                    <a:pt x="927" y="404"/>
                    <a:pt x="922" y="406"/>
                    <a:pt x="918" y="408"/>
                  </a:cubicBezTo>
                  <a:cubicBezTo>
                    <a:pt x="921" y="415"/>
                    <a:pt x="921" y="415"/>
                    <a:pt x="921" y="415"/>
                  </a:cubicBezTo>
                  <a:close/>
                  <a:moveTo>
                    <a:pt x="900" y="425"/>
                  </a:moveTo>
                  <a:cubicBezTo>
                    <a:pt x="905" y="423"/>
                    <a:pt x="910" y="421"/>
                    <a:pt x="914" y="419"/>
                  </a:cubicBezTo>
                  <a:cubicBezTo>
                    <a:pt x="911" y="412"/>
                    <a:pt x="911" y="412"/>
                    <a:pt x="911" y="412"/>
                  </a:cubicBezTo>
                  <a:cubicBezTo>
                    <a:pt x="907" y="414"/>
                    <a:pt x="902" y="416"/>
                    <a:pt x="897" y="418"/>
                  </a:cubicBezTo>
                  <a:cubicBezTo>
                    <a:pt x="900" y="425"/>
                    <a:pt x="900" y="425"/>
                    <a:pt x="900" y="425"/>
                  </a:cubicBezTo>
                  <a:close/>
                  <a:moveTo>
                    <a:pt x="878" y="432"/>
                  </a:moveTo>
                  <a:cubicBezTo>
                    <a:pt x="883" y="431"/>
                    <a:pt x="888" y="429"/>
                    <a:pt x="893" y="428"/>
                  </a:cubicBezTo>
                  <a:cubicBezTo>
                    <a:pt x="890" y="420"/>
                    <a:pt x="890" y="420"/>
                    <a:pt x="890" y="420"/>
                  </a:cubicBezTo>
                  <a:cubicBezTo>
                    <a:pt x="886" y="422"/>
                    <a:pt x="881" y="424"/>
                    <a:pt x="876" y="425"/>
                  </a:cubicBezTo>
                  <a:lnTo>
                    <a:pt x="878" y="432"/>
                  </a:lnTo>
                  <a:close/>
                  <a:moveTo>
                    <a:pt x="856" y="437"/>
                  </a:moveTo>
                  <a:cubicBezTo>
                    <a:pt x="861" y="436"/>
                    <a:pt x="866" y="435"/>
                    <a:pt x="871" y="434"/>
                  </a:cubicBezTo>
                  <a:cubicBezTo>
                    <a:pt x="869" y="427"/>
                    <a:pt x="869" y="427"/>
                    <a:pt x="869" y="427"/>
                  </a:cubicBezTo>
                  <a:cubicBezTo>
                    <a:pt x="864" y="428"/>
                    <a:pt x="859" y="429"/>
                    <a:pt x="854" y="430"/>
                  </a:cubicBezTo>
                  <a:cubicBezTo>
                    <a:pt x="856" y="437"/>
                    <a:pt x="856" y="437"/>
                    <a:pt x="856" y="437"/>
                  </a:cubicBezTo>
                  <a:close/>
                  <a:moveTo>
                    <a:pt x="832" y="440"/>
                  </a:moveTo>
                  <a:cubicBezTo>
                    <a:pt x="838" y="439"/>
                    <a:pt x="843" y="439"/>
                    <a:pt x="848" y="438"/>
                  </a:cubicBezTo>
                  <a:cubicBezTo>
                    <a:pt x="847" y="431"/>
                    <a:pt x="847" y="431"/>
                    <a:pt x="847" y="431"/>
                  </a:cubicBezTo>
                  <a:cubicBezTo>
                    <a:pt x="842" y="431"/>
                    <a:pt x="837" y="432"/>
                    <a:pt x="832" y="432"/>
                  </a:cubicBezTo>
                  <a:cubicBezTo>
                    <a:pt x="832" y="440"/>
                    <a:pt x="832" y="440"/>
                    <a:pt x="832" y="440"/>
                  </a:cubicBezTo>
                  <a:close/>
                  <a:moveTo>
                    <a:pt x="809" y="440"/>
                  </a:moveTo>
                  <a:cubicBezTo>
                    <a:pt x="822" y="440"/>
                    <a:pt x="822" y="440"/>
                    <a:pt x="822" y="440"/>
                  </a:cubicBezTo>
                  <a:cubicBezTo>
                    <a:pt x="823" y="440"/>
                    <a:pt x="824" y="440"/>
                    <a:pt x="825" y="440"/>
                  </a:cubicBezTo>
                  <a:cubicBezTo>
                    <a:pt x="825" y="432"/>
                    <a:pt x="825" y="432"/>
                    <a:pt x="825" y="432"/>
                  </a:cubicBezTo>
                  <a:cubicBezTo>
                    <a:pt x="824" y="432"/>
                    <a:pt x="823" y="432"/>
                    <a:pt x="822" y="432"/>
                  </a:cubicBezTo>
                  <a:cubicBezTo>
                    <a:pt x="809" y="432"/>
                    <a:pt x="809" y="432"/>
                    <a:pt x="809" y="432"/>
                  </a:cubicBezTo>
                  <a:cubicBezTo>
                    <a:pt x="809" y="440"/>
                    <a:pt x="809" y="440"/>
                    <a:pt x="809" y="440"/>
                  </a:cubicBezTo>
                  <a:close/>
                  <a:moveTo>
                    <a:pt x="787" y="440"/>
                  </a:moveTo>
                  <a:cubicBezTo>
                    <a:pt x="802" y="440"/>
                    <a:pt x="802" y="440"/>
                    <a:pt x="802" y="440"/>
                  </a:cubicBezTo>
                  <a:cubicBezTo>
                    <a:pt x="802" y="432"/>
                    <a:pt x="802" y="432"/>
                    <a:pt x="802" y="432"/>
                  </a:cubicBezTo>
                  <a:cubicBezTo>
                    <a:pt x="787" y="432"/>
                    <a:pt x="787" y="432"/>
                    <a:pt x="787" y="432"/>
                  </a:cubicBezTo>
                  <a:lnTo>
                    <a:pt x="787" y="440"/>
                  </a:lnTo>
                  <a:close/>
                  <a:moveTo>
                    <a:pt x="764" y="440"/>
                  </a:moveTo>
                  <a:cubicBezTo>
                    <a:pt x="779" y="440"/>
                    <a:pt x="779" y="440"/>
                    <a:pt x="779" y="440"/>
                  </a:cubicBezTo>
                  <a:cubicBezTo>
                    <a:pt x="779" y="432"/>
                    <a:pt x="779" y="432"/>
                    <a:pt x="779" y="432"/>
                  </a:cubicBezTo>
                  <a:cubicBezTo>
                    <a:pt x="764" y="432"/>
                    <a:pt x="764" y="432"/>
                    <a:pt x="764" y="432"/>
                  </a:cubicBezTo>
                  <a:lnTo>
                    <a:pt x="764" y="440"/>
                  </a:lnTo>
                  <a:close/>
                  <a:moveTo>
                    <a:pt x="741" y="440"/>
                  </a:moveTo>
                  <a:cubicBezTo>
                    <a:pt x="756" y="440"/>
                    <a:pt x="756" y="440"/>
                    <a:pt x="756" y="440"/>
                  </a:cubicBezTo>
                  <a:cubicBezTo>
                    <a:pt x="756" y="432"/>
                    <a:pt x="756" y="432"/>
                    <a:pt x="756" y="432"/>
                  </a:cubicBezTo>
                  <a:cubicBezTo>
                    <a:pt x="741" y="432"/>
                    <a:pt x="741" y="432"/>
                    <a:pt x="741" y="432"/>
                  </a:cubicBezTo>
                  <a:lnTo>
                    <a:pt x="741" y="440"/>
                  </a:lnTo>
                  <a:close/>
                  <a:moveTo>
                    <a:pt x="718" y="440"/>
                  </a:moveTo>
                  <a:cubicBezTo>
                    <a:pt x="733" y="440"/>
                    <a:pt x="733" y="440"/>
                    <a:pt x="733" y="440"/>
                  </a:cubicBezTo>
                  <a:cubicBezTo>
                    <a:pt x="733" y="432"/>
                    <a:pt x="733" y="432"/>
                    <a:pt x="733" y="432"/>
                  </a:cubicBezTo>
                  <a:cubicBezTo>
                    <a:pt x="718" y="432"/>
                    <a:pt x="718" y="432"/>
                    <a:pt x="718" y="432"/>
                  </a:cubicBezTo>
                  <a:lnTo>
                    <a:pt x="718" y="440"/>
                  </a:lnTo>
                  <a:close/>
                  <a:moveTo>
                    <a:pt x="695" y="440"/>
                  </a:moveTo>
                  <a:cubicBezTo>
                    <a:pt x="710" y="440"/>
                    <a:pt x="710" y="440"/>
                    <a:pt x="710" y="440"/>
                  </a:cubicBezTo>
                  <a:cubicBezTo>
                    <a:pt x="710" y="432"/>
                    <a:pt x="710" y="432"/>
                    <a:pt x="710" y="432"/>
                  </a:cubicBezTo>
                  <a:cubicBezTo>
                    <a:pt x="695" y="432"/>
                    <a:pt x="695" y="432"/>
                    <a:pt x="695" y="432"/>
                  </a:cubicBezTo>
                  <a:lnTo>
                    <a:pt x="695" y="440"/>
                  </a:lnTo>
                  <a:close/>
                  <a:moveTo>
                    <a:pt x="672" y="440"/>
                  </a:moveTo>
                  <a:cubicBezTo>
                    <a:pt x="688" y="440"/>
                    <a:pt x="688" y="440"/>
                    <a:pt x="688" y="440"/>
                  </a:cubicBezTo>
                  <a:cubicBezTo>
                    <a:pt x="688" y="432"/>
                    <a:pt x="688" y="432"/>
                    <a:pt x="688" y="432"/>
                  </a:cubicBezTo>
                  <a:cubicBezTo>
                    <a:pt x="672" y="432"/>
                    <a:pt x="672" y="432"/>
                    <a:pt x="672" y="432"/>
                  </a:cubicBezTo>
                  <a:lnTo>
                    <a:pt x="672" y="440"/>
                  </a:lnTo>
                  <a:close/>
                  <a:moveTo>
                    <a:pt x="650" y="440"/>
                  </a:moveTo>
                  <a:cubicBezTo>
                    <a:pt x="665" y="440"/>
                    <a:pt x="665" y="440"/>
                    <a:pt x="665" y="440"/>
                  </a:cubicBezTo>
                  <a:cubicBezTo>
                    <a:pt x="665" y="432"/>
                    <a:pt x="665" y="432"/>
                    <a:pt x="665" y="432"/>
                  </a:cubicBezTo>
                  <a:cubicBezTo>
                    <a:pt x="650" y="432"/>
                    <a:pt x="650" y="432"/>
                    <a:pt x="650" y="432"/>
                  </a:cubicBezTo>
                  <a:lnTo>
                    <a:pt x="650" y="440"/>
                  </a:lnTo>
                  <a:close/>
                  <a:moveTo>
                    <a:pt x="627" y="440"/>
                  </a:moveTo>
                  <a:cubicBezTo>
                    <a:pt x="642" y="440"/>
                    <a:pt x="642" y="440"/>
                    <a:pt x="642" y="440"/>
                  </a:cubicBezTo>
                  <a:cubicBezTo>
                    <a:pt x="642" y="432"/>
                    <a:pt x="642" y="432"/>
                    <a:pt x="642" y="432"/>
                  </a:cubicBezTo>
                  <a:cubicBezTo>
                    <a:pt x="627" y="432"/>
                    <a:pt x="627" y="432"/>
                    <a:pt x="627" y="432"/>
                  </a:cubicBezTo>
                  <a:lnTo>
                    <a:pt x="627" y="440"/>
                  </a:lnTo>
                  <a:close/>
                  <a:moveTo>
                    <a:pt x="604" y="440"/>
                  </a:moveTo>
                  <a:cubicBezTo>
                    <a:pt x="619" y="440"/>
                    <a:pt x="619" y="440"/>
                    <a:pt x="619" y="440"/>
                  </a:cubicBezTo>
                  <a:cubicBezTo>
                    <a:pt x="619" y="432"/>
                    <a:pt x="619" y="432"/>
                    <a:pt x="619" y="432"/>
                  </a:cubicBezTo>
                  <a:cubicBezTo>
                    <a:pt x="604" y="432"/>
                    <a:pt x="604" y="432"/>
                    <a:pt x="604" y="432"/>
                  </a:cubicBezTo>
                  <a:lnTo>
                    <a:pt x="604" y="440"/>
                  </a:lnTo>
                  <a:close/>
                  <a:moveTo>
                    <a:pt x="581" y="440"/>
                  </a:moveTo>
                  <a:cubicBezTo>
                    <a:pt x="596" y="440"/>
                    <a:pt x="596" y="440"/>
                    <a:pt x="596" y="440"/>
                  </a:cubicBezTo>
                  <a:cubicBezTo>
                    <a:pt x="596" y="432"/>
                    <a:pt x="596" y="432"/>
                    <a:pt x="596" y="432"/>
                  </a:cubicBezTo>
                  <a:cubicBezTo>
                    <a:pt x="581" y="432"/>
                    <a:pt x="581" y="432"/>
                    <a:pt x="581" y="432"/>
                  </a:cubicBezTo>
                  <a:lnTo>
                    <a:pt x="581" y="440"/>
                  </a:lnTo>
                  <a:close/>
                  <a:moveTo>
                    <a:pt x="558" y="440"/>
                  </a:moveTo>
                  <a:cubicBezTo>
                    <a:pt x="574" y="440"/>
                    <a:pt x="574" y="440"/>
                    <a:pt x="574" y="440"/>
                  </a:cubicBezTo>
                  <a:cubicBezTo>
                    <a:pt x="574" y="432"/>
                    <a:pt x="574" y="432"/>
                    <a:pt x="574" y="432"/>
                  </a:cubicBezTo>
                  <a:cubicBezTo>
                    <a:pt x="558" y="432"/>
                    <a:pt x="558" y="432"/>
                    <a:pt x="558" y="432"/>
                  </a:cubicBezTo>
                  <a:lnTo>
                    <a:pt x="558" y="440"/>
                  </a:lnTo>
                  <a:close/>
                  <a:moveTo>
                    <a:pt x="535" y="440"/>
                  </a:moveTo>
                  <a:cubicBezTo>
                    <a:pt x="551" y="440"/>
                    <a:pt x="551" y="440"/>
                    <a:pt x="551" y="440"/>
                  </a:cubicBezTo>
                  <a:cubicBezTo>
                    <a:pt x="551" y="432"/>
                    <a:pt x="551" y="432"/>
                    <a:pt x="551" y="432"/>
                  </a:cubicBezTo>
                  <a:cubicBezTo>
                    <a:pt x="535" y="432"/>
                    <a:pt x="535" y="432"/>
                    <a:pt x="535" y="432"/>
                  </a:cubicBezTo>
                  <a:lnTo>
                    <a:pt x="535" y="440"/>
                  </a:lnTo>
                  <a:close/>
                  <a:moveTo>
                    <a:pt x="513" y="440"/>
                  </a:moveTo>
                  <a:cubicBezTo>
                    <a:pt x="528" y="440"/>
                    <a:pt x="528" y="440"/>
                    <a:pt x="528" y="440"/>
                  </a:cubicBezTo>
                  <a:cubicBezTo>
                    <a:pt x="528" y="432"/>
                    <a:pt x="528" y="432"/>
                    <a:pt x="528" y="432"/>
                  </a:cubicBezTo>
                  <a:cubicBezTo>
                    <a:pt x="513" y="432"/>
                    <a:pt x="513" y="432"/>
                    <a:pt x="513" y="432"/>
                  </a:cubicBezTo>
                  <a:lnTo>
                    <a:pt x="513" y="440"/>
                  </a:lnTo>
                  <a:close/>
                  <a:moveTo>
                    <a:pt x="490" y="440"/>
                  </a:moveTo>
                  <a:cubicBezTo>
                    <a:pt x="505" y="440"/>
                    <a:pt x="505" y="440"/>
                    <a:pt x="505" y="440"/>
                  </a:cubicBezTo>
                  <a:cubicBezTo>
                    <a:pt x="505" y="432"/>
                    <a:pt x="505" y="432"/>
                    <a:pt x="505" y="432"/>
                  </a:cubicBezTo>
                  <a:cubicBezTo>
                    <a:pt x="490" y="432"/>
                    <a:pt x="490" y="432"/>
                    <a:pt x="490" y="432"/>
                  </a:cubicBezTo>
                  <a:lnTo>
                    <a:pt x="490" y="440"/>
                  </a:lnTo>
                  <a:close/>
                  <a:moveTo>
                    <a:pt x="467" y="440"/>
                  </a:moveTo>
                  <a:cubicBezTo>
                    <a:pt x="482" y="440"/>
                    <a:pt x="482" y="440"/>
                    <a:pt x="482" y="440"/>
                  </a:cubicBezTo>
                  <a:cubicBezTo>
                    <a:pt x="482" y="432"/>
                    <a:pt x="482" y="432"/>
                    <a:pt x="482" y="432"/>
                  </a:cubicBezTo>
                  <a:cubicBezTo>
                    <a:pt x="467" y="432"/>
                    <a:pt x="467" y="432"/>
                    <a:pt x="467" y="432"/>
                  </a:cubicBezTo>
                  <a:lnTo>
                    <a:pt x="467" y="440"/>
                  </a:lnTo>
                  <a:close/>
                  <a:moveTo>
                    <a:pt x="444" y="440"/>
                  </a:moveTo>
                  <a:cubicBezTo>
                    <a:pt x="459" y="440"/>
                    <a:pt x="459" y="440"/>
                    <a:pt x="459" y="440"/>
                  </a:cubicBezTo>
                  <a:cubicBezTo>
                    <a:pt x="459" y="432"/>
                    <a:pt x="459" y="432"/>
                    <a:pt x="459" y="432"/>
                  </a:cubicBezTo>
                  <a:cubicBezTo>
                    <a:pt x="444" y="432"/>
                    <a:pt x="444" y="432"/>
                    <a:pt x="444" y="432"/>
                  </a:cubicBezTo>
                  <a:lnTo>
                    <a:pt x="444" y="440"/>
                  </a:lnTo>
                  <a:close/>
                  <a:moveTo>
                    <a:pt x="421" y="440"/>
                  </a:moveTo>
                  <a:cubicBezTo>
                    <a:pt x="437" y="440"/>
                    <a:pt x="437" y="440"/>
                    <a:pt x="437" y="440"/>
                  </a:cubicBezTo>
                  <a:cubicBezTo>
                    <a:pt x="437" y="432"/>
                    <a:pt x="437" y="432"/>
                    <a:pt x="437" y="432"/>
                  </a:cubicBezTo>
                  <a:cubicBezTo>
                    <a:pt x="421" y="432"/>
                    <a:pt x="421" y="432"/>
                    <a:pt x="421" y="432"/>
                  </a:cubicBezTo>
                  <a:lnTo>
                    <a:pt x="421" y="440"/>
                  </a:lnTo>
                  <a:close/>
                  <a:moveTo>
                    <a:pt x="399" y="440"/>
                  </a:moveTo>
                  <a:cubicBezTo>
                    <a:pt x="414" y="440"/>
                    <a:pt x="414" y="440"/>
                    <a:pt x="414" y="440"/>
                  </a:cubicBezTo>
                  <a:cubicBezTo>
                    <a:pt x="414" y="432"/>
                    <a:pt x="414" y="432"/>
                    <a:pt x="414" y="432"/>
                  </a:cubicBezTo>
                  <a:cubicBezTo>
                    <a:pt x="399" y="432"/>
                    <a:pt x="399" y="432"/>
                    <a:pt x="399" y="432"/>
                  </a:cubicBezTo>
                  <a:lnTo>
                    <a:pt x="399" y="440"/>
                  </a:lnTo>
                  <a:close/>
                  <a:moveTo>
                    <a:pt x="376" y="440"/>
                  </a:moveTo>
                  <a:cubicBezTo>
                    <a:pt x="391" y="440"/>
                    <a:pt x="391" y="440"/>
                    <a:pt x="391" y="440"/>
                  </a:cubicBezTo>
                  <a:cubicBezTo>
                    <a:pt x="391" y="432"/>
                    <a:pt x="391" y="432"/>
                    <a:pt x="391" y="432"/>
                  </a:cubicBezTo>
                  <a:cubicBezTo>
                    <a:pt x="376" y="432"/>
                    <a:pt x="376" y="432"/>
                    <a:pt x="376" y="432"/>
                  </a:cubicBezTo>
                  <a:lnTo>
                    <a:pt x="376" y="440"/>
                  </a:lnTo>
                  <a:close/>
                  <a:moveTo>
                    <a:pt x="353" y="440"/>
                  </a:moveTo>
                  <a:cubicBezTo>
                    <a:pt x="368" y="440"/>
                    <a:pt x="368" y="440"/>
                    <a:pt x="368" y="440"/>
                  </a:cubicBezTo>
                  <a:cubicBezTo>
                    <a:pt x="368" y="432"/>
                    <a:pt x="368" y="432"/>
                    <a:pt x="368" y="432"/>
                  </a:cubicBezTo>
                  <a:cubicBezTo>
                    <a:pt x="353" y="432"/>
                    <a:pt x="353" y="432"/>
                    <a:pt x="353" y="432"/>
                  </a:cubicBezTo>
                  <a:lnTo>
                    <a:pt x="353" y="440"/>
                  </a:lnTo>
                  <a:close/>
                  <a:moveTo>
                    <a:pt x="330" y="440"/>
                  </a:moveTo>
                  <a:cubicBezTo>
                    <a:pt x="345" y="440"/>
                    <a:pt x="345" y="440"/>
                    <a:pt x="345" y="440"/>
                  </a:cubicBezTo>
                  <a:cubicBezTo>
                    <a:pt x="345" y="432"/>
                    <a:pt x="345" y="432"/>
                    <a:pt x="345" y="432"/>
                  </a:cubicBezTo>
                  <a:cubicBezTo>
                    <a:pt x="330" y="432"/>
                    <a:pt x="330" y="432"/>
                    <a:pt x="330" y="432"/>
                  </a:cubicBezTo>
                  <a:lnTo>
                    <a:pt x="330" y="440"/>
                  </a:lnTo>
                  <a:close/>
                  <a:moveTo>
                    <a:pt x="307" y="440"/>
                  </a:moveTo>
                  <a:cubicBezTo>
                    <a:pt x="322" y="440"/>
                    <a:pt x="322" y="440"/>
                    <a:pt x="322" y="440"/>
                  </a:cubicBezTo>
                  <a:cubicBezTo>
                    <a:pt x="322" y="432"/>
                    <a:pt x="322" y="432"/>
                    <a:pt x="322" y="432"/>
                  </a:cubicBezTo>
                  <a:cubicBezTo>
                    <a:pt x="307" y="432"/>
                    <a:pt x="307" y="432"/>
                    <a:pt x="307" y="432"/>
                  </a:cubicBezTo>
                  <a:lnTo>
                    <a:pt x="307" y="440"/>
                  </a:lnTo>
                  <a:close/>
                  <a:moveTo>
                    <a:pt x="284" y="440"/>
                  </a:moveTo>
                  <a:cubicBezTo>
                    <a:pt x="300" y="440"/>
                    <a:pt x="300" y="440"/>
                    <a:pt x="300" y="440"/>
                  </a:cubicBezTo>
                  <a:cubicBezTo>
                    <a:pt x="300" y="432"/>
                    <a:pt x="300" y="432"/>
                    <a:pt x="300" y="432"/>
                  </a:cubicBezTo>
                  <a:cubicBezTo>
                    <a:pt x="284" y="432"/>
                    <a:pt x="284" y="432"/>
                    <a:pt x="284" y="432"/>
                  </a:cubicBezTo>
                  <a:lnTo>
                    <a:pt x="284" y="440"/>
                  </a:lnTo>
                  <a:close/>
                  <a:moveTo>
                    <a:pt x="262" y="440"/>
                  </a:moveTo>
                  <a:cubicBezTo>
                    <a:pt x="277" y="440"/>
                    <a:pt x="277" y="440"/>
                    <a:pt x="277" y="440"/>
                  </a:cubicBezTo>
                  <a:cubicBezTo>
                    <a:pt x="277" y="432"/>
                    <a:pt x="277" y="432"/>
                    <a:pt x="277" y="432"/>
                  </a:cubicBezTo>
                  <a:cubicBezTo>
                    <a:pt x="262" y="432"/>
                    <a:pt x="262" y="432"/>
                    <a:pt x="262" y="432"/>
                  </a:cubicBezTo>
                  <a:lnTo>
                    <a:pt x="262" y="440"/>
                  </a:lnTo>
                  <a:close/>
                  <a:moveTo>
                    <a:pt x="239" y="440"/>
                  </a:moveTo>
                  <a:cubicBezTo>
                    <a:pt x="254" y="440"/>
                    <a:pt x="254" y="440"/>
                    <a:pt x="254" y="440"/>
                  </a:cubicBezTo>
                  <a:cubicBezTo>
                    <a:pt x="254" y="432"/>
                    <a:pt x="254" y="432"/>
                    <a:pt x="254" y="432"/>
                  </a:cubicBezTo>
                  <a:cubicBezTo>
                    <a:pt x="239" y="432"/>
                    <a:pt x="239" y="432"/>
                    <a:pt x="239" y="432"/>
                  </a:cubicBezTo>
                  <a:lnTo>
                    <a:pt x="239" y="440"/>
                  </a:lnTo>
                  <a:close/>
                  <a:moveTo>
                    <a:pt x="216" y="440"/>
                  </a:moveTo>
                  <a:cubicBezTo>
                    <a:pt x="231" y="440"/>
                    <a:pt x="231" y="440"/>
                    <a:pt x="231" y="440"/>
                  </a:cubicBezTo>
                  <a:cubicBezTo>
                    <a:pt x="231" y="432"/>
                    <a:pt x="231" y="432"/>
                    <a:pt x="231" y="432"/>
                  </a:cubicBezTo>
                  <a:cubicBezTo>
                    <a:pt x="216" y="432"/>
                    <a:pt x="216" y="432"/>
                    <a:pt x="216" y="432"/>
                  </a:cubicBezTo>
                  <a:lnTo>
                    <a:pt x="216" y="440"/>
                  </a:lnTo>
                  <a:close/>
                  <a:moveTo>
                    <a:pt x="193" y="439"/>
                  </a:moveTo>
                  <a:cubicBezTo>
                    <a:pt x="198" y="439"/>
                    <a:pt x="203" y="440"/>
                    <a:pt x="208" y="440"/>
                  </a:cubicBezTo>
                  <a:cubicBezTo>
                    <a:pt x="208" y="432"/>
                    <a:pt x="208" y="432"/>
                    <a:pt x="208" y="432"/>
                  </a:cubicBezTo>
                  <a:cubicBezTo>
                    <a:pt x="203" y="432"/>
                    <a:pt x="198" y="432"/>
                    <a:pt x="194" y="431"/>
                  </a:cubicBezTo>
                  <a:cubicBezTo>
                    <a:pt x="193" y="439"/>
                    <a:pt x="193" y="439"/>
                    <a:pt x="193" y="439"/>
                  </a:cubicBezTo>
                  <a:close/>
                  <a:moveTo>
                    <a:pt x="170" y="435"/>
                  </a:moveTo>
                  <a:cubicBezTo>
                    <a:pt x="175" y="436"/>
                    <a:pt x="180" y="437"/>
                    <a:pt x="185" y="438"/>
                  </a:cubicBezTo>
                  <a:cubicBezTo>
                    <a:pt x="186" y="430"/>
                    <a:pt x="186" y="430"/>
                    <a:pt x="186" y="430"/>
                  </a:cubicBezTo>
                  <a:cubicBezTo>
                    <a:pt x="181" y="430"/>
                    <a:pt x="176" y="429"/>
                    <a:pt x="171" y="428"/>
                  </a:cubicBezTo>
                  <a:cubicBezTo>
                    <a:pt x="170" y="435"/>
                    <a:pt x="170" y="435"/>
                    <a:pt x="170" y="435"/>
                  </a:cubicBezTo>
                  <a:close/>
                  <a:moveTo>
                    <a:pt x="147" y="429"/>
                  </a:moveTo>
                  <a:cubicBezTo>
                    <a:pt x="152" y="431"/>
                    <a:pt x="157" y="432"/>
                    <a:pt x="162" y="434"/>
                  </a:cubicBezTo>
                  <a:cubicBezTo>
                    <a:pt x="164" y="426"/>
                    <a:pt x="164" y="426"/>
                    <a:pt x="164" y="426"/>
                  </a:cubicBezTo>
                  <a:cubicBezTo>
                    <a:pt x="159" y="425"/>
                    <a:pt x="155" y="423"/>
                    <a:pt x="150" y="422"/>
                  </a:cubicBezTo>
                  <a:cubicBezTo>
                    <a:pt x="147" y="429"/>
                    <a:pt x="147" y="429"/>
                    <a:pt x="147" y="429"/>
                  </a:cubicBezTo>
                  <a:close/>
                  <a:moveTo>
                    <a:pt x="126" y="421"/>
                  </a:moveTo>
                  <a:cubicBezTo>
                    <a:pt x="130" y="423"/>
                    <a:pt x="135" y="425"/>
                    <a:pt x="140" y="427"/>
                  </a:cubicBezTo>
                  <a:cubicBezTo>
                    <a:pt x="143" y="419"/>
                    <a:pt x="143" y="419"/>
                    <a:pt x="143" y="419"/>
                  </a:cubicBezTo>
                  <a:cubicBezTo>
                    <a:pt x="138" y="418"/>
                    <a:pt x="133" y="416"/>
                    <a:pt x="129" y="414"/>
                  </a:cubicBezTo>
                  <a:cubicBezTo>
                    <a:pt x="126" y="421"/>
                    <a:pt x="126" y="421"/>
                    <a:pt x="126" y="421"/>
                  </a:cubicBezTo>
                  <a:close/>
                  <a:moveTo>
                    <a:pt x="105" y="410"/>
                  </a:moveTo>
                  <a:cubicBezTo>
                    <a:pt x="110" y="413"/>
                    <a:pt x="114" y="415"/>
                    <a:pt x="119" y="417"/>
                  </a:cubicBezTo>
                  <a:cubicBezTo>
                    <a:pt x="122" y="410"/>
                    <a:pt x="122" y="410"/>
                    <a:pt x="122" y="410"/>
                  </a:cubicBezTo>
                  <a:cubicBezTo>
                    <a:pt x="118" y="408"/>
                    <a:pt x="113" y="406"/>
                    <a:pt x="109" y="403"/>
                  </a:cubicBezTo>
                  <a:cubicBezTo>
                    <a:pt x="105" y="410"/>
                    <a:pt x="105" y="410"/>
                    <a:pt x="105" y="410"/>
                  </a:cubicBezTo>
                  <a:close/>
                  <a:moveTo>
                    <a:pt x="86" y="397"/>
                  </a:moveTo>
                  <a:cubicBezTo>
                    <a:pt x="90" y="400"/>
                    <a:pt x="94" y="403"/>
                    <a:pt x="99" y="406"/>
                  </a:cubicBezTo>
                  <a:cubicBezTo>
                    <a:pt x="103" y="399"/>
                    <a:pt x="103" y="399"/>
                    <a:pt x="103" y="399"/>
                  </a:cubicBezTo>
                  <a:cubicBezTo>
                    <a:pt x="99" y="397"/>
                    <a:pt x="95" y="394"/>
                    <a:pt x="91" y="391"/>
                  </a:cubicBezTo>
                  <a:cubicBezTo>
                    <a:pt x="86" y="397"/>
                    <a:pt x="86" y="397"/>
                    <a:pt x="86" y="397"/>
                  </a:cubicBezTo>
                  <a:close/>
                  <a:moveTo>
                    <a:pt x="68" y="382"/>
                  </a:moveTo>
                  <a:cubicBezTo>
                    <a:pt x="72" y="386"/>
                    <a:pt x="76" y="389"/>
                    <a:pt x="80" y="392"/>
                  </a:cubicBezTo>
                  <a:cubicBezTo>
                    <a:pt x="85" y="386"/>
                    <a:pt x="85" y="386"/>
                    <a:pt x="85" y="386"/>
                  </a:cubicBezTo>
                  <a:cubicBezTo>
                    <a:pt x="81" y="383"/>
                    <a:pt x="77" y="380"/>
                    <a:pt x="73" y="376"/>
                  </a:cubicBezTo>
                  <a:cubicBezTo>
                    <a:pt x="68" y="382"/>
                    <a:pt x="68" y="382"/>
                    <a:pt x="68" y="382"/>
                  </a:cubicBezTo>
                  <a:close/>
                  <a:moveTo>
                    <a:pt x="52" y="365"/>
                  </a:moveTo>
                  <a:cubicBezTo>
                    <a:pt x="55" y="369"/>
                    <a:pt x="59" y="373"/>
                    <a:pt x="63" y="377"/>
                  </a:cubicBezTo>
                  <a:cubicBezTo>
                    <a:pt x="68" y="371"/>
                    <a:pt x="68" y="371"/>
                    <a:pt x="68" y="371"/>
                  </a:cubicBezTo>
                  <a:cubicBezTo>
                    <a:pt x="65" y="368"/>
                    <a:pt x="61" y="364"/>
                    <a:pt x="58" y="360"/>
                  </a:cubicBezTo>
                  <a:cubicBezTo>
                    <a:pt x="52" y="365"/>
                    <a:pt x="52" y="365"/>
                    <a:pt x="52" y="365"/>
                  </a:cubicBezTo>
                  <a:close/>
                  <a:moveTo>
                    <a:pt x="38" y="347"/>
                  </a:moveTo>
                  <a:cubicBezTo>
                    <a:pt x="41" y="351"/>
                    <a:pt x="44" y="355"/>
                    <a:pt x="47" y="359"/>
                  </a:cubicBezTo>
                  <a:cubicBezTo>
                    <a:pt x="53" y="355"/>
                    <a:pt x="53" y="355"/>
                    <a:pt x="53" y="355"/>
                  </a:cubicBezTo>
                  <a:cubicBezTo>
                    <a:pt x="50" y="351"/>
                    <a:pt x="47" y="347"/>
                    <a:pt x="44" y="343"/>
                  </a:cubicBezTo>
                  <a:cubicBezTo>
                    <a:pt x="38" y="347"/>
                    <a:pt x="38" y="347"/>
                    <a:pt x="38" y="347"/>
                  </a:cubicBezTo>
                  <a:close/>
                  <a:moveTo>
                    <a:pt x="26" y="327"/>
                  </a:moveTo>
                  <a:cubicBezTo>
                    <a:pt x="28" y="332"/>
                    <a:pt x="31" y="336"/>
                    <a:pt x="34" y="340"/>
                  </a:cubicBezTo>
                  <a:cubicBezTo>
                    <a:pt x="40" y="336"/>
                    <a:pt x="40" y="336"/>
                    <a:pt x="40" y="336"/>
                  </a:cubicBezTo>
                  <a:cubicBezTo>
                    <a:pt x="37" y="332"/>
                    <a:pt x="35" y="328"/>
                    <a:pt x="33" y="323"/>
                  </a:cubicBezTo>
                  <a:cubicBezTo>
                    <a:pt x="26" y="327"/>
                    <a:pt x="26" y="327"/>
                    <a:pt x="26" y="327"/>
                  </a:cubicBezTo>
                  <a:close/>
                  <a:moveTo>
                    <a:pt x="16" y="306"/>
                  </a:moveTo>
                  <a:cubicBezTo>
                    <a:pt x="18" y="311"/>
                    <a:pt x="20" y="316"/>
                    <a:pt x="22" y="320"/>
                  </a:cubicBezTo>
                  <a:cubicBezTo>
                    <a:pt x="29" y="317"/>
                    <a:pt x="29" y="317"/>
                    <a:pt x="29" y="317"/>
                  </a:cubicBezTo>
                  <a:cubicBezTo>
                    <a:pt x="27" y="312"/>
                    <a:pt x="25" y="308"/>
                    <a:pt x="23" y="303"/>
                  </a:cubicBezTo>
                  <a:lnTo>
                    <a:pt x="16" y="306"/>
                  </a:lnTo>
                  <a:close/>
                  <a:moveTo>
                    <a:pt x="8" y="284"/>
                  </a:moveTo>
                  <a:cubicBezTo>
                    <a:pt x="10" y="289"/>
                    <a:pt x="11" y="294"/>
                    <a:pt x="13" y="299"/>
                  </a:cubicBezTo>
                  <a:cubicBezTo>
                    <a:pt x="20" y="296"/>
                    <a:pt x="20" y="296"/>
                    <a:pt x="20" y="296"/>
                  </a:cubicBezTo>
                  <a:cubicBezTo>
                    <a:pt x="19" y="292"/>
                    <a:pt x="17" y="287"/>
                    <a:pt x="16" y="282"/>
                  </a:cubicBezTo>
                  <a:lnTo>
                    <a:pt x="8" y="284"/>
                  </a:lnTo>
                  <a:close/>
                  <a:moveTo>
                    <a:pt x="3" y="261"/>
                  </a:moveTo>
                  <a:cubicBezTo>
                    <a:pt x="4" y="267"/>
                    <a:pt x="5" y="272"/>
                    <a:pt x="6" y="277"/>
                  </a:cubicBezTo>
                  <a:cubicBezTo>
                    <a:pt x="14" y="275"/>
                    <a:pt x="14" y="275"/>
                    <a:pt x="14" y="275"/>
                  </a:cubicBezTo>
                  <a:cubicBezTo>
                    <a:pt x="13" y="270"/>
                    <a:pt x="12" y="265"/>
                    <a:pt x="11" y="260"/>
                  </a:cubicBezTo>
                  <a:cubicBezTo>
                    <a:pt x="3" y="261"/>
                    <a:pt x="3" y="261"/>
                    <a:pt x="3" y="261"/>
                  </a:cubicBezTo>
                  <a:close/>
                  <a:moveTo>
                    <a:pt x="0" y="238"/>
                  </a:moveTo>
                  <a:cubicBezTo>
                    <a:pt x="1" y="244"/>
                    <a:pt x="1" y="249"/>
                    <a:pt x="2" y="254"/>
                  </a:cubicBezTo>
                  <a:cubicBezTo>
                    <a:pt x="10" y="253"/>
                    <a:pt x="10" y="253"/>
                    <a:pt x="10" y="253"/>
                  </a:cubicBezTo>
                  <a:cubicBezTo>
                    <a:pt x="9" y="248"/>
                    <a:pt x="9" y="243"/>
                    <a:pt x="8" y="238"/>
                  </a:cubicBezTo>
                  <a:cubicBezTo>
                    <a:pt x="0" y="238"/>
                    <a:pt x="0" y="238"/>
                    <a:pt x="0" y="238"/>
                  </a:cubicBezTo>
                  <a:close/>
                  <a:moveTo>
                    <a:pt x="0" y="215"/>
                  </a:moveTo>
                  <a:cubicBezTo>
                    <a:pt x="0" y="226"/>
                    <a:pt x="0" y="226"/>
                    <a:pt x="0" y="226"/>
                  </a:cubicBezTo>
                  <a:cubicBezTo>
                    <a:pt x="0" y="228"/>
                    <a:pt x="0" y="229"/>
                    <a:pt x="0" y="231"/>
                  </a:cubicBezTo>
                  <a:cubicBezTo>
                    <a:pt x="8" y="230"/>
                    <a:pt x="8" y="230"/>
                    <a:pt x="8" y="230"/>
                  </a:cubicBezTo>
                  <a:cubicBezTo>
                    <a:pt x="8" y="229"/>
                    <a:pt x="8" y="227"/>
                    <a:pt x="8" y="226"/>
                  </a:cubicBezTo>
                  <a:cubicBezTo>
                    <a:pt x="8" y="215"/>
                    <a:pt x="8" y="215"/>
                    <a:pt x="8" y="215"/>
                  </a:cubicBezTo>
                  <a:cubicBezTo>
                    <a:pt x="0" y="215"/>
                    <a:pt x="0" y="215"/>
                    <a:pt x="0" y="215"/>
                  </a:cubicBezTo>
                  <a:close/>
                  <a:moveTo>
                    <a:pt x="1" y="192"/>
                  </a:moveTo>
                  <a:cubicBezTo>
                    <a:pt x="1" y="197"/>
                    <a:pt x="0" y="202"/>
                    <a:pt x="0" y="208"/>
                  </a:cubicBezTo>
                  <a:cubicBezTo>
                    <a:pt x="8" y="208"/>
                    <a:pt x="8" y="208"/>
                    <a:pt x="8" y="208"/>
                  </a:cubicBezTo>
                  <a:cubicBezTo>
                    <a:pt x="8" y="203"/>
                    <a:pt x="8" y="198"/>
                    <a:pt x="9" y="193"/>
                  </a:cubicBezTo>
                  <a:cubicBezTo>
                    <a:pt x="1" y="192"/>
                    <a:pt x="1" y="192"/>
                    <a:pt x="1" y="192"/>
                  </a:cubicBezTo>
                  <a:close/>
                  <a:moveTo>
                    <a:pt x="5" y="169"/>
                  </a:moveTo>
                  <a:cubicBezTo>
                    <a:pt x="4" y="174"/>
                    <a:pt x="3" y="179"/>
                    <a:pt x="2" y="184"/>
                  </a:cubicBezTo>
                  <a:cubicBezTo>
                    <a:pt x="10" y="186"/>
                    <a:pt x="10" y="186"/>
                    <a:pt x="10" y="186"/>
                  </a:cubicBezTo>
                  <a:cubicBezTo>
                    <a:pt x="11" y="181"/>
                    <a:pt x="11" y="176"/>
                    <a:pt x="13" y="171"/>
                  </a:cubicBezTo>
                  <a:cubicBezTo>
                    <a:pt x="5" y="169"/>
                    <a:pt x="5" y="169"/>
                    <a:pt x="5" y="169"/>
                  </a:cubicBezTo>
                  <a:close/>
                  <a:moveTo>
                    <a:pt x="11" y="147"/>
                  </a:moveTo>
                  <a:cubicBezTo>
                    <a:pt x="9" y="152"/>
                    <a:pt x="8" y="157"/>
                    <a:pt x="7" y="162"/>
                  </a:cubicBezTo>
                  <a:cubicBezTo>
                    <a:pt x="14" y="164"/>
                    <a:pt x="14" y="164"/>
                    <a:pt x="14" y="164"/>
                  </a:cubicBezTo>
                  <a:cubicBezTo>
                    <a:pt x="15" y="159"/>
                    <a:pt x="17" y="154"/>
                    <a:pt x="18" y="149"/>
                  </a:cubicBezTo>
                  <a:cubicBezTo>
                    <a:pt x="11" y="147"/>
                    <a:pt x="11" y="147"/>
                    <a:pt x="11" y="147"/>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6" name="Freeform 75"/>
            <p:cNvSpPr>
              <a:spLocks/>
            </p:cNvSpPr>
            <p:nvPr/>
          </p:nvSpPr>
          <p:spPr bwMode="auto">
            <a:xfrm>
              <a:off x="4738688" y="3376613"/>
              <a:ext cx="450850" cy="492125"/>
            </a:xfrm>
            <a:custGeom>
              <a:avLst/>
              <a:gdLst>
                <a:gd name="T0" fmla="*/ 267 w 284"/>
                <a:gd name="T1" fmla="*/ 59 h 310"/>
                <a:gd name="T2" fmla="*/ 225 w 284"/>
                <a:gd name="T3" fmla="*/ 16 h 310"/>
                <a:gd name="T4" fmla="*/ 208 w 284"/>
                <a:gd name="T5" fmla="*/ 0 h 310"/>
                <a:gd name="T6" fmla="*/ 206 w 284"/>
                <a:gd name="T7" fmla="*/ 0 h 310"/>
                <a:gd name="T8" fmla="*/ 0 w 284"/>
                <a:gd name="T9" fmla="*/ 0 h 310"/>
                <a:gd name="T10" fmla="*/ 0 w 284"/>
                <a:gd name="T11" fmla="*/ 310 h 310"/>
                <a:gd name="T12" fmla="*/ 284 w 284"/>
                <a:gd name="T13" fmla="*/ 310 h 310"/>
                <a:gd name="T14" fmla="*/ 284 w 284"/>
                <a:gd name="T15" fmla="*/ 78 h 310"/>
                <a:gd name="T16" fmla="*/ 284 w 284"/>
                <a:gd name="T17" fmla="*/ 76 h 310"/>
                <a:gd name="T18" fmla="*/ 267 w 284"/>
                <a:gd name="T19" fmla="*/ 59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4" h="310">
                  <a:moveTo>
                    <a:pt x="267" y="59"/>
                  </a:moveTo>
                  <a:lnTo>
                    <a:pt x="225" y="16"/>
                  </a:lnTo>
                  <a:lnTo>
                    <a:pt x="208" y="0"/>
                  </a:lnTo>
                  <a:lnTo>
                    <a:pt x="206" y="0"/>
                  </a:lnTo>
                  <a:lnTo>
                    <a:pt x="0" y="0"/>
                  </a:lnTo>
                  <a:lnTo>
                    <a:pt x="0" y="310"/>
                  </a:lnTo>
                  <a:lnTo>
                    <a:pt x="284" y="310"/>
                  </a:lnTo>
                  <a:lnTo>
                    <a:pt x="284" y="78"/>
                  </a:lnTo>
                  <a:lnTo>
                    <a:pt x="284" y="76"/>
                  </a:lnTo>
                  <a:lnTo>
                    <a:pt x="267" y="59"/>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7" name="Freeform 76"/>
            <p:cNvSpPr>
              <a:spLocks/>
            </p:cNvSpPr>
            <p:nvPr/>
          </p:nvSpPr>
          <p:spPr bwMode="auto">
            <a:xfrm>
              <a:off x="4738688" y="3376613"/>
              <a:ext cx="450850" cy="492125"/>
            </a:xfrm>
            <a:custGeom>
              <a:avLst/>
              <a:gdLst>
                <a:gd name="T0" fmla="*/ 267 w 284"/>
                <a:gd name="T1" fmla="*/ 59 h 310"/>
                <a:gd name="T2" fmla="*/ 225 w 284"/>
                <a:gd name="T3" fmla="*/ 16 h 310"/>
                <a:gd name="T4" fmla="*/ 208 w 284"/>
                <a:gd name="T5" fmla="*/ 0 h 310"/>
                <a:gd name="T6" fmla="*/ 206 w 284"/>
                <a:gd name="T7" fmla="*/ 0 h 310"/>
                <a:gd name="T8" fmla="*/ 0 w 284"/>
                <a:gd name="T9" fmla="*/ 0 h 310"/>
                <a:gd name="T10" fmla="*/ 0 w 284"/>
                <a:gd name="T11" fmla="*/ 310 h 310"/>
                <a:gd name="T12" fmla="*/ 284 w 284"/>
                <a:gd name="T13" fmla="*/ 310 h 310"/>
                <a:gd name="T14" fmla="*/ 284 w 284"/>
                <a:gd name="T15" fmla="*/ 78 h 310"/>
                <a:gd name="T16" fmla="*/ 284 w 284"/>
                <a:gd name="T17" fmla="*/ 76 h 310"/>
                <a:gd name="T18" fmla="*/ 267 w 284"/>
                <a:gd name="T19" fmla="*/ 59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4" h="310">
                  <a:moveTo>
                    <a:pt x="267" y="59"/>
                  </a:moveTo>
                  <a:lnTo>
                    <a:pt x="225" y="16"/>
                  </a:lnTo>
                  <a:lnTo>
                    <a:pt x="208" y="0"/>
                  </a:lnTo>
                  <a:lnTo>
                    <a:pt x="206" y="0"/>
                  </a:lnTo>
                  <a:lnTo>
                    <a:pt x="0" y="0"/>
                  </a:lnTo>
                  <a:lnTo>
                    <a:pt x="0" y="310"/>
                  </a:lnTo>
                  <a:lnTo>
                    <a:pt x="284" y="310"/>
                  </a:lnTo>
                  <a:lnTo>
                    <a:pt x="284" y="78"/>
                  </a:lnTo>
                  <a:lnTo>
                    <a:pt x="284" y="76"/>
                  </a:lnTo>
                  <a:lnTo>
                    <a:pt x="267" y="5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8" name="Freeform 77"/>
            <p:cNvSpPr>
              <a:spLocks/>
            </p:cNvSpPr>
            <p:nvPr/>
          </p:nvSpPr>
          <p:spPr bwMode="auto">
            <a:xfrm>
              <a:off x="4765675" y="3402013"/>
              <a:ext cx="396875" cy="441325"/>
            </a:xfrm>
            <a:custGeom>
              <a:avLst/>
              <a:gdLst>
                <a:gd name="T0" fmla="*/ 189 w 250"/>
                <a:gd name="T1" fmla="*/ 0 h 278"/>
                <a:gd name="T2" fmla="*/ 0 w 250"/>
                <a:gd name="T3" fmla="*/ 0 h 278"/>
                <a:gd name="T4" fmla="*/ 0 w 250"/>
                <a:gd name="T5" fmla="*/ 278 h 278"/>
                <a:gd name="T6" fmla="*/ 250 w 250"/>
                <a:gd name="T7" fmla="*/ 278 h 278"/>
                <a:gd name="T8" fmla="*/ 250 w 250"/>
                <a:gd name="T9" fmla="*/ 62 h 278"/>
                <a:gd name="T10" fmla="*/ 189 w 250"/>
                <a:gd name="T11" fmla="*/ 62 h 278"/>
                <a:gd name="T12" fmla="*/ 189 w 250"/>
                <a:gd name="T13" fmla="*/ 0 h 278"/>
              </a:gdLst>
              <a:ahLst/>
              <a:cxnLst>
                <a:cxn ang="0">
                  <a:pos x="T0" y="T1"/>
                </a:cxn>
                <a:cxn ang="0">
                  <a:pos x="T2" y="T3"/>
                </a:cxn>
                <a:cxn ang="0">
                  <a:pos x="T4" y="T5"/>
                </a:cxn>
                <a:cxn ang="0">
                  <a:pos x="T6" y="T7"/>
                </a:cxn>
                <a:cxn ang="0">
                  <a:pos x="T8" y="T9"/>
                </a:cxn>
                <a:cxn ang="0">
                  <a:pos x="T10" y="T11"/>
                </a:cxn>
                <a:cxn ang="0">
                  <a:pos x="T12" y="T13"/>
                </a:cxn>
              </a:cxnLst>
              <a:rect l="0" t="0" r="r" b="b"/>
              <a:pathLst>
                <a:path w="250" h="278">
                  <a:moveTo>
                    <a:pt x="189" y="0"/>
                  </a:moveTo>
                  <a:lnTo>
                    <a:pt x="0" y="0"/>
                  </a:lnTo>
                  <a:lnTo>
                    <a:pt x="0" y="278"/>
                  </a:lnTo>
                  <a:lnTo>
                    <a:pt x="250" y="278"/>
                  </a:lnTo>
                  <a:lnTo>
                    <a:pt x="250" y="62"/>
                  </a:lnTo>
                  <a:lnTo>
                    <a:pt x="189" y="62"/>
                  </a:lnTo>
                  <a:lnTo>
                    <a:pt x="189" y="0"/>
                  </a:lnTo>
                  <a:close/>
                </a:path>
              </a:pathLst>
            </a:custGeom>
            <a:solidFill>
              <a:srgbClr val="CCE3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9" name="Freeform 78"/>
            <p:cNvSpPr>
              <a:spLocks/>
            </p:cNvSpPr>
            <p:nvPr/>
          </p:nvSpPr>
          <p:spPr bwMode="auto">
            <a:xfrm>
              <a:off x="4765675" y="3402013"/>
              <a:ext cx="396875" cy="441325"/>
            </a:xfrm>
            <a:custGeom>
              <a:avLst/>
              <a:gdLst>
                <a:gd name="T0" fmla="*/ 189 w 250"/>
                <a:gd name="T1" fmla="*/ 0 h 278"/>
                <a:gd name="T2" fmla="*/ 0 w 250"/>
                <a:gd name="T3" fmla="*/ 0 h 278"/>
                <a:gd name="T4" fmla="*/ 0 w 250"/>
                <a:gd name="T5" fmla="*/ 278 h 278"/>
                <a:gd name="T6" fmla="*/ 250 w 250"/>
                <a:gd name="T7" fmla="*/ 278 h 278"/>
                <a:gd name="T8" fmla="*/ 250 w 250"/>
                <a:gd name="T9" fmla="*/ 62 h 278"/>
                <a:gd name="T10" fmla="*/ 189 w 250"/>
                <a:gd name="T11" fmla="*/ 62 h 278"/>
                <a:gd name="T12" fmla="*/ 189 w 250"/>
                <a:gd name="T13" fmla="*/ 0 h 278"/>
              </a:gdLst>
              <a:ahLst/>
              <a:cxnLst>
                <a:cxn ang="0">
                  <a:pos x="T0" y="T1"/>
                </a:cxn>
                <a:cxn ang="0">
                  <a:pos x="T2" y="T3"/>
                </a:cxn>
                <a:cxn ang="0">
                  <a:pos x="T4" y="T5"/>
                </a:cxn>
                <a:cxn ang="0">
                  <a:pos x="T6" y="T7"/>
                </a:cxn>
                <a:cxn ang="0">
                  <a:pos x="T8" y="T9"/>
                </a:cxn>
                <a:cxn ang="0">
                  <a:pos x="T10" y="T11"/>
                </a:cxn>
                <a:cxn ang="0">
                  <a:pos x="T12" y="T13"/>
                </a:cxn>
              </a:cxnLst>
              <a:rect l="0" t="0" r="r" b="b"/>
              <a:pathLst>
                <a:path w="250" h="278">
                  <a:moveTo>
                    <a:pt x="189" y="0"/>
                  </a:moveTo>
                  <a:lnTo>
                    <a:pt x="0" y="0"/>
                  </a:lnTo>
                  <a:lnTo>
                    <a:pt x="0" y="278"/>
                  </a:lnTo>
                  <a:lnTo>
                    <a:pt x="250" y="278"/>
                  </a:lnTo>
                  <a:lnTo>
                    <a:pt x="250" y="62"/>
                  </a:lnTo>
                  <a:lnTo>
                    <a:pt x="189" y="62"/>
                  </a:lnTo>
                  <a:lnTo>
                    <a:pt x="18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0" name="Rectangle 79"/>
            <p:cNvSpPr>
              <a:spLocks noChangeArrowheads="1"/>
            </p:cNvSpPr>
            <p:nvPr/>
          </p:nvSpPr>
          <p:spPr bwMode="auto">
            <a:xfrm>
              <a:off x="4821238" y="3549650"/>
              <a:ext cx="382588"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1" i="0" u="none" strike="noStrike" kern="0" cap="none" spc="0" normalizeH="0" baseline="0" noProof="0">
                  <a:ln>
                    <a:noFill/>
                  </a:ln>
                  <a:solidFill>
                    <a:srgbClr val="0072C6"/>
                  </a:solidFill>
                  <a:effectLst/>
                  <a:uLnTx/>
                  <a:uFillTx/>
                  <a:latin typeface="Segoe UI Black" panose="020B0A02040204020203" pitchFamily="34" charset="0"/>
                  <a:ea typeface="+mn-ea"/>
                  <a:cs typeface="+mn-cs"/>
                </a:rPr>
                <a:t>CSV</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grpSp>
      <p:grpSp>
        <p:nvGrpSpPr>
          <p:cNvPr id="92" name="Group 91"/>
          <p:cNvGrpSpPr/>
          <p:nvPr/>
        </p:nvGrpSpPr>
        <p:grpSpPr>
          <a:xfrm>
            <a:off x="7983538" y="2759075"/>
            <a:ext cx="2176462" cy="2239963"/>
            <a:chOff x="7983538" y="2759075"/>
            <a:chExt cx="2176462" cy="2239963"/>
          </a:xfrm>
        </p:grpSpPr>
        <p:sp>
          <p:nvSpPr>
            <p:cNvPr id="8" name="Freeform 7"/>
            <p:cNvSpPr>
              <a:spLocks noEditPoints="1"/>
            </p:cNvSpPr>
            <p:nvPr/>
          </p:nvSpPr>
          <p:spPr bwMode="auto">
            <a:xfrm>
              <a:off x="8509000" y="2759075"/>
              <a:ext cx="1651000" cy="1655763"/>
            </a:xfrm>
            <a:custGeom>
              <a:avLst/>
              <a:gdLst>
                <a:gd name="T0" fmla="*/ 392 w 440"/>
                <a:gd name="T1" fmla="*/ 429 h 440"/>
                <a:gd name="T2" fmla="*/ 399 w 440"/>
                <a:gd name="T3" fmla="*/ 426 h 440"/>
                <a:gd name="T4" fmla="*/ 423 w 440"/>
                <a:gd name="T5" fmla="*/ 419 h 440"/>
                <a:gd name="T6" fmla="*/ 440 w 440"/>
                <a:gd name="T7" fmla="*/ 381 h 440"/>
                <a:gd name="T8" fmla="*/ 432 w 440"/>
                <a:gd name="T9" fmla="*/ 357 h 440"/>
                <a:gd name="T10" fmla="*/ 432 w 440"/>
                <a:gd name="T11" fmla="*/ 310 h 440"/>
                <a:gd name="T12" fmla="*/ 432 w 440"/>
                <a:gd name="T13" fmla="*/ 302 h 440"/>
                <a:gd name="T14" fmla="*/ 440 w 440"/>
                <a:gd name="T15" fmla="*/ 279 h 440"/>
                <a:gd name="T16" fmla="*/ 440 w 440"/>
                <a:gd name="T17" fmla="*/ 239 h 440"/>
                <a:gd name="T18" fmla="*/ 432 w 440"/>
                <a:gd name="T19" fmla="*/ 216 h 440"/>
                <a:gd name="T20" fmla="*/ 432 w 440"/>
                <a:gd name="T21" fmla="*/ 169 h 440"/>
                <a:gd name="T22" fmla="*/ 432 w 440"/>
                <a:gd name="T23" fmla="*/ 161 h 440"/>
                <a:gd name="T24" fmla="*/ 440 w 440"/>
                <a:gd name="T25" fmla="*/ 137 h 440"/>
                <a:gd name="T26" fmla="*/ 440 w 440"/>
                <a:gd name="T27" fmla="*/ 98 h 440"/>
                <a:gd name="T28" fmla="*/ 432 w 440"/>
                <a:gd name="T29" fmla="*/ 75 h 440"/>
                <a:gd name="T30" fmla="*/ 438 w 440"/>
                <a:gd name="T31" fmla="*/ 50 h 440"/>
                <a:gd name="T32" fmla="*/ 421 w 440"/>
                <a:gd name="T33" fmla="*/ 32 h 440"/>
                <a:gd name="T34" fmla="*/ 385 w 440"/>
                <a:gd name="T35" fmla="*/ 9 h 440"/>
                <a:gd name="T36" fmla="*/ 374 w 440"/>
                <a:gd name="T37" fmla="*/ 8 h 440"/>
                <a:gd name="T38" fmla="*/ 339 w 440"/>
                <a:gd name="T39" fmla="*/ 8 h 440"/>
                <a:gd name="T40" fmla="*/ 331 w 440"/>
                <a:gd name="T41" fmla="*/ 8 h 440"/>
                <a:gd name="T42" fmla="*/ 307 w 440"/>
                <a:gd name="T43" fmla="*/ 0 h 440"/>
                <a:gd name="T44" fmla="*/ 268 w 440"/>
                <a:gd name="T45" fmla="*/ 0 h 440"/>
                <a:gd name="T46" fmla="*/ 244 w 440"/>
                <a:gd name="T47" fmla="*/ 8 h 440"/>
                <a:gd name="T48" fmla="*/ 197 w 440"/>
                <a:gd name="T49" fmla="*/ 8 h 440"/>
                <a:gd name="T50" fmla="*/ 189 w 440"/>
                <a:gd name="T51" fmla="*/ 8 h 440"/>
                <a:gd name="T52" fmla="*/ 166 w 440"/>
                <a:gd name="T53" fmla="*/ 0 h 440"/>
                <a:gd name="T54" fmla="*/ 127 w 440"/>
                <a:gd name="T55" fmla="*/ 0 h 440"/>
                <a:gd name="T56" fmla="*/ 103 w 440"/>
                <a:gd name="T57" fmla="*/ 8 h 440"/>
                <a:gd name="T58" fmla="*/ 57 w 440"/>
                <a:gd name="T59" fmla="*/ 9 h 440"/>
                <a:gd name="T60" fmla="*/ 57 w 440"/>
                <a:gd name="T61" fmla="*/ 9 h 440"/>
                <a:gd name="T62" fmla="*/ 20 w 440"/>
                <a:gd name="T63" fmla="*/ 31 h 440"/>
                <a:gd name="T64" fmla="*/ 16 w 440"/>
                <a:gd name="T65" fmla="*/ 37 h 440"/>
                <a:gd name="T66" fmla="*/ 9 w 440"/>
                <a:gd name="T67" fmla="*/ 58 h 440"/>
                <a:gd name="T68" fmla="*/ 8 w 440"/>
                <a:gd name="T69" fmla="*/ 81 h 440"/>
                <a:gd name="T70" fmla="*/ 0 w 440"/>
                <a:gd name="T71" fmla="*/ 104 h 440"/>
                <a:gd name="T72" fmla="*/ 0 w 440"/>
                <a:gd name="T73" fmla="*/ 143 h 440"/>
                <a:gd name="T74" fmla="*/ 8 w 440"/>
                <a:gd name="T75" fmla="*/ 167 h 440"/>
                <a:gd name="T76" fmla="*/ 8 w 440"/>
                <a:gd name="T77" fmla="*/ 214 h 440"/>
                <a:gd name="T78" fmla="*/ 8 w 440"/>
                <a:gd name="T79" fmla="*/ 222 h 440"/>
                <a:gd name="T80" fmla="*/ 0 w 440"/>
                <a:gd name="T81" fmla="*/ 246 h 440"/>
                <a:gd name="T82" fmla="*/ 0 w 440"/>
                <a:gd name="T83" fmla="*/ 285 h 440"/>
                <a:gd name="T84" fmla="*/ 8 w 440"/>
                <a:gd name="T85" fmla="*/ 308 h 440"/>
                <a:gd name="T86" fmla="*/ 8 w 440"/>
                <a:gd name="T87" fmla="*/ 355 h 440"/>
                <a:gd name="T88" fmla="*/ 8 w 440"/>
                <a:gd name="T89" fmla="*/ 374 h 440"/>
                <a:gd name="T90" fmla="*/ 14 w 440"/>
                <a:gd name="T91" fmla="*/ 400 h 440"/>
                <a:gd name="T92" fmla="*/ 18 w 440"/>
                <a:gd name="T93" fmla="*/ 406 h 440"/>
                <a:gd name="T94" fmla="*/ 29 w 440"/>
                <a:gd name="T95" fmla="*/ 428 h 440"/>
                <a:gd name="T96" fmla="*/ 51 w 440"/>
                <a:gd name="T97" fmla="*/ 438 h 440"/>
                <a:gd name="T98" fmla="*/ 76 w 440"/>
                <a:gd name="T99" fmla="*/ 440 h 440"/>
                <a:gd name="T100" fmla="*/ 115 w 440"/>
                <a:gd name="T101" fmla="*/ 440 h 440"/>
                <a:gd name="T102" fmla="*/ 138 w 440"/>
                <a:gd name="T103" fmla="*/ 432 h 440"/>
                <a:gd name="T104" fmla="*/ 186 w 440"/>
                <a:gd name="T105" fmla="*/ 432 h 440"/>
                <a:gd name="T106" fmla="*/ 193 w 440"/>
                <a:gd name="T107" fmla="*/ 432 h 440"/>
                <a:gd name="T108" fmla="*/ 217 w 440"/>
                <a:gd name="T109" fmla="*/ 440 h 440"/>
                <a:gd name="T110" fmla="*/ 256 w 440"/>
                <a:gd name="T111" fmla="*/ 440 h 440"/>
                <a:gd name="T112" fmla="*/ 280 w 440"/>
                <a:gd name="T113" fmla="*/ 432 h 440"/>
                <a:gd name="T114" fmla="*/ 327 w 440"/>
                <a:gd name="T115" fmla="*/ 432 h 440"/>
                <a:gd name="T116" fmla="*/ 335 w 440"/>
                <a:gd name="T117" fmla="*/ 432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40" h="440">
                  <a:moveTo>
                    <a:pt x="374" y="432"/>
                  </a:moveTo>
                  <a:cubicBezTo>
                    <a:pt x="358" y="432"/>
                    <a:pt x="358" y="432"/>
                    <a:pt x="358" y="432"/>
                  </a:cubicBezTo>
                  <a:cubicBezTo>
                    <a:pt x="358" y="440"/>
                    <a:pt x="358" y="440"/>
                    <a:pt x="358" y="440"/>
                  </a:cubicBezTo>
                  <a:cubicBezTo>
                    <a:pt x="374" y="440"/>
                    <a:pt x="374" y="440"/>
                    <a:pt x="374" y="440"/>
                  </a:cubicBezTo>
                  <a:lnTo>
                    <a:pt x="374" y="432"/>
                  </a:lnTo>
                  <a:close/>
                  <a:moveTo>
                    <a:pt x="392" y="429"/>
                  </a:moveTo>
                  <a:cubicBezTo>
                    <a:pt x="388" y="431"/>
                    <a:pt x="383" y="432"/>
                    <a:pt x="378" y="432"/>
                  </a:cubicBezTo>
                  <a:cubicBezTo>
                    <a:pt x="379" y="440"/>
                    <a:pt x="379" y="440"/>
                    <a:pt x="379" y="440"/>
                  </a:cubicBezTo>
                  <a:cubicBezTo>
                    <a:pt x="384" y="439"/>
                    <a:pt x="390" y="438"/>
                    <a:pt x="395" y="437"/>
                  </a:cubicBezTo>
                  <a:cubicBezTo>
                    <a:pt x="392" y="429"/>
                    <a:pt x="392" y="429"/>
                    <a:pt x="392" y="429"/>
                  </a:cubicBezTo>
                  <a:close/>
                  <a:moveTo>
                    <a:pt x="411" y="418"/>
                  </a:moveTo>
                  <a:cubicBezTo>
                    <a:pt x="408" y="421"/>
                    <a:pt x="404" y="424"/>
                    <a:pt x="399" y="426"/>
                  </a:cubicBezTo>
                  <a:cubicBezTo>
                    <a:pt x="403" y="433"/>
                    <a:pt x="403" y="433"/>
                    <a:pt x="403" y="433"/>
                  </a:cubicBezTo>
                  <a:cubicBezTo>
                    <a:pt x="408" y="431"/>
                    <a:pt x="412" y="428"/>
                    <a:pt x="417" y="424"/>
                  </a:cubicBezTo>
                  <a:lnTo>
                    <a:pt x="411" y="418"/>
                  </a:lnTo>
                  <a:close/>
                  <a:moveTo>
                    <a:pt x="425" y="401"/>
                  </a:moveTo>
                  <a:cubicBezTo>
                    <a:pt x="423" y="406"/>
                    <a:pt x="420" y="410"/>
                    <a:pt x="417" y="413"/>
                  </a:cubicBezTo>
                  <a:cubicBezTo>
                    <a:pt x="423" y="419"/>
                    <a:pt x="423" y="419"/>
                    <a:pt x="423" y="419"/>
                  </a:cubicBezTo>
                  <a:cubicBezTo>
                    <a:pt x="426" y="414"/>
                    <a:pt x="430" y="410"/>
                    <a:pt x="432" y="405"/>
                  </a:cubicBezTo>
                  <a:lnTo>
                    <a:pt x="425" y="401"/>
                  </a:lnTo>
                  <a:close/>
                  <a:moveTo>
                    <a:pt x="432" y="380"/>
                  </a:moveTo>
                  <a:cubicBezTo>
                    <a:pt x="431" y="385"/>
                    <a:pt x="430" y="390"/>
                    <a:pt x="428" y="394"/>
                  </a:cubicBezTo>
                  <a:cubicBezTo>
                    <a:pt x="436" y="397"/>
                    <a:pt x="436" y="397"/>
                    <a:pt x="436" y="397"/>
                  </a:cubicBezTo>
                  <a:cubicBezTo>
                    <a:pt x="438" y="392"/>
                    <a:pt x="439" y="387"/>
                    <a:pt x="440" y="381"/>
                  </a:cubicBezTo>
                  <a:cubicBezTo>
                    <a:pt x="432" y="380"/>
                    <a:pt x="432" y="380"/>
                    <a:pt x="432" y="380"/>
                  </a:cubicBezTo>
                  <a:close/>
                  <a:moveTo>
                    <a:pt x="432" y="357"/>
                  </a:moveTo>
                  <a:cubicBezTo>
                    <a:pt x="432" y="373"/>
                    <a:pt x="432" y="373"/>
                    <a:pt x="432" y="373"/>
                  </a:cubicBezTo>
                  <a:cubicBezTo>
                    <a:pt x="440" y="373"/>
                    <a:pt x="440" y="373"/>
                    <a:pt x="440" y="373"/>
                  </a:cubicBezTo>
                  <a:cubicBezTo>
                    <a:pt x="440" y="357"/>
                    <a:pt x="440" y="357"/>
                    <a:pt x="440" y="357"/>
                  </a:cubicBezTo>
                  <a:lnTo>
                    <a:pt x="432" y="357"/>
                  </a:lnTo>
                  <a:close/>
                  <a:moveTo>
                    <a:pt x="432" y="334"/>
                  </a:moveTo>
                  <a:cubicBezTo>
                    <a:pt x="432" y="349"/>
                    <a:pt x="432" y="349"/>
                    <a:pt x="432" y="349"/>
                  </a:cubicBezTo>
                  <a:cubicBezTo>
                    <a:pt x="440" y="349"/>
                    <a:pt x="440" y="349"/>
                    <a:pt x="440" y="349"/>
                  </a:cubicBezTo>
                  <a:cubicBezTo>
                    <a:pt x="440" y="334"/>
                    <a:pt x="440" y="334"/>
                    <a:pt x="440" y="334"/>
                  </a:cubicBezTo>
                  <a:lnTo>
                    <a:pt x="432" y="334"/>
                  </a:lnTo>
                  <a:close/>
                  <a:moveTo>
                    <a:pt x="432" y="310"/>
                  </a:moveTo>
                  <a:cubicBezTo>
                    <a:pt x="432" y="326"/>
                    <a:pt x="432" y="326"/>
                    <a:pt x="432" y="326"/>
                  </a:cubicBezTo>
                  <a:cubicBezTo>
                    <a:pt x="440" y="326"/>
                    <a:pt x="440" y="326"/>
                    <a:pt x="440" y="326"/>
                  </a:cubicBezTo>
                  <a:cubicBezTo>
                    <a:pt x="440" y="310"/>
                    <a:pt x="440" y="310"/>
                    <a:pt x="440" y="310"/>
                  </a:cubicBezTo>
                  <a:lnTo>
                    <a:pt x="432" y="310"/>
                  </a:lnTo>
                  <a:close/>
                  <a:moveTo>
                    <a:pt x="432" y="287"/>
                  </a:moveTo>
                  <a:cubicBezTo>
                    <a:pt x="432" y="302"/>
                    <a:pt x="432" y="302"/>
                    <a:pt x="432" y="302"/>
                  </a:cubicBezTo>
                  <a:cubicBezTo>
                    <a:pt x="440" y="302"/>
                    <a:pt x="440" y="302"/>
                    <a:pt x="440" y="302"/>
                  </a:cubicBezTo>
                  <a:cubicBezTo>
                    <a:pt x="440" y="287"/>
                    <a:pt x="440" y="287"/>
                    <a:pt x="440" y="287"/>
                  </a:cubicBezTo>
                  <a:lnTo>
                    <a:pt x="432" y="287"/>
                  </a:lnTo>
                  <a:close/>
                  <a:moveTo>
                    <a:pt x="432" y="263"/>
                  </a:moveTo>
                  <a:cubicBezTo>
                    <a:pt x="432" y="279"/>
                    <a:pt x="432" y="279"/>
                    <a:pt x="432" y="279"/>
                  </a:cubicBezTo>
                  <a:cubicBezTo>
                    <a:pt x="440" y="279"/>
                    <a:pt x="440" y="279"/>
                    <a:pt x="440" y="279"/>
                  </a:cubicBezTo>
                  <a:cubicBezTo>
                    <a:pt x="440" y="263"/>
                    <a:pt x="440" y="263"/>
                    <a:pt x="440" y="263"/>
                  </a:cubicBezTo>
                  <a:lnTo>
                    <a:pt x="432" y="263"/>
                  </a:lnTo>
                  <a:close/>
                  <a:moveTo>
                    <a:pt x="432" y="239"/>
                  </a:moveTo>
                  <a:cubicBezTo>
                    <a:pt x="432" y="255"/>
                    <a:pt x="432" y="255"/>
                    <a:pt x="432" y="255"/>
                  </a:cubicBezTo>
                  <a:cubicBezTo>
                    <a:pt x="440" y="255"/>
                    <a:pt x="440" y="255"/>
                    <a:pt x="440" y="255"/>
                  </a:cubicBezTo>
                  <a:cubicBezTo>
                    <a:pt x="440" y="239"/>
                    <a:pt x="440" y="239"/>
                    <a:pt x="440" y="239"/>
                  </a:cubicBezTo>
                  <a:lnTo>
                    <a:pt x="432" y="239"/>
                  </a:lnTo>
                  <a:close/>
                  <a:moveTo>
                    <a:pt x="432" y="216"/>
                  </a:moveTo>
                  <a:cubicBezTo>
                    <a:pt x="432" y="232"/>
                    <a:pt x="432" y="232"/>
                    <a:pt x="432" y="232"/>
                  </a:cubicBezTo>
                  <a:cubicBezTo>
                    <a:pt x="440" y="232"/>
                    <a:pt x="440" y="232"/>
                    <a:pt x="440" y="232"/>
                  </a:cubicBezTo>
                  <a:cubicBezTo>
                    <a:pt x="440" y="216"/>
                    <a:pt x="440" y="216"/>
                    <a:pt x="440" y="216"/>
                  </a:cubicBezTo>
                  <a:lnTo>
                    <a:pt x="432" y="216"/>
                  </a:lnTo>
                  <a:close/>
                  <a:moveTo>
                    <a:pt x="432" y="192"/>
                  </a:moveTo>
                  <a:cubicBezTo>
                    <a:pt x="432" y="208"/>
                    <a:pt x="432" y="208"/>
                    <a:pt x="432" y="208"/>
                  </a:cubicBezTo>
                  <a:cubicBezTo>
                    <a:pt x="440" y="208"/>
                    <a:pt x="440" y="208"/>
                    <a:pt x="440" y="208"/>
                  </a:cubicBezTo>
                  <a:cubicBezTo>
                    <a:pt x="440" y="192"/>
                    <a:pt x="440" y="192"/>
                    <a:pt x="440" y="192"/>
                  </a:cubicBezTo>
                  <a:lnTo>
                    <a:pt x="432" y="192"/>
                  </a:lnTo>
                  <a:close/>
                  <a:moveTo>
                    <a:pt x="432" y="169"/>
                  </a:moveTo>
                  <a:cubicBezTo>
                    <a:pt x="432" y="184"/>
                    <a:pt x="432" y="184"/>
                    <a:pt x="432" y="184"/>
                  </a:cubicBezTo>
                  <a:cubicBezTo>
                    <a:pt x="440" y="184"/>
                    <a:pt x="440" y="184"/>
                    <a:pt x="440" y="184"/>
                  </a:cubicBezTo>
                  <a:cubicBezTo>
                    <a:pt x="440" y="169"/>
                    <a:pt x="440" y="169"/>
                    <a:pt x="440" y="169"/>
                  </a:cubicBezTo>
                  <a:lnTo>
                    <a:pt x="432" y="169"/>
                  </a:lnTo>
                  <a:close/>
                  <a:moveTo>
                    <a:pt x="432" y="145"/>
                  </a:moveTo>
                  <a:cubicBezTo>
                    <a:pt x="432" y="161"/>
                    <a:pt x="432" y="161"/>
                    <a:pt x="432" y="161"/>
                  </a:cubicBezTo>
                  <a:cubicBezTo>
                    <a:pt x="440" y="161"/>
                    <a:pt x="440" y="161"/>
                    <a:pt x="440" y="161"/>
                  </a:cubicBezTo>
                  <a:cubicBezTo>
                    <a:pt x="440" y="145"/>
                    <a:pt x="440" y="145"/>
                    <a:pt x="440" y="145"/>
                  </a:cubicBezTo>
                  <a:lnTo>
                    <a:pt x="432" y="145"/>
                  </a:lnTo>
                  <a:close/>
                  <a:moveTo>
                    <a:pt x="432" y="122"/>
                  </a:moveTo>
                  <a:cubicBezTo>
                    <a:pt x="432" y="137"/>
                    <a:pt x="432" y="137"/>
                    <a:pt x="432" y="137"/>
                  </a:cubicBezTo>
                  <a:cubicBezTo>
                    <a:pt x="440" y="137"/>
                    <a:pt x="440" y="137"/>
                    <a:pt x="440" y="137"/>
                  </a:cubicBezTo>
                  <a:cubicBezTo>
                    <a:pt x="440" y="122"/>
                    <a:pt x="440" y="122"/>
                    <a:pt x="440" y="122"/>
                  </a:cubicBezTo>
                  <a:lnTo>
                    <a:pt x="432" y="122"/>
                  </a:lnTo>
                  <a:close/>
                  <a:moveTo>
                    <a:pt x="432" y="98"/>
                  </a:moveTo>
                  <a:cubicBezTo>
                    <a:pt x="432" y="114"/>
                    <a:pt x="432" y="114"/>
                    <a:pt x="432" y="114"/>
                  </a:cubicBezTo>
                  <a:cubicBezTo>
                    <a:pt x="440" y="114"/>
                    <a:pt x="440" y="114"/>
                    <a:pt x="440" y="114"/>
                  </a:cubicBezTo>
                  <a:cubicBezTo>
                    <a:pt x="440" y="98"/>
                    <a:pt x="440" y="98"/>
                    <a:pt x="440" y="98"/>
                  </a:cubicBezTo>
                  <a:lnTo>
                    <a:pt x="432" y="98"/>
                  </a:lnTo>
                  <a:close/>
                  <a:moveTo>
                    <a:pt x="432" y="75"/>
                  </a:moveTo>
                  <a:cubicBezTo>
                    <a:pt x="432" y="90"/>
                    <a:pt x="432" y="90"/>
                    <a:pt x="432" y="90"/>
                  </a:cubicBezTo>
                  <a:cubicBezTo>
                    <a:pt x="440" y="90"/>
                    <a:pt x="440" y="90"/>
                    <a:pt x="440" y="90"/>
                  </a:cubicBezTo>
                  <a:cubicBezTo>
                    <a:pt x="440" y="75"/>
                    <a:pt x="440" y="75"/>
                    <a:pt x="440" y="75"/>
                  </a:cubicBezTo>
                  <a:lnTo>
                    <a:pt x="432" y="75"/>
                  </a:lnTo>
                  <a:close/>
                  <a:moveTo>
                    <a:pt x="430" y="52"/>
                  </a:moveTo>
                  <a:cubicBezTo>
                    <a:pt x="431" y="57"/>
                    <a:pt x="432" y="61"/>
                    <a:pt x="432" y="66"/>
                  </a:cubicBezTo>
                  <a:cubicBezTo>
                    <a:pt x="432" y="67"/>
                    <a:pt x="432" y="67"/>
                    <a:pt x="432" y="67"/>
                  </a:cubicBezTo>
                  <a:cubicBezTo>
                    <a:pt x="440" y="67"/>
                    <a:pt x="440" y="67"/>
                    <a:pt x="440" y="67"/>
                  </a:cubicBezTo>
                  <a:cubicBezTo>
                    <a:pt x="440" y="66"/>
                    <a:pt x="440" y="66"/>
                    <a:pt x="440" y="66"/>
                  </a:cubicBezTo>
                  <a:cubicBezTo>
                    <a:pt x="440" y="61"/>
                    <a:pt x="439" y="55"/>
                    <a:pt x="438" y="50"/>
                  </a:cubicBezTo>
                  <a:cubicBezTo>
                    <a:pt x="430" y="52"/>
                    <a:pt x="430" y="52"/>
                    <a:pt x="430" y="52"/>
                  </a:cubicBezTo>
                  <a:close/>
                  <a:moveTo>
                    <a:pt x="421" y="32"/>
                  </a:moveTo>
                  <a:cubicBezTo>
                    <a:pt x="424" y="36"/>
                    <a:pt x="426" y="41"/>
                    <a:pt x="428" y="45"/>
                  </a:cubicBezTo>
                  <a:cubicBezTo>
                    <a:pt x="436" y="42"/>
                    <a:pt x="436" y="42"/>
                    <a:pt x="436" y="42"/>
                  </a:cubicBezTo>
                  <a:cubicBezTo>
                    <a:pt x="434" y="37"/>
                    <a:pt x="431" y="32"/>
                    <a:pt x="428" y="28"/>
                  </a:cubicBezTo>
                  <a:lnTo>
                    <a:pt x="421" y="32"/>
                  </a:lnTo>
                  <a:close/>
                  <a:moveTo>
                    <a:pt x="405" y="17"/>
                  </a:moveTo>
                  <a:cubicBezTo>
                    <a:pt x="409" y="20"/>
                    <a:pt x="413" y="23"/>
                    <a:pt x="416" y="27"/>
                  </a:cubicBezTo>
                  <a:cubicBezTo>
                    <a:pt x="422" y="21"/>
                    <a:pt x="422" y="21"/>
                    <a:pt x="422" y="21"/>
                  </a:cubicBezTo>
                  <a:cubicBezTo>
                    <a:pt x="419" y="17"/>
                    <a:pt x="414" y="13"/>
                    <a:pt x="410" y="10"/>
                  </a:cubicBezTo>
                  <a:lnTo>
                    <a:pt x="405" y="17"/>
                  </a:lnTo>
                  <a:close/>
                  <a:moveTo>
                    <a:pt x="385" y="9"/>
                  </a:moveTo>
                  <a:cubicBezTo>
                    <a:pt x="390" y="10"/>
                    <a:pt x="394" y="12"/>
                    <a:pt x="399" y="14"/>
                  </a:cubicBezTo>
                  <a:cubicBezTo>
                    <a:pt x="402" y="6"/>
                    <a:pt x="402" y="6"/>
                    <a:pt x="402" y="6"/>
                  </a:cubicBezTo>
                  <a:cubicBezTo>
                    <a:pt x="397" y="4"/>
                    <a:pt x="392" y="2"/>
                    <a:pt x="386" y="1"/>
                  </a:cubicBezTo>
                  <a:cubicBezTo>
                    <a:pt x="385" y="9"/>
                    <a:pt x="385" y="9"/>
                    <a:pt x="385" y="9"/>
                  </a:cubicBezTo>
                  <a:close/>
                  <a:moveTo>
                    <a:pt x="362" y="8"/>
                  </a:moveTo>
                  <a:cubicBezTo>
                    <a:pt x="374" y="8"/>
                    <a:pt x="374" y="8"/>
                    <a:pt x="374" y="8"/>
                  </a:cubicBezTo>
                  <a:cubicBezTo>
                    <a:pt x="375" y="8"/>
                    <a:pt x="376" y="8"/>
                    <a:pt x="378" y="8"/>
                  </a:cubicBezTo>
                  <a:cubicBezTo>
                    <a:pt x="378" y="0"/>
                    <a:pt x="378" y="0"/>
                    <a:pt x="378" y="0"/>
                  </a:cubicBezTo>
                  <a:cubicBezTo>
                    <a:pt x="377" y="0"/>
                    <a:pt x="375" y="0"/>
                    <a:pt x="374" y="0"/>
                  </a:cubicBezTo>
                  <a:cubicBezTo>
                    <a:pt x="362" y="0"/>
                    <a:pt x="362" y="0"/>
                    <a:pt x="362" y="0"/>
                  </a:cubicBezTo>
                  <a:cubicBezTo>
                    <a:pt x="362" y="8"/>
                    <a:pt x="362" y="8"/>
                    <a:pt x="362" y="8"/>
                  </a:cubicBezTo>
                  <a:close/>
                  <a:moveTo>
                    <a:pt x="339" y="8"/>
                  </a:moveTo>
                  <a:cubicBezTo>
                    <a:pt x="354" y="8"/>
                    <a:pt x="354" y="8"/>
                    <a:pt x="354" y="8"/>
                  </a:cubicBezTo>
                  <a:cubicBezTo>
                    <a:pt x="354" y="0"/>
                    <a:pt x="354" y="0"/>
                    <a:pt x="354" y="0"/>
                  </a:cubicBezTo>
                  <a:cubicBezTo>
                    <a:pt x="339" y="0"/>
                    <a:pt x="339" y="0"/>
                    <a:pt x="339" y="0"/>
                  </a:cubicBezTo>
                  <a:lnTo>
                    <a:pt x="339" y="8"/>
                  </a:lnTo>
                  <a:close/>
                  <a:moveTo>
                    <a:pt x="315" y="8"/>
                  </a:moveTo>
                  <a:cubicBezTo>
                    <a:pt x="331" y="8"/>
                    <a:pt x="331" y="8"/>
                    <a:pt x="331" y="8"/>
                  </a:cubicBezTo>
                  <a:cubicBezTo>
                    <a:pt x="331" y="0"/>
                    <a:pt x="331" y="0"/>
                    <a:pt x="331" y="0"/>
                  </a:cubicBezTo>
                  <a:cubicBezTo>
                    <a:pt x="315" y="0"/>
                    <a:pt x="315" y="0"/>
                    <a:pt x="315" y="0"/>
                  </a:cubicBezTo>
                  <a:lnTo>
                    <a:pt x="315" y="8"/>
                  </a:lnTo>
                  <a:close/>
                  <a:moveTo>
                    <a:pt x="292" y="8"/>
                  </a:moveTo>
                  <a:cubicBezTo>
                    <a:pt x="307" y="8"/>
                    <a:pt x="307" y="8"/>
                    <a:pt x="307" y="8"/>
                  </a:cubicBezTo>
                  <a:cubicBezTo>
                    <a:pt x="307" y="0"/>
                    <a:pt x="307" y="0"/>
                    <a:pt x="307" y="0"/>
                  </a:cubicBezTo>
                  <a:cubicBezTo>
                    <a:pt x="292" y="0"/>
                    <a:pt x="292" y="0"/>
                    <a:pt x="292" y="0"/>
                  </a:cubicBezTo>
                  <a:lnTo>
                    <a:pt x="292" y="8"/>
                  </a:lnTo>
                  <a:close/>
                  <a:moveTo>
                    <a:pt x="268" y="8"/>
                  </a:moveTo>
                  <a:cubicBezTo>
                    <a:pt x="284" y="8"/>
                    <a:pt x="284" y="8"/>
                    <a:pt x="284" y="8"/>
                  </a:cubicBezTo>
                  <a:cubicBezTo>
                    <a:pt x="284" y="0"/>
                    <a:pt x="284" y="0"/>
                    <a:pt x="284" y="0"/>
                  </a:cubicBezTo>
                  <a:cubicBezTo>
                    <a:pt x="268" y="0"/>
                    <a:pt x="268" y="0"/>
                    <a:pt x="268" y="0"/>
                  </a:cubicBezTo>
                  <a:lnTo>
                    <a:pt x="268" y="8"/>
                  </a:lnTo>
                  <a:close/>
                  <a:moveTo>
                    <a:pt x="244" y="8"/>
                  </a:moveTo>
                  <a:cubicBezTo>
                    <a:pt x="260" y="8"/>
                    <a:pt x="260" y="8"/>
                    <a:pt x="260" y="8"/>
                  </a:cubicBezTo>
                  <a:cubicBezTo>
                    <a:pt x="260" y="0"/>
                    <a:pt x="260" y="0"/>
                    <a:pt x="260" y="0"/>
                  </a:cubicBezTo>
                  <a:cubicBezTo>
                    <a:pt x="244" y="0"/>
                    <a:pt x="244" y="0"/>
                    <a:pt x="244" y="0"/>
                  </a:cubicBezTo>
                  <a:lnTo>
                    <a:pt x="244" y="8"/>
                  </a:lnTo>
                  <a:close/>
                  <a:moveTo>
                    <a:pt x="221" y="8"/>
                  </a:moveTo>
                  <a:cubicBezTo>
                    <a:pt x="237" y="8"/>
                    <a:pt x="237" y="8"/>
                    <a:pt x="237" y="8"/>
                  </a:cubicBezTo>
                  <a:cubicBezTo>
                    <a:pt x="237" y="0"/>
                    <a:pt x="237" y="0"/>
                    <a:pt x="237" y="0"/>
                  </a:cubicBezTo>
                  <a:cubicBezTo>
                    <a:pt x="221" y="0"/>
                    <a:pt x="221" y="0"/>
                    <a:pt x="221" y="0"/>
                  </a:cubicBezTo>
                  <a:lnTo>
                    <a:pt x="221" y="8"/>
                  </a:lnTo>
                  <a:close/>
                  <a:moveTo>
                    <a:pt x="197" y="8"/>
                  </a:moveTo>
                  <a:cubicBezTo>
                    <a:pt x="213" y="8"/>
                    <a:pt x="213" y="8"/>
                    <a:pt x="213" y="8"/>
                  </a:cubicBezTo>
                  <a:cubicBezTo>
                    <a:pt x="213" y="0"/>
                    <a:pt x="213" y="0"/>
                    <a:pt x="213" y="0"/>
                  </a:cubicBezTo>
                  <a:cubicBezTo>
                    <a:pt x="197" y="0"/>
                    <a:pt x="197" y="0"/>
                    <a:pt x="197" y="0"/>
                  </a:cubicBezTo>
                  <a:lnTo>
                    <a:pt x="197" y="8"/>
                  </a:lnTo>
                  <a:close/>
                  <a:moveTo>
                    <a:pt x="174" y="8"/>
                  </a:moveTo>
                  <a:cubicBezTo>
                    <a:pt x="189" y="8"/>
                    <a:pt x="189" y="8"/>
                    <a:pt x="189" y="8"/>
                  </a:cubicBezTo>
                  <a:cubicBezTo>
                    <a:pt x="189" y="0"/>
                    <a:pt x="189" y="0"/>
                    <a:pt x="189" y="0"/>
                  </a:cubicBezTo>
                  <a:cubicBezTo>
                    <a:pt x="174" y="0"/>
                    <a:pt x="174" y="0"/>
                    <a:pt x="174" y="0"/>
                  </a:cubicBezTo>
                  <a:lnTo>
                    <a:pt x="174" y="8"/>
                  </a:lnTo>
                  <a:close/>
                  <a:moveTo>
                    <a:pt x="150" y="8"/>
                  </a:moveTo>
                  <a:cubicBezTo>
                    <a:pt x="166" y="8"/>
                    <a:pt x="166" y="8"/>
                    <a:pt x="166" y="8"/>
                  </a:cubicBezTo>
                  <a:cubicBezTo>
                    <a:pt x="166" y="0"/>
                    <a:pt x="166" y="0"/>
                    <a:pt x="166" y="0"/>
                  </a:cubicBezTo>
                  <a:cubicBezTo>
                    <a:pt x="150" y="0"/>
                    <a:pt x="150" y="0"/>
                    <a:pt x="150" y="0"/>
                  </a:cubicBezTo>
                  <a:lnTo>
                    <a:pt x="150" y="8"/>
                  </a:lnTo>
                  <a:close/>
                  <a:moveTo>
                    <a:pt x="127" y="8"/>
                  </a:moveTo>
                  <a:cubicBezTo>
                    <a:pt x="142" y="8"/>
                    <a:pt x="142" y="8"/>
                    <a:pt x="142" y="8"/>
                  </a:cubicBezTo>
                  <a:cubicBezTo>
                    <a:pt x="142" y="0"/>
                    <a:pt x="142" y="0"/>
                    <a:pt x="142" y="0"/>
                  </a:cubicBezTo>
                  <a:cubicBezTo>
                    <a:pt x="127" y="0"/>
                    <a:pt x="127" y="0"/>
                    <a:pt x="127" y="0"/>
                  </a:cubicBezTo>
                  <a:lnTo>
                    <a:pt x="127" y="8"/>
                  </a:lnTo>
                  <a:close/>
                  <a:moveTo>
                    <a:pt x="103" y="8"/>
                  </a:moveTo>
                  <a:cubicBezTo>
                    <a:pt x="119" y="8"/>
                    <a:pt x="119" y="8"/>
                    <a:pt x="119" y="8"/>
                  </a:cubicBezTo>
                  <a:cubicBezTo>
                    <a:pt x="119" y="0"/>
                    <a:pt x="119" y="0"/>
                    <a:pt x="119" y="0"/>
                  </a:cubicBezTo>
                  <a:cubicBezTo>
                    <a:pt x="103" y="0"/>
                    <a:pt x="103" y="0"/>
                    <a:pt x="103" y="0"/>
                  </a:cubicBezTo>
                  <a:lnTo>
                    <a:pt x="103" y="8"/>
                  </a:lnTo>
                  <a:close/>
                  <a:moveTo>
                    <a:pt x="80" y="8"/>
                  </a:moveTo>
                  <a:cubicBezTo>
                    <a:pt x="95" y="8"/>
                    <a:pt x="95" y="8"/>
                    <a:pt x="95" y="8"/>
                  </a:cubicBezTo>
                  <a:cubicBezTo>
                    <a:pt x="95" y="0"/>
                    <a:pt x="95" y="0"/>
                    <a:pt x="95" y="0"/>
                  </a:cubicBezTo>
                  <a:cubicBezTo>
                    <a:pt x="80" y="0"/>
                    <a:pt x="80" y="0"/>
                    <a:pt x="80" y="0"/>
                  </a:cubicBezTo>
                  <a:lnTo>
                    <a:pt x="80" y="8"/>
                  </a:lnTo>
                  <a:close/>
                  <a:moveTo>
                    <a:pt x="57" y="9"/>
                  </a:moveTo>
                  <a:cubicBezTo>
                    <a:pt x="60" y="8"/>
                    <a:pt x="63" y="8"/>
                    <a:pt x="66" y="8"/>
                  </a:cubicBezTo>
                  <a:cubicBezTo>
                    <a:pt x="72" y="8"/>
                    <a:pt x="72" y="8"/>
                    <a:pt x="72" y="8"/>
                  </a:cubicBezTo>
                  <a:cubicBezTo>
                    <a:pt x="72" y="0"/>
                    <a:pt x="72" y="0"/>
                    <a:pt x="72" y="0"/>
                  </a:cubicBezTo>
                  <a:cubicBezTo>
                    <a:pt x="66" y="0"/>
                    <a:pt x="66" y="0"/>
                    <a:pt x="66" y="0"/>
                  </a:cubicBezTo>
                  <a:cubicBezTo>
                    <a:pt x="62" y="0"/>
                    <a:pt x="59" y="0"/>
                    <a:pt x="55" y="1"/>
                  </a:cubicBezTo>
                  <a:cubicBezTo>
                    <a:pt x="57" y="9"/>
                    <a:pt x="57" y="9"/>
                    <a:pt x="57" y="9"/>
                  </a:cubicBezTo>
                  <a:close/>
                  <a:moveTo>
                    <a:pt x="36" y="16"/>
                  </a:moveTo>
                  <a:cubicBezTo>
                    <a:pt x="40" y="14"/>
                    <a:pt x="45" y="12"/>
                    <a:pt x="50" y="10"/>
                  </a:cubicBezTo>
                  <a:cubicBezTo>
                    <a:pt x="47" y="3"/>
                    <a:pt x="47" y="3"/>
                    <a:pt x="47" y="3"/>
                  </a:cubicBezTo>
                  <a:cubicBezTo>
                    <a:pt x="42" y="4"/>
                    <a:pt x="37" y="7"/>
                    <a:pt x="32" y="9"/>
                  </a:cubicBezTo>
                  <a:cubicBezTo>
                    <a:pt x="36" y="16"/>
                    <a:pt x="36" y="16"/>
                    <a:pt x="36" y="16"/>
                  </a:cubicBezTo>
                  <a:close/>
                  <a:moveTo>
                    <a:pt x="20" y="31"/>
                  </a:moveTo>
                  <a:cubicBezTo>
                    <a:pt x="23" y="27"/>
                    <a:pt x="26" y="24"/>
                    <a:pt x="30" y="21"/>
                  </a:cubicBezTo>
                  <a:cubicBezTo>
                    <a:pt x="25" y="14"/>
                    <a:pt x="25" y="14"/>
                    <a:pt x="25" y="14"/>
                  </a:cubicBezTo>
                  <a:cubicBezTo>
                    <a:pt x="21" y="18"/>
                    <a:pt x="17" y="22"/>
                    <a:pt x="13" y="26"/>
                  </a:cubicBezTo>
                  <a:cubicBezTo>
                    <a:pt x="20" y="31"/>
                    <a:pt x="20" y="31"/>
                    <a:pt x="20" y="31"/>
                  </a:cubicBezTo>
                  <a:close/>
                  <a:moveTo>
                    <a:pt x="10" y="51"/>
                  </a:moveTo>
                  <a:cubicBezTo>
                    <a:pt x="11" y="46"/>
                    <a:pt x="13" y="41"/>
                    <a:pt x="16" y="37"/>
                  </a:cubicBezTo>
                  <a:cubicBezTo>
                    <a:pt x="9" y="33"/>
                    <a:pt x="9" y="33"/>
                    <a:pt x="9" y="33"/>
                  </a:cubicBezTo>
                  <a:cubicBezTo>
                    <a:pt x="6" y="38"/>
                    <a:pt x="4" y="43"/>
                    <a:pt x="2" y="48"/>
                  </a:cubicBezTo>
                  <a:cubicBezTo>
                    <a:pt x="10" y="51"/>
                    <a:pt x="10" y="51"/>
                    <a:pt x="10" y="51"/>
                  </a:cubicBezTo>
                  <a:close/>
                  <a:moveTo>
                    <a:pt x="8" y="73"/>
                  </a:moveTo>
                  <a:cubicBezTo>
                    <a:pt x="8" y="66"/>
                    <a:pt x="8" y="66"/>
                    <a:pt x="8" y="66"/>
                  </a:cubicBezTo>
                  <a:cubicBezTo>
                    <a:pt x="8" y="63"/>
                    <a:pt x="8" y="60"/>
                    <a:pt x="9" y="58"/>
                  </a:cubicBezTo>
                  <a:cubicBezTo>
                    <a:pt x="1" y="57"/>
                    <a:pt x="1" y="57"/>
                    <a:pt x="1" y="57"/>
                  </a:cubicBezTo>
                  <a:cubicBezTo>
                    <a:pt x="0" y="60"/>
                    <a:pt x="0" y="63"/>
                    <a:pt x="0" y="66"/>
                  </a:cubicBezTo>
                  <a:cubicBezTo>
                    <a:pt x="0" y="73"/>
                    <a:pt x="0" y="73"/>
                    <a:pt x="0" y="73"/>
                  </a:cubicBezTo>
                  <a:cubicBezTo>
                    <a:pt x="8" y="73"/>
                    <a:pt x="8" y="73"/>
                    <a:pt x="8" y="73"/>
                  </a:cubicBezTo>
                  <a:close/>
                  <a:moveTo>
                    <a:pt x="8" y="96"/>
                  </a:moveTo>
                  <a:cubicBezTo>
                    <a:pt x="8" y="81"/>
                    <a:pt x="8" y="81"/>
                    <a:pt x="8" y="81"/>
                  </a:cubicBezTo>
                  <a:cubicBezTo>
                    <a:pt x="0" y="81"/>
                    <a:pt x="0" y="81"/>
                    <a:pt x="0" y="81"/>
                  </a:cubicBezTo>
                  <a:cubicBezTo>
                    <a:pt x="0" y="96"/>
                    <a:pt x="0" y="96"/>
                    <a:pt x="0" y="96"/>
                  </a:cubicBezTo>
                  <a:lnTo>
                    <a:pt x="8" y="96"/>
                  </a:lnTo>
                  <a:close/>
                  <a:moveTo>
                    <a:pt x="8" y="120"/>
                  </a:moveTo>
                  <a:cubicBezTo>
                    <a:pt x="8" y="104"/>
                    <a:pt x="8" y="104"/>
                    <a:pt x="8" y="104"/>
                  </a:cubicBezTo>
                  <a:cubicBezTo>
                    <a:pt x="0" y="104"/>
                    <a:pt x="0" y="104"/>
                    <a:pt x="0" y="104"/>
                  </a:cubicBezTo>
                  <a:cubicBezTo>
                    <a:pt x="0" y="120"/>
                    <a:pt x="0" y="120"/>
                    <a:pt x="0" y="120"/>
                  </a:cubicBezTo>
                  <a:lnTo>
                    <a:pt x="8" y="120"/>
                  </a:lnTo>
                  <a:close/>
                  <a:moveTo>
                    <a:pt x="8" y="143"/>
                  </a:moveTo>
                  <a:cubicBezTo>
                    <a:pt x="8" y="128"/>
                    <a:pt x="8" y="128"/>
                    <a:pt x="8" y="128"/>
                  </a:cubicBezTo>
                  <a:cubicBezTo>
                    <a:pt x="0" y="128"/>
                    <a:pt x="0" y="128"/>
                    <a:pt x="0" y="128"/>
                  </a:cubicBezTo>
                  <a:cubicBezTo>
                    <a:pt x="0" y="143"/>
                    <a:pt x="0" y="143"/>
                    <a:pt x="0" y="143"/>
                  </a:cubicBezTo>
                  <a:lnTo>
                    <a:pt x="8" y="143"/>
                  </a:lnTo>
                  <a:close/>
                  <a:moveTo>
                    <a:pt x="8" y="167"/>
                  </a:moveTo>
                  <a:cubicBezTo>
                    <a:pt x="8" y="151"/>
                    <a:pt x="8" y="151"/>
                    <a:pt x="8" y="151"/>
                  </a:cubicBezTo>
                  <a:cubicBezTo>
                    <a:pt x="0" y="151"/>
                    <a:pt x="0" y="151"/>
                    <a:pt x="0" y="151"/>
                  </a:cubicBezTo>
                  <a:cubicBezTo>
                    <a:pt x="0" y="167"/>
                    <a:pt x="0" y="167"/>
                    <a:pt x="0" y="167"/>
                  </a:cubicBezTo>
                  <a:lnTo>
                    <a:pt x="8" y="167"/>
                  </a:lnTo>
                  <a:close/>
                  <a:moveTo>
                    <a:pt x="8" y="191"/>
                  </a:moveTo>
                  <a:cubicBezTo>
                    <a:pt x="8" y="175"/>
                    <a:pt x="8" y="175"/>
                    <a:pt x="8" y="175"/>
                  </a:cubicBezTo>
                  <a:cubicBezTo>
                    <a:pt x="0" y="175"/>
                    <a:pt x="0" y="175"/>
                    <a:pt x="0" y="175"/>
                  </a:cubicBezTo>
                  <a:cubicBezTo>
                    <a:pt x="0" y="191"/>
                    <a:pt x="0" y="191"/>
                    <a:pt x="0" y="191"/>
                  </a:cubicBezTo>
                  <a:lnTo>
                    <a:pt x="8" y="191"/>
                  </a:lnTo>
                  <a:close/>
                  <a:moveTo>
                    <a:pt x="8" y="214"/>
                  </a:moveTo>
                  <a:cubicBezTo>
                    <a:pt x="8" y="198"/>
                    <a:pt x="8" y="198"/>
                    <a:pt x="8" y="198"/>
                  </a:cubicBezTo>
                  <a:cubicBezTo>
                    <a:pt x="0" y="198"/>
                    <a:pt x="0" y="198"/>
                    <a:pt x="0" y="198"/>
                  </a:cubicBezTo>
                  <a:cubicBezTo>
                    <a:pt x="0" y="214"/>
                    <a:pt x="0" y="214"/>
                    <a:pt x="0" y="214"/>
                  </a:cubicBezTo>
                  <a:lnTo>
                    <a:pt x="8" y="214"/>
                  </a:lnTo>
                  <a:close/>
                  <a:moveTo>
                    <a:pt x="8" y="238"/>
                  </a:moveTo>
                  <a:cubicBezTo>
                    <a:pt x="8" y="222"/>
                    <a:pt x="8" y="222"/>
                    <a:pt x="8" y="222"/>
                  </a:cubicBezTo>
                  <a:cubicBezTo>
                    <a:pt x="0" y="222"/>
                    <a:pt x="0" y="222"/>
                    <a:pt x="0" y="222"/>
                  </a:cubicBezTo>
                  <a:cubicBezTo>
                    <a:pt x="0" y="238"/>
                    <a:pt x="0" y="238"/>
                    <a:pt x="0" y="238"/>
                  </a:cubicBezTo>
                  <a:lnTo>
                    <a:pt x="8" y="238"/>
                  </a:lnTo>
                  <a:close/>
                  <a:moveTo>
                    <a:pt x="8" y="261"/>
                  </a:moveTo>
                  <a:cubicBezTo>
                    <a:pt x="8" y="246"/>
                    <a:pt x="8" y="246"/>
                    <a:pt x="8" y="246"/>
                  </a:cubicBezTo>
                  <a:cubicBezTo>
                    <a:pt x="0" y="246"/>
                    <a:pt x="0" y="246"/>
                    <a:pt x="0" y="246"/>
                  </a:cubicBezTo>
                  <a:cubicBezTo>
                    <a:pt x="0" y="261"/>
                    <a:pt x="0" y="261"/>
                    <a:pt x="0" y="261"/>
                  </a:cubicBezTo>
                  <a:lnTo>
                    <a:pt x="8" y="261"/>
                  </a:lnTo>
                  <a:close/>
                  <a:moveTo>
                    <a:pt x="8" y="285"/>
                  </a:moveTo>
                  <a:cubicBezTo>
                    <a:pt x="8" y="269"/>
                    <a:pt x="8" y="269"/>
                    <a:pt x="8" y="269"/>
                  </a:cubicBezTo>
                  <a:cubicBezTo>
                    <a:pt x="0" y="269"/>
                    <a:pt x="0" y="269"/>
                    <a:pt x="0" y="269"/>
                  </a:cubicBezTo>
                  <a:cubicBezTo>
                    <a:pt x="0" y="285"/>
                    <a:pt x="0" y="285"/>
                    <a:pt x="0" y="285"/>
                  </a:cubicBezTo>
                  <a:lnTo>
                    <a:pt x="8" y="285"/>
                  </a:lnTo>
                  <a:close/>
                  <a:moveTo>
                    <a:pt x="8" y="308"/>
                  </a:moveTo>
                  <a:cubicBezTo>
                    <a:pt x="8" y="293"/>
                    <a:pt x="8" y="293"/>
                    <a:pt x="8" y="293"/>
                  </a:cubicBezTo>
                  <a:cubicBezTo>
                    <a:pt x="0" y="293"/>
                    <a:pt x="0" y="293"/>
                    <a:pt x="0" y="293"/>
                  </a:cubicBezTo>
                  <a:cubicBezTo>
                    <a:pt x="0" y="308"/>
                    <a:pt x="0" y="308"/>
                    <a:pt x="0" y="308"/>
                  </a:cubicBezTo>
                  <a:lnTo>
                    <a:pt x="8" y="308"/>
                  </a:lnTo>
                  <a:close/>
                  <a:moveTo>
                    <a:pt x="8" y="332"/>
                  </a:moveTo>
                  <a:cubicBezTo>
                    <a:pt x="8" y="316"/>
                    <a:pt x="8" y="316"/>
                    <a:pt x="8" y="316"/>
                  </a:cubicBezTo>
                  <a:cubicBezTo>
                    <a:pt x="0" y="316"/>
                    <a:pt x="0" y="316"/>
                    <a:pt x="0" y="316"/>
                  </a:cubicBezTo>
                  <a:cubicBezTo>
                    <a:pt x="0" y="332"/>
                    <a:pt x="0" y="332"/>
                    <a:pt x="0" y="332"/>
                  </a:cubicBezTo>
                  <a:lnTo>
                    <a:pt x="8" y="332"/>
                  </a:lnTo>
                  <a:close/>
                  <a:moveTo>
                    <a:pt x="8" y="355"/>
                  </a:moveTo>
                  <a:cubicBezTo>
                    <a:pt x="8" y="340"/>
                    <a:pt x="8" y="340"/>
                    <a:pt x="8" y="340"/>
                  </a:cubicBezTo>
                  <a:cubicBezTo>
                    <a:pt x="0" y="340"/>
                    <a:pt x="0" y="340"/>
                    <a:pt x="0" y="340"/>
                  </a:cubicBezTo>
                  <a:cubicBezTo>
                    <a:pt x="0" y="355"/>
                    <a:pt x="0" y="355"/>
                    <a:pt x="0" y="355"/>
                  </a:cubicBezTo>
                  <a:lnTo>
                    <a:pt x="8" y="355"/>
                  </a:lnTo>
                  <a:close/>
                  <a:moveTo>
                    <a:pt x="8" y="379"/>
                  </a:moveTo>
                  <a:cubicBezTo>
                    <a:pt x="8" y="377"/>
                    <a:pt x="8" y="376"/>
                    <a:pt x="8" y="374"/>
                  </a:cubicBezTo>
                  <a:cubicBezTo>
                    <a:pt x="8" y="363"/>
                    <a:pt x="8" y="363"/>
                    <a:pt x="8" y="363"/>
                  </a:cubicBezTo>
                  <a:cubicBezTo>
                    <a:pt x="0" y="363"/>
                    <a:pt x="0" y="363"/>
                    <a:pt x="0" y="363"/>
                  </a:cubicBezTo>
                  <a:cubicBezTo>
                    <a:pt x="0" y="374"/>
                    <a:pt x="0" y="374"/>
                    <a:pt x="0" y="374"/>
                  </a:cubicBezTo>
                  <a:cubicBezTo>
                    <a:pt x="0" y="376"/>
                    <a:pt x="0" y="378"/>
                    <a:pt x="0" y="379"/>
                  </a:cubicBezTo>
                  <a:cubicBezTo>
                    <a:pt x="8" y="379"/>
                    <a:pt x="8" y="379"/>
                    <a:pt x="8" y="379"/>
                  </a:cubicBezTo>
                  <a:close/>
                  <a:moveTo>
                    <a:pt x="14" y="400"/>
                  </a:moveTo>
                  <a:cubicBezTo>
                    <a:pt x="12" y="395"/>
                    <a:pt x="10" y="391"/>
                    <a:pt x="9" y="386"/>
                  </a:cubicBezTo>
                  <a:cubicBezTo>
                    <a:pt x="1" y="388"/>
                    <a:pt x="1" y="388"/>
                    <a:pt x="1" y="388"/>
                  </a:cubicBezTo>
                  <a:cubicBezTo>
                    <a:pt x="3" y="393"/>
                    <a:pt x="4" y="398"/>
                    <a:pt x="7" y="403"/>
                  </a:cubicBezTo>
                  <a:cubicBezTo>
                    <a:pt x="14" y="400"/>
                    <a:pt x="14" y="400"/>
                    <a:pt x="14" y="400"/>
                  </a:cubicBezTo>
                  <a:close/>
                  <a:moveTo>
                    <a:pt x="27" y="417"/>
                  </a:moveTo>
                  <a:cubicBezTo>
                    <a:pt x="24" y="414"/>
                    <a:pt x="20" y="410"/>
                    <a:pt x="18" y="406"/>
                  </a:cubicBezTo>
                  <a:cubicBezTo>
                    <a:pt x="11" y="411"/>
                    <a:pt x="11" y="411"/>
                    <a:pt x="11" y="411"/>
                  </a:cubicBezTo>
                  <a:cubicBezTo>
                    <a:pt x="14" y="415"/>
                    <a:pt x="18" y="419"/>
                    <a:pt x="22" y="423"/>
                  </a:cubicBezTo>
                  <a:cubicBezTo>
                    <a:pt x="27" y="417"/>
                    <a:pt x="27" y="417"/>
                    <a:pt x="27" y="417"/>
                  </a:cubicBezTo>
                  <a:close/>
                  <a:moveTo>
                    <a:pt x="46" y="428"/>
                  </a:moveTo>
                  <a:cubicBezTo>
                    <a:pt x="41" y="427"/>
                    <a:pt x="37" y="424"/>
                    <a:pt x="33" y="422"/>
                  </a:cubicBezTo>
                  <a:cubicBezTo>
                    <a:pt x="29" y="428"/>
                    <a:pt x="29" y="428"/>
                    <a:pt x="29" y="428"/>
                  </a:cubicBezTo>
                  <a:cubicBezTo>
                    <a:pt x="33" y="431"/>
                    <a:pt x="38" y="434"/>
                    <a:pt x="43" y="436"/>
                  </a:cubicBezTo>
                  <a:cubicBezTo>
                    <a:pt x="46" y="428"/>
                    <a:pt x="46" y="428"/>
                    <a:pt x="46" y="428"/>
                  </a:cubicBezTo>
                  <a:close/>
                  <a:moveTo>
                    <a:pt x="68" y="432"/>
                  </a:moveTo>
                  <a:cubicBezTo>
                    <a:pt x="66" y="432"/>
                    <a:pt x="66" y="432"/>
                    <a:pt x="66" y="432"/>
                  </a:cubicBezTo>
                  <a:cubicBezTo>
                    <a:pt x="62" y="432"/>
                    <a:pt x="57" y="432"/>
                    <a:pt x="53" y="431"/>
                  </a:cubicBezTo>
                  <a:cubicBezTo>
                    <a:pt x="51" y="438"/>
                    <a:pt x="51" y="438"/>
                    <a:pt x="51" y="438"/>
                  </a:cubicBezTo>
                  <a:cubicBezTo>
                    <a:pt x="56" y="439"/>
                    <a:pt x="61" y="440"/>
                    <a:pt x="66" y="440"/>
                  </a:cubicBezTo>
                  <a:cubicBezTo>
                    <a:pt x="68" y="440"/>
                    <a:pt x="68" y="440"/>
                    <a:pt x="68" y="440"/>
                  </a:cubicBezTo>
                  <a:cubicBezTo>
                    <a:pt x="68" y="432"/>
                    <a:pt x="68" y="432"/>
                    <a:pt x="68" y="432"/>
                  </a:cubicBezTo>
                  <a:close/>
                  <a:moveTo>
                    <a:pt x="91" y="432"/>
                  </a:moveTo>
                  <a:cubicBezTo>
                    <a:pt x="76" y="432"/>
                    <a:pt x="76" y="432"/>
                    <a:pt x="76" y="432"/>
                  </a:cubicBezTo>
                  <a:cubicBezTo>
                    <a:pt x="76" y="440"/>
                    <a:pt x="76" y="440"/>
                    <a:pt x="76" y="440"/>
                  </a:cubicBezTo>
                  <a:cubicBezTo>
                    <a:pt x="91" y="440"/>
                    <a:pt x="91" y="440"/>
                    <a:pt x="91" y="440"/>
                  </a:cubicBezTo>
                  <a:lnTo>
                    <a:pt x="91" y="432"/>
                  </a:lnTo>
                  <a:close/>
                  <a:moveTo>
                    <a:pt x="115" y="432"/>
                  </a:moveTo>
                  <a:cubicBezTo>
                    <a:pt x="99" y="432"/>
                    <a:pt x="99" y="432"/>
                    <a:pt x="99" y="432"/>
                  </a:cubicBezTo>
                  <a:cubicBezTo>
                    <a:pt x="99" y="440"/>
                    <a:pt x="99" y="440"/>
                    <a:pt x="99" y="440"/>
                  </a:cubicBezTo>
                  <a:cubicBezTo>
                    <a:pt x="115" y="440"/>
                    <a:pt x="115" y="440"/>
                    <a:pt x="115" y="440"/>
                  </a:cubicBezTo>
                  <a:lnTo>
                    <a:pt x="115" y="432"/>
                  </a:lnTo>
                  <a:close/>
                  <a:moveTo>
                    <a:pt x="138" y="432"/>
                  </a:moveTo>
                  <a:cubicBezTo>
                    <a:pt x="123" y="432"/>
                    <a:pt x="123" y="432"/>
                    <a:pt x="123" y="432"/>
                  </a:cubicBezTo>
                  <a:cubicBezTo>
                    <a:pt x="123" y="440"/>
                    <a:pt x="123" y="440"/>
                    <a:pt x="123" y="440"/>
                  </a:cubicBezTo>
                  <a:cubicBezTo>
                    <a:pt x="138" y="440"/>
                    <a:pt x="138" y="440"/>
                    <a:pt x="138" y="440"/>
                  </a:cubicBezTo>
                  <a:lnTo>
                    <a:pt x="138" y="432"/>
                  </a:lnTo>
                  <a:close/>
                  <a:moveTo>
                    <a:pt x="162" y="432"/>
                  </a:moveTo>
                  <a:cubicBezTo>
                    <a:pt x="146" y="432"/>
                    <a:pt x="146" y="432"/>
                    <a:pt x="146" y="432"/>
                  </a:cubicBezTo>
                  <a:cubicBezTo>
                    <a:pt x="146" y="440"/>
                    <a:pt x="146" y="440"/>
                    <a:pt x="146" y="440"/>
                  </a:cubicBezTo>
                  <a:cubicBezTo>
                    <a:pt x="162" y="440"/>
                    <a:pt x="162" y="440"/>
                    <a:pt x="162" y="440"/>
                  </a:cubicBezTo>
                  <a:lnTo>
                    <a:pt x="162" y="432"/>
                  </a:lnTo>
                  <a:close/>
                  <a:moveTo>
                    <a:pt x="186" y="432"/>
                  </a:moveTo>
                  <a:cubicBezTo>
                    <a:pt x="170" y="432"/>
                    <a:pt x="170" y="432"/>
                    <a:pt x="170" y="432"/>
                  </a:cubicBezTo>
                  <a:cubicBezTo>
                    <a:pt x="170" y="440"/>
                    <a:pt x="170" y="440"/>
                    <a:pt x="170" y="440"/>
                  </a:cubicBezTo>
                  <a:cubicBezTo>
                    <a:pt x="186" y="440"/>
                    <a:pt x="186" y="440"/>
                    <a:pt x="186" y="440"/>
                  </a:cubicBezTo>
                  <a:lnTo>
                    <a:pt x="186" y="432"/>
                  </a:lnTo>
                  <a:close/>
                  <a:moveTo>
                    <a:pt x="209" y="432"/>
                  </a:moveTo>
                  <a:cubicBezTo>
                    <a:pt x="193" y="432"/>
                    <a:pt x="193" y="432"/>
                    <a:pt x="193" y="432"/>
                  </a:cubicBezTo>
                  <a:cubicBezTo>
                    <a:pt x="193" y="440"/>
                    <a:pt x="193" y="440"/>
                    <a:pt x="193" y="440"/>
                  </a:cubicBezTo>
                  <a:cubicBezTo>
                    <a:pt x="209" y="440"/>
                    <a:pt x="209" y="440"/>
                    <a:pt x="209" y="440"/>
                  </a:cubicBezTo>
                  <a:lnTo>
                    <a:pt x="209" y="432"/>
                  </a:lnTo>
                  <a:close/>
                  <a:moveTo>
                    <a:pt x="233" y="432"/>
                  </a:moveTo>
                  <a:cubicBezTo>
                    <a:pt x="217" y="432"/>
                    <a:pt x="217" y="432"/>
                    <a:pt x="217" y="432"/>
                  </a:cubicBezTo>
                  <a:cubicBezTo>
                    <a:pt x="217" y="440"/>
                    <a:pt x="217" y="440"/>
                    <a:pt x="217" y="440"/>
                  </a:cubicBezTo>
                  <a:cubicBezTo>
                    <a:pt x="233" y="440"/>
                    <a:pt x="233" y="440"/>
                    <a:pt x="233" y="440"/>
                  </a:cubicBezTo>
                  <a:lnTo>
                    <a:pt x="233" y="432"/>
                  </a:lnTo>
                  <a:close/>
                  <a:moveTo>
                    <a:pt x="256" y="432"/>
                  </a:moveTo>
                  <a:cubicBezTo>
                    <a:pt x="241" y="432"/>
                    <a:pt x="241" y="432"/>
                    <a:pt x="241" y="432"/>
                  </a:cubicBezTo>
                  <a:cubicBezTo>
                    <a:pt x="241" y="440"/>
                    <a:pt x="241" y="440"/>
                    <a:pt x="241" y="440"/>
                  </a:cubicBezTo>
                  <a:cubicBezTo>
                    <a:pt x="256" y="440"/>
                    <a:pt x="256" y="440"/>
                    <a:pt x="256" y="440"/>
                  </a:cubicBezTo>
                  <a:lnTo>
                    <a:pt x="256" y="432"/>
                  </a:lnTo>
                  <a:close/>
                  <a:moveTo>
                    <a:pt x="280" y="432"/>
                  </a:moveTo>
                  <a:cubicBezTo>
                    <a:pt x="264" y="432"/>
                    <a:pt x="264" y="432"/>
                    <a:pt x="264" y="432"/>
                  </a:cubicBezTo>
                  <a:cubicBezTo>
                    <a:pt x="264" y="440"/>
                    <a:pt x="264" y="440"/>
                    <a:pt x="264" y="440"/>
                  </a:cubicBezTo>
                  <a:cubicBezTo>
                    <a:pt x="280" y="440"/>
                    <a:pt x="280" y="440"/>
                    <a:pt x="280" y="440"/>
                  </a:cubicBezTo>
                  <a:lnTo>
                    <a:pt x="280" y="432"/>
                  </a:lnTo>
                  <a:close/>
                  <a:moveTo>
                    <a:pt x="303" y="432"/>
                  </a:moveTo>
                  <a:cubicBezTo>
                    <a:pt x="288" y="432"/>
                    <a:pt x="288" y="432"/>
                    <a:pt x="288" y="432"/>
                  </a:cubicBezTo>
                  <a:cubicBezTo>
                    <a:pt x="288" y="440"/>
                    <a:pt x="288" y="440"/>
                    <a:pt x="288" y="440"/>
                  </a:cubicBezTo>
                  <a:cubicBezTo>
                    <a:pt x="303" y="440"/>
                    <a:pt x="303" y="440"/>
                    <a:pt x="303" y="440"/>
                  </a:cubicBezTo>
                  <a:lnTo>
                    <a:pt x="303" y="432"/>
                  </a:lnTo>
                  <a:close/>
                  <a:moveTo>
                    <a:pt x="327" y="432"/>
                  </a:moveTo>
                  <a:cubicBezTo>
                    <a:pt x="311" y="432"/>
                    <a:pt x="311" y="432"/>
                    <a:pt x="311" y="432"/>
                  </a:cubicBezTo>
                  <a:cubicBezTo>
                    <a:pt x="311" y="440"/>
                    <a:pt x="311" y="440"/>
                    <a:pt x="311" y="440"/>
                  </a:cubicBezTo>
                  <a:cubicBezTo>
                    <a:pt x="327" y="440"/>
                    <a:pt x="327" y="440"/>
                    <a:pt x="327" y="440"/>
                  </a:cubicBezTo>
                  <a:lnTo>
                    <a:pt x="327" y="432"/>
                  </a:lnTo>
                  <a:close/>
                  <a:moveTo>
                    <a:pt x="350" y="432"/>
                  </a:moveTo>
                  <a:cubicBezTo>
                    <a:pt x="335" y="432"/>
                    <a:pt x="335" y="432"/>
                    <a:pt x="335" y="432"/>
                  </a:cubicBezTo>
                  <a:cubicBezTo>
                    <a:pt x="335" y="440"/>
                    <a:pt x="335" y="440"/>
                    <a:pt x="335" y="440"/>
                  </a:cubicBezTo>
                  <a:cubicBezTo>
                    <a:pt x="350" y="440"/>
                    <a:pt x="350" y="440"/>
                    <a:pt x="350" y="440"/>
                  </a:cubicBezTo>
                  <a:lnTo>
                    <a:pt x="350" y="432"/>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 name="Rectangle 8"/>
            <p:cNvSpPr>
              <a:spLocks noChangeArrowheads="1"/>
            </p:cNvSpPr>
            <p:nvPr/>
          </p:nvSpPr>
          <p:spPr bwMode="auto">
            <a:xfrm>
              <a:off x="9012238" y="4475163"/>
              <a:ext cx="2063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P</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0" name="Rectangle 9"/>
            <p:cNvSpPr>
              <a:spLocks noChangeArrowheads="1"/>
            </p:cNvSpPr>
            <p:nvPr/>
          </p:nvSpPr>
          <p:spPr bwMode="auto">
            <a:xfrm>
              <a:off x="9097963" y="4475163"/>
              <a:ext cx="7016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ower BI</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1" name="Rectangle 10"/>
            <p:cNvSpPr>
              <a:spLocks noChangeArrowheads="1"/>
            </p:cNvSpPr>
            <p:nvPr/>
          </p:nvSpPr>
          <p:spPr bwMode="auto">
            <a:xfrm>
              <a:off x="8820150" y="4694238"/>
              <a:ext cx="4206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Cha</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2" name="Rectangle 11"/>
            <p:cNvSpPr>
              <a:spLocks noChangeArrowheads="1"/>
            </p:cNvSpPr>
            <p:nvPr/>
          </p:nvSpPr>
          <p:spPr bwMode="auto">
            <a:xfrm>
              <a:off x="9117013" y="4694238"/>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r</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3" name="Rectangle 12"/>
            <p:cNvSpPr>
              <a:spLocks noChangeArrowheads="1"/>
            </p:cNvSpPr>
            <p:nvPr/>
          </p:nvSpPr>
          <p:spPr bwMode="auto">
            <a:xfrm>
              <a:off x="9185275" y="4694238"/>
              <a:ext cx="8143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t graphic</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20" name="Freeform 19"/>
            <p:cNvSpPr>
              <a:spLocks noEditPoints="1"/>
            </p:cNvSpPr>
            <p:nvPr/>
          </p:nvSpPr>
          <p:spPr bwMode="auto">
            <a:xfrm>
              <a:off x="7983538" y="3571875"/>
              <a:ext cx="295275" cy="30163"/>
            </a:xfrm>
            <a:custGeom>
              <a:avLst/>
              <a:gdLst>
                <a:gd name="T0" fmla="*/ 168 w 186"/>
                <a:gd name="T1" fmla="*/ 19 h 19"/>
                <a:gd name="T2" fmla="*/ 186 w 186"/>
                <a:gd name="T3" fmla="*/ 19 h 19"/>
                <a:gd name="T4" fmla="*/ 186 w 186"/>
                <a:gd name="T5" fmla="*/ 0 h 19"/>
                <a:gd name="T6" fmla="*/ 168 w 186"/>
                <a:gd name="T7" fmla="*/ 0 h 19"/>
                <a:gd name="T8" fmla="*/ 168 w 186"/>
                <a:gd name="T9" fmla="*/ 19 h 19"/>
                <a:gd name="T10" fmla="*/ 168 w 186"/>
                <a:gd name="T11" fmla="*/ 19 h 19"/>
                <a:gd name="T12" fmla="*/ 168 w 186"/>
                <a:gd name="T13" fmla="*/ 19 h 19"/>
                <a:gd name="T14" fmla="*/ 168 w 186"/>
                <a:gd name="T15" fmla="*/ 0 h 19"/>
                <a:gd name="T16" fmla="*/ 168 w 186"/>
                <a:gd name="T17" fmla="*/ 0 h 19"/>
                <a:gd name="T18" fmla="*/ 168 w 186"/>
                <a:gd name="T19" fmla="*/ 19 h 19"/>
                <a:gd name="T20" fmla="*/ 111 w 186"/>
                <a:gd name="T21" fmla="*/ 19 h 19"/>
                <a:gd name="T22" fmla="*/ 149 w 186"/>
                <a:gd name="T23" fmla="*/ 19 h 19"/>
                <a:gd name="T24" fmla="*/ 149 w 186"/>
                <a:gd name="T25" fmla="*/ 0 h 19"/>
                <a:gd name="T26" fmla="*/ 111 w 186"/>
                <a:gd name="T27" fmla="*/ 0 h 19"/>
                <a:gd name="T28" fmla="*/ 111 w 186"/>
                <a:gd name="T29" fmla="*/ 19 h 19"/>
                <a:gd name="T30" fmla="*/ 111 w 186"/>
                <a:gd name="T31" fmla="*/ 19 h 19"/>
                <a:gd name="T32" fmla="*/ 111 w 186"/>
                <a:gd name="T33" fmla="*/ 19 h 19"/>
                <a:gd name="T34" fmla="*/ 111 w 186"/>
                <a:gd name="T35" fmla="*/ 0 h 19"/>
                <a:gd name="T36" fmla="*/ 111 w 186"/>
                <a:gd name="T37" fmla="*/ 0 h 19"/>
                <a:gd name="T38" fmla="*/ 111 w 186"/>
                <a:gd name="T39" fmla="*/ 19 h 19"/>
                <a:gd name="T40" fmla="*/ 56 w 186"/>
                <a:gd name="T41" fmla="*/ 19 h 19"/>
                <a:gd name="T42" fmla="*/ 92 w 186"/>
                <a:gd name="T43" fmla="*/ 19 h 19"/>
                <a:gd name="T44" fmla="*/ 92 w 186"/>
                <a:gd name="T45" fmla="*/ 0 h 19"/>
                <a:gd name="T46" fmla="*/ 56 w 186"/>
                <a:gd name="T47" fmla="*/ 0 h 19"/>
                <a:gd name="T48" fmla="*/ 56 w 186"/>
                <a:gd name="T49" fmla="*/ 19 h 19"/>
                <a:gd name="T50" fmla="*/ 56 w 186"/>
                <a:gd name="T51" fmla="*/ 19 h 19"/>
                <a:gd name="T52" fmla="*/ 56 w 186"/>
                <a:gd name="T53" fmla="*/ 19 h 19"/>
                <a:gd name="T54" fmla="*/ 56 w 186"/>
                <a:gd name="T55" fmla="*/ 0 h 19"/>
                <a:gd name="T56" fmla="*/ 56 w 186"/>
                <a:gd name="T57" fmla="*/ 0 h 19"/>
                <a:gd name="T58" fmla="*/ 56 w 186"/>
                <a:gd name="T59" fmla="*/ 19 h 19"/>
                <a:gd name="T60" fmla="*/ 0 w 186"/>
                <a:gd name="T61" fmla="*/ 19 h 19"/>
                <a:gd name="T62" fmla="*/ 37 w 186"/>
                <a:gd name="T63" fmla="*/ 19 h 19"/>
                <a:gd name="T64" fmla="*/ 37 w 186"/>
                <a:gd name="T65" fmla="*/ 0 h 19"/>
                <a:gd name="T66" fmla="*/ 0 w 186"/>
                <a:gd name="T67" fmla="*/ 0 h 19"/>
                <a:gd name="T68" fmla="*/ 0 w 186"/>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6" h="19">
                  <a:moveTo>
                    <a:pt x="168" y="19"/>
                  </a:moveTo>
                  <a:lnTo>
                    <a:pt x="186" y="19"/>
                  </a:lnTo>
                  <a:lnTo>
                    <a:pt x="186" y="0"/>
                  </a:lnTo>
                  <a:lnTo>
                    <a:pt x="168" y="0"/>
                  </a:lnTo>
                  <a:lnTo>
                    <a:pt x="168" y="19"/>
                  </a:lnTo>
                  <a:close/>
                  <a:moveTo>
                    <a:pt x="168" y="19"/>
                  </a:moveTo>
                  <a:lnTo>
                    <a:pt x="168" y="19"/>
                  </a:lnTo>
                  <a:lnTo>
                    <a:pt x="168" y="0"/>
                  </a:lnTo>
                  <a:lnTo>
                    <a:pt x="168" y="0"/>
                  </a:lnTo>
                  <a:lnTo>
                    <a:pt x="168" y="19"/>
                  </a:lnTo>
                  <a:close/>
                  <a:moveTo>
                    <a:pt x="111" y="19"/>
                  </a:moveTo>
                  <a:lnTo>
                    <a:pt x="149" y="19"/>
                  </a:lnTo>
                  <a:lnTo>
                    <a:pt x="149" y="0"/>
                  </a:lnTo>
                  <a:lnTo>
                    <a:pt x="111" y="0"/>
                  </a:lnTo>
                  <a:lnTo>
                    <a:pt x="111" y="19"/>
                  </a:lnTo>
                  <a:close/>
                  <a:moveTo>
                    <a:pt x="111" y="19"/>
                  </a:moveTo>
                  <a:lnTo>
                    <a:pt x="111" y="19"/>
                  </a:lnTo>
                  <a:lnTo>
                    <a:pt x="111" y="0"/>
                  </a:lnTo>
                  <a:lnTo>
                    <a:pt x="111" y="0"/>
                  </a:lnTo>
                  <a:lnTo>
                    <a:pt x="111" y="19"/>
                  </a:lnTo>
                  <a:close/>
                  <a:moveTo>
                    <a:pt x="56" y="19"/>
                  </a:moveTo>
                  <a:lnTo>
                    <a:pt x="92" y="19"/>
                  </a:lnTo>
                  <a:lnTo>
                    <a:pt x="92" y="0"/>
                  </a:lnTo>
                  <a:lnTo>
                    <a:pt x="56" y="0"/>
                  </a:lnTo>
                  <a:lnTo>
                    <a:pt x="56" y="19"/>
                  </a:lnTo>
                  <a:close/>
                  <a:moveTo>
                    <a:pt x="56" y="19"/>
                  </a:moveTo>
                  <a:lnTo>
                    <a:pt x="56" y="19"/>
                  </a:lnTo>
                  <a:lnTo>
                    <a:pt x="56" y="0"/>
                  </a:lnTo>
                  <a:lnTo>
                    <a:pt x="56" y="0"/>
                  </a:lnTo>
                  <a:lnTo>
                    <a:pt x="56" y="19"/>
                  </a:lnTo>
                  <a:close/>
                  <a:moveTo>
                    <a:pt x="0" y="19"/>
                  </a:moveTo>
                  <a:lnTo>
                    <a:pt x="37" y="19"/>
                  </a:lnTo>
                  <a:lnTo>
                    <a:pt x="37"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1" name="Freeform 20"/>
            <p:cNvSpPr>
              <a:spLocks/>
            </p:cNvSpPr>
            <p:nvPr/>
          </p:nvSpPr>
          <p:spPr bwMode="auto">
            <a:xfrm>
              <a:off x="8256588" y="3511550"/>
              <a:ext cx="131763" cy="150813"/>
            </a:xfrm>
            <a:custGeom>
              <a:avLst/>
              <a:gdLst>
                <a:gd name="T0" fmla="*/ 0 w 83"/>
                <a:gd name="T1" fmla="*/ 95 h 95"/>
                <a:gd name="T2" fmla="*/ 83 w 83"/>
                <a:gd name="T3" fmla="*/ 48 h 95"/>
                <a:gd name="T4" fmla="*/ 0 w 83"/>
                <a:gd name="T5" fmla="*/ 0 h 95"/>
                <a:gd name="T6" fmla="*/ 0 w 83"/>
                <a:gd name="T7" fmla="*/ 95 h 95"/>
              </a:gdLst>
              <a:ahLst/>
              <a:cxnLst>
                <a:cxn ang="0">
                  <a:pos x="T0" y="T1"/>
                </a:cxn>
                <a:cxn ang="0">
                  <a:pos x="T2" y="T3"/>
                </a:cxn>
                <a:cxn ang="0">
                  <a:pos x="T4" y="T5"/>
                </a:cxn>
                <a:cxn ang="0">
                  <a:pos x="T6" y="T7"/>
                </a:cxn>
              </a:cxnLst>
              <a:rect l="0" t="0" r="r" b="b"/>
              <a:pathLst>
                <a:path w="83" h="95">
                  <a:moveTo>
                    <a:pt x="0" y="95"/>
                  </a:moveTo>
                  <a:lnTo>
                    <a:pt x="83" y="48"/>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1" name="Rectangle 80"/>
            <p:cNvSpPr>
              <a:spLocks noChangeArrowheads="1"/>
            </p:cNvSpPr>
            <p:nvPr/>
          </p:nvSpPr>
          <p:spPr bwMode="auto">
            <a:xfrm>
              <a:off x="8847138" y="3602038"/>
              <a:ext cx="171450" cy="496888"/>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2" name="Rectangle 81"/>
            <p:cNvSpPr>
              <a:spLocks noChangeArrowheads="1"/>
            </p:cNvSpPr>
            <p:nvPr/>
          </p:nvSpPr>
          <p:spPr bwMode="auto">
            <a:xfrm>
              <a:off x="9113838" y="3467100"/>
              <a:ext cx="171450" cy="631825"/>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3" name="Rectangle 82"/>
            <p:cNvSpPr>
              <a:spLocks noChangeArrowheads="1"/>
            </p:cNvSpPr>
            <p:nvPr/>
          </p:nvSpPr>
          <p:spPr bwMode="auto">
            <a:xfrm>
              <a:off x="9383713" y="3681413"/>
              <a:ext cx="173038" cy="417513"/>
            </a:xfrm>
            <a:prstGeom prst="rect">
              <a:avLst/>
            </a:prstGeom>
            <a:solidFill>
              <a:srgbClr val="3999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4" name="Rectangle 83"/>
            <p:cNvSpPr>
              <a:spLocks noChangeArrowheads="1"/>
            </p:cNvSpPr>
            <p:nvPr/>
          </p:nvSpPr>
          <p:spPr bwMode="auto">
            <a:xfrm>
              <a:off x="9650413" y="3533775"/>
              <a:ext cx="173038" cy="56515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5" name="Freeform 84"/>
            <p:cNvSpPr>
              <a:spLocks/>
            </p:cNvSpPr>
            <p:nvPr/>
          </p:nvSpPr>
          <p:spPr bwMode="auto">
            <a:xfrm>
              <a:off x="8905875" y="3176588"/>
              <a:ext cx="868363" cy="339725"/>
            </a:xfrm>
            <a:custGeom>
              <a:avLst/>
              <a:gdLst>
                <a:gd name="T0" fmla="*/ 346 w 547"/>
                <a:gd name="T1" fmla="*/ 214 h 214"/>
                <a:gd name="T2" fmla="*/ 225 w 547"/>
                <a:gd name="T3" fmla="*/ 38 h 214"/>
                <a:gd name="T4" fmla="*/ 17 w 547"/>
                <a:gd name="T5" fmla="*/ 192 h 214"/>
                <a:gd name="T6" fmla="*/ 0 w 547"/>
                <a:gd name="T7" fmla="*/ 169 h 214"/>
                <a:gd name="T8" fmla="*/ 230 w 547"/>
                <a:gd name="T9" fmla="*/ 0 h 214"/>
                <a:gd name="T10" fmla="*/ 351 w 547"/>
                <a:gd name="T11" fmla="*/ 173 h 214"/>
                <a:gd name="T12" fmla="*/ 535 w 547"/>
                <a:gd name="T13" fmla="*/ 10 h 214"/>
                <a:gd name="T14" fmla="*/ 547 w 547"/>
                <a:gd name="T15" fmla="*/ 24 h 214"/>
                <a:gd name="T16" fmla="*/ 537 w 547"/>
                <a:gd name="T17" fmla="*/ 33 h 214"/>
                <a:gd name="T18" fmla="*/ 542 w 547"/>
                <a:gd name="T19" fmla="*/ 41 h 214"/>
                <a:gd name="T20" fmla="*/ 346 w 547"/>
                <a:gd name="T21" fmla="*/ 21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47" h="214">
                  <a:moveTo>
                    <a:pt x="346" y="214"/>
                  </a:moveTo>
                  <a:lnTo>
                    <a:pt x="225" y="38"/>
                  </a:lnTo>
                  <a:lnTo>
                    <a:pt x="17" y="192"/>
                  </a:lnTo>
                  <a:lnTo>
                    <a:pt x="0" y="169"/>
                  </a:lnTo>
                  <a:lnTo>
                    <a:pt x="230" y="0"/>
                  </a:lnTo>
                  <a:lnTo>
                    <a:pt x="351" y="173"/>
                  </a:lnTo>
                  <a:lnTo>
                    <a:pt x="535" y="10"/>
                  </a:lnTo>
                  <a:lnTo>
                    <a:pt x="547" y="24"/>
                  </a:lnTo>
                  <a:lnTo>
                    <a:pt x="537" y="33"/>
                  </a:lnTo>
                  <a:lnTo>
                    <a:pt x="542" y="41"/>
                  </a:lnTo>
                  <a:lnTo>
                    <a:pt x="346" y="214"/>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6" name="Oval 85"/>
            <p:cNvSpPr>
              <a:spLocks noChangeArrowheads="1"/>
            </p:cNvSpPr>
            <p:nvPr/>
          </p:nvSpPr>
          <p:spPr bwMode="auto">
            <a:xfrm>
              <a:off x="8847138" y="3402013"/>
              <a:ext cx="127000" cy="128588"/>
            </a:xfrm>
            <a:prstGeom prst="ellipse">
              <a:avLst/>
            </a:prstGeom>
            <a:solidFill>
              <a:srgbClr val="8049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7" name="Oval 86"/>
            <p:cNvSpPr>
              <a:spLocks noChangeArrowheads="1"/>
            </p:cNvSpPr>
            <p:nvPr/>
          </p:nvSpPr>
          <p:spPr bwMode="auto">
            <a:xfrm>
              <a:off x="9202738" y="3151188"/>
              <a:ext cx="128588" cy="127000"/>
            </a:xfrm>
            <a:prstGeom prst="ellipse">
              <a:avLst/>
            </a:prstGeom>
            <a:solidFill>
              <a:srgbClr val="8049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8" name="Oval 87"/>
            <p:cNvSpPr>
              <a:spLocks noChangeArrowheads="1"/>
            </p:cNvSpPr>
            <p:nvPr/>
          </p:nvSpPr>
          <p:spPr bwMode="auto">
            <a:xfrm>
              <a:off x="9386888" y="3421063"/>
              <a:ext cx="128588" cy="128588"/>
            </a:xfrm>
            <a:prstGeom prst="ellipse">
              <a:avLst/>
            </a:prstGeom>
            <a:solidFill>
              <a:srgbClr val="8049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9" name="Oval 88"/>
            <p:cNvSpPr>
              <a:spLocks noChangeArrowheads="1"/>
            </p:cNvSpPr>
            <p:nvPr/>
          </p:nvSpPr>
          <p:spPr bwMode="auto">
            <a:xfrm>
              <a:off x="9694863" y="3157538"/>
              <a:ext cx="128588" cy="128588"/>
            </a:xfrm>
            <a:prstGeom prst="ellipse">
              <a:avLst/>
            </a:prstGeom>
            <a:solidFill>
              <a:srgbClr val="8049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sp>
        <p:nvSpPr>
          <p:cNvPr id="90" name="Title 1"/>
          <p:cNvSpPr txBox="1">
            <a:spLocks/>
          </p:cNvSpPr>
          <p:nvPr/>
        </p:nvSpPr>
        <p:spPr>
          <a:xfrm>
            <a:off x="269240" y="289511"/>
            <a:ext cx="11655840" cy="899665"/>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4705" b="0" i="0" u="none" strike="noStrike" kern="1200" cap="none" spc="-100" normalizeH="0" baseline="0" noProof="0">
                <a:ln w="3175">
                  <a:noFill/>
                </a:ln>
                <a:gradFill>
                  <a:gsLst>
                    <a:gs pos="1250">
                      <a:srgbClr val="505050"/>
                    </a:gs>
                    <a:gs pos="100000">
                      <a:srgbClr val="505050"/>
                    </a:gs>
                  </a:gsLst>
                  <a:lin ang="5400000" scaled="0"/>
                </a:gradFill>
                <a:effectLst/>
                <a:uLnTx/>
                <a:uFillTx/>
                <a:latin typeface="Segoe UI Light"/>
                <a:ea typeface="+mn-ea"/>
                <a:cs typeface="Segoe UI" pitchFamily="34" charset="0"/>
              </a:rPr>
              <a:t>Applications</a:t>
            </a:r>
          </a:p>
        </p:txBody>
      </p:sp>
      <p:sp>
        <p:nvSpPr>
          <p:cNvPr id="91" name="Text Placeholder 2"/>
          <p:cNvSpPr txBox="1">
            <a:spLocks/>
          </p:cNvSpPr>
          <p:nvPr/>
        </p:nvSpPr>
        <p:spPr>
          <a:xfrm>
            <a:off x="269239" y="1189177"/>
            <a:ext cx="11653523" cy="727700"/>
          </a:xfrm>
          <a:prstGeom prst="rect">
            <a:avLst/>
          </a:prstGeom>
        </p:spPr>
        <p:txBody>
          <a:bodyPr vert="horz" wrap="square" lIns="146304" tIns="91440" rIns="146304" bIns="91440" rtlCol="0">
            <a:sp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3921" kern="1200" spc="0" baseline="0">
                <a:gradFill>
                  <a:gsLst>
                    <a:gs pos="1250">
                      <a:schemeClr val="tx2"/>
                    </a:gs>
                    <a:gs pos="99000">
                      <a:schemeClr val="tx2"/>
                    </a:gs>
                  </a:gsLst>
                  <a:lin ang="5400000" scaled="0"/>
                </a:gradFill>
                <a:latin typeface="+mj-lt"/>
                <a:ea typeface="+mn-ea"/>
                <a:cs typeface="+mn-cs"/>
              </a:defRPr>
            </a:lvl1pPr>
            <a:lvl2pPr marL="0" marR="0" indent="0" algn="l" defTabSz="914367" rtl="0" eaLnBrk="1" fontAlgn="auto" latinLnBrk="0" hangingPunct="1">
              <a:lnSpc>
                <a:spcPct val="90000"/>
              </a:lnSpc>
              <a:spcBef>
                <a:spcPct val="20000"/>
              </a:spcBef>
              <a:spcAft>
                <a:spcPts val="0"/>
              </a:spcAft>
              <a:buClrTx/>
              <a:buSzPct val="90000"/>
              <a:buFontTx/>
              <a:buNone/>
              <a:tabLst/>
              <a:defRPr sz="1961" kern="1200" spc="0" baseline="0">
                <a:gradFill>
                  <a:gsLst>
                    <a:gs pos="1250">
                      <a:schemeClr val="tx1"/>
                    </a:gs>
                    <a:gs pos="100000">
                      <a:schemeClr val="tx1"/>
                    </a:gs>
                  </a:gsLst>
                  <a:lin ang="5400000" scaled="0"/>
                </a:gradFill>
                <a:latin typeface="+mn-lt"/>
                <a:ea typeface="+mn-ea"/>
                <a:cs typeface="+mn-cs"/>
              </a:defRPr>
            </a:lvl2pPr>
            <a:lvl3pPr marL="224097"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chemeClr val="tx1"/>
                    </a:gs>
                    <a:gs pos="100000">
                      <a:schemeClr val="tx1"/>
                    </a:gs>
                  </a:gsLst>
                  <a:lin ang="5400000" scaled="0"/>
                </a:gradFill>
                <a:latin typeface="+mn-lt"/>
                <a:ea typeface="+mn-ea"/>
                <a:cs typeface="+mn-cs"/>
              </a:defRPr>
            </a:lvl3pPr>
            <a:lvl4pPr marL="448193"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4pPr>
            <a:lvl5pPr marL="67229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3921" b="0" i="0" u="none" strike="noStrike" kern="1200" cap="none" spc="0" normalizeH="0" baseline="0" noProof="0">
                <a:ln>
                  <a:noFill/>
                </a:ln>
                <a:gradFill>
                  <a:gsLst>
                    <a:gs pos="1250">
                      <a:srgbClr val="0078D7"/>
                    </a:gs>
                    <a:gs pos="99000">
                      <a:srgbClr val="0078D7"/>
                    </a:gs>
                  </a:gsLst>
                  <a:lin ang="5400000" scaled="0"/>
                </a:gradFill>
                <a:effectLst/>
                <a:uLnTx/>
                <a:uFillTx/>
                <a:latin typeface="Segoe UI Light"/>
                <a:ea typeface="+mn-ea"/>
                <a:cs typeface="+mn-cs"/>
              </a:rPr>
              <a:t>Example: Azure service event processing</a:t>
            </a:r>
          </a:p>
        </p:txBody>
      </p:sp>
    </p:spTree>
    <p:extLst>
      <p:ext uri="{BB962C8B-B14F-4D97-AF65-F5344CB8AC3E}">
        <p14:creationId xmlns:p14="http://schemas.microsoft.com/office/powerpoint/2010/main" val="4290154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3"/>
          <p:cNvSpPr>
            <a:spLocks noChangeAspect="1" noChangeArrowheads="1" noTextEdit="1"/>
          </p:cNvSpPr>
          <p:nvPr/>
        </p:nvSpPr>
        <p:spPr bwMode="auto">
          <a:xfrm>
            <a:off x="2057400" y="1905000"/>
            <a:ext cx="8077200" cy="30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nvGrpSpPr>
          <p:cNvPr id="2" name="Group 1"/>
          <p:cNvGrpSpPr/>
          <p:nvPr/>
        </p:nvGrpSpPr>
        <p:grpSpPr>
          <a:xfrm>
            <a:off x="2057400" y="1905000"/>
            <a:ext cx="1727201" cy="3086100"/>
            <a:chOff x="2057400" y="1905000"/>
            <a:chExt cx="1727201" cy="3086100"/>
          </a:xfrm>
        </p:grpSpPr>
        <p:sp>
          <p:nvSpPr>
            <p:cNvPr id="6" name="Rectangle 5"/>
            <p:cNvSpPr>
              <a:spLocks noChangeArrowheads="1"/>
            </p:cNvSpPr>
            <p:nvPr/>
          </p:nvSpPr>
          <p:spPr bwMode="auto">
            <a:xfrm>
              <a:off x="2057400" y="4471988"/>
              <a:ext cx="12954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Excel file saved</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7" name="Rectangle 6"/>
            <p:cNvSpPr>
              <a:spLocks noChangeArrowheads="1"/>
            </p:cNvSpPr>
            <p:nvPr/>
          </p:nvSpPr>
          <p:spPr bwMode="auto">
            <a:xfrm>
              <a:off x="2159000" y="4686300"/>
              <a:ext cx="10810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to OneDrive</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5" name="Freeform 14"/>
            <p:cNvSpPr>
              <a:spLocks noEditPoints="1"/>
            </p:cNvSpPr>
            <p:nvPr/>
          </p:nvSpPr>
          <p:spPr bwMode="auto">
            <a:xfrm>
              <a:off x="2601913" y="2541588"/>
              <a:ext cx="30163" cy="296863"/>
            </a:xfrm>
            <a:custGeom>
              <a:avLst/>
              <a:gdLst>
                <a:gd name="T0" fmla="*/ 0 w 19"/>
                <a:gd name="T1" fmla="*/ 165 h 187"/>
                <a:gd name="T2" fmla="*/ 0 w 19"/>
                <a:gd name="T3" fmla="*/ 187 h 187"/>
                <a:gd name="T4" fmla="*/ 19 w 19"/>
                <a:gd name="T5" fmla="*/ 187 h 187"/>
                <a:gd name="T6" fmla="*/ 19 w 19"/>
                <a:gd name="T7" fmla="*/ 165 h 187"/>
                <a:gd name="T8" fmla="*/ 0 w 19"/>
                <a:gd name="T9" fmla="*/ 165 h 187"/>
                <a:gd name="T10" fmla="*/ 0 w 19"/>
                <a:gd name="T11" fmla="*/ 165 h 187"/>
                <a:gd name="T12" fmla="*/ 0 w 19"/>
                <a:gd name="T13" fmla="*/ 165 h 187"/>
                <a:gd name="T14" fmla="*/ 19 w 19"/>
                <a:gd name="T15" fmla="*/ 165 h 187"/>
                <a:gd name="T16" fmla="*/ 19 w 19"/>
                <a:gd name="T17" fmla="*/ 165 h 187"/>
                <a:gd name="T18" fmla="*/ 0 w 19"/>
                <a:gd name="T19" fmla="*/ 165 h 187"/>
                <a:gd name="T20" fmla="*/ 0 w 19"/>
                <a:gd name="T21" fmla="*/ 111 h 187"/>
                <a:gd name="T22" fmla="*/ 0 w 19"/>
                <a:gd name="T23" fmla="*/ 149 h 187"/>
                <a:gd name="T24" fmla="*/ 19 w 19"/>
                <a:gd name="T25" fmla="*/ 149 h 187"/>
                <a:gd name="T26" fmla="*/ 19 w 19"/>
                <a:gd name="T27" fmla="*/ 111 h 187"/>
                <a:gd name="T28" fmla="*/ 0 w 19"/>
                <a:gd name="T29" fmla="*/ 111 h 187"/>
                <a:gd name="T30" fmla="*/ 0 w 19"/>
                <a:gd name="T31" fmla="*/ 111 h 187"/>
                <a:gd name="T32" fmla="*/ 0 w 19"/>
                <a:gd name="T33" fmla="*/ 111 h 187"/>
                <a:gd name="T34" fmla="*/ 19 w 19"/>
                <a:gd name="T35" fmla="*/ 111 h 187"/>
                <a:gd name="T36" fmla="*/ 19 w 19"/>
                <a:gd name="T37" fmla="*/ 111 h 187"/>
                <a:gd name="T38" fmla="*/ 0 w 19"/>
                <a:gd name="T39" fmla="*/ 111 h 187"/>
                <a:gd name="T40" fmla="*/ 0 w 19"/>
                <a:gd name="T41" fmla="*/ 54 h 187"/>
                <a:gd name="T42" fmla="*/ 0 w 19"/>
                <a:gd name="T43" fmla="*/ 92 h 187"/>
                <a:gd name="T44" fmla="*/ 19 w 19"/>
                <a:gd name="T45" fmla="*/ 92 h 187"/>
                <a:gd name="T46" fmla="*/ 19 w 19"/>
                <a:gd name="T47" fmla="*/ 54 h 187"/>
                <a:gd name="T48" fmla="*/ 0 w 19"/>
                <a:gd name="T49" fmla="*/ 54 h 187"/>
                <a:gd name="T50" fmla="*/ 0 w 19"/>
                <a:gd name="T51" fmla="*/ 54 h 187"/>
                <a:gd name="T52" fmla="*/ 0 w 19"/>
                <a:gd name="T53" fmla="*/ 54 h 187"/>
                <a:gd name="T54" fmla="*/ 19 w 19"/>
                <a:gd name="T55" fmla="*/ 54 h 187"/>
                <a:gd name="T56" fmla="*/ 19 w 19"/>
                <a:gd name="T57" fmla="*/ 54 h 187"/>
                <a:gd name="T58" fmla="*/ 0 w 19"/>
                <a:gd name="T59" fmla="*/ 54 h 187"/>
                <a:gd name="T60" fmla="*/ 0 w 19"/>
                <a:gd name="T61" fmla="*/ 0 h 187"/>
                <a:gd name="T62" fmla="*/ 0 w 19"/>
                <a:gd name="T63" fmla="*/ 35 h 187"/>
                <a:gd name="T64" fmla="*/ 19 w 19"/>
                <a:gd name="T65" fmla="*/ 35 h 187"/>
                <a:gd name="T66" fmla="*/ 19 w 19"/>
                <a:gd name="T67" fmla="*/ 0 h 187"/>
                <a:gd name="T68" fmla="*/ 0 w 19"/>
                <a:gd name="T69" fmla="*/ 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9" h="187">
                  <a:moveTo>
                    <a:pt x="0" y="165"/>
                  </a:moveTo>
                  <a:lnTo>
                    <a:pt x="0" y="187"/>
                  </a:lnTo>
                  <a:lnTo>
                    <a:pt x="19" y="187"/>
                  </a:lnTo>
                  <a:lnTo>
                    <a:pt x="19" y="165"/>
                  </a:lnTo>
                  <a:lnTo>
                    <a:pt x="0" y="165"/>
                  </a:lnTo>
                  <a:close/>
                  <a:moveTo>
                    <a:pt x="0" y="165"/>
                  </a:moveTo>
                  <a:lnTo>
                    <a:pt x="0" y="165"/>
                  </a:lnTo>
                  <a:lnTo>
                    <a:pt x="19" y="165"/>
                  </a:lnTo>
                  <a:lnTo>
                    <a:pt x="19" y="165"/>
                  </a:lnTo>
                  <a:lnTo>
                    <a:pt x="0" y="165"/>
                  </a:lnTo>
                  <a:close/>
                  <a:moveTo>
                    <a:pt x="0" y="111"/>
                  </a:moveTo>
                  <a:lnTo>
                    <a:pt x="0" y="149"/>
                  </a:lnTo>
                  <a:lnTo>
                    <a:pt x="19" y="149"/>
                  </a:lnTo>
                  <a:lnTo>
                    <a:pt x="19" y="111"/>
                  </a:lnTo>
                  <a:lnTo>
                    <a:pt x="0" y="111"/>
                  </a:lnTo>
                  <a:close/>
                  <a:moveTo>
                    <a:pt x="0" y="111"/>
                  </a:moveTo>
                  <a:lnTo>
                    <a:pt x="0" y="111"/>
                  </a:lnTo>
                  <a:lnTo>
                    <a:pt x="19" y="111"/>
                  </a:lnTo>
                  <a:lnTo>
                    <a:pt x="19" y="111"/>
                  </a:lnTo>
                  <a:lnTo>
                    <a:pt x="0" y="111"/>
                  </a:lnTo>
                  <a:close/>
                  <a:moveTo>
                    <a:pt x="0" y="54"/>
                  </a:moveTo>
                  <a:lnTo>
                    <a:pt x="0" y="92"/>
                  </a:lnTo>
                  <a:lnTo>
                    <a:pt x="19" y="92"/>
                  </a:lnTo>
                  <a:lnTo>
                    <a:pt x="19" y="54"/>
                  </a:lnTo>
                  <a:lnTo>
                    <a:pt x="0" y="54"/>
                  </a:lnTo>
                  <a:close/>
                  <a:moveTo>
                    <a:pt x="0" y="54"/>
                  </a:moveTo>
                  <a:lnTo>
                    <a:pt x="0" y="54"/>
                  </a:lnTo>
                  <a:lnTo>
                    <a:pt x="19" y="54"/>
                  </a:lnTo>
                  <a:lnTo>
                    <a:pt x="19" y="54"/>
                  </a:lnTo>
                  <a:lnTo>
                    <a:pt x="0" y="54"/>
                  </a:lnTo>
                  <a:close/>
                  <a:moveTo>
                    <a:pt x="0" y="0"/>
                  </a:moveTo>
                  <a:lnTo>
                    <a:pt x="0" y="35"/>
                  </a:lnTo>
                  <a:lnTo>
                    <a:pt x="19" y="35"/>
                  </a:lnTo>
                  <a:lnTo>
                    <a:pt x="19" y="0"/>
                  </a:lnTo>
                  <a:lnTo>
                    <a:pt x="0"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6" name="Freeform 15"/>
            <p:cNvSpPr>
              <a:spLocks/>
            </p:cNvSpPr>
            <p:nvPr/>
          </p:nvSpPr>
          <p:spPr bwMode="auto">
            <a:xfrm>
              <a:off x="2541588" y="2816225"/>
              <a:ext cx="150813" cy="131763"/>
            </a:xfrm>
            <a:custGeom>
              <a:avLst/>
              <a:gdLst>
                <a:gd name="T0" fmla="*/ 0 w 95"/>
                <a:gd name="T1" fmla="*/ 0 h 83"/>
                <a:gd name="T2" fmla="*/ 47 w 95"/>
                <a:gd name="T3" fmla="*/ 83 h 83"/>
                <a:gd name="T4" fmla="*/ 95 w 95"/>
                <a:gd name="T5" fmla="*/ 0 h 83"/>
                <a:gd name="T6" fmla="*/ 0 w 95"/>
                <a:gd name="T7" fmla="*/ 0 h 83"/>
              </a:gdLst>
              <a:ahLst/>
              <a:cxnLst>
                <a:cxn ang="0">
                  <a:pos x="T0" y="T1"/>
                </a:cxn>
                <a:cxn ang="0">
                  <a:pos x="T2" y="T3"/>
                </a:cxn>
                <a:cxn ang="0">
                  <a:pos x="T4" y="T5"/>
                </a:cxn>
                <a:cxn ang="0">
                  <a:pos x="T6" y="T7"/>
                </a:cxn>
              </a:cxnLst>
              <a:rect l="0" t="0" r="r" b="b"/>
              <a:pathLst>
                <a:path w="95" h="83">
                  <a:moveTo>
                    <a:pt x="0" y="0"/>
                  </a:moveTo>
                  <a:lnTo>
                    <a:pt x="47" y="83"/>
                  </a:lnTo>
                  <a:lnTo>
                    <a:pt x="95" y="0"/>
                  </a:lnTo>
                  <a:lnTo>
                    <a:pt x="0"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7" name="Freeform 16"/>
            <p:cNvSpPr>
              <a:spLocks noEditPoints="1"/>
            </p:cNvSpPr>
            <p:nvPr/>
          </p:nvSpPr>
          <p:spPr bwMode="auto">
            <a:xfrm>
              <a:off x="3379788" y="3568700"/>
              <a:ext cx="296863" cy="30163"/>
            </a:xfrm>
            <a:custGeom>
              <a:avLst/>
              <a:gdLst>
                <a:gd name="T0" fmla="*/ 168 w 187"/>
                <a:gd name="T1" fmla="*/ 19 h 19"/>
                <a:gd name="T2" fmla="*/ 187 w 187"/>
                <a:gd name="T3" fmla="*/ 19 h 19"/>
                <a:gd name="T4" fmla="*/ 187 w 187"/>
                <a:gd name="T5" fmla="*/ 0 h 19"/>
                <a:gd name="T6" fmla="*/ 168 w 187"/>
                <a:gd name="T7" fmla="*/ 0 h 19"/>
                <a:gd name="T8" fmla="*/ 168 w 187"/>
                <a:gd name="T9" fmla="*/ 19 h 19"/>
                <a:gd name="T10" fmla="*/ 168 w 187"/>
                <a:gd name="T11" fmla="*/ 19 h 19"/>
                <a:gd name="T12" fmla="*/ 168 w 187"/>
                <a:gd name="T13" fmla="*/ 19 h 19"/>
                <a:gd name="T14" fmla="*/ 168 w 187"/>
                <a:gd name="T15" fmla="*/ 0 h 19"/>
                <a:gd name="T16" fmla="*/ 168 w 187"/>
                <a:gd name="T17" fmla="*/ 0 h 19"/>
                <a:gd name="T18" fmla="*/ 168 w 187"/>
                <a:gd name="T19" fmla="*/ 19 h 19"/>
                <a:gd name="T20" fmla="*/ 111 w 187"/>
                <a:gd name="T21" fmla="*/ 19 h 19"/>
                <a:gd name="T22" fmla="*/ 149 w 187"/>
                <a:gd name="T23" fmla="*/ 19 h 19"/>
                <a:gd name="T24" fmla="*/ 149 w 187"/>
                <a:gd name="T25" fmla="*/ 0 h 19"/>
                <a:gd name="T26" fmla="*/ 111 w 187"/>
                <a:gd name="T27" fmla="*/ 0 h 19"/>
                <a:gd name="T28" fmla="*/ 111 w 187"/>
                <a:gd name="T29" fmla="*/ 19 h 19"/>
                <a:gd name="T30" fmla="*/ 111 w 187"/>
                <a:gd name="T31" fmla="*/ 19 h 19"/>
                <a:gd name="T32" fmla="*/ 111 w 187"/>
                <a:gd name="T33" fmla="*/ 19 h 19"/>
                <a:gd name="T34" fmla="*/ 111 w 187"/>
                <a:gd name="T35" fmla="*/ 0 h 19"/>
                <a:gd name="T36" fmla="*/ 111 w 187"/>
                <a:gd name="T37" fmla="*/ 0 h 19"/>
                <a:gd name="T38" fmla="*/ 111 w 187"/>
                <a:gd name="T39" fmla="*/ 19 h 19"/>
                <a:gd name="T40" fmla="*/ 56 w 187"/>
                <a:gd name="T41" fmla="*/ 19 h 19"/>
                <a:gd name="T42" fmla="*/ 92 w 187"/>
                <a:gd name="T43" fmla="*/ 19 h 19"/>
                <a:gd name="T44" fmla="*/ 92 w 187"/>
                <a:gd name="T45" fmla="*/ 0 h 19"/>
                <a:gd name="T46" fmla="*/ 56 w 187"/>
                <a:gd name="T47" fmla="*/ 0 h 19"/>
                <a:gd name="T48" fmla="*/ 56 w 187"/>
                <a:gd name="T49" fmla="*/ 19 h 19"/>
                <a:gd name="T50" fmla="*/ 56 w 187"/>
                <a:gd name="T51" fmla="*/ 19 h 19"/>
                <a:gd name="T52" fmla="*/ 56 w 187"/>
                <a:gd name="T53" fmla="*/ 19 h 19"/>
                <a:gd name="T54" fmla="*/ 56 w 187"/>
                <a:gd name="T55" fmla="*/ 0 h 19"/>
                <a:gd name="T56" fmla="*/ 56 w 187"/>
                <a:gd name="T57" fmla="*/ 0 h 19"/>
                <a:gd name="T58" fmla="*/ 56 w 187"/>
                <a:gd name="T59" fmla="*/ 19 h 19"/>
                <a:gd name="T60" fmla="*/ 0 w 187"/>
                <a:gd name="T61" fmla="*/ 19 h 19"/>
                <a:gd name="T62" fmla="*/ 38 w 187"/>
                <a:gd name="T63" fmla="*/ 19 h 19"/>
                <a:gd name="T64" fmla="*/ 38 w 187"/>
                <a:gd name="T65" fmla="*/ 0 h 19"/>
                <a:gd name="T66" fmla="*/ 0 w 187"/>
                <a:gd name="T67" fmla="*/ 0 h 19"/>
                <a:gd name="T68" fmla="*/ 0 w 187"/>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9">
                  <a:moveTo>
                    <a:pt x="168" y="19"/>
                  </a:moveTo>
                  <a:lnTo>
                    <a:pt x="187" y="19"/>
                  </a:lnTo>
                  <a:lnTo>
                    <a:pt x="187" y="0"/>
                  </a:lnTo>
                  <a:lnTo>
                    <a:pt x="168" y="0"/>
                  </a:lnTo>
                  <a:lnTo>
                    <a:pt x="168" y="19"/>
                  </a:lnTo>
                  <a:close/>
                  <a:moveTo>
                    <a:pt x="168" y="19"/>
                  </a:moveTo>
                  <a:lnTo>
                    <a:pt x="168" y="19"/>
                  </a:lnTo>
                  <a:lnTo>
                    <a:pt x="168" y="0"/>
                  </a:lnTo>
                  <a:lnTo>
                    <a:pt x="168" y="0"/>
                  </a:lnTo>
                  <a:lnTo>
                    <a:pt x="168" y="19"/>
                  </a:lnTo>
                  <a:close/>
                  <a:moveTo>
                    <a:pt x="111" y="19"/>
                  </a:moveTo>
                  <a:lnTo>
                    <a:pt x="149" y="19"/>
                  </a:lnTo>
                  <a:lnTo>
                    <a:pt x="149" y="0"/>
                  </a:lnTo>
                  <a:lnTo>
                    <a:pt x="111" y="0"/>
                  </a:lnTo>
                  <a:lnTo>
                    <a:pt x="111" y="19"/>
                  </a:lnTo>
                  <a:close/>
                  <a:moveTo>
                    <a:pt x="111" y="19"/>
                  </a:moveTo>
                  <a:lnTo>
                    <a:pt x="111" y="19"/>
                  </a:lnTo>
                  <a:lnTo>
                    <a:pt x="111" y="0"/>
                  </a:lnTo>
                  <a:lnTo>
                    <a:pt x="111" y="0"/>
                  </a:lnTo>
                  <a:lnTo>
                    <a:pt x="111" y="19"/>
                  </a:lnTo>
                  <a:close/>
                  <a:moveTo>
                    <a:pt x="56" y="19"/>
                  </a:moveTo>
                  <a:lnTo>
                    <a:pt x="92" y="19"/>
                  </a:lnTo>
                  <a:lnTo>
                    <a:pt x="92" y="0"/>
                  </a:lnTo>
                  <a:lnTo>
                    <a:pt x="56" y="0"/>
                  </a:lnTo>
                  <a:lnTo>
                    <a:pt x="56" y="19"/>
                  </a:lnTo>
                  <a:close/>
                  <a:moveTo>
                    <a:pt x="56" y="19"/>
                  </a:moveTo>
                  <a:lnTo>
                    <a:pt x="56" y="19"/>
                  </a:lnTo>
                  <a:lnTo>
                    <a:pt x="56" y="0"/>
                  </a:lnTo>
                  <a:lnTo>
                    <a:pt x="56" y="0"/>
                  </a:lnTo>
                  <a:lnTo>
                    <a:pt x="56" y="19"/>
                  </a:lnTo>
                  <a:close/>
                  <a:moveTo>
                    <a:pt x="0" y="19"/>
                  </a:moveTo>
                  <a:lnTo>
                    <a:pt x="38" y="19"/>
                  </a:lnTo>
                  <a:lnTo>
                    <a:pt x="38"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8" name="Freeform 17"/>
            <p:cNvSpPr>
              <a:spLocks/>
            </p:cNvSpPr>
            <p:nvPr/>
          </p:nvSpPr>
          <p:spPr bwMode="auto">
            <a:xfrm>
              <a:off x="3652838" y="3508375"/>
              <a:ext cx="131763" cy="150813"/>
            </a:xfrm>
            <a:custGeom>
              <a:avLst/>
              <a:gdLst>
                <a:gd name="T0" fmla="*/ 0 w 83"/>
                <a:gd name="T1" fmla="*/ 95 h 95"/>
                <a:gd name="T2" fmla="*/ 83 w 83"/>
                <a:gd name="T3" fmla="*/ 47 h 95"/>
                <a:gd name="T4" fmla="*/ 0 w 83"/>
                <a:gd name="T5" fmla="*/ 0 h 95"/>
                <a:gd name="T6" fmla="*/ 0 w 83"/>
                <a:gd name="T7" fmla="*/ 95 h 95"/>
              </a:gdLst>
              <a:ahLst/>
              <a:cxnLst>
                <a:cxn ang="0">
                  <a:pos x="T0" y="T1"/>
                </a:cxn>
                <a:cxn ang="0">
                  <a:pos x="T2" y="T3"/>
                </a:cxn>
                <a:cxn ang="0">
                  <a:pos x="T4" y="T5"/>
                </a:cxn>
                <a:cxn ang="0">
                  <a:pos x="T6" y="T7"/>
                </a:cxn>
              </a:cxnLst>
              <a:rect l="0" t="0" r="r" b="b"/>
              <a:pathLst>
                <a:path w="83" h="95">
                  <a:moveTo>
                    <a:pt x="0" y="95"/>
                  </a:moveTo>
                  <a:lnTo>
                    <a:pt x="83" y="47"/>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3" name="Freeform 62"/>
            <p:cNvSpPr>
              <a:spLocks/>
            </p:cNvSpPr>
            <p:nvPr/>
          </p:nvSpPr>
          <p:spPr bwMode="auto">
            <a:xfrm>
              <a:off x="2384425" y="1905000"/>
              <a:ext cx="457200" cy="500063"/>
            </a:xfrm>
            <a:custGeom>
              <a:avLst/>
              <a:gdLst>
                <a:gd name="T0" fmla="*/ 269 w 288"/>
                <a:gd name="T1" fmla="*/ 59 h 315"/>
                <a:gd name="T2" fmla="*/ 229 w 288"/>
                <a:gd name="T3" fmla="*/ 17 h 315"/>
                <a:gd name="T4" fmla="*/ 210 w 288"/>
                <a:gd name="T5" fmla="*/ 0 h 315"/>
                <a:gd name="T6" fmla="*/ 210 w 288"/>
                <a:gd name="T7" fmla="*/ 0 h 315"/>
                <a:gd name="T8" fmla="*/ 0 w 288"/>
                <a:gd name="T9" fmla="*/ 0 h 315"/>
                <a:gd name="T10" fmla="*/ 0 w 288"/>
                <a:gd name="T11" fmla="*/ 315 h 315"/>
                <a:gd name="T12" fmla="*/ 288 w 288"/>
                <a:gd name="T13" fmla="*/ 315 h 315"/>
                <a:gd name="T14" fmla="*/ 288 w 288"/>
                <a:gd name="T15" fmla="*/ 78 h 315"/>
                <a:gd name="T16" fmla="*/ 288 w 288"/>
                <a:gd name="T17" fmla="*/ 76 h 315"/>
                <a:gd name="T18" fmla="*/ 269 w 288"/>
                <a:gd name="T19" fmla="*/ 59 h 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8" h="315">
                  <a:moveTo>
                    <a:pt x="269" y="59"/>
                  </a:moveTo>
                  <a:lnTo>
                    <a:pt x="229" y="17"/>
                  </a:lnTo>
                  <a:lnTo>
                    <a:pt x="210" y="0"/>
                  </a:lnTo>
                  <a:lnTo>
                    <a:pt x="210" y="0"/>
                  </a:lnTo>
                  <a:lnTo>
                    <a:pt x="0" y="0"/>
                  </a:lnTo>
                  <a:lnTo>
                    <a:pt x="0" y="315"/>
                  </a:lnTo>
                  <a:lnTo>
                    <a:pt x="288" y="315"/>
                  </a:lnTo>
                  <a:lnTo>
                    <a:pt x="288" y="78"/>
                  </a:lnTo>
                  <a:lnTo>
                    <a:pt x="288" y="76"/>
                  </a:lnTo>
                  <a:lnTo>
                    <a:pt x="269" y="59"/>
                  </a:lnTo>
                  <a:close/>
                </a:path>
              </a:pathLst>
            </a:custGeom>
            <a:solidFill>
              <a:srgbClr val="2073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4" name="Freeform 63"/>
            <p:cNvSpPr>
              <a:spLocks/>
            </p:cNvSpPr>
            <p:nvPr/>
          </p:nvSpPr>
          <p:spPr bwMode="auto">
            <a:xfrm>
              <a:off x="2414588" y="1931988"/>
              <a:ext cx="396875" cy="442913"/>
            </a:xfrm>
            <a:custGeom>
              <a:avLst/>
              <a:gdLst>
                <a:gd name="T0" fmla="*/ 191 w 250"/>
                <a:gd name="T1" fmla="*/ 0 h 279"/>
                <a:gd name="T2" fmla="*/ 0 w 250"/>
                <a:gd name="T3" fmla="*/ 0 h 279"/>
                <a:gd name="T4" fmla="*/ 0 w 250"/>
                <a:gd name="T5" fmla="*/ 279 h 279"/>
                <a:gd name="T6" fmla="*/ 250 w 250"/>
                <a:gd name="T7" fmla="*/ 279 h 279"/>
                <a:gd name="T8" fmla="*/ 250 w 250"/>
                <a:gd name="T9" fmla="*/ 61 h 279"/>
                <a:gd name="T10" fmla="*/ 191 w 250"/>
                <a:gd name="T11" fmla="*/ 61 h 279"/>
                <a:gd name="T12" fmla="*/ 191 w 250"/>
                <a:gd name="T13" fmla="*/ 0 h 279"/>
              </a:gdLst>
              <a:ahLst/>
              <a:cxnLst>
                <a:cxn ang="0">
                  <a:pos x="T0" y="T1"/>
                </a:cxn>
                <a:cxn ang="0">
                  <a:pos x="T2" y="T3"/>
                </a:cxn>
                <a:cxn ang="0">
                  <a:pos x="T4" y="T5"/>
                </a:cxn>
                <a:cxn ang="0">
                  <a:pos x="T6" y="T7"/>
                </a:cxn>
                <a:cxn ang="0">
                  <a:pos x="T8" y="T9"/>
                </a:cxn>
                <a:cxn ang="0">
                  <a:pos x="T10" y="T11"/>
                </a:cxn>
                <a:cxn ang="0">
                  <a:pos x="T12" y="T13"/>
                </a:cxn>
              </a:cxnLst>
              <a:rect l="0" t="0" r="r" b="b"/>
              <a:pathLst>
                <a:path w="250" h="279">
                  <a:moveTo>
                    <a:pt x="191" y="0"/>
                  </a:moveTo>
                  <a:lnTo>
                    <a:pt x="0" y="0"/>
                  </a:lnTo>
                  <a:lnTo>
                    <a:pt x="0" y="279"/>
                  </a:lnTo>
                  <a:lnTo>
                    <a:pt x="250" y="279"/>
                  </a:lnTo>
                  <a:lnTo>
                    <a:pt x="250" y="61"/>
                  </a:lnTo>
                  <a:lnTo>
                    <a:pt x="191" y="61"/>
                  </a:lnTo>
                  <a:lnTo>
                    <a:pt x="19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4" name="Rectangle 73"/>
            <p:cNvSpPr>
              <a:spLocks noChangeArrowheads="1"/>
            </p:cNvSpPr>
            <p:nvPr/>
          </p:nvSpPr>
          <p:spPr bwMode="auto">
            <a:xfrm>
              <a:off x="2687638" y="2116138"/>
              <a:ext cx="46038" cy="30163"/>
            </a:xfrm>
            <a:prstGeom prst="rect">
              <a:avLst/>
            </a:prstGeom>
            <a:solidFill>
              <a:srgbClr val="20734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5" name="Rectangle 74"/>
            <p:cNvSpPr>
              <a:spLocks noChangeArrowheads="1"/>
            </p:cNvSpPr>
            <p:nvPr/>
          </p:nvSpPr>
          <p:spPr bwMode="auto">
            <a:xfrm>
              <a:off x="2687638" y="2160588"/>
              <a:ext cx="46038" cy="30163"/>
            </a:xfrm>
            <a:prstGeom prst="rect">
              <a:avLst/>
            </a:prstGeom>
            <a:solidFill>
              <a:srgbClr val="20734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6" name="Rectangle 75"/>
            <p:cNvSpPr>
              <a:spLocks noChangeArrowheads="1"/>
            </p:cNvSpPr>
            <p:nvPr/>
          </p:nvSpPr>
          <p:spPr bwMode="auto">
            <a:xfrm>
              <a:off x="2687638" y="2206625"/>
              <a:ext cx="46038" cy="30163"/>
            </a:xfrm>
            <a:prstGeom prst="rect">
              <a:avLst/>
            </a:prstGeom>
            <a:solidFill>
              <a:srgbClr val="20734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7" name="Rectangle 76"/>
            <p:cNvSpPr>
              <a:spLocks noChangeArrowheads="1"/>
            </p:cNvSpPr>
            <p:nvPr/>
          </p:nvSpPr>
          <p:spPr bwMode="auto">
            <a:xfrm>
              <a:off x="2687638" y="2251075"/>
              <a:ext cx="46038" cy="30163"/>
            </a:xfrm>
            <a:prstGeom prst="rect">
              <a:avLst/>
            </a:prstGeom>
            <a:solidFill>
              <a:srgbClr val="20734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8" name="Freeform 77"/>
            <p:cNvSpPr>
              <a:spLocks noEditPoints="1"/>
            </p:cNvSpPr>
            <p:nvPr/>
          </p:nvSpPr>
          <p:spPr bwMode="auto">
            <a:xfrm>
              <a:off x="2463800" y="2036763"/>
              <a:ext cx="300038" cy="301625"/>
            </a:xfrm>
            <a:custGeom>
              <a:avLst/>
              <a:gdLst>
                <a:gd name="T0" fmla="*/ 76 w 80"/>
                <a:gd name="T1" fmla="*/ 13 h 80"/>
                <a:gd name="T2" fmla="*/ 48 w 80"/>
                <a:gd name="T3" fmla="*/ 13 h 80"/>
                <a:gd name="T4" fmla="*/ 48 w 80"/>
                <a:gd name="T5" fmla="*/ 0 h 80"/>
                <a:gd name="T6" fmla="*/ 0 w 80"/>
                <a:gd name="T7" fmla="*/ 9 h 80"/>
                <a:gd name="T8" fmla="*/ 0 w 80"/>
                <a:gd name="T9" fmla="*/ 72 h 80"/>
                <a:gd name="T10" fmla="*/ 48 w 80"/>
                <a:gd name="T11" fmla="*/ 80 h 80"/>
                <a:gd name="T12" fmla="*/ 48 w 80"/>
                <a:gd name="T13" fmla="*/ 73 h 80"/>
                <a:gd name="T14" fmla="*/ 76 w 80"/>
                <a:gd name="T15" fmla="*/ 73 h 80"/>
                <a:gd name="T16" fmla="*/ 80 w 80"/>
                <a:gd name="T17" fmla="*/ 70 h 80"/>
                <a:gd name="T18" fmla="*/ 80 w 80"/>
                <a:gd name="T19" fmla="*/ 17 h 80"/>
                <a:gd name="T20" fmla="*/ 76 w 80"/>
                <a:gd name="T21" fmla="*/ 13 h 80"/>
                <a:gd name="T22" fmla="*/ 28 w 80"/>
                <a:gd name="T23" fmla="*/ 58 h 80"/>
                <a:gd name="T24" fmla="*/ 23 w 80"/>
                <a:gd name="T25" fmla="*/ 46 h 80"/>
                <a:gd name="T26" fmla="*/ 23 w 80"/>
                <a:gd name="T27" fmla="*/ 46 h 80"/>
                <a:gd name="T28" fmla="*/ 23 w 80"/>
                <a:gd name="T29" fmla="*/ 46 h 80"/>
                <a:gd name="T30" fmla="*/ 22 w 80"/>
                <a:gd name="T31" fmla="*/ 45 h 80"/>
                <a:gd name="T32" fmla="*/ 22 w 80"/>
                <a:gd name="T33" fmla="*/ 45 h 80"/>
                <a:gd name="T34" fmla="*/ 22 w 80"/>
                <a:gd name="T35" fmla="*/ 45 h 80"/>
                <a:gd name="T36" fmla="*/ 22 w 80"/>
                <a:gd name="T37" fmla="*/ 45 h 80"/>
                <a:gd name="T38" fmla="*/ 22 w 80"/>
                <a:gd name="T39" fmla="*/ 45 h 80"/>
                <a:gd name="T40" fmla="*/ 22 w 80"/>
                <a:gd name="T41" fmla="*/ 46 h 80"/>
                <a:gd name="T42" fmla="*/ 21 w 80"/>
                <a:gd name="T43" fmla="*/ 47 h 80"/>
                <a:gd name="T44" fmla="*/ 16 w 80"/>
                <a:gd name="T45" fmla="*/ 57 h 80"/>
                <a:gd name="T46" fmla="*/ 9 w 80"/>
                <a:gd name="T47" fmla="*/ 57 h 80"/>
                <a:gd name="T48" fmla="*/ 18 w 80"/>
                <a:gd name="T49" fmla="*/ 40 h 80"/>
                <a:gd name="T50" fmla="*/ 10 w 80"/>
                <a:gd name="T51" fmla="*/ 24 h 80"/>
                <a:gd name="T52" fmla="*/ 17 w 80"/>
                <a:gd name="T53" fmla="*/ 23 h 80"/>
                <a:gd name="T54" fmla="*/ 22 w 80"/>
                <a:gd name="T55" fmla="*/ 33 h 80"/>
                <a:gd name="T56" fmla="*/ 22 w 80"/>
                <a:gd name="T57" fmla="*/ 34 h 80"/>
                <a:gd name="T58" fmla="*/ 22 w 80"/>
                <a:gd name="T59" fmla="*/ 35 h 80"/>
                <a:gd name="T60" fmla="*/ 22 w 80"/>
                <a:gd name="T61" fmla="*/ 36 h 80"/>
                <a:gd name="T62" fmla="*/ 22 w 80"/>
                <a:gd name="T63" fmla="*/ 37 h 80"/>
                <a:gd name="T64" fmla="*/ 23 w 80"/>
                <a:gd name="T65" fmla="*/ 37 h 80"/>
                <a:gd name="T66" fmla="*/ 23 w 80"/>
                <a:gd name="T67" fmla="*/ 36 h 80"/>
                <a:gd name="T68" fmla="*/ 23 w 80"/>
                <a:gd name="T69" fmla="*/ 35 h 80"/>
                <a:gd name="T70" fmla="*/ 23 w 80"/>
                <a:gd name="T71" fmla="*/ 34 h 80"/>
                <a:gd name="T72" fmla="*/ 23 w 80"/>
                <a:gd name="T73" fmla="*/ 33 h 80"/>
                <a:gd name="T74" fmla="*/ 28 w 80"/>
                <a:gd name="T75" fmla="*/ 23 h 80"/>
                <a:gd name="T76" fmla="*/ 36 w 80"/>
                <a:gd name="T77" fmla="*/ 22 h 80"/>
                <a:gd name="T78" fmla="*/ 27 w 80"/>
                <a:gd name="T79" fmla="*/ 40 h 80"/>
                <a:gd name="T80" fmla="*/ 36 w 80"/>
                <a:gd name="T81" fmla="*/ 58 h 80"/>
                <a:gd name="T82" fmla="*/ 28 w 80"/>
                <a:gd name="T83" fmla="*/ 58 h 80"/>
                <a:gd name="T84" fmla="*/ 76 w 80"/>
                <a:gd name="T85" fmla="*/ 69 h 80"/>
                <a:gd name="T86" fmla="*/ 48 w 80"/>
                <a:gd name="T87" fmla="*/ 69 h 80"/>
                <a:gd name="T88" fmla="*/ 48 w 80"/>
                <a:gd name="T89" fmla="*/ 65 h 80"/>
                <a:gd name="T90" fmla="*/ 56 w 80"/>
                <a:gd name="T91" fmla="*/ 65 h 80"/>
                <a:gd name="T92" fmla="*/ 56 w 80"/>
                <a:gd name="T93" fmla="*/ 57 h 80"/>
                <a:gd name="T94" fmla="*/ 48 w 80"/>
                <a:gd name="T95" fmla="*/ 57 h 80"/>
                <a:gd name="T96" fmla="*/ 48 w 80"/>
                <a:gd name="T97" fmla="*/ 53 h 80"/>
                <a:gd name="T98" fmla="*/ 56 w 80"/>
                <a:gd name="T99" fmla="*/ 53 h 80"/>
                <a:gd name="T100" fmla="*/ 56 w 80"/>
                <a:gd name="T101" fmla="*/ 45 h 80"/>
                <a:gd name="T102" fmla="*/ 48 w 80"/>
                <a:gd name="T103" fmla="*/ 45 h 80"/>
                <a:gd name="T104" fmla="*/ 48 w 80"/>
                <a:gd name="T105" fmla="*/ 41 h 80"/>
                <a:gd name="T106" fmla="*/ 56 w 80"/>
                <a:gd name="T107" fmla="*/ 41 h 80"/>
                <a:gd name="T108" fmla="*/ 56 w 80"/>
                <a:gd name="T109" fmla="*/ 33 h 80"/>
                <a:gd name="T110" fmla="*/ 48 w 80"/>
                <a:gd name="T111" fmla="*/ 33 h 80"/>
                <a:gd name="T112" fmla="*/ 48 w 80"/>
                <a:gd name="T113" fmla="*/ 29 h 80"/>
                <a:gd name="T114" fmla="*/ 56 w 80"/>
                <a:gd name="T115" fmla="*/ 29 h 80"/>
                <a:gd name="T116" fmla="*/ 56 w 80"/>
                <a:gd name="T117" fmla="*/ 21 h 80"/>
                <a:gd name="T118" fmla="*/ 48 w 80"/>
                <a:gd name="T119" fmla="*/ 21 h 80"/>
                <a:gd name="T120" fmla="*/ 48 w 80"/>
                <a:gd name="T121" fmla="*/ 17 h 80"/>
                <a:gd name="T122" fmla="*/ 76 w 80"/>
                <a:gd name="T123" fmla="*/ 17 h 80"/>
                <a:gd name="T124" fmla="*/ 76 w 80"/>
                <a:gd name="T125" fmla="*/ 69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0" h="80">
                  <a:moveTo>
                    <a:pt x="76" y="13"/>
                  </a:moveTo>
                  <a:cubicBezTo>
                    <a:pt x="48" y="13"/>
                    <a:pt x="48" y="13"/>
                    <a:pt x="48" y="13"/>
                  </a:cubicBezTo>
                  <a:cubicBezTo>
                    <a:pt x="48" y="0"/>
                    <a:pt x="48" y="0"/>
                    <a:pt x="48" y="0"/>
                  </a:cubicBezTo>
                  <a:cubicBezTo>
                    <a:pt x="0" y="9"/>
                    <a:pt x="0" y="9"/>
                    <a:pt x="0" y="9"/>
                  </a:cubicBezTo>
                  <a:cubicBezTo>
                    <a:pt x="0" y="72"/>
                    <a:pt x="0" y="72"/>
                    <a:pt x="0" y="72"/>
                  </a:cubicBezTo>
                  <a:cubicBezTo>
                    <a:pt x="48" y="80"/>
                    <a:pt x="48" y="80"/>
                    <a:pt x="48" y="80"/>
                  </a:cubicBezTo>
                  <a:cubicBezTo>
                    <a:pt x="48" y="73"/>
                    <a:pt x="48" y="73"/>
                    <a:pt x="48" y="73"/>
                  </a:cubicBezTo>
                  <a:cubicBezTo>
                    <a:pt x="76" y="73"/>
                    <a:pt x="76" y="73"/>
                    <a:pt x="76" y="73"/>
                  </a:cubicBezTo>
                  <a:cubicBezTo>
                    <a:pt x="78" y="73"/>
                    <a:pt x="80" y="72"/>
                    <a:pt x="80" y="70"/>
                  </a:cubicBezTo>
                  <a:cubicBezTo>
                    <a:pt x="80" y="17"/>
                    <a:pt x="80" y="17"/>
                    <a:pt x="80" y="17"/>
                  </a:cubicBezTo>
                  <a:cubicBezTo>
                    <a:pt x="80" y="15"/>
                    <a:pt x="78" y="13"/>
                    <a:pt x="76" y="13"/>
                  </a:cubicBezTo>
                  <a:close/>
                  <a:moveTo>
                    <a:pt x="28" y="58"/>
                  </a:moveTo>
                  <a:cubicBezTo>
                    <a:pt x="23" y="46"/>
                    <a:pt x="23" y="46"/>
                    <a:pt x="23" y="46"/>
                  </a:cubicBezTo>
                  <a:cubicBezTo>
                    <a:pt x="23" y="46"/>
                    <a:pt x="23" y="46"/>
                    <a:pt x="23" y="46"/>
                  </a:cubicBezTo>
                  <a:cubicBezTo>
                    <a:pt x="23" y="46"/>
                    <a:pt x="23" y="46"/>
                    <a:pt x="23" y="46"/>
                  </a:cubicBezTo>
                  <a:cubicBezTo>
                    <a:pt x="22" y="45"/>
                    <a:pt x="22" y="45"/>
                    <a:pt x="22" y="45"/>
                  </a:cubicBezTo>
                  <a:cubicBezTo>
                    <a:pt x="22" y="45"/>
                    <a:pt x="22" y="45"/>
                    <a:pt x="22" y="45"/>
                  </a:cubicBezTo>
                  <a:cubicBezTo>
                    <a:pt x="22" y="45"/>
                    <a:pt x="22" y="45"/>
                    <a:pt x="22" y="45"/>
                  </a:cubicBezTo>
                  <a:cubicBezTo>
                    <a:pt x="22" y="45"/>
                    <a:pt x="22" y="45"/>
                    <a:pt x="22" y="45"/>
                  </a:cubicBezTo>
                  <a:cubicBezTo>
                    <a:pt x="22" y="45"/>
                    <a:pt x="22" y="45"/>
                    <a:pt x="22" y="45"/>
                  </a:cubicBezTo>
                  <a:cubicBezTo>
                    <a:pt x="22" y="46"/>
                    <a:pt x="22" y="46"/>
                    <a:pt x="22" y="46"/>
                  </a:cubicBezTo>
                  <a:cubicBezTo>
                    <a:pt x="21" y="47"/>
                    <a:pt x="21" y="47"/>
                    <a:pt x="21" y="47"/>
                  </a:cubicBezTo>
                  <a:cubicBezTo>
                    <a:pt x="16" y="57"/>
                    <a:pt x="16" y="57"/>
                    <a:pt x="16" y="57"/>
                  </a:cubicBezTo>
                  <a:cubicBezTo>
                    <a:pt x="9" y="57"/>
                    <a:pt x="9" y="57"/>
                    <a:pt x="9" y="57"/>
                  </a:cubicBezTo>
                  <a:cubicBezTo>
                    <a:pt x="18" y="40"/>
                    <a:pt x="18" y="40"/>
                    <a:pt x="18" y="40"/>
                  </a:cubicBezTo>
                  <a:cubicBezTo>
                    <a:pt x="10" y="24"/>
                    <a:pt x="10" y="24"/>
                    <a:pt x="10" y="24"/>
                  </a:cubicBezTo>
                  <a:cubicBezTo>
                    <a:pt x="17" y="23"/>
                    <a:pt x="17" y="23"/>
                    <a:pt x="17" y="23"/>
                  </a:cubicBezTo>
                  <a:cubicBezTo>
                    <a:pt x="22" y="33"/>
                    <a:pt x="22" y="33"/>
                    <a:pt x="22" y="33"/>
                  </a:cubicBezTo>
                  <a:cubicBezTo>
                    <a:pt x="22" y="34"/>
                    <a:pt x="22" y="34"/>
                    <a:pt x="22" y="34"/>
                  </a:cubicBezTo>
                  <a:cubicBezTo>
                    <a:pt x="22" y="35"/>
                    <a:pt x="22" y="35"/>
                    <a:pt x="22" y="35"/>
                  </a:cubicBezTo>
                  <a:cubicBezTo>
                    <a:pt x="22" y="36"/>
                    <a:pt x="22" y="36"/>
                    <a:pt x="22" y="36"/>
                  </a:cubicBezTo>
                  <a:cubicBezTo>
                    <a:pt x="22" y="37"/>
                    <a:pt x="22" y="37"/>
                    <a:pt x="22" y="37"/>
                  </a:cubicBezTo>
                  <a:cubicBezTo>
                    <a:pt x="23" y="37"/>
                    <a:pt x="23" y="37"/>
                    <a:pt x="23" y="37"/>
                  </a:cubicBezTo>
                  <a:cubicBezTo>
                    <a:pt x="23" y="36"/>
                    <a:pt x="23" y="36"/>
                    <a:pt x="23" y="36"/>
                  </a:cubicBezTo>
                  <a:cubicBezTo>
                    <a:pt x="23" y="35"/>
                    <a:pt x="23" y="35"/>
                    <a:pt x="23" y="35"/>
                  </a:cubicBezTo>
                  <a:cubicBezTo>
                    <a:pt x="23" y="34"/>
                    <a:pt x="23" y="34"/>
                    <a:pt x="23" y="34"/>
                  </a:cubicBezTo>
                  <a:cubicBezTo>
                    <a:pt x="23" y="33"/>
                    <a:pt x="23" y="33"/>
                    <a:pt x="23" y="33"/>
                  </a:cubicBezTo>
                  <a:cubicBezTo>
                    <a:pt x="28" y="23"/>
                    <a:pt x="28" y="23"/>
                    <a:pt x="28" y="23"/>
                  </a:cubicBezTo>
                  <a:cubicBezTo>
                    <a:pt x="36" y="22"/>
                    <a:pt x="36" y="22"/>
                    <a:pt x="36" y="22"/>
                  </a:cubicBezTo>
                  <a:cubicBezTo>
                    <a:pt x="27" y="40"/>
                    <a:pt x="27" y="40"/>
                    <a:pt x="27" y="40"/>
                  </a:cubicBezTo>
                  <a:cubicBezTo>
                    <a:pt x="36" y="58"/>
                    <a:pt x="36" y="58"/>
                    <a:pt x="36" y="58"/>
                  </a:cubicBezTo>
                  <a:lnTo>
                    <a:pt x="28" y="58"/>
                  </a:lnTo>
                  <a:close/>
                  <a:moveTo>
                    <a:pt x="76" y="69"/>
                  </a:moveTo>
                  <a:cubicBezTo>
                    <a:pt x="48" y="69"/>
                    <a:pt x="48" y="69"/>
                    <a:pt x="48" y="69"/>
                  </a:cubicBezTo>
                  <a:cubicBezTo>
                    <a:pt x="48" y="65"/>
                    <a:pt x="48" y="65"/>
                    <a:pt x="48" y="65"/>
                  </a:cubicBezTo>
                  <a:cubicBezTo>
                    <a:pt x="56" y="65"/>
                    <a:pt x="56" y="65"/>
                    <a:pt x="56" y="65"/>
                  </a:cubicBezTo>
                  <a:cubicBezTo>
                    <a:pt x="56" y="57"/>
                    <a:pt x="56" y="57"/>
                    <a:pt x="56" y="57"/>
                  </a:cubicBezTo>
                  <a:cubicBezTo>
                    <a:pt x="48" y="57"/>
                    <a:pt x="48" y="57"/>
                    <a:pt x="48" y="57"/>
                  </a:cubicBezTo>
                  <a:cubicBezTo>
                    <a:pt x="48" y="53"/>
                    <a:pt x="48" y="53"/>
                    <a:pt x="48" y="53"/>
                  </a:cubicBezTo>
                  <a:cubicBezTo>
                    <a:pt x="56" y="53"/>
                    <a:pt x="56" y="53"/>
                    <a:pt x="56" y="53"/>
                  </a:cubicBezTo>
                  <a:cubicBezTo>
                    <a:pt x="56" y="45"/>
                    <a:pt x="56" y="45"/>
                    <a:pt x="56" y="45"/>
                  </a:cubicBezTo>
                  <a:cubicBezTo>
                    <a:pt x="48" y="45"/>
                    <a:pt x="48" y="45"/>
                    <a:pt x="48" y="45"/>
                  </a:cubicBezTo>
                  <a:cubicBezTo>
                    <a:pt x="48" y="41"/>
                    <a:pt x="48" y="41"/>
                    <a:pt x="48" y="41"/>
                  </a:cubicBezTo>
                  <a:cubicBezTo>
                    <a:pt x="56" y="41"/>
                    <a:pt x="56" y="41"/>
                    <a:pt x="56" y="41"/>
                  </a:cubicBezTo>
                  <a:cubicBezTo>
                    <a:pt x="56" y="33"/>
                    <a:pt x="56" y="33"/>
                    <a:pt x="56" y="33"/>
                  </a:cubicBezTo>
                  <a:cubicBezTo>
                    <a:pt x="48" y="33"/>
                    <a:pt x="48" y="33"/>
                    <a:pt x="48" y="33"/>
                  </a:cubicBezTo>
                  <a:cubicBezTo>
                    <a:pt x="48" y="29"/>
                    <a:pt x="48" y="29"/>
                    <a:pt x="48" y="29"/>
                  </a:cubicBezTo>
                  <a:cubicBezTo>
                    <a:pt x="56" y="29"/>
                    <a:pt x="56" y="29"/>
                    <a:pt x="56" y="29"/>
                  </a:cubicBezTo>
                  <a:cubicBezTo>
                    <a:pt x="56" y="21"/>
                    <a:pt x="56" y="21"/>
                    <a:pt x="56" y="21"/>
                  </a:cubicBezTo>
                  <a:cubicBezTo>
                    <a:pt x="48" y="21"/>
                    <a:pt x="48" y="21"/>
                    <a:pt x="48" y="21"/>
                  </a:cubicBezTo>
                  <a:cubicBezTo>
                    <a:pt x="48" y="17"/>
                    <a:pt x="48" y="17"/>
                    <a:pt x="48" y="17"/>
                  </a:cubicBezTo>
                  <a:cubicBezTo>
                    <a:pt x="76" y="17"/>
                    <a:pt x="76" y="17"/>
                    <a:pt x="76" y="17"/>
                  </a:cubicBezTo>
                  <a:lnTo>
                    <a:pt x="76" y="69"/>
                  </a:lnTo>
                  <a:close/>
                </a:path>
              </a:pathLst>
            </a:custGeom>
            <a:solidFill>
              <a:srgbClr val="2073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9" name="Rectangle 78"/>
            <p:cNvSpPr>
              <a:spLocks noChangeArrowheads="1"/>
            </p:cNvSpPr>
            <p:nvPr/>
          </p:nvSpPr>
          <p:spPr bwMode="auto">
            <a:xfrm>
              <a:off x="2120900" y="3090863"/>
              <a:ext cx="987425" cy="989013"/>
            </a:xfrm>
            <a:prstGeom prst="rect">
              <a:avLst/>
            </a:prstGeom>
            <a:solidFill>
              <a:srgbClr val="094AB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0" name="Freeform 79"/>
            <p:cNvSpPr>
              <a:spLocks/>
            </p:cNvSpPr>
            <p:nvPr/>
          </p:nvSpPr>
          <p:spPr bwMode="auto">
            <a:xfrm>
              <a:off x="2428875" y="3473450"/>
              <a:ext cx="627063" cy="354013"/>
            </a:xfrm>
            <a:custGeom>
              <a:avLst/>
              <a:gdLst>
                <a:gd name="T0" fmla="*/ 20 w 167"/>
                <a:gd name="T1" fmla="*/ 93 h 94"/>
                <a:gd name="T2" fmla="*/ 0 w 167"/>
                <a:gd name="T3" fmla="*/ 64 h 94"/>
                <a:gd name="T4" fmla="*/ 2 w 167"/>
                <a:gd name="T5" fmla="*/ 53 h 94"/>
                <a:gd name="T6" fmla="*/ 24 w 167"/>
                <a:gd name="T7" fmla="*/ 37 h 94"/>
                <a:gd name="T8" fmla="*/ 31 w 167"/>
                <a:gd name="T9" fmla="*/ 32 h 94"/>
                <a:gd name="T10" fmla="*/ 32 w 167"/>
                <a:gd name="T11" fmla="*/ 27 h 94"/>
                <a:gd name="T12" fmla="*/ 49 w 167"/>
                <a:gd name="T13" fmla="*/ 5 h 94"/>
                <a:gd name="T14" fmla="*/ 68 w 167"/>
                <a:gd name="T15" fmla="*/ 0 h 94"/>
                <a:gd name="T16" fmla="*/ 95 w 167"/>
                <a:gd name="T17" fmla="*/ 12 h 94"/>
                <a:gd name="T18" fmla="*/ 100 w 167"/>
                <a:gd name="T19" fmla="*/ 17 h 94"/>
                <a:gd name="T20" fmla="*/ 104 w 167"/>
                <a:gd name="T21" fmla="*/ 15 h 94"/>
                <a:gd name="T22" fmla="*/ 147 w 167"/>
                <a:gd name="T23" fmla="*/ 41 h 94"/>
                <a:gd name="T24" fmla="*/ 146 w 167"/>
                <a:gd name="T25" fmla="*/ 47 h 94"/>
                <a:gd name="T26" fmla="*/ 151 w 167"/>
                <a:gd name="T27" fmla="*/ 49 h 94"/>
                <a:gd name="T28" fmla="*/ 167 w 167"/>
                <a:gd name="T29" fmla="*/ 74 h 94"/>
                <a:gd name="T30" fmla="*/ 156 w 167"/>
                <a:gd name="T31" fmla="*/ 93 h 94"/>
                <a:gd name="T32" fmla="*/ 153 w 167"/>
                <a:gd name="T33" fmla="*/ 94 h 94"/>
                <a:gd name="T34" fmla="*/ 88 w 167"/>
                <a:gd name="T35" fmla="*/ 94 h 94"/>
                <a:gd name="T36" fmla="*/ 20 w 167"/>
                <a:gd name="T37" fmla="*/ 93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7" h="94">
                  <a:moveTo>
                    <a:pt x="20" y="93"/>
                  </a:moveTo>
                  <a:cubicBezTo>
                    <a:pt x="7" y="89"/>
                    <a:pt x="0" y="78"/>
                    <a:pt x="0" y="64"/>
                  </a:cubicBezTo>
                  <a:cubicBezTo>
                    <a:pt x="0" y="58"/>
                    <a:pt x="0" y="57"/>
                    <a:pt x="2" y="53"/>
                  </a:cubicBezTo>
                  <a:cubicBezTo>
                    <a:pt x="4" y="45"/>
                    <a:pt x="13" y="39"/>
                    <a:pt x="24" y="37"/>
                  </a:cubicBezTo>
                  <a:cubicBezTo>
                    <a:pt x="29" y="36"/>
                    <a:pt x="31" y="35"/>
                    <a:pt x="31" y="32"/>
                  </a:cubicBezTo>
                  <a:cubicBezTo>
                    <a:pt x="31" y="31"/>
                    <a:pt x="31" y="28"/>
                    <a:pt x="32" y="27"/>
                  </a:cubicBezTo>
                  <a:cubicBezTo>
                    <a:pt x="36" y="16"/>
                    <a:pt x="42" y="8"/>
                    <a:pt x="49" y="5"/>
                  </a:cubicBezTo>
                  <a:cubicBezTo>
                    <a:pt x="56" y="1"/>
                    <a:pt x="59" y="0"/>
                    <a:pt x="68" y="0"/>
                  </a:cubicBezTo>
                  <a:cubicBezTo>
                    <a:pt x="81" y="0"/>
                    <a:pt x="87" y="3"/>
                    <a:pt x="95" y="12"/>
                  </a:cubicBezTo>
                  <a:cubicBezTo>
                    <a:pt x="100" y="17"/>
                    <a:pt x="100" y="17"/>
                    <a:pt x="100" y="17"/>
                  </a:cubicBezTo>
                  <a:cubicBezTo>
                    <a:pt x="104" y="15"/>
                    <a:pt x="104" y="15"/>
                    <a:pt x="104" y="15"/>
                  </a:cubicBezTo>
                  <a:cubicBezTo>
                    <a:pt x="124" y="8"/>
                    <a:pt x="145" y="21"/>
                    <a:pt x="147" y="41"/>
                  </a:cubicBezTo>
                  <a:cubicBezTo>
                    <a:pt x="146" y="47"/>
                    <a:pt x="146" y="47"/>
                    <a:pt x="146" y="47"/>
                  </a:cubicBezTo>
                  <a:cubicBezTo>
                    <a:pt x="151" y="49"/>
                    <a:pt x="151" y="49"/>
                    <a:pt x="151" y="49"/>
                  </a:cubicBezTo>
                  <a:cubicBezTo>
                    <a:pt x="162" y="53"/>
                    <a:pt x="167" y="62"/>
                    <a:pt x="167" y="74"/>
                  </a:cubicBezTo>
                  <a:cubicBezTo>
                    <a:pt x="166" y="83"/>
                    <a:pt x="162" y="89"/>
                    <a:pt x="156" y="93"/>
                  </a:cubicBezTo>
                  <a:cubicBezTo>
                    <a:pt x="153" y="94"/>
                    <a:pt x="153" y="94"/>
                    <a:pt x="153" y="94"/>
                  </a:cubicBezTo>
                  <a:cubicBezTo>
                    <a:pt x="88" y="94"/>
                    <a:pt x="88" y="94"/>
                    <a:pt x="88" y="94"/>
                  </a:cubicBezTo>
                  <a:cubicBezTo>
                    <a:pt x="38" y="93"/>
                    <a:pt x="23" y="93"/>
                    <a:pt x="20" y="9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1" name="Freeform 80"/>
            <p:cNvSpPr>
              <a:spLocks/>
            </p:cNvSpPr>
            <p:nvPr/>
          </p:nvSpPr>
          <p:spPr bwMode="auto">
            <a:xfrm>
              <a:off x="2238375" y="3341688"/>
              <a:ext cx="627063" cy="452438"/>
            </a:xfrm>
            <a:custGeom>
              <a:avLst/>
              <a:gdLst>
                <a:gd name="T0" fmla="*/ 22 w 167"/>
                <a:gd name="T1" fmla="*/ 119 h 120"/>
                <a:gd name="T2" fmla="*/ 3 w 167"/>
                <a:gd name="T3" fmla="*/ 102 h 120"/>
                <a:gd name="T4" fmla="*/ 0 w 167"/>
                <a:gd name="T5" fmla="*/ 89 h 120"/>
                <a:gd name="T6" fmla="*/ 2 w 167"/>
                <a:gd name="T7" fmla="*/ 77 h 120"/>
                <a:gd name="T8" fmla="*/ 22 w 167"/>
                <a:gd name="T9" fmla="*/ 62 h 120"/>
                <a:gd name="T10" fmla="*/ 25 w 167"/>
                <a:gd name="T11" fmla="*/ 60 h 120"/>
                <a:gd name="T12" fmla="*/ 26 w 167"/>
                <a:gd name="T13" fmla="*/ 55 h 120"/>
                <a:gd name="T14" fmla="*/ 52 w 167"/>
                <a:gd name="T15" fmla="*/ 21 h 120"/>
                <a:gd name="T16" fmla="*/ 77 w 167"/>
                <a:gd name="T17" fmla="*/ 23 h 120"/>
                <a:gd name="T18" fmla="*/ 85 w 167"/>
                <a:gd name="T19" fmla="*/ 17 h 120"/>
                <a:gd name="T20" fmla="*/ 101 w 167"/>
                <a:gd name="T21" fmla="*/ 5 h 120"/>
                <a:gd name="T22" fmla="*/ 120 w 167"/>
                <a:gd name="T23" fmla="*/ 0 h 120"/>
                <a:gd name="T24" fmla="*/ 165 w 167"/>
                <a:gd name="T25" fmla="*/ 33 h 120"/>
                <a:gd name="T26" fmla="*/ 164 w 167"/>
                <a:gd name="T27" fmla="*/ 41 h 120"/>
                <a:gd name="T28" fmla="*/ 157 w 167"/>
                <a:gd name="T29" fmla="*/ 42 h 120"/>
                <a:gd name="T30" fmla="*/ 152 w 167"/>
                <a:gd name="T31" fmla="*/ 43 h 120"/>
                <a:gd name="T32" fmla="*/ 147 w 167"/>
                <a:gd name="T33" fmla="*/ 39 h 120"/>
                <a:gd name="T34" fmla="*/ 96 w 167"/>
                <a:gd name="T35" fmla="*/ 32 h 120"/>
                <a:gd name="T36" fmla="*/ 80 w 167"/>
                <a:gd name="T37" fmla="*/ 47 h 120"/>
                <a:gd name="T38" fmla="*/ 73 w 167"/>
                <a:gd name="T39" fmla="*/ 62 h 120"/>
                <a:gd name="T40" fmla="*/ 67 w 167"/>
                <a:gd name="T41" fmla="*/ 66 h 120"/>
                <a:gd name="T42" fmla="*/ 41 w 167"/>
                <a:gd name="T43" fmla="*/ 99 h 120"/>
                <a:gd name="T44" fmla="*/ 45 w 167"/>
                <a:gd name="T45" fmla="*/ 116 h 120"/>
                <a:gd name="T46" fmla="*/ 46 w 167"/>
                <a:gd name="T47" fmla="*/ 120 h 120"/>
                <a:gd name="T48" fmla="*/ 22 w 167"/>
                <a:gd name="T49" fmla="*/ 119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7" h="120">
                  <a:moveTo>
                    <a:pt x="22" y="119"/>
                  </a:moveTo>
                  <a:cubicBezTo>
                    <a:pt x="14" y="117"/>
                    <a:pt x="6" y="110"/>
                    <a:pt x="3" y="102"/>
                  </a:cubicBezTo>
                  <a:cubicBezTo>
                    <a:pt x="1" y="98"/>
                    <a:pt x="0" y="97"/>
                    <a:pt x="0" y="89"/>
                  </a:cubicBezTo>
                  <a:cubicBezTo>
                    <a:pt x="0" y="82"/>
                    <a:pt x="0" y="80"/>
                    <a:pt x="2" y="77"/>
                  </a:cubicBezTo>
                  <a:cubicBezTo>
                    <a:pt x="6" y="70"/>
                    <a:pt x="13" y="64"/>
                    <a:pt x="22" y="62"/>
                  </a:cubicBezTo>
                  <a:cubicBezTo>
                    <a:pt x="24" y="61"/>
                    <a:pt x="25" y="61"/>
                    <a:pt x="25" y="60"/>
                  </a:cubicBezTo>
                  <a:cubicBezTo>
                    <a:pt x="25" y="59"/>
                    <a:pt x="26" y="57"/>
                    <a:pt x="26" y="55"/>
                  </a:cubicBezTo>
                  <a:cubicBezTo>
                    <a:pt x="27" y="39"/>
                    <a:pt x="37" y="26"/>
                    <a:pt x="52" y="21"/>
                  </a:cubicBezTo>
                  <a:cubicBezTo>
                    <a:pt x="60" y="19"/>
                    <a:pt x="69" y="20"/>
                    <a:pt x="77" y="23"/>
                  </a:cubicBezTo>
                  <a:cubicBezTo>
                    <a:pt x="80" y="24"/>
                    <a:pt x="80" y="24"/>
                    <a:pt x="85" y="17"/>
                  </a:cubicBezTo>
                  <a:cubicBezTo>
                    <a:pt x="89" y="13"/>
                    <a:pt x="95" y="7"/>
                    <a:pt x="101" y="5"/>
                  </a:cubicBezTo>
                  <a:cubicBezTo>
                    <a:pt x="107" y="2"/>
                    <a:pt x="113" y="0"/>
                    <a:pt x="120" y="0"/>
                  </a:cubicBezTo>
                  <a:cubicBezTo>
                    <a:pt x="140" y="0"/>
                    <a:pt x="159" y="13"/>
                    <a:pt x="165" y="33"/>
                  </a:cubicBezTo>
                  <a:cubicBezTo>
                    <a:pt x="167" y="39"/>
                    <a:pt x="167" y="41"/>
                    <a:pt x="164" y="41"/>
                  </a:cubicBezTo>
                  <a:cubicBezTo>
                    <a:pt x="163" y="41"/>
                    <a:pt x="160" y="42"/>
                    <a:pt x="157" y="42"/>
                  </a:cubicBezTo>
                  <a:cubicBezTo>
                    <a:pt x="152" y="43"/>
                    <a:pt x="152" y="43"/>
                    <a:pt x="152" y="43"/>
                  </a:cubicBezTo>
                  <a:cubicBezTo>
                    <a:pt x="147" y="39"/>
                    <a:pt x="147" y="39"/>
                    <a:pt x="147" y="39"/>
                  </a:cubicBezTo>
                  <a:cubicBezTo>
                    <a:pt x="135" y="27"/>
                    <a:pt x="114" y="24"/>
                    <a:pt x="96" y="32"/>
                  </a:cubicBezTo>
                  <a:cubicBezTo>
                    <a:pt x="89" y="35"/>
                    <a:pt x="84" y="41"/>
                    <a:pt x="80" y="47"/>
                  </a:cubicBezTo>
                  <a:cubicBezTo>
                    <a:pt x="77" y="51"/>
                    <a:pt x="73" y="60"/>
                    <a:pt x="73" y="62"/>
                  </a:cubicBezTo>
                  <a:cubicBezTo>
                    <a:pt x="73" y="63"/>
                    <a:pt x="72" y="64"/>
                    <a:pt x="67" y="66"/>
                  </a:cubicBezTo>
                  <a:cubicBezTo>
                    <a:pt x="51" y="71"/>
                    <a:pt x="41" y="84"/>
                    <a:pt x="41" y="99"/>
                  </a:cubicBezTo>
                  <a:cubicBezTo>
                    <a:pt x="41" y="106"/>
                    <a:pt x="43" y="112"/>
                    <a:pt x="45" y="116"/>
                  </a:cubicBezTo>
                  <a:cubicBezTo>
                    <a:pt x="46" y="118"/>
                    <a:pt x="46" y="119"/>
                    <a:pt x="46" y="120"/>
                  </a:cubicBezTo>
                  <a:cubicBezTo>
                    <a:pt x="45" y="120"/>
                    <a:pt x="25" y="120"/>
                    <a:pt x="22" y="11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3" name="Group 2"/>
          <p:cNvGrpSpPr/>
          <p:nvPr/>
        </p:nvGrpSpPr>
        <p:grpSpPr>
          <a:xfrm>
            <a:off x="3905250" y="2755900"/>
            <a:ext cx="3913188" cy="2020888"/>
            <a:chOff x="3905250" y="2755900"/>
            <a:chExt cx="3913188" cy="2020888"/>
          </a:xfrm>
        </p:grpSpPr>
        <p:sp>
          <p:nvSpPr>
            <p:cNvPr id="21" name="Freeform 20"/>
            <p:cNvSpPr>
              <a:spLocks/>
            </p:cNvSpPr>
            <p:nvPr/>
          </p:nvSpPr>
          <p:spPr bwMode="auto">
            <a:xfrm>
              <a:off x="5865813" y="3305175"/>
              <a:ext cx="1125538" cy="788988"/>
            </a:xfrm>
            <a:custGeom>
              <a:avLst/>
              <a:gdLst>
                <a:gd name="T0" fmla="*/ 0 w 300"/>
                <a:gd name="T1" fmla="*/ 199 h 210"/>
                <a:gd name="T2" fmla="*/ 11 w 300"/>
                <a:gd name="T3" fmla="*/ 210 h 210"/>
                <a:gd name="T4" fmla="*/ 289 w 300"/>
                <a:gd name="T5" fmla="*/ 210 h 210"/>
                <a:gd name="T6" fmla="*/ 300 w 300"/>
                <a:gd name="T7" fmla="*/ 199 h 210"/>
                <a:gd name="T8" fmla="*/ 300 w 300"/>
                <a:gd name="T9" fmla="*/ 0 h 210"/>
                <a:gd name="T10" fmla="*/ 0 w 300"/>
                <a:gd name="T11" fmla="*/ 0 h 210"/>
                <a:gd name="T12" fmla="*/ 0 w 300"/>
                <a:gd name="T13" fmla="*/ 199 h 210"/>
              </a:gdLst>
              <a:ahLst/>
              <a:cxnLst>
                <a:cxn ang="0">
                  <a:pos x="T0" y="T1"/>
                </a:cxn>
                <a:cxn ang="0">
                  <a:pos x="T2" y="T3"/>
                </a:cxn>
                <a:cxn ang="0">
                  <a:pos x="T4" y="T5"/>
                </a:cxn>
                <a:cxn ang="0">
                  <a:pos x="T6" y="T7"/>
                </a:cxn>
                <a:cxn ang="0">
                  <a:pos x="T8" y="T9"/>
                </a:cxn>
                <a:cxn ang="0">
                  <a:pos x="T10" y="T11"/>
                </a:cxn>
                <a:cxn ang="0">
                  <a:pos x="T12" y="T13"/>
                </a:cxn>
              </a:cxnLst>
              <a:rect l="0" t="0" r="r" b="b"/>
              <a:pathLst>
                <a:path w="300" h="210">
                  <a:moveTo>
                    <a:pt x="0" y="199"/>
                  </a:moveTo>
                  <a:cubicBezTo>
                    <a:pt x="0" y="205"/>
                    <a:pt x="4" y="210"/>
                    <a:pt x="11" y="210"/>
                  </a:cubicBezTo>
                  <a:cubicBezTo>
                    <a:pt x="289" y="210"/>
                    <a:pt x="289" y="210"/>
                    <a:pt x="289" y="210"/>
                  </a:cubicBezTo>
                  <a:cubicBezTo>
                    <a:pt x="295" y="210"/>
                    <a:pt x="300" y="206"/>
                    <a:pt x="300" y="199"/>
                  </a:cubicBezTo>
                  <a:cubicBezTo>
                    <a:pt x="300" y="0"/>
                    <a:pt x="300" y="0"/>
                    <a:pt x="300" y="0"/>
                  </a:cubicBezTo>
                  <a:cubicBezTo>
                    <a:pt x="0" y="0"/>
                    <a:pt x="0" y="0"/>
                    <a:pt x="0" y="0"/>
                  </a:cubicBezTo>
                  <a:cubicBezTo>
                    <a:pt x="0" y="199"/>
                    <a:pt x="0" y="199"/>
                    <a:pt x="0" y="199"/>
                  </a:cubicBezTo>
                </a:path>
              </a:pathLst>
            </a:custGeom>
            <a:solidFill>
              <a:srgbClr val="3B9B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2" name="Freeform 21"/>
            <p:cNvSpPr>
              <a:spLocks/>
            </p:cNvSpPr>
            <p:nvPr/>
          </p:nvSpPr>
          <p:spPr bwMode="auto">
            <a:xfrm>
              <a:off x="5865813" y="3132138"/>
              <a:ext cx="1125538" cy="173038"/>
            </a:xfrm>
            <a:custGeom>
              <a:avLst/>
              <a:gdLst>
                <a:gd name="T0" fmla="*/ 289 w 300"/>
                <a:gd name="T1" fmla="*/ 0 h 46"/>
                <a:gd name="T2" fmla="*/ 11 w 300"/>
                <a:gd name="T3" fmla="*/ 0 h 46"/>
                <a:gd name="T4" fmla="*/ 0 w 300"/>
                <a:gd name="T5" fmla="*/ 12 h 46"/>
                <a:gd name="T6" fmla="*/ 0 w 300"/>
                <a:gd name="T7" fmla="*/ 46 h 46"/>
                <a:gd name="T8" fmla="*/ 300 w 300"/>
                <a:gd name="T9" fmla="*/ 46 h 46"/>
                <a:gd name="T10" fmla="*/ 300 w 300"/>
                <a:gd name="T11" fmla="*/ 12 h 46"/>
                <a:gd name="T12" fmla="*/ 289 w 300"/>
                <a:gd name="T13" fmla="*/ 0 h 46"/>
              </a:gdLst>
              <a:ahLst/>
              <a:cxnLst>
                <a:cxn ang="0">
                  <a:pos x="T0" y="T1"/>
                </a:cxn>
                <a:cxn ang="0">
                  <a:pos x="T2" y="T3"/>
                </a:cxn>
                <a:cxn ang="0">
                  <a:pos x="T4" y="T5"/>
                </a:cxn>
                <a:cxn ang="0">
                  <a:pos x="T6" y="T7"/>
                </a:cxn>
                <a:cxn ang="0">
                  <a:pos x="T8" y="T9"/>
                </a:cxn>
                <a:cxn ang="0">
                  <a:pos x="T10" y="T11"/>
                </a:cxn>
                <a:cxn ang="0">
                  <a:pos x="T12" y="T13"/>
                </a:cxn>
              </a:cxnLst>
              <a:rect l="0" t="0" r="r" b="b"/>
              <a:pathLst>
                <a:path w="300" h="46">
                  <a:moveTo>
                    <a:pt x="289" y="0"/>
                  </a:moveTo>
                  <a:cubicBezTo>
                    <a:pt x="11" y="0"/>
                    <a:pt x="11" y="0"/>
                    <a:pt x="11" y="0"/>
                  </a:cubicBezTo>
                  <a:cubicBezTo>
                    <a:pt x="4" y="0"/>
                    <a:pt x="0" y="6"/>
                    <a:pt x="0" y="12"/>
                  </a:cubicBezTo>
                  <a:cubicBezTo>
                    <a:pt x="0" y="46"/>
                    <a:pt x="0" y="46"/>
                    <a:pt x="0" y="46"/>
                  </a:cubicBezTo>
                  <a:cubicBezTo>
                    <a:pt x="300" y="46"/>
                    <a:pt x="300" y="46"/>
                    <a:pt x="300" y="46"/>
                  </a:cubicBezTo>
                  <a:cubicBezTo>
                    <a:pt x="300" y="12"/>
                    <a:pt x="300" y="12"/>
                    <a:pt x="300" y="12"/>
                  </a:cubicBezTo>
                  <a:cubicBezTo>
                    <a:pt x="300" y="6"/>
                    <a:pt x="296" y="0"/>
                    <a:pt x="289" y="0"/>
                  </a:cubicBezTo>
                </a:path>
              </a:pathLst>
            </a:custGeom>
            <a:solidFill>
              <a:srgbClr val="2073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3" name="Rectangle 22"/>
            <p:cNvSpPr>
              <a:spLocks noChangeArrowheads="1"/>
            </p:cNvSpPr>
            <p:nvPr/>
          </p:nvSpPr>
          <p:spPr bwMode="auto">
            <a:xfrm>
              <a:off x="6289675" y="3379788"/>
              <a:ext cx="280988" cy="1698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4" name="Rectangle 23"/>
            <p:cNvSpPr>
              <a:spLocks noChangeArrowheads="1"/>
            </p:cNvSpPr>
            <p:nvPr/>
          </p:nvSpPr>
          <p:spPr bwMode="auto">
            <a:xfrm>
              <a:off x="6289675" y="3379788"/>
              <a:ext cx="280988"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5" name="Rectangle 24"/>
            <p:cNvSpPr>
              <a:spLocks noChangeArrowheads="1"/>
            </p:cNvSpPr>
            <p:nvPr/>
          </p:nvSpPr>
          <p:spPr bwMode="auto">
            <a:xfrm>
              <a:off x="6289675" y="3613150"/>
              <a:ext cx="280988" cy="1698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6" name="Rectangle 25"/>
            <p:cNvSpPr>
              <a:spLocks noChangeArrowheads="1"/>
            </p:cNvSpPr>
            <p:nvPr/>
          </p:nvSpPr>
          <p:spPr bwMode="auto">
            <a:xfrm>
              <a:off x="6289675" y="3613150"/>
              <a:ext cx="280988"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7" name="Rectangle 26"/>
            <p:cNvSpPr>
              <a:spLocks noChangeArrowheads="1"/>
            </p:cNvSpPr>
            <p:nvPr/>
          </p:nvSpPr>
          <p:spPr bwMode="auto">
            <a:xfrm>
              <a:off x="6627813" y="3613150"/>
              <a:ext cx="280988" cy="1698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8" name="Rectangle 27"/>
            <p:cNvSpPr>
              <a:spLocks noChangeArrowheads="1"/>
            </p:cNvSpPr>
            <p:nvPr/>
          </p:nvSpPr>
          <p:spPr bwMode="auto">
            <a:xfrm>
              <a:off x="6627813" y="3379788"/>
              <a:ext cx="280988" cy="1698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9" name="Rectangle 28"/>
            <p:cNvSpPr>
              <a:spLocks noChangeArrowheads="1"/>
            </p:cNvSpPr>
            <p:nvPr/>
          </p:nvSpPr>
          <p:spPr bwMode="auto">
            <a:xfrm>
              <a:off x="6627813" y="3379788"/>
              <a:ext cx="280988"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0" name="Rectangle 29"/>
            <p:cNvSpPr>
              <a:spLocks noChangeArrowheads="1"/>
            </p:cNvSpPr>
            <p:nvPr/>
          </p:nvSpPr>
          <p:spPr bwMode="auto">
            <a:xfrm>
              <a:off x="5951538" y="3379788"/>
              <a:ext cx="280988" cy="1698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1" name="Rectangle 30"/>
            <p:cNvSpPr>
              <a:spLocks noChangeArrowheads="1"/>
            </p:cNvSpPr>
            <p:nvPr/>
          </p:nvSpPr>
          <p:spPr bwMode="auto">
            <a:xfrm>
              <a:off x="5951538" y="3379788"/>
              <a:ext cx="280988"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2" name="Rectangle 31"/>
            <p:cNvSpPr>
              <a:spLocks noChangeArrowheads="1"/>
            </p:cNvSpPr>
            <p:nvPr/>
          </p:nvSpPr>
          <p:spPr bwMode="auto">
            <a:xfrm>
              <a:off x="5951538" y="3613150"/>
              <a:ext cx="280988" cy="1698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3" name="Rectangle 32"/>
            <p:cNvSpPr>
              <a:spLocks noChangeArrowheads="1"/>
            </p:cNvSpPr>
            <p:nvPr/>
          </p:nvSpPr>
          <p:spPr bwMode="auto">
            <a:xfrm>
              <a:off x="5951538" y="3613150"/>
              <a:ext cx="280988"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4" name="Rectangle 33"/>
            <p:cNvSpPr>
              <a:spLocks noChangeArrowheads="1"/>
            </p:cNvSpPr>
            <p:nvPr/>
          </p:nvSpPr>
          <p:spPr bwMode="auto">
            <a:xfrm>
              <a:off x="5951538" y="3843338"/>
              <a:ext cx="280988" cy="1682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5" name="Rectangle 34"/>
            <p:cNvSpPr>
              <a:spLocks noChangeArrowheads="1"/>
            </p:cNvSpPr>
            <p:nvPr/>
          </p:nvSpPr>
          <p:spPr bwMode="auto">
            <a:xfrm>
              <a:off x="5951538" y="3843338"/>
              <a:ext cx="280988"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6" name="Rectangle 35"/>
            <p:cNvSpPr>
              <a:spLocks noChangeArrowheads="1"/>
            </p:cNvSpPr>
            <p:nvPr/>
          </p:nvSpPr>
          <p:spPr bwMode="auto">
            <a:xfrm>
              <a:off x="6289675" y="3843338"/>
              <a:ext cx="280988" cy="1682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7" name="Rectangle 36"/>
            <p:cNvSpPr>
              <a:spLocks noChangeArrowheads="1"/>
            </p:cNvSpPr>
            <p:nvPr/>
          </p:nvSpPr>
          <p:spPr bwMode="auto">
            <a:xfrm>
              <a:off x="6627813" y="3843338"/>
              <a:ext cx="280988" cy="1682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8" name="Freeform 37"/>
            <p:cNvSpPr>
              <a:spLocks noEditPoints="1"/>
            </p:cNvSpPr>
            <p:nvPr/>
          </p:nvSpPr>
          <p:spPr bwMode="auto">
            <a:xfrm>
              <a:off x="5865813" y="3305175"/>
              <a:ext cx="822325" cy="788988"/>
            </a:xfrm>
            <a:custGeom>
              <a:avLst/>
              <a:gdLst>
                <a:gd name="T0" fmla="*/ 23 w 219"/>
                <a:gd name="T1" fmla="*/ 127 h 210"/>
                <a:gd name="T2" fmla="*/ 23 w 219"/>
                <a:gd name="T3" fmla="*/ 82 h 210"/>
                <a:gd name="T4" fmla="*/ 98 w 219"/>
                <a:gd name="T5" fmla="*/ 82 h 210"/>
                <a:gd name="T6" fmla="*/ 98 w 219"/>
                <a:gd name="T7" fmla="*/ 127 h 210"/>
                <a:gd name="T8" fmla="*/ 23 w 219"/>
                <a:gd name="T9" fmla="*/ 127 h 210"/>
                <a:gd name="T10" fmla="*/ 23 w 219"/>
                <a:gd name="T11" fmla="*/ 65 h 210"/>
                <a:gd name="T12" fmla="*/ 23 w 219"/>
                <a:gd name="T13" fmla="*/ 20 h 210"/>
                <a:gd name="T14" fmla="*/ 98 w 219"/>
                <a:gd name="T15" fmla="*/ 20 h 210"/>
                <a:gd name="T16" fmla="*/ 98 w 219"/>
                <a:gd name="T17" fmla="*/ 65 h 210"/>
                <a:gd name="T18" fmla="*/ 23 w 219"/>
                <a:gd name="T19" fmla="*/ 65 h 210"/>
                <a:gd name="T20" fmla="*/ 219 w 219"/>
                <a:gd name="T21" fmla="*/ 0 h 210"/>
                <a:gd name="T22" fmla="*/ 0 w 219"/>
                <a:gd name="T23" fmla="*/ 0 h 210"/>
                <a:gd name="T24" fmla="*/ 0 w 219"/>
                <a:gd name="T25" fmla="*/ 10 h 210"/>
                <a:gd name="T26" fmla="*/ 0 w 219"/>
                <a:gd name="T27" fmla="*/ 30 h 210"/>
                <a:gd name="T28" fmla="*/ 0 w 219"/>
                <a:gd name="T29" fmla="*/ 199 h 210"/>
                <a:gd name="T30" fmla="*/ 11 w 219"/>
                <a:gd name="T31" fmla="*/ 210 h 210"/>
                <a:gd name="T32" fmla="*/ 24 w 219"/>
                <a:gd name="T33" fmla="*/ 210 h 210"/>
                <a:gd name="T34" fmla="*/ 44 w 219"/>
                <a:gd name="T35" fmla="*/ 188 h 210"/>
                <a:gd name="T36" fmla="*/ 23 w 219"/>
                <a:gd name="T37" fmla="*/ 188 h 210"/>
                <a:gd name="T38" fmla="*/ 23 w 219"/>
                <a:gd name="T39" fmla="*/ 143 h 210"/>
                <a:gd name="T40" fmla="*/ 86 w 219"/>
                <a:gd name="T41" fmla="*/ 143 h 210"/>
                <a:gd name="T42" fmla="*/ 113 w 219"/>
                <a:gd name="T43" fmla="*/ 114 h 210"/>
                <a:gd name="T44" fmla="*/ 113 w 219"/>
                <a:gd name="T45" fmla="*/ 82 h 210"/>
                <a:gd name="T46" fmla="*/ 143 w 219"/>
                <a:gd name="T47" fmla="*/ 82 h 210"/>
                <a:gd name="T48" fmla="*/ 158 w 219"/>
                <a:gd name="T49" fmla="*/ 65 h 210"/>
                <a:gd name="T50" fmla="*/ 113 w 219"/>
                <a:gd name="T51" fmla="*/ 65 h 210"/>
                <a:gd name="T52" fmla="*/ 113 w 219"/>
                <a:gd name="T53" fmla="*/ 20 h 210"/>
                <a:gd name="T54" fmla="*/ 188 w 219"/>
                <a:gd name="T55" fmla="*/ 20 h 210"/>
                <a:gd name="T56" fmla="*/ 188 w 219"/>
                <a:gd name="T57" fmla="*/ 33 h 210"/>
                <a:gd name="T58" fmla="*/ 219 w 219"/>
                <a:gd name="T59"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19" h="210">
                  <a:moveTo>
                    <a:pt x="23" y="127"/>
                  </a:moveTo>
                  <a:cubicBezTo>
                    <a:pt x="23" y="82"/>
                    <a:pt x="23" y="82"/>
                    <a:pt x="23" y="82"/>
                  </a:cubicBezTo>
                  <a:cubicBezTo>
                    <a:pt x="98" y="82"/>
                    <a:pt x="98" y="82"/>
                    <a:pt x="98" y="82"/>
                  </a:cubicBezTo>
                  <a:cubicBezTo>
                    <a:pt x="98" y="127"/>
                    <a:pt x="98" y="127"/>
                    <a:pt x="98" y="127"/>
                  </a:cubicBezTo>
                  <a:cubicBezTo>
                    <a:pt x="23" y="127"/>
                    <a:pt x="23" y="127"/>
                    <a:pt x="23" y="127"/>
                  </a:cubicBezTo>
                  <a:moveTo>
                    <a:pt x="23" y="65"/>
                  </a:moveTo>
                  <a:cubicBezTo>
                    <a:pt x="23" y="20"/>
                    <a:pt x="23" y="20"/>
                    <a:pt x="23" y="20"/>
                  </a:cubicBezTo>
                  <a:cubicBezTo>
                    <a:pt x="98" y="20"/>
                    <a:pt x="98" y="20"/>
                    <a:pt x="98" y="20"/>
                  </a:cubicBezTo>
                  <a:cubicBezTo>
                    <a:pt x="98" y="65"/>
                    <a:pt x="98" y="65"/>
                    <a:pt x="98" y="65"/>
                  </a:cubicBezTo>
                  <a:cubicBezTo>
                    <a:pt x="23" y="65"/>
                    <a:pt x="23" y="65"/>
                    <a:pt x="23" y="65"/>
                  </a:cubicBezTo>
                  <a:moveTo>
                    <a:pt x="219" y="0"/>
                  </a:moveTo>
                  <a:cubicBezTo>
                    <a:pt x="0" y="0"/>
                    <a:pt x="0" y="0"/>
                    <a:pt x="0" y="0"/>
                  </a:cubicBezTo>
                  <a:cubicBezTo>
                    <a:pt x="0" y="10"/>
                    <a:pt x="0" y="10"/>
                    <a:pt x="0" y="10"/>
                  </a:cubicBezTo>
                  <a:cubicBezTo>
                    <a:pt x="0" y="30"/>
                    <a:pt x="0" y="30"/>
                    <a:pt x="0" y="30"/>
                  </a:cubicBezTo>
                  <a:cubicBezTo>
                    <a:pt x="0" y="199"/>
                    <a:pt x="0" y="199"/>
                    <a:pt x="0" y="199"/>
                  </a:cubicBezTo>
                  <a:cubicBezTo>
                    <a:pt x="0" y="205"/>
                    <a:pt x="6" y="210"/>
                    <a:pt x="11" y="210"/>
                  </a:cubicBezTo>
                  <a:cubicBezTo>
                    <a:pt x="24" y="210"/>
                    <a:pt x="24" y="210"/>
                    <a:pt x="24" y="210"/>
                  </a:cubicBezTo>
                  <a:cubicBezTo>
                    <a:pt x="44" y="188"/>
                    <a:pt x="44" y="188"/>
                    <a:pt x="44" y="188"/>
                  </a:cubicBezTo>
                  <a:cubicBezTo>
                    <a:pt x="23" y="188"/>
                    <a:pt x="23" y="188"/>
                    <a:pt x="23" y="188"/>
                  </a:cubicBezTo>
                  <a:cubicBezTo>
                    <a:pt x="23" y="143"/>
                    <a:pt x="23" y="143"/>
                    <a:pt x="23" y="143"/>
                  </a:cubicBezTo>
                  <a:cubicBezTo>
                    <a:pt x="86" y="143"/>
                    <a:pt x="86" y="143"/>
                    <a:pt x="86" y="143"/>
                  </a:cubicBezTo>
                  <a:cubicBezTo>
                    <a:pt x="113" y="114"/>
                    <a:pt x="113" y="114"/>
                    <a:pt x="113" y="114"/>
                  </a:cubicBezTo>
                  <a:cubicBezTo>
                    <a:pt x="113" y="82"/>
                    <a:pt x="113" y="82"/>
                    <a:pt x="113" y="82"/>
                  </a:cubicBezTo>
                  <a:cubicBezTo>
                    <a:pt x="143" y="82"/>
                    <a:pt x="143" y="82"/>
                    <a:pt x="143" y="82"/>
                  </a:cubicBezTo>
                  <a:cubicBezTo>
                    <a:pt x="158" y="65"/>
                    <a:pt x="158" y="65"/>
                    <a:pt x="158" y="65"/>
                  </a:cubicBezTo>
                  <a:cubicBezTo>
                    <a:pt x="113" y="65"/>
                    <a:pt x="113" y="65"/>
                    <a:pt x="113" y="65"/>
                  </a:cubicBezTo>
                  <a:cubicBezTo>
                    <a:pt x="113" y="20"/>
                    <a:pt x="113" y="20"/>
                    <a:pt x="113" y="20"/>
                  </a:cubicBezTo>
                  <a:cubicBezTo>
                    <a:pt x="188" y="20"/>
                    <a:pt x="188" y="20"/>
                    <a:pt x="188" y="20"/>
                  </a:cubicBezTo>
                  <a:cubicBezTo>
                    <a:pt x="188" y="33"/>
                    <a:pt x="188" y="33"/>
                    <a:pt x="188" y="33"/>
                  </a:cubicBezTo>
                  <a:cubicBezTo>
                    <a:pt x="219" y="0"/>
                    <a:pt x="219" y="0"/>
                    <a:pt x="219" y="0"/>
                  </a:cubicBezTo>
                </a:path>
              </a:pathLst>
            </a:custGeom>
            <a:solidFill>
              <a:srgbClr val="62AF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9" name="Freeform 38"/>
            <p:cNvSpPr>
              <a:spLocks/>
            </p:cNvSpPr>
            <p:nvPr/>
          </p:nvSpPr>
          <p:spPr bwMode="auto">
            <a:xfrm>
              <a:off x="5865813" y="3132138"/>
              <a:ext cx="982663" cy="173038"/>
            </a:xfrm>
            <a:custGeom>
              <a:avLst/>
              <a:gdLst>
                <a:gd name="T0" fmla="*/ 262 w 262"/>
                <a:gd name="T1" fmla="*/ 0 h 46"/>
                <a:gd name="T2" fmla="*/ 11 w 262"/>
                <a:gd name="T3" fmla="*/ 0 h 46"/>
                <a:gd name="T4" fmla="*/ 11 w 262"/>
                <a:gd name="T5" fmla="*/ 0 h 46"/>
                <a:gd name="T6" fmla="*/ 0 w 262"/>
                <a:gd name="T7" fmla="*/ 12 h 46"/>
                <a:gd name="T8" fmla="*/ 0 w 262"/>
                <a:gd name="T9" fmla="*/ 12 h 46"/>
                <a:gd name="T10" fmla="*/ 0 w 262"/>
                <a:gd name="T11" fmla="*/ 46 h 46"/>
                <a:gd name="T12" fmla="*/ 219 w 262"/>
                <a:gd name="T13" fmla="*/ 46 h 46"/>
                <a:gd name="T14" fmla="*/ 262 w 262"/>
                <a:gd name="T15" fmla="*/ 0 h 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2" h="46">
                  <a:moveTo>
                    <a:pt x="262" y="0"/>
                  </a:moveTo>
                  <a:cubicBezTo>
                    <a:pt x="11" y="0"/>
                    <a:pt x="11" y="0"/>
                    <a:pt x="11" y="0"/>
                  </a:cubicBezTo>
                  <a:cubicBezTo>
                    <a:pt x="11" y="0"/>
                    <a:pt x="11" y="0"/>
                    <a:pt x="11" y="0"/>
                  </a:cubicBezTo>
                  <a:cubicBezTo>
                    <a:pt x="6" y="0"/>
                    <a:pt x="0" y="6"/>
                    <a:pt x="0" y="12"/>
                  </a:cubicBezTo>
                  <a:cubicBezTo>
                    <a:pt x="0" y="12"/>
                    <a:pt x="0" y="12"/>
                    <a:pt x="0" y="12"/>
                  </a:cubicBezTo>
                  <a:cubicBezTo>
                    <a:pt x="0" y="46"/>
                    <a:pt x="0" y="46"/>
                    <a:pt x="0" y="46"/>
                  </a:cubicBezTo>
                  <a:cubicBezTo>
                    <a:pt x="219" y="46"/>
                    <a:pt x="219" y="46"/>
                    <a:pt x="219" y="46"/>
                  </a:cubicBezTo>
                  <a:cubicBezTo>
                    <a:pt x="262" y="0"/>
                    <a:pt x="262" y="0"/>
                    <a:pt x="262" y="0"/>
                  </a:cubicBezTo>
                </a:path>
              </a:pathLst>
            </a:custGeom>
            <a:solidFill>
              <a:srgbClr val="4D8F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0" name="Freeform 39"/>
            <p:cNvSpPr>
              <a:spLocks/>
            </p:cNvSpPr>
            <p:nvPr/>
          </p:nvSpPr>
          <p:spPr bwMode="auto">
            <a:xfrm>
              <a:off x="6289675" y="3379788"/>
              <a:ext cx="280988" cy="169863"/>
            </a:xfrm>
            <a:custGeom>
              <a:avLst/>
              <a:gdLst>
                <a:gd name="T0" fmla="*/ 177 w 177"/>
                <a:gd name="T1" fmla="*/ 0 h 107"/>
                <a:gd name="T2" fmla="*/ 0 w 177"/>
                <a:gd name="T3" fmla="*/ 0 h 107"/>
                <a:gd name="T4" fmla="*/ 0 w 177"/>
                <a:gd name="T5" fmla="*/ 107 h 107"/>
                <a:gd name="T6" fmla="*/ 106 w 177"/>
                <a:gd name="T7" fmla="*/ 107 h 107"/>
                <a:gd name="T8" fmla="*/ 177 w 177"/>
                <a:gd name="T9" fmla="*/ 31 h 107"/>
                <a:gd name="T10" fmla="*/ 177 w 177"/>
                <a:gd name="T11" fmla="*/ 0 h 107"/>
              </a:gdLst>
              <a:ahLst/>
              <a:cxnLst>
                <a:cxn ang="0">
                  <a:pos x="T0" y="T1"/>
                </a:cxn>
                <a:cxn ang="0">
                  <a:pos x="T2" y="T3"/>
                </a:cxn>
                <a:cxn ang="0">
                  <a:pos x="T4" y="T5"/>
                </a:cxn>
                <a:cxn ang="0">
                  <a:pos x="T6" y="T7"/>
                </a:cxn>
                <a:cxn ang="0">
                  <a:pos x="T8" y="T9"/>
                </a:cxn>
                <a:cxn ang="0">
                  <a:pos x="T10" y="T11"/>
                </a:cxn>
              </a:cxnLst>
              <a:rect l="0" t="0" r="r" b="b"/>
              <a:pathLst>
                <a:path w="177" h="107">
                  <a:moveTo>
                    <a:pt x="177" y="0"/>
                  </a:moveTo>
                  <a:lnTo>
                    <a:pt x="0" y="0"/>
                  </a:lnTo>
                  <a:lnTo>
                    <a:pt x="0" y="107"/>
                  </a:lnTo>
                  <a:lnTo>
                    <a:pt x="106" y="107"/>
                  </a:lnTo>
                  <a:lnTo>
                    <a:pt x="177" y="31"/>
                  </a:lnTo>
                  <a:lnTo>
                    <a:pt x="17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1" name="Freeform 40"/>
            <p:cNvSpPr>
              <a:spLocks/>
            </p:cNvSpPr>
            <p:nvPr/>
          </p:nvSpPr>
          <p:spPr bwMode="auto">
            <a:xfrm>
              <a:off x="6289675" y="3379788"/>
              <a:ext cx="280988" cy="169863"/>
            </a:xfrm>
            <a:custGeom>
              <a:avLst/>
              <a:gdLst>
                <a:gd name="T0" fmla="*/ 177 w 177"/>
                <a:gd name="T1" fmla="*/ 0 h 107"/>
                <a:gd name="T2" fmla="*/ 0 w 177"/>
                <a:gd name="T3" fmla="*/ 0 h 107"/>
                <a:gd name="T4" fmla="*/ 0 w 177"/>
                <a:gd name="T5" fmla="*/ 107 h 107"/>
                <a:gd name="T6" fmla="*/ 106 w 177"/>
                <a:gd name="T7" fmla="*/ 107 h 107"/>
                <a:gd name="T8" fmla="*/ 177 w 177"/>
                <a:gd name="T9" fmla="*/ 31 h 107"/>
                <a:gd name="T10" fmla="*/ 177 w 177"/>
                <a:gd name="T11" fmla="*/ 0 h 107"/>
              </a:gdLst>
              <a:ahLst/>
              <a:cxnLst>
                <a:cxn ang="0">
                  <a:pos x="T0" y="T1"/>
                </a:cxn>
                <a:cxn ang="0">
                  <a:pos x="T2" y="T3"/>
                </a:cxn>
                <a:cxn ang="0">
                  <a:pos x="T4" y="T5"/>
                </a:cxn>
                <a:cxn ang="0">
                  <a:pos x="T6" y="T7"/>
                </a:cxn>
                <a:cxn ang="0">
                  <a:pos x="T8" y="T9"/>
                </a:cxn>
                <a:cxn ang="0">
                  <a:pos x="T10" y="T11"/>
                </a:cxn>
              </a:cxnLst>
              <a:rect l="0" t="0" r="r" b="b"/>
              <a:pathLst>
                <a:path w="177" h="107">
                  <a:moveTo>
                    <a:pt x="177" y="0"/>
                  </a:moveTo>
                  <a:lnTo>
                    <a:pt x="0" y="0"/>
                  </a:lnTo>
                  <a:lnTo>
                    <a:pt x="0" y="107"/>
                  </a:lnTo>
                  <a:lnTo>
                    <a:pt x="106" y="107"/>
                  </a:lnTo>
                  <a:lnTo>
                    <a:pt x="177" y="31"/>
                  </a:lnTo>
                  <a:lnTo>
                    <a:pt x="17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2" name="Freeform 41"/>
            <p:cNvSpPr>
              <a:spLocks/>
            </p:cNvSpPr>
            <p:nvPr/>
          </p:nvSpPr>
          <p:spPr bwMode="auto">
            <a:xfrm>
              <a:off x="6289675" y="3613150"/>
              <a:ext cx="112713" cy="120650"/>
            </a:xfrm>
            <a:custGeom>
              <a:avLst/>
              <a:gdLst>
                <a:gd name="T0" fmla="*/ 71 w 71"/>
                <a:gd name="T1" fmla="*/ 0 h 76"/>
                <a:gd name="T2" fmla="*/ 0 w 71"/>
                <a:gd name="T3" fmla="*/ 0 h 76"/>
                <a:gd name="T4" fmla="*/ 0 w 71"/>
                <a:gd name="T5" fmla="*/ 76 h 76"/>
                <a:gd name="T6" fmla="*/ 71 w 71"/>
                <a:gd name="T7" fmla="*/ 0 h 76"/>
              </a:gdLst>
              <a:ahLst/>
              <a:cxnLst>
                <a:cxn ang="0">
                  <a:pos x="T0" y="T1"/>
                </a:cxn>
                <a:cxn ang="0">
                  <a:pos x="T2" y="T3"/>
                </a:cxn>
                <a:cxn ang="0">
                  <a:pos x="T4" y="T5"/>
                </a:cxn>
                <a:cxn ang="0">
                  <a:pos x="T6" y="T7"/>
                </a:cxn>
              </a:cxnLst>
              <a:rect l="0" t="0" r="r" b="b"/>
              <a:pathLst>
                <a:path w="71" h="76">
                  <a:moveTo>
                    <a:pt x="71" y="0"/>
                  </a:moveTo>
                  <a:lnTo>
                    <a:pt x="0" y="0"/>
                  </a:lnTo>
                  <a:lnTo>
                    <a:pt x="0" y="76"/>
                  </a:lnTo>
                  <a:lnTo>
                    <a:pt x="7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3" name="Freeform 42"/>
            <p:cNvSpPr>
              <a:spLocks/>
            </p:cNvSpPr>
            <p:nvPr/>
          </p:nvSpPr>
          <p:spPr bwMode="auto">
            <a:xfrm>
              <a:off x="6289675" y="3613150"/>
              <a:ext cx="112713" cy="120650"/>
            </a:xfrm>
            <a:custGeom>
              <a:avLst/>
              <a:gdLst>
                <a:gd name="T0" fmla="*/ 71 w 71"/>
                <a:gd name="T1" fmla="*/ 0 h 76"/>
                <a:gd name="T2" fmla="*/ 0 w 71"/>
                <a:gd name="T3" fmla="*/ 0 h 76"/>
                <a:gd name="T4" fmla="*/ 0 w 71"/>
                <a:gd name="T5" fmla="*/ 76 h 76"/>
                <a:gd name="T6" fmla="*/ 71 w 71"/>
                <a:gd name="T7" fmla="*/ 0 h 76"/>
              </a:gdLst>
              <a:ahLst/>
              <a:cxnLst>
                <a:cxn ang="0">
                  <a:pos x="T0" y="T1"/>
                </a:cxn>
                <a:cxn ang="0">
                  <a:pos x="T2" y="T3"/>
                </a:cxn>
                <a:cxn ang="0">
                  <a:pos x="T4" y="T5"/>
                </a:cxn>
                <a:cxn ang="0">
                  <a:pos x="T6" y="T7"/>
                </a:cxn>
              </a:cxnLst>
              <a:rect l="0" t="0" r="r" b="b"/>
              <a:pathLst>
                <a:path w="71" h="76">
                  <a:moveTo>
                    <a:pt x="71" y="0"/>
                  </a:moveTo>
                  <a:lnTo>
                    <a:pt x="0" y="0"/>
                  </a:lnTo>
                  <a:lnTo>
                    <a:pt x="0" y="76"/>
                  </a:lnTo>
                  <a:lnTo>
                    <a:pt x="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4" name="Rectangle 43"/>
            <p:cNvSpPr>
              <a:spLocks noChangeArrowheads="1"/>
            </p:cNvSpPr>
            <p:nvPr/>
          </p:nvSpPr>
          <p:spPr bwMode="auto">
            <a:xfrm>
              <a:off x="5951538" y="3379788"/>
              <a:ext cx="280988" cy="1698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5" name="Rectangle 44"/>
            <p:cNvSpPr>
              <a:spLocks noChangeArrowheads="1"/>
            </p:cNvSpPr>
            <p:nvPr/>
          </p:nvSpPr>
          <p:spPr bwMode="auto">
            <a:xfrm>
              <a:off x="5951538" y="3379788"/>
              <a:ext cx="280988"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6" name="Rectangle 45"/>
            <p:cNvSpPr>
              <a:spLocks noChangeArrowheads="1"/>
            </p:cNvSpPr>
            <p:nvPr/>
          </p:nvSpPr>
          <p:spPr bwMode="auto">
            <a:xfrm>
              <a:off x="5951538" y="3613150"/>
              <a:ext cx="280988" cy="1698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7" name="Rectangle 46"/>
            <p:cNvSpPr>
              <a:spLocks noChangeArrowheads="1"/>
            </p:cNvSpPr>
            <p:nvPr/>
          </p:nvSpPr>
          <p:spPr bwMode="auto">
            <a:xfrm>
              <a:off x="5951538" y="3613150"/>
              <a:ext cx="280988"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8" name="Freeform 47"/>
            <p:cNvSpPr>
              <a:spLocks/>
            </p:cNvSpPr>
            <p:nvPr/>
          </p:nvSpPr>
          <p:spPr bwMode="auto">
            <a:xfrm>
              <a:off x="5951538" y="3843338"/>
              <a:ext cx="236538" cy="168275"/>
            </a:xfrm>
            <a:custGeom>
              <a:avLst/>
              <a:gdLst>
                <a:gd name="T0" fmla="*/ 149 w 149"/>
                <a:gd name="T1" fmla="*/ 0 h 106"/>
                <a:gd name="T2" fmla="*/ 0 w 149"/>
                <a:gd name="T3" fmla="*/ 0 h 106"/>
                <a:gd name="T4" fmla="*/ 0 w 149"/>
                <a:gd name="T5" fmla="*/ 106 h 106"/>
                <a:gd name="T6" fmla="*/ 50 w 149"/>
                <a:gd name="T7" fmla="*/ 106 h 106"/>
                <a:gd name="T8" fmla="*/ 149 w 149"/>
                <a:gd name="T9" fmla="*/ 0 h 106"/>
              </a:gdLst>
              <a:ahLst/>
              <a:cxnLst>
                <a:cxn ang="0">
                  <a:pos x="T0" y="T1"/>
                </a:cxn>
                <a:cxn ang="0">
                  <a:pos x="T2" y="T3"/>
                </a:cxn>
                <a:cxn ang="0">
                  <a:pos x="T4" y="T5"/>
                </a:cxn>
                <a:cxn ang="0">
                  <a:pos x="T6" y="T7"/>
                </a:cxn>
                <a:cxn ang="0">
                  <a:pos x="T8" y="T9"/>
                </a:cxn>
              </a:cxnLst>
              <a:rect l="0" t="0" r="r" b="b"/>
              <a:pathLst>
                <a:path w="149" h="106">
                  <a:moveTo>
                    <a:pt x="149" y="0"/>
                  </a:moveTo>
                  <a:lnTo>
                    <a:pt x="0" y="0"/>
                  </a:lnTo>
                  <a:lnTo>
                    <a:pt x="0" y="106"/>
                  </a:lnTo>
                  <a:lnTo>
                    <a:pt x="50" y="106"/>
                  </a:lnTo>
                  <a:lnTo>
                    <a:pt x="14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9" name="Freeform 48"/>
            <p:cNvSpPr>
              <a:spLocks/>
            </p:cNvSpPr>
            <p:nvPr/>
          </p:nvSpPr>
          <p:spPr bwMode="auto">
            <a:xfrm>
              <a:off x="5951538" y="3843338"/>
              <a:ext cx="236538" cy="168275"/>
            </a:xfrm>
            <a:custGeom>
              <a:avLst/>
              <a:gdLst>
                <a:gd name="T0" fmla="*/ 149 w 149"/>
                <a:gd name="T1" fmla="*/ 0 h 106"/>
                <a:gd name="T2" fmla="*/ 0 w 149"/>
                <a:gd name="T3" fmla="*/ 0 h 106"/>
                <a:gd name="T4" fmla="*/ 0 w 149"/>
                <a:gd name="T5" fmla="*/ 106 h 106"/>
                <a:gd name="T6" fmla="*/ 50 w 149"/>
                <a:gd name="T7" fmla="*/ 106 h 106"/>
                <a:gd name="T8" fmla="*/ 149 w 149"/>
                <a:gd name="T9" fmla="*/ 0 h 106"/>
              </a:gdLst>
              <a:ahLst/>
              <a:cxnLst>
                <a:cxn ang="0">
                  <a:pos x="T0" y="T1"/>
                </a:cxn>
                <a:cxn ang="0">
                  <a:pos x="T2" y="T3"/>
                </a:cxn>
                <a:cxn ang="0">
                  <a:pos x="T4" y="T5"/>
                </a:cxn>
                <a:cxn ang="0">
                  <a:pos x="T6" y="T7"/>
                </a:cxn>
                <a:cxn ang="0">
                  <a:pos x="T8" y="T9"/>
                </a:cxn>
              </a:cxnLst>
              <a:rect l="0" t="0" r="r" b="b"/>
              <a:pathLst>
                <a:path w="149" h="106">
                  <a:moveTo>
                    <a:pt x="149" y="0"/>
                  </a:moveTo>
                  <a:lnTo>
                    <a:pt x="0" y="0"/>
                  </a:lnTo>
                  <a:lnTo>
                    <a:pt x="0" y="106"/>
                  </a:lnTo>
                  <a:lnTo>
                    <a:pt x="50" y="106"/>
                  </a:lnTo>
                  <a:lnTo>
                    <a:pt x="14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0" name="Freeform 49"/>
            <p:cNvSpPr>
              <a:spLocks/>
            </p:cNvSpPr>
            <p:nvPr/>
          </p:nvSpPr>
          <p:spPr bwMode="auto">
            <a:xfrm>
              <a:off x="4375150" y="2882900"/>
              <a:ext cx="223838" cy="403225"/>
            </a:xfrm>
            <a:custGeom>
              <a:avLst/>
              <a:gdLst>
                <a:gd name="T0" fmla="*/ 58 w 60"/>
                <a:gd name="T1" fmla="*/ 56 h 107"/>
                <a:gd name="T2" fmla="*/ 58 w 60"/>
                <a:gd name="T3" fmla="*/ 50 h 107"/>
                <a:gd name="T4" fmla="*/ 49 w 60"/>
                <a:gd name="T5" fmla="*/ 41 h 107"/>
                <a:gd name="T6" fmla="*/ 9 w 60"/>
                <a:gd name="T7" fmla="*/ 2 h 107"/>
                <a:gd name="T8" fmla="*/ 3 w 60"/>
                <a:gd name="T9" fmla="*/ 2 h 107"/>
                <a:gd name="T10" fmla="*/ 3 w 60"/>
                <a:gd name="T11" fmla="*/ 9 h 107"/>
                <a:gd name="T12" fmla="*/ 45 w 60"/>
                <a:gd name="T13" fmla="*/ 50 h 107"/>
                <a:gd name="T14" fmla="*/ 45 w 60"/>
                <a:gd name="T15" fmla="*/ 56 h 107"/>
                <a:gd name="T16" fmla="*/ 2 w 60"/>
                <a:gd name="T17" fmla="*/ 98 h 107"/>
                <a:gd name="T18" fmla="*/ 2 w 60"/>
                <a:gd name="T19" fmla="*/ 105 h 107"/>
                <a:gd name="T20" fmla="*/ 8 w 60"/>
                <a:gd name="T21" fmla="*/ 105 h 107"/>
                <a:gd name="T22" fmla="*/ 48 w 60"/>
                <a:gd name="T23" fmla="*/ 66 h 107"/>
                <a:gd name="T24" fmla="*/ 48 w 60"/>
                <a:gd name="T25" fmla="*/ 66 h 107"/>
                <a:gd name="T26" fmla="*/ 58 w 60"/>
                <a:gd name="T27" fmla="*/ 56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7">
                  <a:moveTo>
                    <a:pt x="58" y="56"/>
                  </a:moveTo>
                  <a:cubicBezTo>
                    <a:pt x="60" y="54"/>
                    <a:pt x="59" y="51"/>
                    <a:pt x="58" y="50"/>
                  </a:cubicBezTo>
                  <a:cubicBezTo>
                    <a:pt x="49" y="41"/>
                    <a:pt x="49" y="41"/>
                    <a:pt x="49" y="41"/>
                  </a:cubicBezTo>
                  <a:cubicBezTo>
                    <a:pt x="9" y="2"/>
                    <a:pt x="9" y="2"/>
                    <a:pt x="9" y="2"/>
                  </a:cubicBezTo>
                  <a:cubicBezTo>
                    <a:pt x="8" y="0"/>
                    <a:pt x="5" y="0"/>
                    <a:pt x="3" y="2"/>
                  </a:cubicBezTo>
                  <a:cubicBezTo>
                    <a:pt x="1" y="4"/>
                    <a:pt x="1" y="7"/>
                    <a:pt x="3" y="9"/>
                  </a:cubicBezTo>
                  <a:cubicBezTo>
                    <a:pt x="45" y="50"/>
                    <a:pt x="45" y="50"/>
                    <a:pt x="45" y="50"/>
                  </a:cubicBezTo>
                  <a:cubicBezTo>
                    <a:pt x="46" y="51"/>
                    <a:pt x="46" y="54"/>
                    <a:pt x="45" y="56"/>
                  </a:cubicBezTo>
                  <a:cubicBezTo>
                    <a:pt x="2" y="98"/>
                    <a:pt x="2" y="98"/>
                    <a:pt x="2" y="98"/>
                  </a:cubicBezTo>
                  <a:cubicBezTo>
                    <a:pt x="0" y="100"/>
                    <a:pt x="0" y="103"/>
                    <a:pt x="2" y="105"/>
                  </a:cubicBezTo>
                  <a:cubicBezTo>
                    <a:pt x="4" y="107"/>
                    <a:pt x="7" y="106"/>
                    <a:pt x="8" y="105"/>
                  </a:cubicBezTo>
                  <a:cubicBezTo>
                    <a:pt x="48" y="66"/>
                    <a:pt x="48" y="66"/>
                    <a:pt x="48" y="66"/>
                  </a:cubicBezTo>
                  <a:cubicBezTo>
                    <a:pt x="48" y="66"/>
                    <a:pt x="48" y="66"/>
                    <a:pt x="48" y="66"/>
                  </a:cubicBezTo>
                  <a:lnTo>
                    <a:pt x="58"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1" name="Freeform 50"/>
            <p:cNvSpPr>
              <a:spLocks/>
            </p:cNvSpPr>
            <p:nvPr/>
          </p:nvSpPr>
          <p:spPr bwMode="auto">
            <a:xfrm>
              <a:off x="3905250" y="2882900"/>
              <a:ext cx="220663" cy="403225"/>
            </a:xfrm>
            <a:custGeom>
              <a:avLst/>
              <a:gdLst>
                <a:gd name="T0" fmla="*/ 1 w 59"/>
                <a:gd name="T1" fmla="*/ 56 h 107"/>
                <a:gd name="T2" fmla="*/ 1 w 59"/>
                <a:gd name="T3" fmla="*/ 50 h 107"/>
                <a:gd name="T4" fmla="*/ 10 w 59"/>
                <a:gd name="T5" fmla="*/ 41 h 107"/>
                <a:gd name="T6" fmla="*/ 50 w 59"/>
                <a:gd name="T7" fmla="*/ 2 h 107"/>
                <a:gd name="T8" fmla="*/ 56 w 59"/>
                <a:gd name="T9" fmla="*/ 2 h 107"/>
                <a:gd name="T10" fmla="*/ 56 w 59"/>
                <a:gd name="T11" fmla="*/ 9 h 107"/>
                <a:gd name="T12" fmla="*/ 16 w 59"/>
                <a:gd name="T13" fmla="*/ 50 h 107"/>
                <a:gd name="T14" fmla="*/ 16 w 59"/>
                <a:gd name="T15" fmla="*/ 56 h 107"/>
                <a:gd name="T16" fmla="*/ 57 w 59"/>
                <a:gd name="T17" fmla="*/ 98 h 107"/>
                <a:gd name="T18" fmla="*/ 57 w 59"/>
                <a:gd name="T19" fmla="*/ 105 h 107"/>
                <a:gd name="T20" fmla="*/ 51 w 59"/>
                <a:gd name="T21" fmla="*/ 105 h 107"/>
                <a:gd name="T22" fmla="*/ 11 w 59"/>
                <a:gd name="T23" fmla="*/ 66 h 107"/>
                <a:gd name="T24" fmla="*/ 10 w 59"/>
                <a:gd name="T25" fmla="*/ 66 h 107"/>
                <a:gd name="T26" fmla="*/ 1 w 59"/>
                <a:gd name="T27" fmla="*/ 56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7">
                  <a:moveTo>
                    <a:pt x="1" y="56"/>
                  </a:moveTo>
                  <a:cubicBezTo>
                    <a:pt x="0" y="54"/>
                    <a:pt x="0" y="51"/>
                    <a:pt x="1" y="50"/>
                  </a:cubicBezTo>
                  <a:cubicBezTo>
                    <a:pt x="10" y="41"/>
                    <a:pt x="10" y="41"/>
                    <a:pt x="10" y="41"/>
                  </a:cubicBezTo>
                  <a:cubicBezTo>
                    <a:pt x="50" y="2"/>
                    <a:pt x="50" y="2"/>
                    <a:pt x="50" y="2"/>
                  </a:cubicBezTo>
                  <a:cubicBezTo>
                    <a:pt x="52" y="0"/>
                    <a:pt x="54" y="0"/>
                    <a:pt x="56" y="2"/>
                  </a:cubicBezTo>
                  <a:cubicBezTo>
                    <a:pt x="58" y="4"/>
                    <a:pt x="59" y="7"/>
                    <a:pt x="56" y="9"/>
                  </a:cubicBezTo>
                  <a:cubicBezTo>
                    <a:pt x="16" y="50"/>
                    <a:pt x="16" y="50"/>
                    <a:pt x="16" y="50"/>
                  </a:cubicBezTo>
                  <a:cubicBezTo>
                    <a:pt x="14" y="51"/>
                    <a:pt x="14" y="54"/>
                    <a:pt x="16" y="56"/>
                  </a:cubicBezTo>
                  <a:cubicBezTo>
                    <a:pt x="57" y="98"/>
                    <a:pt x="57" y="98"/>
                    <a:pt x="57" y="98"/>
                  </a:cubicBezTo>
                  <a:cubicBezTo>
                    <a:pt x="59" y="100"/>
                    <a:pt x="59" y="103"/>
                    <a:pt x="57" y="105"/>
                  </a:cubicBezTo>
                  <a:cubicBezTo>
                    <a:pt x="55" y="107"/>
                    <a:pt x="52" y="106"/>
                    <a:pt x="51" y="105"/>
                  </a:cubicBezTo>
                  <a:cubicBezTo>
                    <a:pt x="11" y="66"/>
                    <a:pt x="11" y="66"/>
                    <a:pt x="11" y="66"/>
                  </a:cubicBezTo>
                  <a:cubicBezTo>
                    <a:pt x="10" y="66"/>
                    <a:pt x="10" y="66"/>
                    <a:pt x="10" y="66"/>
                  </a:cubicBezTo>
                  <a:lnTo>
                    <a:pt x="1"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2" name="Freeform 51"/>
            <p:cNvSpPr>
              <a:spLocks/>
            </p:cNvSpPr>
            <p:nvPr/>
          </p:nvSpPr>
          <p:spPr bwMode="auto">
            <a:xfrm>
              <a:off x="4095750" y="2770188"/>
              <a:ext cx="327025" cy="639763"/>
            </a:xfrm>
            <a:custGeom>
              <a:avLst/>
              <a:gdLst>
                <a:gd name="T0" fmla="*/ 204 w 206"/>
                <a:gd name="T1" fmla="*/ 0 h 403"/>
                <a:gd name="T2" fmla="*/ 71 w 206"/>
                <a:gd name="T3" fmla="*/ 0 h 403"/>
                <a:gd name="T4" fmla="*/ 0 w 206"/>
                <a:gd name="T5" fmla="*/ 202 h 403"/>
                <a:gd name="T6" fmla="*/ 88 w 206"/>
                <a:gd name="T7" fmla="*/ 204 h 403"/>
                <a:gd name="T8" fmla="*/ 19 w 206"/>
                <a:gd name="T9" fmla="*/ 403 h 403"/>
                <a:gd name="T10" fmla="*/ 206 w 206"/>
                <a:gd name="T11" fmla="*/ 135 h 403"/>
                <a:gd name="T12" fmla="*/ 116 w 206"/>
                <a:gd name="T13" fmla="*/ 135 h 403"/>
                <a:gd name="T14" fmla="*/ 204 w 206"/>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3">
                  <a:moveTo>
                    <a:pt x="204" y="0"/>
                  </a:moveTo>
                  <a:lnTo>
                    <a:pt x="71" y="0"/>
                  </a:lnTo>
                  <a:lnTo>
                    <a:pt x="0" y="202"/>
                  </a:lnTo>
                  <a:lnTo>
                    <a:pt x="88" y="204"/>
                  </a:lnTo>
                  <a:lnTo>
                    <a:pt x="19" y="403"/>
                  </a:lnTo>
                  <a:lnTo>
                    <a:pt x="206" y="135"/>
                  </a:lnTo>
                  <a:lnTo>
                    <a:pt x="116" y="135"/>
                  </a:lnTo>
                  <a:lnTo>
                    <a:pt x="204"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3" name="Freeform 52"/>
            <p:cNvSpPr>
              <a:spLocks/>
            </p:cNvSpPr>
            <p:nvPr/>
          </p:nvSpPr>
          <p:spPr bwMode="auto">
            <a:xfrm>
              <a:off x="4095750" y="2770188"/>
              <a:ext cx="327025" cy="639763"/>
            </a:xfrm>
            <a:custGeom>
              <a:avLst/>
              <a:gdLst>
                <a:gd name="T0" fmla="*/ 204 w 206"/>
                <a:gd name="T1" fmla="*/ 0 h 403"/>
                <a:gd name="T2" fmla="*/ 71 w 206"/>
                <a:gd name="T3" fmla="*/ 0 h 403"/>
                <a:gd name="T4" fmla="*/ 0 w 206"/>
                <a:gd name="T5" fmla="*/ 202 h 403"/>
                <a:gd name="T6" fmla="*/ 88 w 206"/>
                <a:gd name="T7" fmla="*/ 204 h 403"/>
                <a:gd name="T8" fmla="*/ 19 w 206"/>
                <a:gd name="T9" fmla="*/ 403 h 403"/>
                <a:gd name="T10" fmla="*/ 206 w 206"/>
                <a:gd name="T11" fmla="*/ 135 h 403"/>
                <a:gd name="T12" fmla="*/ 116 w 206"/>
                <a:gd name="T13" fmla="*/ 135 h 403"/>
                <a:gd name="T14" fmla="*/ 204 w 206"/>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3">
                  <a:moveTo>
                    <a:pt x="204" y="0"/>
                  </a:moveTo>
                  <a:lnTo>
                    <a:pt x="71" y="0"/>
                  </a:lnTo>
                  <a:lnTo>
                    <a:pt x="0" y="202"/>
                  </a:lnTo>
                  <a:lnTo>
                    <a:pt x="88" y="204"/>
                  </a:lnTo>
                  <a:lnTo>
                    <a:pt x="19" y="403"/>
                  </a:lnTo>
                  <a:lnTo>
                    <a:pt x="206" y="135"/>
                  </a:lnTo>
                  <a:lnTo>
                    <a:pt x="116" y="135"/>
                  </a:lnTo>
                  <a:lnTo>
                    <a:pt x="20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4" name="Freeform 53"/>
            <p:cNvSpPr>
              <a:spLocks/>
            </p:cNvSpPr>
            <p:nvPr/>
          </p:nvSpPr>
          <p:spPr bwMode="auto">
            <a:xfrm>
              <a:off x="4125913" y="2770188"/>
              <a:ext cx="296863" cy="639763"/>
            </a:xfrm>
            <a:custGeom>
              <a:avLst/>
              <a:gdLst>
                <a:gd name="T0" fmla="*/ 185 w 187"/>
                <a:gd name="T1" fmla="*/ 0 h 403"/>
                <a:gd name="T2" fmla="*/ 116 w 187"/>
                <a:gd name="T3" fmla="*/ 0 h 403"/>
                <a:gd name="T4" fmla="*/ 43 w 187"/>
                <a:gd name="T5" fmla="*/ 168 h 403"/>
                <a:gd name="T6" fmla="*/ 128 w 187"/>
                <a:gd name="T7" fmla="*/ 168 h 403"/>
                <a:gd name="T8" fmla="*/ 0 w 187"/>
                <a:gd name="T9" fmla="*/ 403 h 403"/>
                <a:gd name="T10" fmla="*/ 187 w 187"/>
                <a:gd name="T11" fmla="*/ 135 h 403"/>
                <a:gd name="T12" fmla="*/ 97 w 187"/>
                <a:gd name="T13" fmla="*/ 135 h 403"/>
                <a:gd name="T14" fmla="*/ 185 w 187"/>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3">
                  <a:moveTo>
                    <a:pt x="185" y="0"/>
                  </a:moveTo>
                  <a:lnTo>
                    <a:pt x="116" y="0"/>
                  </a:lnTo>
                  <a:lnTo>
                    <a:pt x="43" y="168"/>
                  </a:lnTo>
                  <a:lnTo>
                    <a:pt x="128" y="168"/>
                  </a:lnTo>
                  <a:lnTo>
                    <a:pt x="0" y="403"/>
                  </a:lnTo>
                  <a:lnTo>
                    <a:pt x="187" y="135"/>
                  </a:lnTo>
                  <a:lnTo>
                    <a:pt x="97" y="135"/>
                  </a:lnTo>
                  <a:lnTo>
                    <a:pt x="185"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5" name="Freeform 54"/>
            <p:cNvSpPr>
              <a:spLocks/>
            </p:cNvSpPr>
            <p:nvPr/>
          </p:nvSpPr>
          <p:spPr bwMode="auto">
            <a:xfrm>
              <a:off x="4125913" y="2770188"/>
              <a:ext cx="296863" cy="639763"/>
            </a:xfrm>
            <a:custGeom>
              <a:avLst/>
              <a:gdLst>
                <a:gd name="T0" fmla="*/ 185 w 187"/>
                <a:gd name="T1" fmla="*/ 0 h 403"/>
                <a:gd name="T2" fmla="*/ 116 w 187"/>
                <a:gd name="T3" fmla="*/ 0 h 403"/>
                <a:gd name="T4" fmla="*/ 43 w 187"/>
                <a:gd name="T5" fmla="*/ 168 h 403"/>
                <a:gd name="T6" fmla="*/ 128 w 187"/>
                <a:gd name="T7" fmla="*/ 168 h 403"/>
                <a:gd name="T8" fmla="*/ 0 w 187"/>
                <a:gd name="T9" fmla="*/ 403 h 403"/>
                <a:gd name="T10" fmla="*/ 187 w 187"/>
                <a:gd name="T11" fmla="*/ 135 h 403"/>
                <a:gd name="T12" fmla="*/ 97 w 187"/>
                <a:gd name="T13" fmla="*/ 135 h 403"/>
                <a:gd name="T14" fmla="*/ 185 w 187"/>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3">
                  <a:moveTo>
                    <a:pt x="185" y="0"/>
                  </a:moveTo>
                  <a:lnTo>
                    <a:pt x="116" y="0"/>
                  </a:lnTo>
                  <a:lnTo>
                    <a:pt x="43" y="168"/>
                  </a:lnTo>
                  <a:lnTo>
                    <a:pt x="128" y="168"/>
                  </a:lnTo>
                  <a:lnTo>
                    <a:pt x="0" y="403"/>
                  </a:lnTo>
                  <a:lnTo>
                    <a:pt x="187" y="135"/>
                  </a:lnTo>
                  <a:lnTo>
                    <a:pt x="97" y="135"/>
                  </a:lnTo>
                  <a:lnTo>
                    <a:pt x="18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6" name="Rectangle 55"/>
            <p:cNvSpPr>
              <a:spLocks noChangeArrowheads="1"/>
            </p:cNvSpPr>
            <p:nvPr/>
          </p:nvSpPr>
          <p:spPr bwMode="auto">
            <a:xfrm>
              <a:off x="4460875" y="4471988"/>
              <a:ext cx="3873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Mic</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57" name="Rectangle 56"/>
            <p:cNvSpPr>
              <a:spLocks noChangeArrowheads="1"/>
            </p:cNvSpPr>
            <p:nvPr/>
          </p:nvSpPr>
          <p:spPr bwMode="auto">
            <a:xfrm>
              <a:off x="4730750" y="4471988"/>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r</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58" name="Rectangle 57"/>
            <p:cNvSpPr>
              <a:spLocks noChangeArrowheads="1"/>
            </p:cNvSpPr>
            <p:nvPr/>
          </p:nvSpPr>
          <p:spPr bwMode="auto">
            <a:xfrm>
              <a:off x="4783138" y="4471988"/>
              <a:ext cx="2857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os</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59" name="Rectangle 58"/>
            <p:cNvSpPr>
              <a:spLocks noChangeArrowheads="1"/>
            </p:cNvSpPr>
            <p:nvPr/>
          </p:nvSpPr>
          <p:spPr bwMode="auto">
            <a:xfrm>
              <a:off x="4956175" y="4471988"/>
              <a:ext cx="2111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o</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60" name="Rectangle 59"/>
            <p:cNvSpPr>
              <a:spLocks noChangeArrowheads="1"/>
            </p:cNvSpPr>
            <p:nvPr/>
          </p:nvSpPr>
          <p:spPr bwMode="auto">
            <a:xfrm>
              <a:off x="5054600" y="4471988"/>
              <a:ext cx="1539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f</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61" name="Rectangle 60"/>
            <p:cNvSpPr>
              <a:spLocks noChangeArrowheads="1"/>
            </p:cNvSpPr>
            <p:nvPr/>
          </p:nvSpPr>
          <p:spPr bwMode="auto">
            <a:xfrm>
              <a:off x="5106988" y="4471988"/>
              <a:ext cx="24304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t Graph API analyzes content</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62" name="Freeform 61"/>
            <p:cNvSpPr>
              <a:spLocks noEditPoints="1"/>
            </p:cNvSpPr>
            <p:nvPr/>
          </p:nvSpPr>
          <p:spPr bwMode="auto">
            <a:xfrm>
              <a:off x="3927475" y="2755900"/>
              <a:ext cx="3890963" cy="1655763"/>
            </a:xfrm>
            <a:custGeom>
              <a:avLst/>
              <a:gdLst>
                <a:gd name="T0" fmla="*/ 183 w 1036"/>
                <a:gd name="T1" fmla="*/ 11 h 440"/>
                <a:gd name="T2" fmla="*/ 213 w 1036"/>
                <a:gd name="T3" fmla="*/ 0 h 440"/>
                <a:gd name="T4" fmla="*/ 251 w 1036"/>
                <a:gd name="T5" fmla="*/ 0 h 440"/>
                <a:gd name="T6" fmla="*/ 296 w 1036"/>
                <a:gd name="T7" fmla="*/ 8 h 440"/>
                <a:gd name="T8" fmla="*/ 327 w 1036"/>
                <a:gd name="T9" fmla="*/ 8 h 440"/>
                <a:gd name="T10" fmla="*/ 372 w 1036"/>
                <a:gd name="T11" fmla="*/ 0 h 440"/>
                <a:gd name="T12" fmla="*/ 433 w 1036"/>
                <a:gd name="T13" fmla="*/ 0 h 440"/>
                <a:gd name="T14" fmla="*/ 456 w 1036"/>
                <a:gd name="T15" fmla="*/ 0 h 440"/>
                <a:gd name="T16" fmla="*/ 502 w 1036"/>
                <a:gd name="T17" fmla="*/ 8 h 440"/>
                <a:gd name="T18" fmla="*/ 532 w 1036"/>
                <a:gd name="T19" fmla="*/ 8 h 440"/>
                <a:gd name="T20" fmla="*/ 578 w 1036"/>
                <a:gd name="T21" fmla="*/ 0 h 440"/>
                <a:gd name="T22" fmla="*/ 639 w 1036"/>
                <a:gd name="T23" fmla="*/ 0 h 440"/>
                <a:gd name="T24" fmla="*/ 662 w 1036"/>
                <a:gd name="T25" fmla="*/ 0 h 440"/>
                <a:gd name="T26" fmla="*/ 707 w 1036"/>
                <a:gd name="T27" fmla="*/ 8 h 440"/>
                <a:gd name="T28" fmla="*/ 738 w 1036"/>
                <a:gd name="T29" fmla="*/ 8 h 440"/>
                <a:gd name="T30" fmla="*/ 783 w 1036"/>
                <a:gd name="T31" fmla="*/ 0 h 440"/>
                <a:gd name="T32" fmla="*/ 845 w 1036"/>
                <a:gd name="T33" fmla="*/ 2 h 440"/>
                <a:gd name="T34" fmla="*/ 867 w 1036"/>
                <a:gd name="T35" fmla="*/ 5 h 440"/>
                <a:gd name="T36" fmla="*/ 908 w 1036"/>
                <a:gd name="T37" fmla="*/ 27 h 440"/>
                <a:gd name="T38" fmla="*/ 934 w 1036"/>
                <a:gd name="T39" fmla="*/ 42 h 440"/>
                <a:gd name="T40" fmla="*/ 974 w 1036"/>
                <a:gd name="T41" fmla="*/ 65 h 440"/>
                <a:gd name="T42" fmla="*/ 1011 w 1036"/>
                <a:gd name="T43" fmla="*/ 114 h 440"/>
                <a:gd name="T44" fmla="*/ 1021 w 1036"/>
                <a:gd name="T45" fmla="*/ 135 h 440"/>
                <a:gd name="T46" fmla="*/ 1025 w 1036"/>
                <a:gd name="T47" fmla="*/ 181 h 440"/>
                <a:gd name="T48" fmla="*/ 1036 w 1036"/>
                <a:gd name="T49" fmla="*/ 211 h 440"/>
                <a:gd name="T50" fmla="*/ 1035 w 1036"/>
                <a:gd name="T51" fmla="*/ 250 h 440"/>
                <a:gd name="T52" fmla="*/ 1017 w 1036"/>
                <a:gd name="T53" fmla="*/ 292 h 440"/>
                <a:gd name="T54" fmla="*/ 1006 w 1036"/>
                <a:gd name="T55" fmla="*/ 320 h 440"/>
                <a:gd name="T56" fmla="*/ 987 w 1036"/>
                <a:gd name="T57" fmla="*/ 362 h 440"/>
                <a:gd name="T58" fmla="*/ 941 w 1036"/>
                <a:gd name="T59" fmla="*/ 404 h 440"/>
                <a:gd name="T60" fmla="*/ 921 w 1036"/>
                <a:gd name="T61" fmla="*/ 416 h 440"/>
                <a:gd name="T62" fmla="*/ 876 w 1036"/>
                <a:gd name="T63" fmla="*/ 425 h 440"/>
                <a:gd name="T64" fmla="*/ 847 w 1036"/>
                <a:gd name="T65" fmla="*/ 431 h 440"/>
                <a:gd name="T66" fmla="*/ 809 w 1036"/>
                <a:gd name="T67" fmla="*/ 440 h 440"/>
                <a:gd name="T68" fmla="*/ 764 w 1036"/>
                <a:gd name="T69" fmla="*/ 432 h 440"/>
                <a:gd name="T70" fmla="*/ 733 w 1036"/>
                <a:gd name="T71" fmla="*/ 432 h 440"/>
                <a:gd name="T72" fmla="*/ 688 w 1036"/>
                <a:gd name="T73" fmla="*/ 440 h 440"/>
                <a:gd name="T74" fmla="*/ 627 w 1036"/>
                <a:gd name="T75" fmla="*/ 440 h 440"/>
                <a:gd name="T76" fmla="*/ 604 w 1036"/>
                <a:gd name="T77" fmla="*/ 440 h 440"/>
                <a:gd name="T78" fmla="*/ 558 w 1036"/>
                <a:gd name="T79" fmla="*/ 432 h 440"/>
                <a:gd name="T80" fmla="*/ 528 w 1036"/>
                <a:gd name="T81" fmla="*/ 432 h 440"/>
                <a:gd name="T82" fmla="*/ 482 w 1036"/>
                <a:gd name="T83" fmla="*/ 440 h 440"/>
                <a:gd name="T84" fmla="*/ 421 w 1036"/>
                <a:gd name="T85" fmla="*/ 440 h 440"/>
                <a:gd name="T86" fmla="*/ 399 w 1036"/>
                <a:gd name="T87" fmla="*/ 440 h 440"/>
                <a:gd name="T88" fmla="*/ 353 w 1036"/>
                <a:gd name="T89" fmla="*/ 432 h 440"/>
                <a:gd name="T90" fmla="*/ 322 w 1036"/>
                <a:gd name="T91" fmla="*/ 432 h 440"/>
                <a:gd name="T92" fmla="*/ 277 w 1036"/>
                <a:gd name="T93" fmla="*/ 440 h 440"/>
                <a:gd name="T94" fmla="*/ 216 w 1036"/>
                <a:gd name="T95" fmla="*/ 440 h 440"/>
                <a:gd name="T96" fmla="*/ 193 w 1036"/>
                <a:gd name="T97" fmla="*/ 439 h 440"/>
                <a:gd name="T98" fmla="*/ 150 w 1036"/>
                <a:gd name="T99" fmla="*/ 422 h 440"/>
                <a:gd name="T100" fmla="*/ 122 w 1036"/>
                <a:gd name="T101" fmla="*/ 411 h 440"/>
                <a:gd name="T102" fmla="*/ 80 w 1036"/>
                <a:gd name="T103" fmla="*/ 393 h 440"/>
                <a:gd name="T104" fmla="*/ 38 w 1036"/>
                <a:gd name="T105" fmla="*/ 347 h 440"/>
                <a:gd name="T106" fmla="*/ 26 w 1036"/>
                <a:gd name="T107" fmla="*/ 327 h 440"/>
                <a:gd name="T108" fmla="*/ 16 w 1036"/>
                <a:gd name="T109" fmla="*/ 282 h 440"/>
                <a:gd name="T110" fmla="*/ 10 w 1036"/>
                <a:gd name="T111" fmla="*/ 253 h 440"/>
                <a:gd name="T112" fmla="*/ 0 w 1036"/>
                <a:gd name="T113" fmla="*/ 216 h 440"/>
                <a:gd name="T114" fmla="*/ 13 w 1036"/>
                <a:gd name="T115" fmla="*/ 171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36" h="440">
                  <a:moveTo>
                    <a:pt x="159" y="8"/>
                  </a:moveTo>
                  <a:cubicBezTo>
                    <a:pt x="156" y="9"/>
                    <a:pt x="152" y="10"/>
                    <a:pt x="149" y="11"/>
                  </a:cubicBezTo>
                  <a:cubicBezTo>
                    <a:pt x="151" y="18"/>
                    <a:pt x="151" y="18"/>
                    <a:pt x="151" y="18"/>
                  </a:cubicBezTo>
                  <a:cubicBezTo>
                    <a:pt x="154" y="17"/>
                    <a:pt x="158" y="16"/>
                    <a:pt x="161" y="15"/>
                  </a:cubicBezTo>
                  <a:cubicBezTo>
                    <a:pt x="159" y="8"/>
                    <a:pt x="159" y="8"/>
                    <a:pt x="159" y="8"/>
                  </a:cubicBezTo>
                  <a:close/>
                  <a:moveTo>
                    <a:pt x="182" y="3"/>
                  </a:moveTo>
                  <a:cubicBezTo>
                    <a:pt x="177" y="4"/>
                    <a:pt x="172" y="5"/>
                    <a:pt x="167" y="6"/>
                  </a:cubicBezTo>
                  <a:cubicBezTo>
                    <a:pt x="168" y="13"/>
                    <a:pt x="168" y="13"/>
                    <a:pt x="168" y="13"/>
                  </a:cubicBezTo>
                  <a:cubicBezTo>
                    <a:pt x="173" y="12"/>
                    <a:pt x="178" y="11"/>
                    <a:pt x="183" y="11"/>
                  </a:cubicBezTo>
                  <a:cubicBezTo>
                    <a:pt x="182" y="3"/>
                    <a:pt x="182" y="3"/>
                    <a:pt x="182" y="3"/>
                  </a:cubicBezTo>
                  <a:close/>
                  <a:moveTo>
                    <a:pt x="205" y="1"/>
                  </a:moveTo>
                  <a:cubicBezTo>
                    <a:pt x="200" y="1"/>
                    <a:pt x="195" y="1"/>
                    <a:pt x="189" y="2"/>
                  </a:cubicBezTo>
                  <a:cubicBezTo>
                    <a:pt x="190" y="10"/>
                    <a:pt x="190" y="10"/>
                    <a:pt x="190" y="10"/>
                  </a:cubicBezTo>
                  <a:cubicBezTo>
                    <a:pt x="195" y="9"/>
                    <a:pt x="200" y="9"/>
                    <a:pt x="205" y="8"/>
                  </a:cubicBezTo>
                  <a:lnTo>
                    <a:pt x="205" y="1"/>
                  </a:lnTo>
                  <a:close/>
                  <a:moveTo>
                    <a:pt x="228" y="0"/>
                  </a:moveTo>
                  <a:cubicBezTo>
                    <a:pt x="214" y="0"/>
                    <a:pt x="214" y="0"/>
                    <a:pt x="214" y="0"/>
                  </a:cubicBezTo>
                  <a:cubicBezTo>
                    <a:pt x="214" y="0"/>
                    <a:pt x="213" y="0"/>
                    <a:pt x="213" y="0"/>
                  </a:cubicBezTo>
                  <a:cubicBezTo>
                    <a:pt x="213" y="8"/>
                    <a:pt x="213" y="8"/>
                    <a:pt x="213" y="8"/>
                  </a:cubicBezTo>
                  <a:cubicBezTo>
                    <a:pt x="213" y="8"/>
                    <a:pt x="214" y="8"/>
                    <a:pt x="214" y="8"/>
                  </a:cubicBezTo>
                  <a:cubicBezTo>
                    <a:pt x="228" y="8"/>
                    <a:pt x="228" y="8"/>
                    <a:pt x="228" y="8"/>
                  </a:cubicBezTo>
                  <a:cubicBezTo>
                    <a:pt x="228" y="0"/>
                    <a:pt x="228" y="0"/>
                    <a:pt x="228" y="0"/>
                  </a:cubicBezTo>
                  <a:close/>
                  <a:moveTo>
                    <a:pt x="251" y="0"/>
                  </a:moveTo>
                  <a:cubicBezTo>
                    <a:pt x="235" y="0"/>
                    <a:pt x="235" y="0"/>
                    <a:pt x="235" y="0"/>
                  </a:cubicBezTo>
                  <a:cubicBezTo>
                    <a:pt x="235" y="8"/>
                    <a:pt x="235" y="8"/>
                    <a:pt x="235" y="8"/>
                  </a:cubicBezTo>
                  <a:cubicBezTo>
                    <a:pt x="251" y="8"/>
                    <a:pt x="251" y="8"/>
                    <a:pt x="251" y="8"/>
                  </a:cubicBezTo>
                  <a:lnTo>
                    <a:pt x="251" y="0"/>
                  </a:lnTo>
                  <a:close/>
                  <a:moveTo>
                    <a:pt x="274" y="0"/>
                  </a:moveTo>
                  <a:cubicBezTo>
                    <a:pt x="258" y="0"/>
                    <a:pt x="258" y="0"/>
                    <a:pt x="258" y="0"/>
                  </a:cubicBezTo>
                  <a:cubicBezTo>
                    <a:pt x="258" y="8"/>
                    <a:pt x="258" y="8"/>
                    <a:pt x="258" y="8"/>
                  </a:cubicBezTo>
                  <a:cubicBezTo>
                    <a:pt x="274" y="8"/>
                    <a:pt x="274" y="8"/>
                    <a:pt x="274" y="8"/>
                  </a:cubicBezTo>
                  <a:lnTo>
                    <a:pt x="274" y="0"/>
                  </a:lnTo>
                  <a:close/>
                  <a:moveTo>
                    <a:pt x="296" y="0"/>
                  </a:moveTo>
                  <a:cubicBezTo>
                    <a:pt x="281" y="0"/>
                    <a:pt x="281" y="0"/>
                    <a:pt x="281" y="0"/>
                  </a:cubicBezTo>
                  <a:cubicBezTo>
                    <a:pt x="281" y="8"/>
                    <a:pt x="281" y="8"/>
                    <a:pt x="281" y="8"/>
                  </a:cubicBezTo>
                  <a:cubicBezTo>
                    <a:pt x="296" y="8"/>
                    <a:pt x="296" y="8"/>
                    <a:pt x="296" y="8"/>
                  </a:cubicBezTo>
                  <a:lnTo>
                    <a:pt x="296" y="0"/>
                  </a:lnTo>
                  <a:close/>
                  <a:moveTo>
                    <a:pt x="319" y="0"/>
                  </a:moveTo>
                  <a:cubicBezTo>
                    <a:pt x="304" y="0"/>
                    <a:pt x="304" y="0"/>
                    <a:pt x="304" y="0"/>
                  </a:cubicBezTo>
                  <a:cubicBezTo>
                    <a:pt x="304" y="8"/>
                    <a:pt x="304" y="8"/>
                    <a:pt x="304" y="8"/>
                  </a:cubicBezTo>
                  <a:cubicBezTo>
                    <a:pt x="319" y="8"/>
                    <a:pt x="319" y="8"/>
                    <a:pt x="319" y="8"/>
                  </a:cubicBezTo>
                  <a:lnTo>
                    <a:pt x="319" y="0"/>
                  </a:lnTo>
                  <a:close/>
                  <a:moveTo>
                    <a:pt x="342" y="0"/>
                  </a:moveTo>
                  <a:cubicBezTo>
                    <a:pt x="327" y="0"/>
                    <a:pt x="327" y="0"/>
                    <a:pt x="327" y="0"/>
                  </a:cubicBezTo>
                  <a:cubicBezTo>
                    <a:pt x="327" y="8"/>
                    <a:pt x="327" y="8"/>
                    <a:pt x="327" y="8"/>
                  </a:cubicBezTo>
                  <a:cubicBezTo>
                    <a:pt x="342" y="8"/>
                    <a:pt x="342" y="8"/>
                    <a:pt x="342" y="8"/>
                  </a:cubicBezTo>
                  <a:lnTo>
                    <a:pt x="342" y="0"/>
                  </a:lnTo>
                  <a:close/>
                  <a:moveTo>
                    <a:pt x="365" y="0"/>
                  </a:moveTo>
                  <a:cubicBezTo>
                    <a:pt x="350" y="0"/>
                    <a:pt x="350" y="0"/>
                    <a:pt x="350" y="0"/>
                  </a:cubicBezTo>
                  <a:cubicBezTo>
                    <a:pt x="350" y="8"/>
                    <a:pt x="350" y="8"/>
                    <a:pt x="350" y="8"/>
                  </a:cubicBezTo>
                  <a:cubicBezTo>
                    <a:pt x="365" y="8"/>
                    <a:pt x="365" y="8"/>
                    <a:pt x="365" y="8"/>
                  </a:cubicBezTo>
                  <a:lnTo>
                    <a:pt x="365" y="0"/>
                  </a:lnTo>
                  <a:close/>
                  <a:moveTo>
                    <a:pt x="388" y="0"/>
                  </a:moveTo>
                  <a:cubicBezTo>
                    <a:pt x="372" y="0"/>
                    <a:pt x="372" y="0"/>
                    <a:pt x="372" y="0"/>
                  </a:cubicBezTo>
                  <a:cubicBezTo>
                    <a:pt x="372" y="8"/>
                    <a:pt x="372" y="8"/>
                    <a:pt x="372" y="8"/>
                  </a:cubicBezTo>
                  <a:cubicBezTo>
                    <a:pt x="388" y="8"/>
                    <a:pt x="388" y="8"/>
                    <a:pt x="388" y="8"/>
                  </a:cubicBezTo>
                  <a:lnTo>
                    <a:pt x="388" y="0"/>
                  </a:lnTo>
                  <a:close/>
                  <a:moveTo>
                    <a:pt x="410" y="0"/>
                  </a:moveTo>
                  <a:cubicBezTo>
                    <a:pt x="395" y="0"/>
                    <a:pt x="395" y="0"/>
                    <a:pt x="395" y="0"/>
                  </a:cubicBezTo>
                  <a:cubicBezTo>
                    <a:pt x="395" y="8"/>
                    <a:pt x="395" y="8"/>
                    <a:pt x="395" y="8"/>
                  </a:cubicBezTo>
                  <a:cubicBezTo>
                    <a:pt x="410" y="8"/>
                    <a:pt x="410" y="8"/>
                    <a:pt x="410" y="8"/>
                  </a:cubicBezTo>
                  <a:lnTo>
                    <a:pt x="410" y="0"/>
                  </a:lnTo>
                  <a:close/>
                  <a:moveTo>
                    <a:pt x="433" y="0"/>
                  </a:moveTo>
                  <a:cubicBezTo>
                    <a:pt x="418" y="0"/>
                    <a:pt x="418" y="0"/>
                    <a:pt x="418" y="0"/>
                  </a:cubicBezTo>
                  <a:cubicBezTo>
                    <a:pt x="418" y="8"/>
                    <a:pt x="418" y="8"/>
                    <a:pt x="418" y="8"/>
                  </a:cubicBezTo>
                  <a:cubicBezTo>
                    <a:pt x="433" y="8"/>
                    <a:pt x="433" y="8"/>
                    <a:pt x="433" y="8"/>
                  </a:cubicBezTo>
                  <a:lnTo>
                    <a:pt x="433" y="0"/>
                  </a:lnTo>
                  <a:close/>
                  <a:moveTo>
                    <a:pt x="456" y="0"/>
                  </a:moveTo>
                  <a:cubicBezTo>
                    <a:pt x="441" y="0"/>
                    <a:pt x="441" y="0"/>
                    <a:pt x="441" y="0"/>
                  </a:cubicBezTo>
                  <a:cubicBezTo>
                    <a:pt x="441" y="8"/>
                    <a:pt x="441" y="8"/>
                    <a:pt x="441" y="8"/>
                  </a:cubicBezTo>
                  <a:cubicBezTo>
                    <a:pt x="456" y="8"/>
                    <a:pt x="456" y="8"/>
                    <a:pt x="456" y="8"/>
                  </a:cubicBezTo>
                  <a:lnTo>
                    <a:pt x="456" y="0"/>
                  </a:lnTo>
                  <a:close/>
                  <a:moveTo>
                    <a:pt x="479" y="0"/>
                  </a:moveTo>
                  <a:cubicBezTo>
                    <a:pt x="464" y="0"/>
                    <a:pt x="464" y="0"/>
                    <a:pt x="464" y="0"/>
                  </a:cubicBezTo>
                  <a:cubicBezTo>
                    <a:pt x="464" y="8"/>
                    <a:pt x="464" y="8"/>
                    <a:pt x="464" y="8"/>
                  </a:cubicBezTo>
                  <a:cubicBezTo>
                    <a:pt x="479" y="8"/>
                    <a:pt x="479" y="8"/>
                    <a:pt x="479" y="8"/>
                  </a:cubicBezTo>
                  <a:lnTo>
                    <a:pt x="479" y="0"/>
                  </a:lnTo>
                  <a:close/>
                  <a:moveTo>
                    <a:pt x="502" y="0"/>
                  </a:moveTo>
                  <a:cubicBezTo>
                    <a:pt x="487" y="0"/>
                    <a:pt x="487" y="0"/>
                    <a:pt x="487" y="0"/>
                  </a:cubicBezTo>
                  <a:cubicBezTo>
                    <a:pt x="487" y="8"/>
                    <a:pt x="487" y="8"/>
                    <a:pt x="487" y="8"/>
                  </a:cubicBezTo>
                  <a:cubicBezTo>
                    <a:pt x="502" y="8"/>
                    <a:pt x="502" y="8"/>
                    <a:pt x="502" y="8"/>
                  </a:cubicBezTo>
                  <a:lnTo>
                    <a:pt x="502" y="0"/>
                  </a:lnTo>
                  <a:close/>
                  <a:moveTo>
                    <a:pt x="525" y="0"/>
                  </a:moveTo>
                  <a:cubicBezTo>
                    <a:pt x="509" y="0"/>
                    <a:pt x="509" y="0"/>
                    <a:pt x="509" y="0"/>
                  </a:cubicBezTo>
                  <a:cubicBezTo>
                    <a:pt x="509" y="8"/>
                    <a:pt x="509" y="8"/>
                    <a:pt x="509" y="8"/>
                  </a:cubicBezTo>
                  <a:cubicBezTo>
                    <a:pt x="525" y="8"/>
                    <a:pt x="525" y="8"/>
                    <a:pt x="525" y="8"/>
                  </a:cubicBezTo>
                  <a:lnTo>
                    <a:pt x="525" y="0"/>
                  </a:lnTo>
                  <a:close/>
                  <a:moveTo>
                    <a:pt x="547" y="0"/>
                  </a:moveTo>
                  <a:cubicBezTo>
                    <a:pt x="532" y="0"/>
                    <a:pt x="532" y="0"/>
                    <a:pt x="532" y="0"/>
                  </a:cubicBezTo>
                  <a:cubicBezTo>
                    <a:pt x="532" y="8"/>
                    <a:pt x="532" y="8"/>
                    <a:pt x="532" y="8"/>
                  </a:cubicBezTo>
                  <a:cubicBezTo>
                    <a:pt x="547" y="8"/>
                    <a:pt x="547" y="8"/>
                    <a:pt x="547" y="8"/>
                  </a:cubicBezTo>
                  <a:lnTo>
                    <a:pt x="547" y="0"/>
                  </a:lnTo>
                  <a:close/>
                  <a:moveTo>
                    <a:pt x="570" y="0"/>
                  </a:moveTo>
                  <a:cubicBezTo>
                    <a:pt x="555" y="0"/>
                    <a:pt x="555" y="0"/>
                    <a:pt x="555" y="0"/>
                  </a:cubicBezTo>
                  <a:cubicBezTo>
                    <a:pt x="555" y="8"/>
                    <a:pt x="555" y="8"/>
                    <a:pt x="555" y="8"/>
                  </a:cubicBezTo>
                  <a:cubicBezTo>
                    <a:pt x="570" y="8"/>
                    <a:pt x="570" y="8"/>
                    <a:pt x="570" y="8"/>
                  </a:cubicBezTo>
                  <a:lnTo>
                    <a:pt x="570" y="0"/>
                  </a:lnTo>
                  <a:close/>
                  <a:moveTo>
                    <a:pt x="593" y="0"/>
                  </a:moveTo>
                  <a:cubicBezTo>
                    <a:pt x="578" y="0"/>
                    <a:pt x="578" y="0"/>
                    <a:pt x="578" y="0"/>
                  </a:cubicBezTo>
                  <a:cubicBezTo>
                    <a:pt x="578" y="8"/>
                    <a:pt x="578" y="8"/>
                    <a:pt x="578" y="8"/>
                  </a:cubicBezTo>
                  <a:cubicBezTo>
                    <a:pt x="593" y="8"/>
                    <a:pt x="593" y="8"/>
                    <a:pt x="593" y="8"/>
                  </a:cubicBezTo>
                  <a:lnTo>
                    <a:pt x="593" y="0"/>
                  </a:lnTo>
                  <a:close/>
                  <a:moveTo>
                    <a:pt x="616" y="0"/>
                  </a:moveTo>
                  <a:cubicBezTo>
                    <a:pt x="601" y="0"/>
                    <a:pt x="601" y="0"/>
                    <a:pt x="601" y="0"/>
                  </a:cubicBezTo>
                  <a:cubicBezTo>
                    <a:pt x="601" y="8"/>
                    <a:pt x="601" y="8"/>
                    <a:pt x="601" y="8"/>
                  </a:cubicBezTo>
                  <a:cubicBezTo>
                    <a:pt x="616" y="8"/>
                    <a:pt x="616" y="8"/>
                    <a:pt x="616" y="8"/>
                  </a:cubicBezTo>
                  <a:lnTo>
                    <a:pt x="616" y="0"/>
                  </a:lnTo>
                  <a:close/>
                  <a:moveTo>
                    <a:pt x="639" y="0"/>
                  </a:moveTo>
                  <a:cubicBezTo>
                    <a:pt x="624" y="0"/>
                    <a:pt x="624" y="0"/>
                    <a:pt x="624" y="0"/>
                  </a:cubicBezTo>
                  <a:cubicBezTo>
                    <a:pt x="624" y="8"/>
                    <a:pt x="624" y="8"/>
                    <a:pt x="624" y="8"/>
                  </a:cubicBezTo>
                  <a:cubicBezTo>
                    <a:pt x="639" y="8"/>
                    <a:pt x="639" y="8"/>
                    <a:pt x="639" y="8"/>
                  </a:cubicBezTo>
                  <a:lnTo>
                    <a:pt x="639" y="0"/>
                  </a:lnTo>
                  <a:close/>
                  <a:moveTo>
                    <a:pt x="662" y="0"/>
                  </a:moveTo>
                  <a:cubicBezTo>
                    <a:pt x="646" y="0"/>
                    <a:pt x="646" y="0"/>
                    <a:pt x="646" y="0"/>
                  </a:cubicBezTo>
                  <a:cubicBezTo>
                    <a:pt x="646" y="8"/>
                    <a:pt x="646" y="8"/>
                    <a:pt x="646" y="8"/>
                  </a:cubicBezTo>
                  <a:cubicBezTo>
                    <a:pt x="662" y="8"/>
                    <a:pt x="662" y="8"/>
                    <a:pt x="662" y="8"/>
                  </a:cubicBezTo>
                  <a:lnTo>
                    <a:pt x="662" y="0"/>
                  </a:lnTo>
                  <a:close/>
                  <a:moveTo>
                    <a:pt x="684" y="0"/>
                  </a:moveTo>
                  <a:cubicBezTo>
                    <a:pt x="669" y="0"/>
                    <a:pt x="669" y="0"/>
                    <a:pt x="669" y="0"/>
                  </a:cubicBezTo>
                  <a:cubicBezTo>
                    <a:pt x="669" y="8"/>
                    <a:pt x="669" y="8"/>
                    <a:pt x="669" y="8"/>
                  </a:cubicBezTo>
                  <a:cubicBezTo>
                    <a:pt x="684" y="8"/>
                    <a:pt x="684" y="8"/>
                    <a:pt x="684" y="8"/>
                  </a:cubicBezTo>
                  <a:lnTo>
                    <a:pt x="684" y="0"/>
                  </a:lnTo>
                  <a:close/>
                  <a:moveTo>
                    <a:pt x="707" y="0"/>
                  </a:moveTo>
                  <a:cubicBezTo>
                    <a:pt x="692" y="0"/>
                    <a:pt x="692" y="0"/>
                    <a:pt x="692" y="0"/>
                  </a:cubicBezTo>
                  <a:cubicBezTo>
                    <a:pt x="692" y="8"/>
                    <a:pt x="692" y="8"/>
                    <a:pt x="692" y="8"/>
                  </a:cubicBezTo>
                  <a:cubicBezTo>
                    <a:pt x="707" y="8"/>
                    <a:pt x="707" y="8"/>
                    <a:pt x="707" y="8"/>
                  </a:cubicBezTo>
                  <a:lnTo>
                    <a:pt x="707" y="0"/>
                  </a:lnTo>
                  <a:close/>
                  <a:moveTo>
                    <a:pt x="730" y="0"/>
                  </a:moveTo>
                  <a:cubicBezTo>
                    <a:pt x="715" y="0"/>
                    <a:pt x="715" y="0"/>
                    <a:pt x="715" y="0"/>
                  </a:cubicBezTo>
                  <a:cubicBezTo>
                    <a:pt x="715" y="8"/>
                    <a:pt x="715" y="8"/>
                    <a:pt x="715" y="8"/>
                  </a:cubicBezTo>
                  <a:cubicBezTo>
                    <a:pt x="730" y="8"/>
                    <a:pt x="730" y="8"/>
                    <a:pt x="730" y="8"/>
                  </a:cubicBezTo>
                  <a:lnTo>
                    <a:pt x="730" y="0"/>
                  </a:lnTo>
                  <a:close/>
                  <a:moveTo>
                    <a:pt x="753" y="0"/>
                  </a:moveTo>
                  <a:cubicBezTo>
                    <a:pt x="738" y="0"/>
                    <a:pt x="738" y="0"/>
                    <a:pt x="738" y="0"/>
                  </a:cubicBezTo>
                  <a:cubicBezTo>
                    <a:pt x="738" y="8"/>
                    <a:pt x="738" y="8"/>
                    <a:pt x="738" y="8"/>
                  </a:cubicBezTo>
                  <a:cubicBezTo>
                    <a:pt x="753" y="8"/>
                    <a:pt x="753" y="8"/>
                    <a:pt x="753" y="8"/>
                  </a:cubicBezTo>
                  <a:lnTo>
                    <a:pt x="753" y="0"/>
                  </a:lnTo>
                  <a:close/>
                  <a:moveTo>
                    <a:pt x="776" y="0"/>
                  </a:moveTo>
                  <a:cubicBezTo>
                    <a:pt x="760" y="0"/>
                    <a:pt x="760" y="0"/>
                    <a:pt x="760" y="0"/>
                  </a:cubicBezTo>
                  <a:cubicBezTo>
                    <a:pt x="760" y="8"/>
                    <a:pt x="760" y="8"/>
                    <a:pt x="760" y="8"/>
                  </a:cubicBezTo>
                  <a:cubicBezTo>
                    <a:pt x="776" y="8"/>
                    <a:pt x="776" y="8"/>
                    <a:pt x="776" y="8"/>
                  </a:cubicBezTo>
                  <a:lnTo>
                    <a:pt x="776" y="0"/>
                  </a:lnTo>
                  <a:close/>
                  <a:moveTo>
                    <a:pt x="799" y="0"/>
                  </a:moveTo>
                  <a:cubicBezTo>
                    <a:pt x="783" y="0"/>
                    <a:pt x="783" y="0"/>
                    <a:pt x="783" y="0"/>
                  </a:cubicBezTo>
                  <a:cubicBezTo>
                    <a:pt x="783" y="8"/>
                    <a:pt x="783" y="8"/>
                    <a:pt x="783" y="8"/>
                  </a:cubicBezTo>
                  <a:cubicBezTo>
                    <a:pt x="799" y="8"/>
                    <a:pt x="799" y="8"/>
                    <a:pt x="799" y="8"/>
                  </a:cubicBezTo>
                  <a:lnTo>
                    <a:pt x="799" y="0"/>
                  </a:lnTo>
                  <a:close/>
                  <a:moveTo>
                    <a:pt x="821" y="0"/>
                  </a:moveTo>
                  <a:cubicBezTo>
                    <a:pt x="806" y="0"/>
                    <a:pt x="806" y="0"/>
                    <a:pt x="806" y="0"/>
                  </a:cubicBezTo>
                  <a:cubicBezTo>
                    <a:pt x="806" y="8"/>
                    <a:pt x="806" y="8"/>
                    <a:pt x="806" y="8"/>
                  </a:cubicBezTo>
                  <a:cubicBezTo>
                    <a:pt x="821" y="8"/>
                    <a:pt x="821" y="8"/>
                    <a:pt x="821" y="8"/>
                  </a:cubicBezTo>
                  <a:lnTo>
                    <a:pt x="821" y="0"/>
                  </a:lnTo>
                  <a:close/>
                  <a:moveTo>
                    <a:pt x="845" y="2"/>
                  </a:moveTo>
                  <a:cubicBezTo>
                    <a:pt x="839" y="1"/>
                    <a:pt x="834" y="1"/>
                    <a:pt x="829" y="1"/>
                  </a:cubicBezTo>
                  <a:cubicBezTo>
                    <a:pt x="829" y="8"/>
                    <a:pt x="829" y="8"/>
                    <a:pt x="829" y="8"/>
                  </a:cubicBezTo>
                  <a:cubicBezTo>
                    <a:pt x="834" y="9"/>
                    <a:pt x="839" y="9"/>
                    <a:pt x="844" y="9"/>
                  </a:cubicBezTo>
                  <a:cubicBezTo>
                    <a:pt x="845" y="2"/>
                    <a:pt x="845" y="2"/>
                    <a:pt x="845" y="2"/>
                  </a:cubicBezTo>
                  <a:close/>
                  <a:moveTo>
                    <a:pt x="867" y="5"/>
                  </a:moveTo>
                  <a:cubicBezTo>
                    <a:pt x="862" y="4"/>
                    <a:pt x="857" y="3"/>
                    <a:pt x="852" y="3"/>
                  </a:cubicBezTo>
                  <a:cubicBezTo>
                    <a:pt x="851" y="10"/>
                    <a:pt x="851" y="10"/>
                    <a:pt x="851" y="10"/>
                  </a:cubicBezTo>
                  <a:cubicBezTo>
                    <a:pt x="856" y="11"/>
                    <a:pt x="861" y="12"/>
                    <a:pt x="866" y="13"/>
                  </a:cubicBezTo>
                  <a:cubicBezTo>
                    <a:pt x="867" y="5"/>
                    <a:pt x="867" y="5"/>
                    <a:pt x="867" y="5"/>
                  </a:cubicBezTo>
                  <a:close/>
                  <a:moveTo>
                    <a:pt x="890" y="12"/>
                  </a:moveTo>
                  <a:cubicBezTo>
                    <a:pt x="885" y="10"/>
                    <a:pt x="880" y="8"/>
                    <a:pt x="875" y="7"/>
                  </a:cubicBezTo>
                  <a:cubicBezTo>
                    <a:pt x="873" y="15"/>
                    <a:pt x="873" y="15"/>
                    <a:pt x="873" y="15"/>
                  </a:cubicBezTo>
                  <a:cubicBezTo>
                    <a:pt x="878" y="16"/>
                    <a:pt x="883" y="17"/>
                    <a:pt x="887" y="19"/>
                  </a:cubicBezTo>
                  <a:cubicBezTo>
                    <a:pt x="890" y="12"/>
                    <a:pt x="890" y="12"/>
                    <a:pt x="890" y="12"/>
                  </a:cubicBezTo>
                  <a:close/>
                  <a:moveTo>
                    <a:pt x="911" y="20"/>
                  </a:moveTo>
                  <a:cubicBezTo>
                    <a:pt x="907" y="18"/>
                    <a:pt x="902" y="16"/>
                    <a:pt x="897" y="14"/>
                  </a:cubicBezTo>
                  <a:cubicBezTo>
                    <a:pt x="894" y="21"/>
                    <a:pt x="894" y="21"/>
                    <a:pt x="894" y="21"/>
                  </a:cubicBezTo>
                  <a:cubicBezTo>
                    <a:pt x="899" y="23"/>
                    <a:pt x="904" y="25"/>
                    <a:pt x="908" y="27"/>
                  </a:cubicBezTo>
                  <a:lnTo>
                    <a:pt x="911" y="20"/>
                  </a:lnTo>
                  <a:close/>
                  <a:moveTo>
                    <a:pt x="932" y="31"/>
                  </a:moveTo>
                  <a:cubicBezTo>
                    <a:pt x="927" y="28"/>
                    <a:pt x="923" y="26"/>
                    <a:pt x="918" y="24"/>
                  </a:cubicBezTo>
                  <a:cubicBezTo>
                    <a:pt x="915" y="30"/>
                    <a:pt x="915" y="30"/>
                    <a:pt x="915" y="30"/>
                  </a:cubicBezTo>
                  <a:cubicBezTo>
                    <a:pt x="919" y="33"/>
                    <a:pt x="924" y="35"/>
                    <a:pt x="928" y="38"/>
                  </a:cubicBezTo>
                  <a:cubicBezTo>
                    <a:pt x="932" y="31"/>
                    <a:pt x="932" y="31"/>
                    <a:pt x="932" y="31"/>
                  </a:cubicBezTo>
                  <a:close/>
                  <a:moveTo>
                    <a:pt x="951" y="44"/>
                  </a:moveTo>
                  <a:cubicBezTo>
                    <a:pt x="947" y="41"/>
                    <a:pt x="943" y="38"/>
                    <a:pt x="938" y="35"/>
                  </a:cubicBezTo>
                  <a:cubicBezTo>
                    <a:pt x="934" y="42"/>
                    <a:pt x="934" y="42"/>
                    <a:pt x="934" y="42"/>
                  </a:cubicBezTo>
                  <a:cubicBezTo>
                    <a:pt x="938" y="44"/>
                    <a:pt x="942" y="47"/>
                    <a:pt x="946" y="50"/>
                  </a:cubicBezTo>
                  <a:cubicBezTo>
                    <a:pt x="951" y="44"/>
                    <a:pt x="951" y="44"/>
                    <a:pt x="951" y="44"/>
                  </a:cubicBezTo>
                  <a:close/>
                  <a:moveTo>
                    <a:pt x="969" y="59"/>
                  </a:moveTo>
                  <a:cubicBezTo>
                    <a:pt x="965" y="56"/>
                    <a:pt x="961" y="52"/>
                    <a:pt x="957" y="49"/>
                  </a:cubicBezTo>
                  <a:cubicBezTo>
                    <a:pt x="952" y="55"/>
                    <a:pt x="952" y="55"/>
                    <a:pt x="952" y="55"/>
                  </a:cubicBezTo>
                  <a:cubicBezTo>
                    <a:pt x="956" y="58"/>
                    <a:pt x="960" y="61"/>
                    <a:pt x="963" y="65"/>
                  </a:cubicBezTo>
                  <a:lnTo>
                    <a:pt x="969" y="59"/>
                  </a:lnTo>
                  <a:close/>
                  <a:moveTo>
                    <a:pt x="985" y="76"/>
                  </a:moveTo>
                  <a:cubicBezTo>
                    <a:pt x="981" y="72"/>
                    <a:pt x="978" y="68"/>
                    <a:pt x="974" y="65"/>
                  </a:cubicBezTo>
                  <a:cubicBezTo>
                    <a:pt x="969" y="70"/>
                    <a:pt x="969" y="70"/>
                    <a:pt x="969" y="70"/>
                  </a:cubicBezTo>
                  <a:cubicBezTo>
                    <a:pt x="972" y="74"/>
                    <a:pt x="976" y="77"/>
                    <a:pt x="979" y="81"/>
                  </a:cubicBezTo>
                  <a:cubicBezTo>
                    <a:pt x="985" y="76"/>
                    <a:pt x="985" y="76"/>
                    <a:pt x="985" y="76"/>
                  </a:cubicBezTo>
                  <a:close/>
                  <a:moveTo>
                    <a:pt x="999" y="94"/>
                  </a:moveTo>
                  <a:cubicBezTo>
                    <a:pt x="996" y="90"/>
                    <a:pt x="993" y="86"/>
                    <a:pt x="990" y="82"/>
                  </a:cubicBezTo>
                  <a:cubicBezTo>
                    <a:pt x="984" y="87"/>
                    <a:pt x="984" y="87"/>
                    <a:pt x="984" y="87"/>
                  </a:cubicBezTo>
                  <a:cubicBezTo>
                    <a:pt x="987" y="91"/>
                    <a:pt x="990" y="95"/>
                    <a:pt x="992" y="99"/>
                  </a:cubicBezTo>
                  <a:lnTo>
                    <a:pt x="999" y="94"/>
                  </a:lnTo>
                  <a:close/>
                  <a:moveTo>
                    <a:pt x="1011" y="114"/>
                  </a:moveTo>
                  <a:cubicBezTo>
                    <a:pt x="1008" y="110"/>
                    <a:pt x="1006" y="105"/>
                    <a:pt x="1003" y="101"/>
                  </a:cubicBezTo>
                  <a:cubicBezTo>
                    <a:pt x="997" y="105"/>
                    <a:pt x="997" y="105"/>
                    <a:pt x="997" y="105"/>
                  </a:cubicBezTo>
                  <a:cubicBezTo>
                    <a:pt x="999" y="109"/>
                    <a:pt x="1002" y="114"/>
                    <a:pt x="1004" y="118"/>
                  </a:cubicBezTo>
                  <a:cubicBezTo>
                    <a:pt x="1011" y="114"/>
                    <a:pt x="1011" y="114"/>
                    <a:pt x="1011" y="114"/>
                  </a:cubicBezTo>
                  <a:close/>
                  <a:moveTo>
                    <a:pt x="1021" y="135"/>
                  </a:moveTo>
                  <a:cubicBezTo>
                    <a:pt x="1019" y="131"/>
                    <a:pt x="1017" y="126"/>
                    <a:pt x="1014" y="121"/>
                  </a:cubicBezTo>
                  <a:cubicBezTo>
                    <a:pt x="1007" y="125"/>
                    <a:pt x="1007" y="125"/>
                    <a:pt x="1007" y="125"/>
                  </a:cubicBezTo>
                  <a:cubicBezTo>
                    <a:pt x="1010" y="129"/>
                    <a:pt x="1012" y="134"/>
                    <a:pt x="1014" y="138"/>
                  </a:cubicBezTo>
                  <a:cubicBezTo>
                    <a:pt x="1021" y="135"/>
                    <a:pt x="1021" y="135"/>
                    <a:pt x="1021" y="135"/>
                  </a:cubicBezTo>
                  <a:close/>
                  <a:moveTo>
                    <a:pt x="1028" y="158"/>
                  </a:moveTo>
                  <a:cubicBezTo>
                    <a:pt x="1027" y="153"/>
                    <a:pt x="1025" y="148"/>
                    <a:pt x="1023" y="143"/>
                  </a:cubicBezTo>
                  <a:cubicBezTo>
                    <a:pt x="1016" y="145"/>
                    <a:pt x="1016" y="145"/>
                    <a:pt x="1016" y="145"/>
                  </a:cubicBezTo>
                  <a:cubicBezTo>
                    <a:pt x="1018" y="150"/>
                    <a:pt x="1019" y="155"/>
                    <a:pt x="1021" y="160"/>
                  </a:cubicBezTo>
                  <a:lnTo>
                    <a:pt x="1028" y="158"/>
                  </a:lnTo>
                  <a:close/>
                  <a:moveTo>
                    <a:pt x="1033" y="180"/>
                  </a:moveTo>
                  <a:cubicBezTo>
                    <a:pt x="1032" y="175"/>
                    <a:pt x="1031" y="170"/>
                    <a:pt x="1030" y="165"/>
                  </a:cubicBezTo>
                  <a:cubicBezTo>
                    <a:pt x="1023" y="167"/>
                    <a:pt x="1023" y="167"/>
                    <a:pt x="1023" y="167"/>
                  </a:cubicBezTo>
                  <a:cubicBezTo>
                    <a:pt x="1024" y="172"/>
                    <a:pt x="1025" y="177"/>
                    <a:pt x="1025" y="181"/>
                  </a:cubicBezTo>
                  <a:cubicBezTo>
                    <a:pt x="1033" y="180"/>
                    <a:pt x="1033" y="180"/>
                    <a:pt x="1033" y="180"/>
                  </a:cubicBezTo>
                  <a:close/>
                  <a:moveTo>
                    <a:pt x="1036" y="203"/>
                  </a:moveTo>
                  <a:cubicBezTo>
                    <a:pt x="1035" y="198"/>
                    <a:pt x="1035" y="193"/>
                    <a:pt x="1034" y="188"/>
                  </a:cubicBezTo>
                  <a:cubicBezTo>
                    <a:pt x="1027" y="189"/>
                    <a:pt x="1027" y="189"/>
                    <a:pt x="1027" y="189"/>
                  </a:cubicBezTo>
                  <a:cubicBezTo>
                    <a:pt x="1027" y="194"/>
                    <a:pt x="1028" y="199"/>
                    <a:pt x="1028" y="204"/>
                  </a:cubicBezTo>
                  <a:cubicBezTo>
                    <a:pt x="1036" y="203"/>
                    <a:pt x="1036" y="203"/>
                    <a:pt x="1036" y="203"/>
                  </a:cubicBezTo>
                  <a:close/>
                  <a:moveTo>
                    <a:pt x="1036" y="226"/>
                  </a:moveTo>
                  <a:cubicBezTo>
                    <a:pt x="1036" y="214"/>
                    <a:pt x="1036" y="214"/>
                    <a:pt x="1036" y="214"/>
                  </a:cubicBezTo>
                  <a:cubicBezTo>
                    <a:pt x="1036" y="213"/>
                    <a:pt x="1036" y="212"/>
                    <a:pt x="1036" y="211"/>
                  </a:cubicBezTo>
                  <a:cubicBezTo>
                    <a:pt x="1028" y="211"/>
                    <a:pt x="1028" y="211"/>
                    <a:pt x="1028" y="211"/>
                  </a:cubicBezTo>
                  <a:cubicBezTo>
                    <a:pt x="1028" y="212"/>
                    <a:pt x="1028" y="213"/>
                    <a:pt x="1028" y="214"/>
                  </a:cubicBezTo>
                  <a:cubicBezTo>
                    <a:pt x="1028" y="226"/>
                    <a:pt x="1028" y="226"/>
                    <a:pt x="1028" y="226"/>
                  </a:cubicBezTo>
                  <a:cubicBezTo>
                    <a:pt x="1036" y="226"/>
                    <a:pt x="1036" y="226"/>
                    <a:pt x="1036" y="226"/>
                  </a:cubicBezTo>
                  <a:close/>
                  <a:moveTo>
                    <a:pt x="1035" y="250"/>
                  </a:moveTo>
                  <a:cubicBezTo>
                    <a:pt x="1035" y="244"/>
                    <a:pt x="1036" y="239"/>
                    <a:pt x="1036" y="234"/>
                  </a:cubicBezTo>
                  <a:cubicBezTo>
                    <a:pt x="1028" y="234"/>
                    <a:pt x="1028" y="234"/>
                    <a:pt x="1028" y="234"/>
                  </a:cubicBezTo>
                  <a:cubicBezTo>
                    <a:pt x="1028" y="239"/>
                    <a:pt x="1027" y="244"/>
                    <a:pt x="1027" y="249"/>
                  </a:cubicBezTo>
                  <a:lnTo>
                    <a:pt x="1035" y="250"/>
                  </a:lnTo>
                  <a:close/>
                  <a:moveTo>
                    <a:pt x="1031" y="272"/>
                  </a:moveTo>
                  <a:cubicBezTo>
                    <a:pt x="1032" y="267"/>
                    <a:pt x="1033" y="262"/>
                    <a:pt x="1034" y="257"/>
                  </a:cubicBezTo>
                  <a:cubicBezTo>
                    <a:pt x="1026" y="256"/>
                    <a:pt x="1026" y="256"/>
                    <a:pt x="1026" y="256"/>
                  </a:cubicBezTo>
                  <a:cubicBezTo>
                    <a:pt x="1025" y="261"/>
                    <a:pt x="1024" y="266"/>
                    <a:pt x="1023" y="271"/>
                  </a:cubicBezTo>
                  <a:cubicBezTo>
                    <a:pt x="1031" y="272"/>
                    <a:pt x="1031" y="272"/>
                    <a:pt x="1031" y="272"/>
                  </a:cubicBezTo>
                  <a:close/>
                  <a:moveTo>
                    <a:pt x="1025" y="295"/>
                  </a:moveTo>
                  <a:cubicBezTo>
                    <a:pt x="1026" y="290"/>
                    <a:pt x="1028" y="285"/>
                    <a:pt x="1029" y="280"/>
                  </a:cubicBezTo>
                  <a:cubicBezTo>
                    <a:pt x="1022" y="278"/>
                    <a:pt x="1022" y="278"/>
                    <a:pt x="1022" y="278"/>
                  </a:cubicBezTo>
                  <a:cubicBezTo>
                    <a:pt x="1020" y="283"/>
                    <a:pt x="1019" y="288"/>
                    <a:pt x="1017" y="292"/>
                  </a:cubicBezTo>
                  <a:cubicBezTo>
                    <a:pt x="1025" y="295"/>
                    <a:pt x="1025" y="295"/>
                    <a:pt x="1025" y="295"/>
                  </a:cubicBezTo>
                  <a:close/>
                  <a:moveTo>
                    <a:pt x="1016" y="316"/>
                  </a:moveTo>
                  <a:cubicBezTo>
                    <a:pt x="1018" y="312"/>
                    <a:pt x="1020" y="307"/>
                    <a:pt x="1022" y="302"/>
                  </a:cubicBezTo>
                  <a:cubicBezTo>
                    <a:pt x="1015" y="299"/>
                    <a:pt x="1015" y="299"/>
                    <a:pt x="1015" y="299"/>
                  </a:cubicBezTo>
                  <a:cubicBezTo>
                    <a:pt x="1013" y="304"/>
                    <a:pt x="1011" y="309"/>
                    <a:pt x="1009" y="313"/>
                  </a:cubicBezTo>
                  <a:cubicBezTo>
                    <a:pt x="1016" y="316"/>
                    <a:pt x="1016" y="316"/>
                    <a:pt x="1016" y="316"/>
                  </a:cubicBezTo>
                  <a:close/>
                  <a:moveTo>
                    <a:pt x="1005" y="337"/>
                  </a:moveTo>
                  <a:cubicBezTo>
                    <a:pt x="1008" y="332"/>
                    <a:pt x="1010" y="328"/>
                    <a:pt x="1013" y="323"/>
                  </a:cubicBezTo>
                  <a:cubicBezTo>
                    <a:pt x="1006" y="320"/>
                    <a:pt x="1006" y="320"/>
                    <a:pt x="1006" y="320"/>
                  </a:cubicBezTo>
                  <a:cubicBezTo>
                    <a:pt x="1003" y="324"/>
                    <a:pt x="1001" y="329"/>
                    <a:pt x="998" y="333"/>
                  </a:cubicBezTo>
                  <a:lnTo>
                    <a:pt x="1005" y="337"/>
                  </a:lnTo>
                  <a:close/>
                  <a:moveTo>
                    <a:pt x="992" y="356"/>
                  </a:moveTo>
                  <a:cubicBezTo>
                    <a:pt x="995" y="352"/>
                    <a:pt x="998" y="348"/>
                    <a:pt x="1001" y="343"/>
                  </a:cubicBezTo>
                  <a:cubicBezTo>
                    <a:pt x="994" y="339"/>
                    <a:pt x="994" y="339"/>
                    <a:pt x="994" y="339"/>
                  </a:cubicBezTo>
                  <a:cubicBezTo>
                    <a:pt x="992" y="343"/>
                    <a:pt x="989" y="347"/>
                    <a:pt x="986" y="351"/>
                  </a:cubicBezTo>
                  <a:lnTo>
                    <a:pt x="992" y="356"/>
                  </a:lnTo>
                  <a:close/>
                  <a:moveTo>
                    <a:pt x="977" y="374"/>
                  </a:moveTo>
                  <a:cubicBezTo>
                    <a:pt x="980" y="370"/>
                    <a:pt x="984" y="366"/>
                    <a:pt x="987" y="362"/>
                  </a:cubicBezTo>
                  <a:cubicBezTo>
                    <a:pt x="981" y="357"/>
                    <a:pt x="981" y="357"/>
                    <a:pt x="981" y="357"/>
                  </a:cubicBezTo>
                  <a:cubicBezTo>
                    <a:pt x="978" y="361"/>
                    <a:pt x="975" y="365"/>
                    <a:pt x="971" y="368"/>
                  </a:cubicBezTo>
                  <a:cubicBezTo>
                    <a:pt x="977" y="374"/>
                    <a:pt x="977" y="374"/>
                    <a:pt x="977" y="374"/>
                  </a:cubicBezTo>
                  <a:close/>
                  <a:moveTo>
                    <a:pt x="960" y="390"/>
                  </a:moveTo>
                  <a:cubicBezTo>
                    <a:pt x="964" y="386"/>
                    <a:pt x="968" y="383"/>
                    <a:pt x="971" y="379"/>
                  </a:cubicBezTo>
                  <a:cubicBezTo>
                    <a:pt x="966" y="374"/>
                    <a:pt x="966" y="374"/>
                    <a:pt x="966" y="374"/>
                  </a:cubicBezTo>
                  <a:cubicBezTo>
                    <a:pt x="962" y="377"/>
                    <a:pt x="959" y="380"/>
                    <a:pt x="955" y="384"/>
                  </a:cubicBezTo>
                  <a:cubicBezTo>
                    <a:pt x="960" y="390"/>
                    <a:pt x="960" y="390"/>
                    <a:pt x="960" y="390"/>
                  </a:cubicBezTo>
                  <a:close/>
                  <a:moveTo>
                    <a:pt x="941" y="404"/>
                  </a:moveTo>
                  <a:cubicBezTo>
                    <a:pt x="946" y="401"/>
                    <a:pt x="950" y="398"/>
                    <a:pt x="954" y="394"/>
                  </a:cubicBezTo>
                  <a:cubicBezTo>
                    <a:pt x="949" y="388"/>
                    <a:pt x="949" y="388"/>
                    <a:pt x="949" y="388"/>
                  </a:cubicBezTo>
                  <a:cubicBezTo>
                    <a:pt x="945" y="391"/>
                    <a:pt x="941" y="394"/>
                    <a:pt x="937" y="397"/>
                  </a:cubicBezTo>
                  <a:cubicBezTo>
                    <a:pt x="941" y="404"/>
                    <a:pt x="941" y="404"/>
                    <a:pt x="941" y="404"/>
                  </a:cubicBezTo>
                  <a:close/>
                  <a:moveTo>
                    <a:pt x="921" y="416"/>
                  </a:moveTo>
                  <a:cubicBezTo>
                    <a:pt x="926" y="413"/>
                    <a:pt x="930" y="411"/>
                    <a:pt x="935" y="408"/>
                  </a:cubicBezTo>
                  <a:cubicBezTo>
                    <a:pt x="931" y="401"/>
                    <a:pt x="931" y="401"/>
                    <a:pt x="931" y="401"/>
                  </a:cubicBezTo>
                  <a:cubicBezTo>
                    <a:pt x="927" y="404"/>
                    <a:pt x="922" y="406"/>
                    <a:pt x="918" y="409"/>
                  </a:cubicBezTo>
                  <a:cubicBezTo>
                    <a:pt x="921" y="416"/>
                    <a:pt x="921" y="416"/>
                    <a:pt x="921" y="416"/>
                  </a:cubicBezTo>
                  <a:close/>
                  <a:moveTo>
                    <a:pt x="900" y="425"/>
                  </a:moveTo>
                  <a:cubicBezTo>
                    <a:pt x="905" y="423"/>
                    <a:pt x="910" y="421"/>
                    <a:pt x="914" y="419"/>
                  </a:cubicBezTo>
                  <a:cubicBezTo>
                    <a:pt x="911" y="412"/>
                    <a:pt x="911" y="412"/>
                    <a:pt x="911" y="412"/>
                  </a:cubicBezTo>
                  <a:cubicBezTo>
                    <a:pt x="907" y="414"/>
                    <a:pt x="902" y="416"/>
                    <a:pt x="897" y="418"/>
                  </a:cubicBezTo>
                  <a:cubicBezTo>
                    <a:pt x="900" y="425"/>
                    <a:pt x="900" y="425"/>
                    <a:pt x="900" y="425"/>
                  </a:cubicBezTo>
                  <a:close/>
                  <a:moveTo>
                    <a:pt x="878" y="433"/>
                  </a:moveTo>
                  <a:cubicBezTo>
                    <a:pt x="883" y="431"/>
                    <a:pt x="888" y="430"/>
                    <a:pt x="893" y="428"/>
                  </a:cubicBezTo>
                  <a:cubicBezTo>
                    <a:pt x="890" y="421"/>
                    <a:pt x="890" y="421"/>
                    <a:pt x="890" y="421"/>
                  </a:cubicBezTo>
                  <a:cubicBezTo>
                    <a:pt x="886" y="422"/>
                    <a:pt x="881" y="424"/>
                    <a:pt x="876" y="425"/>
                  </a:cubicBezTo>
                  <a:lnTo>
                    <a:pt x="878" y="433"/>
                  </a:lnTo>
                  <a:close/>
                  <a:moveTo>
                    <a:pt x="856" y="438"/>
                  </a:moveTo>
                  <a:cubicBezTo>
                    <a:pt x="861" y="437"/>
                    <a:pt x="866" y="436"/>
                    <a:pt x="871" y="435"/>
                  </a:cubicBezTo>
                  <a:cubicBezTo>
                    <a:pt x="869" y="427"/>
                    <a:pt x="869" y="427"/>
                    <a:pt x="869" y="427"/>
                  </a:cubicBezTo>
                  <a:cubicBezTo>
                    <a:pt x="864" y="428"/>
                    <a:pt x="859" y="429"/>
                    <a:pt x="854" y="430"/>
                  </a:cubicBezTo>
                  <a:cubicBezTo>
                    <a:pt x="856" y="438"/>
                    <a:pt x="856" y="438"/>
                    <a:pt x="856" y="438"/>
                  </a:cubicBezTo>
                  <a:close/>
                  <a:moveTo>
                    <a:pt x="832" y="440"/>
                  </a:moveTo>
                  <a:cubicBezTo>
                    <a:pt x="838" y="440"/>
                    <a:pt x="843" y="439"/>
                    <a:pt x="848" y="439"/>
                  </a:cubicBezTo>
                  <a:cubicBezTo>
                    <a:pt x="847" y="431"/>
                    <a:pt x="847" y="431"/>
                    <a:pt x="847" y="431"/>
                  </a:cubicBezTo>
                  <a:cubicBezTo>
                    <a:pt x="842" y="432"/>
                    <a:pt x="837" y="432"/>
                    <a:pt x="832" y="432"/>
                  </a:cubicBezTo>
                  <a:cubicBezTo>
                    <a:pt x="832" y="440"/>
                    <a:pt x="832" y="440"/>
                    <a:pt x="832" y="440"/>
                  </a:cubicBezTo>
                  <a:close/>
                  <a:moveTo>
                    <a:pt x="809" y="440"/>
                  </a:moveTo>
                  <a:cubicBezTo>
                    <a:pt x="822" y="440"/>
                    <a:pt x="822" y="440"/>
                    <a:pt x="822" y="440"/>
                  </a:cubicBezTo>
                  <a:cubicBezTo>
                    <a:pt x="823" y="440"/>
                    <a:pt x="824" y="440"/>
                    <a:pt x="825" y="440"/>
                  </a:cubicBezTo>
                  <a:cubicBezTo>
                    <a:pt x="825" y="432"/>
                    <a:pt x="825" y="432"/>
                    <a:pt x="825" y="432"/>
                  </a:cubicBezTo>
                  <a:cubicBezTo>
                    <a:pt x="824" y="432"/>
                    <a:pt x="823" y="432"/>
                    <a:pt x="822" y="432"/>
                  </a:cubicBezTo>
                  <a:cubicBezTo>
                    <a:pt x="809" y="432"/>
                    <a:pt x="809" y="432"/>
                    <a:pt x="809" y="432"/>
                  </a:cubicBezTo>
                  <a:cubicBezTo>
                    <a:pt x="809" y="440"/>
                    <a:pt x="809" y="440"/>
                    <a:pt x="809" y="440"/>
                  </a:cubicBezTo>
                  <a:close/>
                  <a:moveTo>
                    <a:pt x="787" y="440"/>
                  </a:moveTo>
                  <a:cubicBezTo>
                    <a:pt x="802" y="440"/>
                    <a:pt x="802" y="440"/>
                    <a:pt x="802" y="440"/>
                  </a:cubicBezTo>
                  <a:cubicBezTo>
                    <a:pt x="802" y="432"/>
                    <a:pt x="802" y="432"/>
                    <a:pt x="802" y="432"/>
                  </a:cubicBezTo>
                  <a:cubicBezTo>
                    <a:pt x="787" y="432"/>
                    <a:pt x="787" y="432"/>
                    <a:pt x="787" y="432"/>
                  </a:cubicBezTo>
                  <a:lnTo>
                    <a:pt x="787" y="440"/>
                  </a:lnTo>
                  <a:close/>
                  <a:moveTo>
                    <a:pt x="764" y="440"/>
                  </a:moveTo>
                  <a:cubicBezTo>
                    <a:pt x="779" y="440"/>
                    <a:pt x="779" y="440"/>
                    <a:pt x="779" y="440"/>
                  </a:cubicBezTo>
                  <a:cubicBezTo>
                    <a:pt x="779" y="432"/>
                    <a:pt x="779" y="432"/>
                    <a:pt x="779" y="432"/>
                  </a:cubicBezTo>
                  <a:cubicBezTo>
                    <a:pt x="764" y="432"/>
                    <a:pt x="764" y="432"/>
                    <a:pt x="764" y="432"/>
                  </a:cubicBezTo>
                  <a:lnTo>
                    <a:pt x="764" y="440"/>
                  </a:lnTo>
                  <a:close/>
                  <a:moveTo>
                    <a:pt x="741" y="440"/>
                  </a:moveTo>
                  <a:cubicBezTo>
                    <a:pt x="756" y="440"/>
                    <a:pt x="756" y="440"/>
                    <a:pt x="756" y="440"/>
                  </a:cubicBezTo>
                  <a:cubicBezTo>
                    <a:pt x="756" y="432"/>
                    <a:pt x="756" y="432"/>
                    <a:pt x="756" y="432"/>
                  </a:cubicBezTo>
                  <a:cubicBezTo>
                    <a:pt x="741" y="432"/>
                    <a:pt x="741" y="432"/>
                    <a:pt x="741" y="432"/>
                  </a:cubicBezTo>
                  <a:lnTo>
                    <a:pt x="741" y="440"/>
                  </a:lnTo>
                  <a:close/>
                  <a:moveTo>
                    <a:pt x="718" y="440"/>
                  </a:moveTo>
                  <a:cubicBezTo>
                    <a:pt x="733" y="440"/>
                    <a:pt x="733" y="440"/>
                    <a:pt x="733" y="440"/>
                  </a:cubicBezTo>
                  <a:cubicBezTo>
                    <a:pt x="733" y="432"/>
                    <a:pt x="733" y="432"/>
                    <a:pt x="733" y="432"/>
                  </a:cubicBezTo>
                  <a:cubicBezTo>
                    <a:pt x="718" y="432"/>
                    <a:pt x="718" y="432"/>
                    <a:pt x="718" y="432"/>
                  </a:cubicBezTo>
                  <a:lnTo>
                    <a:pt x="718" y="440"/>
                  </a:lnTo>
                  <a:close/>
                  <a:moveTo>
                    <a:pt x="695" y="440"/>
                  </a:moveTo>
                  <a:cubicBezTo>
                    <a:pt x="710" y="440"/>
                    <a:pt x="710" y="440"/>
                    <a:pt x="710" y="440"/>
                  </a:cubicBezTo>
                  <a:cubicBezTo>
                    <a:pt x="710" y="432"/>
                    <a:pt x="710" y="432"/>
                    <a:pt x="710" y="432"/>
                  </a:cubicBezTo>
                  <a:cubicBezTo>
                    <a:pt x="695" y="432"/>
                    <a:pt x="695" y="432"/>
                    <a:pt x="695" y="432"/>
                  </a:cubicBezTo>
                  <a:lnTo>
                    <a:pt x="695" y="440"/>
                  </a:lnTo>
                  <a:close/>
                  <a:moveTo>
                    <a:pt x="672" y="440"/>
                  </a:moveTo>
                  <a:cubicBezTo>
                    <a:pt x="688" y="440"/>
                    <a:pt x="688" y="440"/>
                    <a:pt x="688" y="440"/>
                  </a:cubicBezTo>
                  <a:cubicBezTo>
                    <a:pt x="688" y="432"/>
                    <a:pt x="688" y="432"/>
                    <a:pt x="688" y="432"/>
                  </a:cubicBezTo>
                  <a:cubicBezTo>
                    <a:pt x="672" y="432"/>
                    <a:pt x="672" y="432"/>
                    <a:pt x="672" y="432"/>
                  </a:cubicBezTo>
                  <a:lnTo>
                    <a:pt x="672" y="440"/>
                  </a:lnTo>
                  <a:close/>
                  <a:moveTo>
                    <a:pt x="650" y="440"/>
                  </a:moveTo>
                  <a:cubicBezTo>
                    <a:pt x="665" y="440"/>
                    <a:pt x="665" y="440"/>
                    <a:pt x="665" y="440"/>
                  </a:cubicBezTo>
                  <a:cubicBezTo>
                    <a:pt x="665" y="432"/>
                    <a:pt x="665" y="432"/>
                    <a:pt x="665" y="432"/>
                  </a:cubicBezTo>
                  <a:cubicBezTo>
                    <a:pt x="650" y="432"/>
                    <a:pt x="650" y="432"/>
                    <a:pt x="650" y="432"/>
                  </a:cubicBezTo>
                  <a:lnTo>
                    <a:pt x="650" y="440"/>
                  </a:lnTo>
                  <a:close/>
                  <a:moveTo>
                    <a:pt x="627" y="440"/>
                  </a:moveTo>
                  <a:cubicBezTo>
                    <a:pt x="642" y="440"/>
                    <a:pt x="642" y="440"/>
                    <a:pt x="642" y="440"/>
                  </a:cubicBezTo>
                  <a:cubicBezTo>
                    <a:pt x="642" y="432"/>
                    <a:pt x="642" y="432"/>
                    <a:pt x="642" y="432"/>
                  </a:cubicBezTo>
                  <a:cubicBezTo>
                    <a:pt x="627" y="432"/>
                    <a:pt x="627" y="432"/>
                    <a:pt x="627" y="432"/>
                  </a:cubicBezTo>
                  <a:lnTo>
                    <a:pt x="627" y="440"/>
                  </a:lnTo>
                  <a:close/>
                  <a:moveTo>
                    <a:pt x="604" y="440"/>
                  </a:moveTo>
                  <a:cubicBezTo>
                    <a:pt x="619" y="440"/>
                    <a:pt x="619" y="440"/>
                    <a:pt x="619" y="440"/>
                  </a:cubicBezTo>
                  <a:cubicBezTo>
                    <a:pt x="619" y="432"/>
                    <a:pt x="619" y="432"/>
                    <a:pt x="619" y="432"/>
                  </a:cubicBezTo>
                  <a:cubicBezTo>
                    <a:pt x="604" y="432"/>
                    <a:pt x="604" y="432"/>
                    <a:pt x="604" y="432"/>
                  </a:cubicBezTo>
                  <a:lnTo>
                    <a:pt x="604" y="440"/>
                  </a:lnTo>
                  <a:close/>
                  <a:moveTo>
                    <a:pt x="581" y="440"/>
                  </a:moveTo>
                  <a:cubicBezTo>
                    <a:pt x="596" y="440"/>
                    <a:pt x="596" y="440"/>
                    <a:pt x="596" y="440"/>
                  </a:cubicBezTo>
                  <a:cubicBezTo>
                    <a:pt x="596" y="432"/>
                    <a:pt x="596" y="432"/>
                    <a:pt x="596" y="432"/>
                  </a:cubicBezTo>
                  <a:cubicBezTo>
                    <a:pt x="581" y="432"/>
                    <a:pt x="581" y="432"/>
                    <a:pt x="581" y="432"/>
                  </a:cubicBezTo>
                  <a:lnTo>
                    <a:pt x="581" y="440"/>
                  </a:lnTo>
                  <a:close/>
                  <a:moveTo>
                    <a:pt x="558" y="440"/>
                  </a:moveTo>
                  <a:cubicBezTo>
                    <a:pt x="574" y="440"/>
                    <a:pt x="574" y="440"/>
                    <a:pt x="574" y="440"/>
                  </a:cubicBezTo>
                  <a:cubicBezTo>
                    <a:pt x="574" y="432"/>
                    <a:pt x="574" y="432"/>
                    <a:pt x="574" y="432"/>
                  </a:cubicBezTo>
                  <a:cubicBezTo>
                    <a:pt x="558" y="432"/>
                    <a:pt x="558" y="432"/>
                    <a:pt x="558" y="432"/>
                  </a:cubicBezTo>
                  <a:lnTo>
                    <a:pt x="558" y="440"/>
                  </a:lnTo>
                  <a:close/>
                  <a:moveTo>
                    <a:pt x="535" y="440"/>
                  </a:moveTo>
                  <a:cubicBezTo>
                    <a:pt x="551" y="440"/>
                    <a:pt x="551" y="440"/>
                    <a:pt x="551" y="440"/>
                  </a:cubicBezTo>
                  <a:cubicBezTo>
                    <a:pt x="551" y="432"/>
                    <a:pt x="551" y="432"/>
                    <a:pt x="551" y="432"/>
                  </a:cubicBezTo>
                  <a:cubicBezTo>
                    <a:pt x="535" y="432"/>
                    <a:pt x="535" y="432"/>
                    <a:pt x="535" y="432"/>
                  </a:cubicBezTo>
                  <a:lnTo>
                    <a:pt x="535" y="440"/>
                  </a:lnTo>
                  <a:close/>
                  <a:moveTo>
                    <a:pt x="513" y="440"/>
                  </a:moveTo>
                  <a:cubicBezTo>
                    <a:pt x="528" y="440"/>
                    <a:pt x="528" y="440"/>
                    <a:pt x="528" y="440"/>
                  </a:cubicBezTo>
                  <a:cubicBezTo>
                    <a:pt x="528" y="432"/>
                    <a:pt x="528" y="432"/>
                    <a:pt x="528" y="432"/>
                  </a:cubicBezTo>
                  <a:cubicBezTo>
                    <a:pt x="513" y="432"/>
                    <a:pt x="513" y="432"/>
                    <a:pt x="513" y="432"/>
                  </a:cubicBezTo>
                  <a:lnTo>
                    <a:pt x="513" y="440"/>
                  </a:lnTo>
                  <a:close/>
                  <a:moveTo>
                    <a:pt x="490" y="440"/>
                  </a:moveTo>
                  <a:cubicBezTo>
                    <a:pt x="505" y="440"/>
                    <a:pt x="505" y="440"/>
                    <a:pt x="505" y="440"/>
                  </a:cubicBezTo>
                  <a:cubicBezTo>
                    <a:pt x="505" y="432"/>
                    <a:pt x="505" y="432"/>
                    <a:pt x="505" y="432"/>
                  </a:cubicBezTo>
                  <a:cubicBezTo>
                    <a:pt x="490" y="432"/>
                    <a:pt x="490" y="432"/>
                    <a:pt x="490" y="432"/>
                  </a:cubicBezTo>
                  <a:lnTo>
                    <a:pt x="490" y="440"/>
                  </a:lnTo>
                  <a:close/>
                  <a:moveTo>
                    <a:pt x="467" y="440"/>
                  </a:moveTo>
                  <a:cubicBezTo>
                    <a:pt x="482" y="440"/>
                    <a:pt x="482" y="440"/>
                    <a:pt x="482" y="440"/>
                  </a:cubicBezTo>
                  <a:cubicBezTo>
                    <a:pt x="482" y="432"/>
                    <a:pt x="482" y="432"/>
                    <a:pt x="482" y="432"/>
                  </a:cubicBezTo>
                  <a:cubicBezTo>
                    <a:pt x="467" y="432"/>
                    <a:pt x="467" y="432"/>
                    <a:pt x="467" y="432"/>
                  </a:cubicBezTo>
                  <a:lnTo>
                    <a:pt x="467" y="440"/>
                  </a:lnTo>
                  <a:close/>
                  <a:moveTo>
                    <a:pt x="444" y="440"/>
                  </a:moveTo>
                  <a:cubicBezTo>
                    <a:pt x="459" y="440"/>
                    <a:pt x="459" y="440"/>
                    <a:pt x="459" y="440"/>
                  </a:cubicBezTo>
                  <a:cubicBezTo>
                    <a:pt x="459" y="432"/>
                    <a:pt x="459" y="432"/>
                    <a:pt x="459" y="432"/>
                  </a:cubicBezTo>
                  <a:cubicBezTo>
                    <a:pt x="444" y="432"/>
                    <a:pt x="444" y="432"/>
                    <a:pt x="444" y="432"/>
                  </a:cubicBezTo>
                  <a:lnTo>
                    <a:pt x="444" y="440"/>
                  </a:lnTo>
                  <a:close/>
                  <a:moveTo>
                    <a:pt x="421" y="440"/>
                  </a:moveTo>
                  <a:cubicBezTo>
                    <a:pt x="437" y="440"/>
                    <a:pt x="437" y="440"/>
                    <a:pt x="437" y="440"/>
                  </a:cubicBezTo>
                  <a:cubicBezTo>
                    <a:pt x="437" y="432"/>
                    <a:pt x="437" y="432"/>
                    <a:pt x="437" y="432"/>
                  </a:cubicBezTo>
                  <a:cubicBezTo>
                    <a:pt x="421" y="432"/>
                    <a:pt x="421" y="432"/>
                    <a:pt x="421" y="432"/>
                  </a:cubicBezTo>
                  <a:lnTo>
                    <a:pt x="421" y="440"/>
                  </a:lnTo>
                  <a:close/>
                  <a:moveTo>
                    <a:pt x="399" y="440"/>
                  </a:moveTo>
                  <a:cubicBezTo>
                    <a:pt x="414" y="440"/>
                    <a:pt x="414" y="440"/>
                    <a:pt x="414" y="440"/>
                  </a:cubicBezTo>
                  <a:cubicBezTo>
                    <a:pt x="414" y="432"/>
                    <a:pt x="414" y="432"/>
                    <a:pt x="414" y="432"/>
                  </a:cubicBezTo>
                  <a:cubicBezTo>
                    <a:pt x="399" y="432"/>
                    <a:pt x="399" y="432"/>
                    <a:pt x="399" y="432"/>
                  </a:cubicBezTo>
                  <a:lnTo>
                    <a:pt x="399" y="440"/>
                  </a:lnTo>
                  <a:close/>
                  <a:moveTo>
                    <a:pt x="376" y="440"/>
                  </a:moveTo>
                  <a:cubicBezTo>
                    <a:pt x="391" y="440"/>
                    <a:pt x="391" y="440"/>
                    <a:pt x="391" y="440"/>
                  </a:cubicBezTo>
                  <a:cubicBezTo>
                    <a:pt x="391" y="432"/>
                    <a:pt x="391" y="432"/>
                    <a:pt x="391" y="432"/>
                  </a:cubicBezTo>
                  <a:cubicBezTo>
                    <a:pt x="376" y="432"/>
                    <a:pt x="376" y="432"/>
                    <a:pt x="376" y="432"/>
                  </a:cubicBezTo>
                  <a:lnTo>
                    <a:pt x="376" y="440"/>
                  </a:lnTo>
                  <a:close/>
                  <a:moveTo>
                    <a:pt x="353" y="440"/>
                  </a:moveTo>
                  <a:cubicBezTo>
                    <a:pt x="368" y="440"/>
                    <a:pt x="368" y="440"/>
                    <a:pt x="368" y="440"/>
                  </a:cubicBezTo>
                  <a:cubicBezTo>
                    <a:pt x="368" y="432"/>
                    <a:pt x="368" y="432"/>
                    <a:pt x="368" y="432"/>
                  </a:cubicBezTo>
                  <a:cubicBezTo>
                    <a:pt x="353" y="432"/>
                    <a:pt x="353" y="432"/>
                    <a:pt x="353" y="432"/>
                  </a:cubicBezTo>
                  <a:lnTo>
                    <a:pt x="353" y="440"/>
                  </a:lnTo>
                  <a:close/>
                  <a:moveTo>
                    <a:pt x="330" y="440"/>
                  </a:moveTo>
                  <a:cubicBezTo>
                    <a:pt x="345" y="440"/>
                    <a:pt x="345" y="440"/>
                    <a:pt x="345" y="440"/>
                  </a:cubicBezTo>
                  <a:cubicBezTo>
                    <a:pt x="345" y="432"/>
                    <a:pt x="345" y="432"/>
                    <a:pt x="345" y="432"/>
                  </a:cubicBezTo>
                  <a:cubicBezTo>
                    <a:pt x="330" y="432"/>
                    <a:pt x="330" y="432"/>
                    <a:pt x="330" y="432"/>
                  </a:cubicBezTo>
                  <a:lnTo>
                    <a:pt x="330" y="440"/>
                  </a:lnTo>
                  <a:close/>
                  <a:moveTo>
                    <a:pt x="307" y="440"/>
                  </a:moveTo>
                  <a:cubicBezTo>
                    <a:pt x="322" y="440"/>
                    <a:pt x="322" y="440"/>
                    <a:pt x="322" y="440"/>
                  </a:cubicBezTo>
                  <a:cubicBezTo>
                    <a:pt x="322" y="432"/>
                    <a:pt x="322" y="432"/>
                    <a:pt x="322" y="432"/>
                  </a:cubicBezTo>
                  <a:cubicBezTo>
                    <a:pt x="307" y="432"/>
                    <a:pt x="307" y="432"/>
                    <a:pt x="307" y="432"/>
                  </a:cubicBezTo>
                  <a:lnTo>
                    <a:pt x="307" y="440"/>
                  </a:lnTo>
                  <a:close/>
                  <a:moveTo>
                    <a:pt x="284" y="440"/>
                  </a:moveTo>
                  <a:cubicBezTo>
                    <a:pt x="300" y="440"/>
                    <a:pt x="300" y="440"/>
                    <a:pt x="300" y="440"/>
                  </a:cubicBezTo>
                  <a:cubicBezTo>
                    <a:pt x="300" y="432"/>
                    <a:pt x="300" y="432"/>
                    <a:pt x="300" y="432"/>
                  </a:cubicBezTo>
                  <a:cubicBezTo>
                    <a:pt x="284" y="432"/>
                    <a:pt x="284" y="432"/>
                    <a:pt x="284" y="432"/>
                  </a:cubicBezTo>
                  <a:lnTo>
                    <a:pt x="284" y="440"/>
                  </a:lnTo>
                  <a:close/>
                  <a:moveTo>
                    <a:pt x="262" y="440"/>
                  </a:moveTo>
                  <a:cubicBezTo>
                    <a:pt x="277" y="440"/>
                    <a:pt x="277" y="440"/>
                    <a:pt x="277" y="440"/>
                  </a:cubicBezTo>
                  <a:cubicBezTo>
                    <a:pt x="277" y="432"/>
                    <a:pt x="277" y="432"/>
                    <a:pt x="277" y="432"/>
                  </a:cubicBezTo>
                  <a:cubicBezTo>
                    <a:pt x="262" y="432"/>
                    <a:pt x="262" y="432"/>
                    <a:pt x="262" y="432"/>
                  </a:cubicBezTo>
                  <a:lnTo>
                    <a:pt x="262" y="440"/>
                  </a:lnTo>
                  <a:close/>
                  <a:moveTo>
                    <a:pt x="239" y="440"/>
                  </a:moveTo>
                  <a:cubicBezTo>
                    <a:pt x="254" y="440"/>
                    <a:pt x="254" y="440"/>
                    <a:pt x="254" y="440"/>
                  </a:cubicBezTo>
                  <a:cubicBezTo>
                    <a:pt x="254" y="432"/>
                    <a:pt x="254" y="432"/>
                    <a:pt x="254" y="432"/>
                  </a:cubicBezTo>
                  <a:cubicBezTo>
                    <a:pt x="239" y="432"/>
                    <a:pt x="239" y="432"/>
                    <a:pt x="239" y="432"/>
                  </a:cubicBezTo>
                  <a:lnTo>
                    <a:pt x="239" y="440"/>
                  </a:lnTo>
                  <a:close/>
                  <a:moveTo>
                    <a:pt x="216" y="440"/>
                  </a:moveTo>
                  <a:cubicBezTo>
                    <a:pt x="231" y="440"/>
                    <a:pt x="231" y="440"/>
                    <a:pt x="231" y="440"/>
                  </a:cubicBezTo>
                  <a:cubicBezTo>
                    <a:pt x="231" y="432"/>
                    <a:pt x="231" y="432"/>
                    <a:pt x="231" y="432"/>
                  </a:cubicBezTo>
                  <a:cubicBezTo>
                    <a:pt x="216" y="432"/>
                    <a:pt x="216" y="432"/>
                    <a:pt x="216" y="432"/>
                  </a:cubicBezTo>
                  <a:lnTo>
                    <a:pt x="216" y="440"/>
                  </a:lnTo>
                  <a:close/>
                  <a:moveTo>
                    <a:pt x="193" y="439"/>
                  </a:moveTo>
                  <a:cubicBezTo>
                    <a:pt x="198" y="440"/>
                    <a:pt x="203" y="440"/>
                    <a:pt x="208" y="440"/>
                  </a:cubicBezTo>
                  <a:cubicBezTo>
                    <a:pt x="208" y="432"/>
                    <a:pt x="208" y="432"/>
                    <a:pt x="208" y="432"/>
                  </a:cubicBezTo>
                  <a:cubicBezTo>
                    <a:pt x="203" y="432"/>
                    <a:pt x="198" y="432"/>
                    <a:pt x="194" y="431"/>
                  </a:cubicBezTo>
                  <a:cubicBezTo>
                    <a:pt x="193" y="439"/>
                    <a:pt x="193" y="439"/>
                    <a:pt x="193" y="439"/>
                  </a:cubicBezTo>
                  <a:close/>
                  <a:moveTo>
                    <a:pt x="170" y="436"/>
                  </a:moveTo>
                  <a:cubicBezTo>
                    <a:pt x="175" y="437"/>
                    <a:pt x="180" y="438"/>
                    <a:pt x="185" y="438"/>
                  </a:cubicBezTo>
                  <a:cubicBezTo>
                    <a:pt x="186" y="431"/>
                    <a:pt x="186" y="431"/>
                    <a:pt x="186" y="431"/>
                  </a:cubicBezTo>
                  <a:cubicBezTo>
                    <a:pt x="181" y="430"/>
                    <a:pt x="176" y="429"/>
                    <a:pt x="171" y="428"/>
                  </a:cubicBezTo>
                  <a:cubicBezTo>
                    <a:pt x="170" y="436"/>
                    <a:pt x="170" y="436"/>
                    <a:pt x="170" y="436"/>
                  </a:cubicBezTo>
                  <a:close/>
                  <a:moveTo>
                    <a:pt x="147" y="430"/>
                  </a:moveTo>
                  <a:cubicBezTo>
                    <a:pt x="152" y="431"/>
                    <a:pt x="157" y="433"/>
                    <a:pt x="162" y="434"/>
                  </a:cubicBezTo>
                  <a:cubicBezTo>
                    <a:pt x="164" y="426"/>
                    <a:pt x="164" y="426"/>
                    <a:pt x="164" y="426"/>
                  </a:cubicBezTo>
                  <a:cubicBezTo>
                    <a:pt x="159" y="425"/>
                    <a:pt x="155" y="424"/>
                    <a:pt x="150" y="422"/>
                  </a:cubicBezTo>
                  <a:cubicBezTo>
                    <a:pt x="147" y="430"/>
                    <a:pt x="147" y="430"/>
                    <a:pt x="147" y="430"/>
                  </a:cubicBezTo>
                  <a:close/>
                  <a:moveTo>
                    <a:pt x="126" y="421"/>
                  </a:moveTo>
                  <a:cubicBezTo>
                    <a:pt x="130" y="423"/>
                    <a:pt x="135" y="425"/>
                    <a:pt x="140" y="427"/>
                  </a:cubicBezTo>
                  <a:cubicBezTo>
                    <a:pt x="143" y="420"/>
                    <a:pt x="143" y="420"/>
                    <a:pt x="143" y="420"/>
                  </a:cubicBezTo>
                  <a:cubicBezTo>
                    <a:pt x="138" y="418"/>
                    <a:pt x="133" y="416"/>
                    <a:pt x="129" y="414"/>
                  </a:cubicBezTo>
                  <a:cubicBezTo>
                    <a:pt x="126" y="421"/>
                    <a:pt x="126" y="421"/>
                    <a:pt x="126" y="421"/>
                  </a:cubicBezTo>
                  <a:close/>
                  <a:moveTo>
                    <a:pt x="105" y="410"/>
                  </a:moveTo>
                  <a:cubicBezTo>
                    <a:pt x="110" y="413"/>
                    <a:pt x="114" y="415"/>
                    <a:pt x="119" y="418"/>
                  </a:cubicBezTo>
                  <a:cubicBezTo>
                    <a:pt x="122" y="411"/>
                    <a:pt x="122" y="411"/>
                    <a:pt x="122" y="411"/>
                  </a:cubicBezTo>
                  <a:cubicBezTo>
                    <a:pt x="118" y="409"/>
                    <a:pt x="113" y="406"/>
                    <a:pt x="109" y="404"/>
                  </a:cubicBezTo>
                  <a:cubicBezTo>
                    <a:pt x="105" y="410"/>
                    <a:pt x="105" y="410"/>
                    <a:pt x="105" y="410"/>
                  </a:cubicBezTo>
                  <a:close/>
                  <a:moveTo>
                    <a:pt x="86" y="397"/>
                  </a:moveTo>
                  <a:cubicBezTo>
                    <a:pt x="90" y="400"/>
                    <a:pt x="94" y="403"/>
                    <a:pt x="99" y="406"/>
                  </a:cubicBezTo>
                  <a:cubicBezTo>
                    <a:pt x="103" y="400"/>
                    <a:pt x="103" y="400"/>
                    <a:pt x="103" y="400"/>
                  </a:cubicBezTo>
                  <a:cubicBezTo>
                    <a:pt x="99" y="397"/>
                    <a:pt x="95" y="394"/>
                    <a:pt x="91" y="391"/>
                  </a:cubicBezTo>
                  <a:lnTo>
                    <a:pt x="86" y="397"/>
                  </a:lnTo>
                  <a:close/>
                  <a:moveTo>
                    <a:pt x="68" y="382"/>
                  </a:moveTo>
                  <a:cubicBezTo>
                    <a:pt x="72" y="386"/>
                    <a:pt x="76" y="389"/>
                    <a:pt x="80" y="393"/>
                  </a:cubicBezTo>
                  <a:cubicBezTo>
                    <a:pt x="85" y="387"/>
                    <a:pt x="85" y="387"/>
                    <a:pt x="85" y="387"/>
                  </a:cubicBezTo>
                  <a:cubicBezTo>
                    <a:pt x="81" y="383"/>
                    <a:pt x="77" y="380"/>
                    <a:pt x="73" y="377"/>
                  </a:cubicBezTo>
                  <a:cubicBezTo>
                    <a:pt x="68" y="382"/>
                    <a:pt x="68" y="382"/>
                    <a:pt x="68" y="382"/>
                  </a:cubicBezTo>
                  <a:close/>
                  <a:moveTo>
                    <a:pt x="52" y="366"/>
                  </a:moveTo>
                  <a:cubicBezTo>
                    <a:pt x="55" y="370"/>
                    <a:pt x="59" y="373"/>
                    <a:pt x="63" y="377"/>
                  </a:cubicBezTo>
                  <a:cubicBezTo>
                    <a:pt x="68" y="372"/>
                    <a:pt x="68" y="372"/>
                    <a:pt x="68" y="372"/>
                  </a:cubicBezTo>
                  <a:cubicBezTo>
                    <a:pt x="65" y="368"/>
                    <a:pt x="61" y="364"/>
                    <a:pt x="58" y="361"/>
                  </a:cubicBezTo>
                  <a:cubicBezTo>
                    <a:pt x="52" y="366"/>
                    <a:pt x="52" y="366"/>
                    <a:pt x="52" y="366"/>
                  </a:cubicBezTo>
                  <a:close/>
                  <a:moveTo>
                    <a:pt x="38" y="347"/>
                  </a:moveTo>
                  <a:cubicBezTo>
                    <a:pt x="41" y="352"/>
                    <a:pt x="44" y="356"/>
                    <a:pt x="47" y="360"/>
                  </a:cubicBezTo>
                  <a:cubicBezTo>
                    <a:pt x="53" y="355"/>
                    <a:pt x="53" y="355"/>
                    <a:pt x="53" y="355"/>
                  </a:cubicBezTo>
                  <a:cubicBezTo>
                    <a:pt x="50" y="351"/>
                    <a:pt x="47" y="347"/>
                    <a:pt x="44" y="343"/>
                  </a:cubicBezTo>
                  <a:cubicBezTo>
                    <a:pt x="38" y="347"/>
                    <a:pt x="38" y="347"/>
                    <a:pt x="38" y="347"/>
                  </a:cubicBezTo>
                  <a:close/>
                  <a:moveTo>
                    <a:pt x="26" y="327"/>
                  </a:moveTo>
                  <a:cubicBezTo>
                    <a:pt x="28" y="332"/>
                    <a:pt x="31" y="336"/>
                    <a:pt x="34" y="341"/>
                  </a:cubicBezTo>
                  <a:cubicBezTo>
                    <a:pt x="40" y="337"/>
                    <a:pt x="40" y="337"/>
                    <a:pt x="40" y="337"/>
                  </a:cubicBezTo>
                  <a:cubicBezTo>
                    <a:pt x="37" y="332"/>
                    <a:pt x="35" y="328"/>
                    <a:pt x="33" y="324"/>
                  </a:cubicBezTo>
                  <a:cubicBezTo>
                    <a:pt x="26" y="327"/>
                    <a:pt x="26" y="327"/>
                    <a:pt x="26" y="327"/>
                  </a:cubicBezTo>
                  <a:close/>
                  <a:moveTo>
                    <a:pt x="16" y="306"/>
                  </a:moveTo>
                  <a:cubicBezTo>
                    <a:pt x="18" y="311"/>
                    <a:pt x="20" y="316"/>
                    <a:pt x="22" y="321"/>
                  </a:cubicBezTo>
                  <a:cubicBezTo>
                    <a:pt x="29" y="317"/>
                    <a:pt x="29" y="317"/>
                    <a:pt x="29" y="317"/>
                  </a:cubicBezTo>
                  <a:cubicBezTo>
                    <a:pt x="27" y="313"/>
                    <a:pt x="25" y="308"/>
                    <a:pt x="23" y="304"/>
                  </a:cubicBezTo>
                  <a:cubicBezTo>
                    <a:pt x="16" y="306"/>
                    <a:pt x="16" y="306"/>
                    <a:pt x="16" y="306"/>
                  </a:cubicBezTo>
                  <a:close/>
                  <a:moveTo>
                    <a:pt x="8" y="284"/>
                  </a:moveTo>
                  <a:cubicBezTo>
                    <a:pt x="10" y="289"/>
                    <a:pt x="11" y="294"/>
                    <a:pt x="13" y="299"/>
                  </a:cubicBezTo>
                  <a:cubicBezTo>
                    <a:pt x="20" y="297"/>
                    <a:pt x="20" y="297"/>
                    <a:pt x="20" y="297"/>
                  </a:cubicBezTo>
                  <a:cubicBezTo>
                    <a:pt x="19" y="292"/>
                    <a:pt x="17" y="287"/>
                    <a:pt x="16" y="282"/>
                  </a:cubicBezTo>
                  <a:cubicBezTo>
                    <a:pt x="8" y="284"/>
                    <a:pt x="8" y="284"/>
                    <a:pt x="8" y="284"/>
                  </a:cubicBezTo>
                  <a:close/>
                  <a:moveTo>
                    <a:pt x="3" y="262"/>
                  </a:moveTo>
                  <a:cubicBezTo>
                    <a:pt x="4" y="267"/>
                    <a:pt x="5" y="272"/>
                    <a:pt x="6" y="277"/>
                  </a:cubicBezTo>
                  <a:cubicBezTo>
                    <a:pt x="14" y="275"/>
                    <a:pt x="14" y="275"/>
                    <a:pt x="14" y="275"/>
                  </a:cubicBezTo>
                  <a:cubicBezTo>
                    <a:pt x="13" y="270"/>
                    <a:pt x="12" y="265"/>
                    <a:pt x="11" y="261"/>
                  </a:cubicBezTo>
                  <a:cubicBezTo>
                    <a:pt x="3" y="262"/>
                    <a:pt x="3" y="262"/>
                    <a:pt x="3" y="262"/>
                  </a:cubicBezTo>
                  <a:close/>
                  <a:moveTo>
                    <a:pt x="0" y="239"/>
                  </a:moveTo>
                  <a:cubicBezTo>
                    <a:pt x="1" y="244"/>
                    <a:pt x="1" y="249"/>
                    <a:pt x="2" y="254"/>
                  </a:cubicBezTo>
                  <a:cubicBezTo>
                    <a:pt x="10" y="253"/>
                    <a:pt x="10" y="253"/>
                    <a:pt x="10" y="253"/>
                  </a:cubicBezTo>
                  <a:cubicBezTo>
                    <a:pt x="9" y="248"/>
                    <a:pt x="9" y="243"/>
                    <a:pt x="8" y="238"/>
                  </a:cubicBezTo>
                  <a:cubicBezTo>
                    <a:pt x="0" y="239"/>
                    <a:pt x="0" y="239"/>
                    <a:pt x="0" y="239"/>
                  </a:cubicBezTo>
                  <a:close/>
                  <a:moveTo>
                    <a:pt x="0" y="216"/>
                  </a:moveTo>
                  <a:cubicBezTo>
                    <a:pt x="0" y="226"/>
                    <a:pt x="0" y="226"/>
                    <a:pt x="0" y="226"/>
                  </a:cubicBezTo>
                  <a:cubicBezTo>
                    <a:pt x="0" y="228"/>
                    <a:pt x="0" y="229"/>
                    <a:pt x="0" y="231"/>
                  </a:cubicBezTo>
                  <a:cubicBezTo>
                    <a:pt x="8" y="231"/>
                    <a:pt x="8" y="231"/>
                    <a:pt x="8" y="231"/>
                  </a:cubicBezTo>
                  <a:cubicBezTo>
                    <a:pt x="8" y="229"/>
                    <a:pt x="8" y="228"/>
                    <a:pt x="8" y="226"/>
                  </a:cubicBezTo>
                  <a:cubicBezTo>
                    <a:pt x="8" y="216"/>
                    <a:pt x="8" y="216"/>
                    <a:pt x="8" y="216"/>
                  </a:cubicBezTo>
                  <a:cubicBezTo>
                    <a:pt x="0" y="216"/>
                    <a:pt x="0" y="216"/>
                    <a:pt x="0" y="216"/>
                  </a:cubicBezTo>
                  <a:close/>
                  <a:moveTo>
                    <a:pt x="1" y="192"/>
                  </a:moveTo>
                  <a:cubicBezTo>
                    <a:pt x="1" y="198"/>
                    <a:pt x="0" y="203"/>
                    <a:pt x="0" y="208"/>
                  </a:cubicBezTo>
                  <a:cubicBezTo>
                    <a:pt x="8" y="208"/>
                    <a:pt x="8" y="208"/>
                    <a:pt x="8" y="208"/>
                  </a:cubicBezTo>
                  <a:cubicBezTo>
                    <a:pt x="8" y="203"/>
                    <a:pt x="8" y="198"/>
                    <a:pt x="9" y="193"/>
                  </a:cubicBezTo>
                  <a:cubicBezTo>
                    <a:pt x="1" y="192"/>
                    <a:pt x="1" y="192"/>
                    <a:pt x="1" y="192"/>
                  </a:cubicBezTo>
                  <a:close/>
                  <a:moveTo>
                    <a:pt x="5" y="170"/>
                  </a:moveTo>
                  <a:cubicBezTo>
                    <a:pt x="4" y="175"/>
                    <a:pt x="3" y="180"/>
                    <a:pt x="2" y="185"/>
                  </a:cubicBezTo>
                  <a:cubicBezTo>
                    <a:pt x="10" y="186"/>
                    <a:pt x="10" y="186"/>
                    <a:pt x="10" y="186"/>
                  </a:cubicBezTo>
                  <a:cubicBezTo>
                    <a:pt x="11" y="181"/>
                    <a:pt x="11" y="176"/>
                    <a:pt x="13" y="171"/>
                  </a:cubicBezTo>
                  <a:cubicBezTo>
                    <a:pt x="5" y="170"/>
                    <a:pt x="5" y="170"/>
                    <a:pt x="5" y="170"/>
                  </a:cubicBezTo>
                  <a:close/>
                  <a:moveTo>
                    <a:pt x="11" y="147"/>
                  </a:moveTo>
                  <a:cubicBezTo>
                    <a:pt x="9" y="152"/>
                    <a:pt x="8" y="157"/>
                    <a:pt x="7" y="162"/>
                  </a:cubicBezTo>
                  <a:cubicBezTo>
                    <a:pt x="14" y="164"/>
                    <a:pt x="14" y="164"/>
                    <a:pt x="14" y="164"/>
                  </a:cubicBezTo>
                  <a:cubicBezTo>
                    <a:pt x="15" y="159"/>
                    <a:pt x="17" y="154"/>
                    <a:pt x="18" y="150"/>
                  </a:cubicBezTo>
                  <a:cubicBezTo>
                    <a:pt x="11" y="147"/>
                    <a:pt x="11" y="147"/>
                    <a:pt x="11" y="147"/>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2" name="Rectangle 81"/>
            <p:cNvSpPr>
              <a:spLocks noChangeArrowheads="1"/>
            </p:cNvSpPr>
            <p:nvPr/>
          </p:nvSpPr>
          <p:spPr bwMode="auto">
            <a:xfrm>
              <a:off x="4881563" y="3425825"/>
              <a:ext cx="179388" cy="179388"/>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3" name="Rectangle 82"/>
            <p:cNvSpPr>
              <a:spLocks noChangeArrowheads="1"/>
            </p:cNvSpPr>
            <p:nvPr/>
          </p:nvSpPr>
          <p:spPr bwMode="auto">
            <a:xfrm>
              <a:off x="5076825" y="3425825"/>
              <a:ext cx="179388" cy="179388"/>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4" name="Rectangle 83"/>
            <p:cNvSpPr>
              <a:spLocks noChangeArrowheads="1"/>
            </p:cNvSpPr>
            <p:nvPr/>
          </p:nvSpPr>
          <p:spPr bwMode="auto">
            <a:xfrm>
              <a:off x="4881563" y="3621088"/>
              <a:ext cx="179388" cy="1809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5" name="Rectangle 84"/>
            <p:cNvSpPr>
              <a:spLocks noChangeArrowheads="1"/>
            </p:cNvSpPr>
            <p:nvPr/>
          </p:nvSpPr>
          <p:spPr bwMode="auto">
            <a:xfrm>
              <a:off x="5076825" y="3621088"/>
              <a:ext cx="179388" cy="1809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6" name="Freeform 85"/>
            <p:cNvSpPr>
              <a:spLocks noEditPoints="1"/>
            </p:cNvSpPr>
            <p:nvPr/>
          </p:nvSpPr>
          <p:spPr bwMode="auto">
            <a:xfrm>
              <a:off x="5407025" y="3154363"/>
              <a:ext cx="269875" cy="857250"/>
            </a:xfrm>
            <a:custGeom>
              <a:avLst/>
              <a:gdLst>
                <a:gd name="T0" fmla="*/ 72 w 72"/>
                <a:gd name="T1" fmla="*/ 8 h 228"/>
                <a:gd name="T2" fmla="*/ 66 w 72"/>
                <a:gd name="T3" fmla="*/ 1 h 228"/>
                <a:gd name="T4" fmla="*/ 49 w 72"/>
                <a:gd name="T5" fmla="*/ 18 h 228"/>
                <a:gd name="T6" fmla="*/ 58 w 72"/>
                <a:gd name="T7" fmla="*/ 3 h 228"/>
                <a:gd name="T8" fmla="*/ 49 w 72"/>
                <a:gd name="T9" fmla="*/ 18 h 228"/>
                <a:gd name="T10" fmla="*/ 45 w 72"/>
                <a:gd name="T11" fmla="*/ 23 h 228"/>
                <a:gd name="T12" fmla="*/ 33 w 72"/>
                <a:gd name="T13" fmla="*/ 35 h 228"/>
                <a:gd name="T14" fmla="*/ 40 w 72"/>
                <a:gd name="T15" fmla="*/ 58 h 228"/>
                <a:gd name="T16" fmla="*/ 32 w 72"/>
                <a:gd name="T17" fmla="*/ 43 h 228"/>
                <a:gd name="T18" fmla="*/ 40 w 72"/>
                <a:gd name="T19" fmla="*/ 58 h 228"/>
                <a:gd name="T20" fmla="*/ 40 w 72"/>
                <a:gd name="T21" fmla="*/ 78 h 228"/>
                <a:gd name="T22" fmla="*/ 32 w 72"/>
                <a:gd name="T23" fmla="*/ 65 h 228"/>
                <a:gd name="T24" fmla="*/ 32 w 72"/>
                <a:gd name="T25" fmla="*/ 80 h 228"/>
                <a:gd name="T26" fmla="*/ 30 w 72"/>
                <a:gd name="T27" fmla="*/ 104 h 228"/>
                <a:gd name="T28" fmla="*/ 31 w 72"/>
                <a:gd name="T29" fmla="*/ 87 h 228"/>
                <a:gd name="T30" fmla="*/ 30 w 72"/>
                <a:gd name="T31" fmla="*/ 104 h 228"/>
                <a:gd name="T32" fmla="*/ 24 w 72"/>
                <a:gd name="T33" fmla="*/ 110 h 228"/>
                <a:gd name="T34" fmla="*/ 8 w 72"/>
                <a:gd name="T35" fmla="*/ 110 h 228"/>
                <a:gd name="T36" fmla="*/ 15 w 72"/>
                <a:gd name="T37" fmla="*/ 114 h 228"/>
                <a:gd name="T38" fmla="*/ 0 w 72"/>
                <a:gd name="T39" fmla="*/ 118 h 228"/>
                <a:gd name="T40" fmla="*/ 1 w 72"/>
                <a:gd name="T41" fmla="*/ 110 h 228"/>
                <a:gd name="T42" fmla="*/ 0 w 72"/>
                <a:gd name="T43" fmla="*/ 118 h 228"/>
                <a:gd name="T44" fmla="*/ 15 w 72"/>
                <a:gd name="T45" fmla="*/ 114 h 228"/>
                <a:gd name="T46" fmla="*/ 23 w 72"/>
                <a:gd name="T47" fmla="*/ 118 h 228"/>
                <a:gd name="T48" fmla="*/ 28 w 72"/>
                <a:gd name="T49" fmla="*/ 134 h 228"/>
                <a:gd name="T50" fmla="*/ 40 w 72"/>
                <a:gd name="T51" fmla="*/ 154 h 228"/>
                <a:gd name="T52" fmla="*/ 38 w 72"/>
                <a:gd name="T53" fmla="*/ 137 h 228"/>
                <a:gd name="T54" fmla="*/ 32 w 72"/>
                <a:gd name="T55" fmla="*/ 150 h 228"/>
                <a:gd name="T56" fmla="*/ 40 w 72"/>
                <a:gd name="T57" fmla="*/ 154 h 228"/>
                <a:gd name="T58" fmla="*/ 40 w 72"/>
                <a:gd name="T59" fmla="*/ 161 h 228"/>
                <a:gd name="T60" fmla="*/ 32 w 72"/>
                <a:gd name="T61" fmla="*/ 177 h 228"/>
                <a:gd name="T62" fmla="*/ 41 w 72"/>
                <a:gd name="T63" fmla="*/ 198 h 228"/>
                <a:gd name="T64" fmla="*/ 40 w 72"/>
                <a:gd name="T65" fmla="*/ 184 h 228"/>
                <a:gd name="T66" fmla="*/ 32 w 72"/>
                <a:gd name="T67" fmla="*/ 189 h 228"/>
                <a:gd name="T68" fmla="*/ 41 w 72"/>
                <a:gd name="T69" fmla="*/ 198 h 228"/>
                <a:gd name="T70" fmla="*/ 44 w 72"/>
                <a:gd name="T71" fmla="*/ 204 h 228"/>
                <a:gd name="T72" fmla="*/ 48 w 72"/>
                <a:gd name="T73" fmla="*/ 221 h 228"/>
                <a:gd name="T74" fmla="*/ 72 w 72"/>
                <a:gd name="T75" fmla="*/ 221 h 228"/>
                <a:gd name="T76" fmla="*/ 56 w 72"/>
                <a:gd name="T77" fmla="*/ 225 h 228"/>
                <a:gd name="T78" fmla="*/ 72 w 72"/>
                <a:gd name="T79" fmla="*/ 221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2" h="228">
                  <a:moveTo>
                    <a:pt x="67" y="8"/>
                  </a:moveTo>
                  <a:cubicBezTo>
                    <a:pt x="69" y="8"/>
                    <a:pt x="70" y="8"/>
                    <a:pt x="72" y="8"/>
                  </a:cubicBezTo>
                  <a:cubicBezTo>
                    <a:pt x="72" y="0"/>
                    <a:pt x="72" y="0"/>
                    <a:pt x="72" y="0"/>
                  </a:cubicBezTo>
                  <a:cubicBezTo>
                    <a:pt x="70" y="0"/>
                    <a:pt x="68" y="0"/>
                    <a:pt x="66" y="1"/>
                  </a:cubicBezTo>
                  <a:lnTo>
                    <a:pt x="67" y="8"/>
                  </a:lnTo>
                  <a:close/>
                  <a:moveTo>
                    <a:pt x="49" y="18"/>
                  </a:moveTo>
                  <a:cubicBezTo>
                    <a:pt x="52" y="14"/>
                    <a:pt x="56" y="12"/>
                    <a:pt x="60" y="10"/>
                  </a:cubicBezTo>
                  <a:cubicBezTo>
                    <a:pt x="58" y="3"/>
                    <a:pt x="58" y="3"/>
                    <a:pt x="58" y="3"/>
                  </a:cubicBezTo>
                  <a:cubicBezTo>
                    <a:pt x="52" y="5"/>
                    <a:pt x="48" y="8"/>
                    <a:pt x="44" y="12"/>
                  </a:cubicBezTo>
                  <a:cubicBezTo>
                    <a:pt x="49" y="18"/>
                    <a:pt x="49" y="18"/>
                    <a:pt x="49" y="18"/>
                  </a:cubicBezTo>
                  <a:close/>
                  <a:moveTo>
                    <a:pt x="40" y="36"/>
                  </a:moveTo>
                  <a:cubicBezTo>
                    <a:pt x="41" y="31"/>
                    <a:pt x="43" y="27"/>
                    <a:pt x="45" y="23"/>
                  </a:cubicBezTo>
                  <a:cubicBezTo>
                    <a:pt x="38" y="19"/>
                    <a:pt x="38" y="19"/>
                    <a:pt x="38" y="19"/>
                  </a:cubicBezTo>
                  <a:cubicBezTo>
                    <a:pt x="35" y="23"/>
                    <a:pt x="33" y="29"/>
                    <a:pt x="33" y="35"/>
                  </a:cubicBezTo>
                  <a:lnTo>
                    <a:pt x="40" y="36"/>
                  </a:lnTo>
                  <a:close/>
                  <a:moveTo>
                    <a:pt x="40" y="58"/>
                  </a:moveTo>
                  <a:cubicBezTo>
                    <a:pt x="40" y="43"/>
                    <a:pt x="40" y="43"/>
                    <a:pt x="40" y="43"/>
                  </a:cubicBezTo>
                  <a:cubicBezTo>
                    <a:pt x="32" y="43"/>
                    <a:pt x="32" y="43"/>
                    <a:pt x="32" y="43"/>
                  </a:cubicBezTo>
                  <a:cubicBezTo>
                    <a:pt x="32" y="58"/>
                    <a:pt x="32" y="58"/>
                    <a:pt x="32" y="58"/>
                  </a:cubicBezTo>
                  <a:lnTo>
                    <a:pt x="40" y="58"/>
                  </a:lnTo>
                  <a:close/>
                  <a:moveTo>
                    <a:pt x="40" y="81"/>
                  </a:moveTo>
                  <a:cubicBezTo>
                    <a:pt x="40" y="80"/>
                    <a:pt x="40" y="79"/>
                    <a:pt x="40" y="78"/>
                  </a:cubicBezTo>
                  <a:cubicBezTo>
                    <a:pt x="40" y="65"/>
                    <a:pt x="40" y="65"/>
                    <a:pt x="40" y="65"/>
                  </a:cubicBezTo>
                  <a:cubicBezTo>
                    <a:pt x="32" y="65"/>
                    <a:pt x="32" y="65"/>
                    <a:pt x="32" y="65"/>
                  </a:cubicBezTo>
                  <a:cubicBezTo>
                    <a:pt x="32" y="78"/>
                    <a:pt x="32" y="78"/>
                    <a:pt x="32" y="78"/>
                  </a:cubicBezTo>
                  <a:cubicBezTo>
                    <a:pt x="32" y="79"/>
                    <a:pt x="32" y="80"/>
                    <a:pt x="32" y="80"/>
                  </a:cubicBezTo>
                  <a:cubicBezTo>
                    <a:pt x="40" y="81"/>
                    <a:pt x="40" y="81"/>
                    <a:pt x="40" y="81"/>
                  </a:cubicBezTo>
                  <a:close/>
                  <a:moveTo>
                    <a:pt x="30" y="104"/>
                  </a:moveTo>
                  <a:cubicBezTo>
                    <a:pt x="34" y="100"/>
                    <a:pt x="37" y="95"/>
                    <a:pt x="38" y="89"/>
                  </a:cubicBezTo>
                  <a:cubicBezTo>
                    <a:pt x="31" y="87"/>
                    <a:pt x="31" y="87"/>
                    <a:pt x="31" y="87"/>
                  </a:cubicBezTo>
                  <a:cubicBezTo>
                    <a:pt x="30" y="92"/>
                    <a:pt x="27" y="96"/>
                    <a:pt x="25" y="99"/>
                  </a:cubicBezTo>
                  <a:lnTo>
                    <a:pt x="30" y="104"/>
                  </a:lnTo>
                  <a:close/>
                  <a:moveTo>
                    <a:pt x="9" y="117"/>
                  </a:moveTo>
                  <a:cubicBezTo>
                    <a:pt x="15" y="116"/>
                    <a:pt x="20" y="113"/>
                    <a:pt x="24" y="110"/>
                  </a:cubicBezTo>
                  <a:cubicBezTo>
                    <a:pt x="20" y="104"/>
                    <a:pt x="20" y="104"/>
                    <a:pt x="20" y="104"/>
                  </a:cubicBezTo>
                  <a:cubicBezTo>
                    <a:pt x="16" y="106"/>
                    <a:pt x="12" y="108"/>
                    <a:pt x="8" y="110"/>
                  </a:cubicBezTo>
                  <a:cubicBezTo>
                    <a:pt x="9" y="117"/>
                    <a:pt x="9" y="117"/>
                    <a:pt x="9" y="117"/>
                  </a:cubicBezTo>
                  <a:close/>
                  <a:moveTo>
                    <a:pt x="15" y="114"/>
                  </a:moveTo>
                  <a:cubicBezTo>
                    <a:pt x="11" y="112"/>
                    <a:pt x="5" y="110"/>
                    <a:pt x="0" y="110"/>
                  </a:cubicBezTo>
                  <a:cubicBezTo>
                    <a:pt x="0" y="118"/>
                    <a:pt x="0" y="118"/>
                    <a:pt x="0" y="118"/>
                  </a:cubicBezTo>
                  <a:cubicBezTo>
                    <a:pt x="1" y="118"/>
                    <a:pt x="1" y="118"/>
                    <a:pt x="1" y="118"/>
                  </a:cubicBezTo>
                  <a:cubicBezTo>
                    <a:pt x="1" y="110"/>
                    <a:pt x="1" y="110"/>
                    <a:pt x="1" y="110"/>
                  </a:cubicBezTo>
                  <a:cubicBezTo>
                    <a:pt x="0" y="110"/>
                    <a:pt x="0" y="110"/>
                    <a:pt x="0" y="110"/>
                  </a:cubicBezTo>
                  <a:cubicBezTo>
                    <a:pt x="0" y="118"/>
                    <a:pt x="0" y="118"/>
                    <a:pt x="0" y="118"/>
                  </a:cubicBezTo>
                  <a:cubicBezTo>
                    <a:pt x="4" y="118"/>
                    <a:pt x="9" y="119"/>
                    <a:pt x="12" y="121"/>
                  </a:cubicBezTo>
                  <a:cubicBezTo>
                    <a:pt x="15" y="114"/>
                    <a:pt x="15" y="114"/>
                    <a:pt x="15" y="114"/>
                  </a:cubicBezTo>
                  <a:close/>
                  <a:moveTo>
                    <a:pt x="34" y="130"/>
                  </a:moveTo>
                  <a:cubicBezTo>
                    <a:pt x="31" y="125"/>
                    <a:pt x="27" y="121"/>
                    <a:pt x="23" y="118"/>
                  </a:cubicBezTo>
                  <a:cubicBezTo>
                    <a:pt x="18" y="124"/>
                    <a:pt x="18" y="124"/>
                    <a:pt x="18" y="124"/>
                  </a:cubicBezTo>
                  <a:cubicBezTo>
                    <a:pt x="22" y="127"/>
                    <a:pt x="25" y="130"/>
                    <a:pt x="28" y="134"/>
                  </a:cubicBezTo>
                  <a:cubicBezTo>
                    <a:pt x="34" y="130"/>
                    <a:pt x="34" y="130"/>
                    <a:pt x="34" y="130"/>
                  </a:cubicBezTo>
                  <a:close/>
                  <a:moveTo>
                    <a:pt x="40" y="154"/>
                  </a:moveTo>
                  <a:cubicBezTo>
                    <a:pt x="40" y="150"/>
                    <a:pt x="40" y="150"/>
                    <a:pt x="40" y="150"/>
                  </a:cubicBezTo>
                  <a:cubicBezTo>
                    <a:pt x="40" y="146"/>
                    <a:pt x="39" y="142"/>
                    <a:pt x="38" y="137"/>
                  </a:cubicBezTo>
                  <a:cubicBezTo>
                    <a:pt x="30" y="140"/>
                    <a:pt x="30" y="140"/>
                    <a:pt x="30" y="140"/>
                  </a:cubicBezTo>
                  <a:cubicBezTo>
                    <a:pt x="32" y="143"/>
                    <a:pt x="32" y="147"/>
                    <a:pt x="32" y="150"/>
                  </a:cubicBezTo>
                  <a:cubicBezTo>
                    <a:pt x="32" y="154"/>
                    <a:pt x="32" y="154"/>
                    <a:pt x="32" y="154"/>
                  </a:cubicBezTo>
                  <a:cubicBezTo>
                    <a:pt x="40" y="154"/>
                    <a:pt x="40" y="154"/>
                    <a:pt x="40" y="154"/>
                  </a:cubicBezTo>
                  <a:close/>
                  <a:moveTo>
                    <a:pt x="40" y="177"/>
                  </a:moveTo>
                  <a:cubicBezTo>
                    <a:pt x="40" y="161"/>
                    <a:pt x="40" y="161"/>
                    <a:pt x="40" y="161"/>
                  </a:cubicBezTo>
                  <a:cubicBezTo>
                    <a:pt x="32" y="161"/>
                    <a:pt x="32" y="161"/>
                    <a:pt x="32" y="161"/>
                  </a:cubicBezTo>
                  <a:cubicBezTo>
                    <a:pt x="32" y="177"/>
                    <a:pt x="32" y="177"/>
                    <a:pt x="32" y="177"/>
                  </a:cubicBezTo>
                  <a:lnTo>
                    <a:pt x="40" y="177"/>
                  </a:lnTo>
                  <a:close/>
                  <a:moveTo>
                    <a:pt x="41" y="198"/>
                  </a:moveTo>
                  <a:cubicBezTo>
                    <a:pt x="40" y="195"/>
                    <a:pt x="40" y="192"/>
                    <a:pt x="40" y="189"/>
                  </a:cubicBezTo>
                  <a:cubicBezTo>
                    <a:pt x="40" y="184"/>
                    <a:pt x="40" y="184"/>
                    <a:pt x="40" y="184"/>
                  </a:cubicBezTo>
                  <a:cubicBezTo>
                    <a:pt x="32" y="184"/>
                    <a:pt x="32" y="184"/>
                    <a:pt x="32" y="184"/>
                  </a:cubicBezTo>
                  <a:cubicBezTo>
                    <a:pt x="32" y="189"/>
                    <a:pt x="32" y="189"/>
                    <a:pt x="32" y="189"/>
                  </a:cubicBezTo>
                  <a:cubicBezTo>
                    <a:pt x="32" y="193"/>
                    <a:pt x="33" y="197"/>
                    <a:pt x="34" y="200"/>
                  </a:cubicBezTo>
                  <a:cubicBezTo>
                    <a:pt x="41" y="198"/>
                    <a:pt x="41" y="198"/>
                    <a:pt x="41" y="198"/>
                  </a:cubicBezTo>
                  <a:close/>
                  <a:moveTo>
                    <a:pt x="53" y="214"/>
                  </a:moveTo>
                  <a:cubicBezTo>
                    <a:pt x="49" y="212"/>
                    <a:pt x="46" y="208"/>
                    <a:pt x="44" y="204"/>
                  </a:cubicBezTo>
                  <a:cubicBezTo>
                    <a:pt x="37" y="208"/>
                    <a:pt x="37" y="208"/>
                    <a:pt x="37" y="208"/>
                  </a:cubicBezTo>
                  <a:cubicBezTo>
                    <a:pt x="40" y="213"/>
                    <a:pt x="44" y="217"/>
                    <a:pt x="48" y="221"/>
                  </a:cubicBezTo>
                  <a:cubicBezTo>
                    <a:pt x="53" y="214"/>
                    <a:pt x="53" y="214"/>
                    <a:pt x="53" y="214"/>
                  </a:cubicBezTo>
                  <a:close/>
                  <a:moveTo>
                    <a:pt x="72" y="221"/>
                  </a:moveTo>
                  <a:cubicBezTo>
                    <a:pt x="67" y="221"/>
                    <a:pt x="63" y="220"/>
                    <a:pt x="59" y="218"/>
                  </a:cubicBezTo>
                  <a:cubicBezTo>
                    <a:pt x="56" y="225"/>
                    <a:pt x="56" y="225"/>
                    <a:pt x="56" y="225"/>
                  </a:cubicBezTo>
                  <a:cubicBezTo>
                    <a:pt x="61" y="227"/>
                    <a:pt x="66" y="228"/>
                    <a:pt x="72" y="228"/>
                  </a:cubicBezTo>
                  <a:cubicBezTo>
                    <a:pt x="72" y="221"/>
                    <a:pt x="72" y="221"/>
                    <a:pt x="72" y="221"/>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94" name="Group 93"/>
          <p:cNvGrpSpPr/>
          <p:nvPr/>
        </p:nvGrpSpPr>
        <p:grpSpPr>
          <a:xfrm>
            <a:off x="7961313" y="2755900"/>
            <a:ext cx="2259012" cy="2235200"/>
            <a:chOff x="7961313" y="2755900"/>
            <a:chExt cx="2259012" cy="2235200"/>
          </a:xfrm>
        </p:grpSpPr>
        <p:sp>
          <p:nvSpPr>
            <p:cNvPr id="8" name="Freeform 7"/>
            <p:cNvSpPr>
              <a:spLocks noEditPoints="1"/>
            </p:cNvSpPr>
            <p:nvPr/>
          </p:nvSpPr>
          <p:spPr bwMode="auto">
            <a:xfrm>
              <a:off x="8486775" y="2755900"/>
              <a:ext cx="1651000" cy="1655763"/>
            </a:xfrm>
            <a:custGeom>
              <a:avLst/>
              <a:gdLst>
                <a:gd name="T0" fmla="*/ 392 w 440"/>
                <a:gd name="T1" fmla="*/ 429 h 440"/>
                <a:gd name="T2" fmla="*/ 399 w 440"/>
                <a:gd name="T3" fmla="*/ 427 h 440"/>
                <a:gd name="T4" fmla="*/ 423 w 440"/>
                <a:gd name="T5" fmla="*/ 419 h 440"/>
                <a:gd name="T6" fmla="*/ 440 w 440"/>
                <a:gd name="T7" fmla="*/ 381 h 440"/>
                <a:gd name="T8" fmla="*/ 432 w 440"/>
                <a:gd name="T9" fmla="*/ 358 h 440"/>
                <a:gd name="T10" fmla="*/ 432 w 440"/>
                <a:gd name="T11" fmla="*/ 310 h 440"/>
                <a:gd name="T12" fmla="*/ 432 w 440"/>
                <a:gd name="T13" fmla="*/ 303 h 440"/>
                <a:gd name="T14" fmla="*/ 440 w 440"/>
                <a:gd name="T15" fmla="*/ 279 h 440"/>
                <a:gd name="T16" fmla="*/ 440 w 440"/>
                <a:gd name="T17" fmla="*/ 240 h 440"/>
                <a:gd name="T18" fmla="*/ 432 w 440"/>
                <a:gd name="T19" fmla="*/ 216 h 440"/>
                <a:gd name="T20" fmla="*/ 432 w 440"/>
                <a:gd name="T21" fmla="*/ 169 h 440"/>
                <a:gd name="T22" fmla="*/ 432 w 440"/>
                <a:gd name="T23" fmla="*/ 161 h 440"/>
                <a:gd name="T24" fmla="*/ 440 w 440"/>
                <a:gd name="T25" fmla="*/ 138 h 440"/>
                <a:gd name="T26" fmla="*/ 440 w 440"/>
                <a:gd name="T27" fmla="*/ 98 h 440"/>
                <a:gd name="T28" fmla="*/ 432 w 440"/>
                <a:gd name="T29" fmla="*/ 75 h 440"/>
                <a:gd name="T30" fmla="*/ 438 w 440"/>
                <a:gd name="T31" fmla="*/ 51 h 440"/>
                <a:gd name="T32" fmla="*/ 421 w 440"/>
                <a:gd name="T33" fmla="*/ 33 h 440"/>
                <a:gd name="T34" fmla="*/ 385 w 440"/>
                <a:gd name="T35" fmla="*/ 9 h 440"/>
                <a:gd name="T36" fmla="*/ 374 w 440"/>
                <a:gd name="T37" fmla="*/ 8 h 440"/>
                <a:gd name="T38" fmla="*/ 339 w 440"/>
                <a:gd name="T39" fmla="*/ 8 h 440"/>
                <a:gd name="T40" fmla="*/ 331 w 440"/>
                <a:gd name="T41" fmla="*/ 8 h 440"/>
                <a:gd name="T42" fmla="*/ 307 w 440"/>
                <a:gd name="T43" fmla="*/ 0 h 440"/>
                <a:gd name="T44" fmla="*/ 268 w 440"/>
                <a:gd name="T45" fmla="*/ 0 h 440"/>
                <a:gd name="T46" fmla="*/ 244 w 440"/>
                <a:gd name="T47" fmla="*/ 8 h 440"/>
                <a:gd name="T48" fmla="*/ 197 w 440"/>
                <a:gd name="T49" fmla="*/ 8 h 440"/>
                <a:gd name="T50" fmla="*/ 189 w 440"/>
                <a:gd name="T51" fmla="*/ 8 h 440"/>
                <a:gd name="T52" fmla="*/ 166 w 440"/>
                <a:gd name="T53" fmla="*/ 0 h 440"/>
                <a:gd name="T54" fmla="*/ 127 w 440"/>
                <a:gd name="T55" fmla="*/ 0 h 440"/>
                <a:gd name="T56" fmla="*/ 103 w 440"/>
                <a:gd name="T57" fmla="*/ 8 h 440"/>
                <a:gd name="T58" fmla="*/ 57 w 440"/>
                <a:gd name="T59" fmla="*/ 9 h 440"/>
                <a:gd name="T60" fmla="*/ 57 w 440"/>
                <a:gd name="T61" fmla="*/ 9 h 440"/>
                <a:gd name="T62" fmla="*/ 20 w 440"/>
                <a:gd name="T63" fmla="*/ 31 h 440"/>
                <a:gd name="T64" fmla="*/ 16 w 440"/>
                <a:gd name="T65" fmla="*/ 37 h 440"/>
                <a:gd name="T66" fmla="*/ 9 w 440"/>
                <a:gd name="T67" fmla="*/ 58 h 440"/>
                <a:gd name="T68" fmla="*/ 8 w 440"/>
                <a:gd name="T69" fmla="*/ 81 h 440"/>
                <a:gd name="T70" fmla="*/ 0 w 440"/>
                <a:gd name="T71" fmla="*/ 105 h 440"/>
                <a:gd name="T72" fmla="*/ 0 w 440"/>
                <a:gd name="T73" fmla="*/ 144 h 440"/>
                <a:gd name="T74" fmla="*/ 8 w 440"/>
                <a:gd name="T75" fmla="*/ 167 h 440"/>
                <a:gd name="T76" fmla="*/ 8 w 440"/>
                <a:gd name="T77" fmla="*/ 215 h 440"/>
                <a:gd name="T78" fmla="*/ 8 w 440"/>
                <a:gd name="T79" fmla="*/ 222 h 440"/>
                <a:gd name="T80" fmla="*/ 0 w 440"/>
                <a:gd name="T81" fmla="*/ 246 h 440"/>
                <a:gd name="T82" fmla="*/ 0 w 440"/>
                <a:gd name="T83" fmla="*/ 285 h 440"/>
                <a:gd name="T84" fmla="*/ 8 w 440"/>
                <a:gd name="T85" fmla="*/ 309 h 440"/>
                <a:gd name="T86" fmla="*/ 8 w 440"/>
                <a:gd name="T87" fmla="*/ 356 h 440"/>
                <a:gd name="T88" fmla="*/ 8 w 440"/>
                <a:gd name="T89" fmla="*/ 374 h 440"/>
                <a:gd name="T90" fmla="*/ 14 w 440"/>
                <a:gd name="T91" fmla="*/ 400 h 440"/>
                <a:gd name="T92" fmla="*/ 18 w 440"/>
                <a:gd name="T93" fmla="*/ 406 h 440"/>
                <a:gd name="T94" fmla="*/ 29 w 440"/>
                <a:gd name="T95" fmla="*/ 429 h 440"/>
                <a:gd name="T96" fmla="*/ 51 w 440"/>
                <a:gd name="T97" fmla="*/ 439 h 440"/>
                <a:gd name="T98" fmla="*/ 76 w 440"/>
                <a:gd name="T99" fmla="*/ 440 h 440"/>
                <a:gd name="T100" fmla="*/ 115 w 440"/>
                <a:gd name="T101" fmla="*/ 440 h 440"/>
                <a:gd name="T102" fmla="*/ 138 w 440"/>
                <a:gd name="T103" fmla="*/ 432 h 440"/>
                <a:gd name="T104" fmla="*/ 186 w 440"/>
                <a:gd name="T105" fmla="*/ 432 h 440"/>
                <a:gd name="T106" fmla="*/ 193 w 440"/>
                <a:gd name="T107" fmla="*/ 432 h 440"/>
                <a:gd name="T108" fmla="*/ 217 w 440"/>
                <a:gd name="T109" fmla="*/ 440 h 440"/>
                <a:gd name="T110" fmla="*/ 256 w 440"/>
                <a:gd name="T111" fmla="*/ 440 h 440"/>
                <a:gd name="T112" fmla="*/ 280 w 440"/>
                <a:gd name="T113" fmla="*/ 432 h 440"/>
                <a:gd name="T114" fmla="*/ 327 w 440"/>
                <a:gd name="T115" fmla="*/ 432 h 440"/>
                <a:gd name="T116" fmla="*/ 335 w 440"/>
                <a:gd name="T117" fmla="*/ 432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40" h="440">
                  <a:moveTo>
                    <a:pt x="374" y="432"/>
                  </a:moveTo>
                  <a:cubicBezTo>
                    <a:pt x="358" y="432"/>
                    <a:pt x="358" y="432"/>
                    <a:pt x="358" y="432"/>
                  </a:cubicBezTo>
                  <a:cubicBezTo>
                    <a:pt x="358" y="440"/>
                    <a:pt x="358" y="440"/>
                    <a:pt x="358" y="440"/>
                  </a:cubicBezTo>
                  <a:cubicBezTo>
                    <a:pt x="374" y="440"/>
                    <a:pt x="374" y="440"/>
                    <a:pt x="374" y="440"/>
                  </a:cubicBezTo>
                  <a:lnTo>
                    <a:pt x="374" y="432"/>
                  </a:lnTo>
                  <a:close/>
                  <a:moveTo>
                    <a:pt x="392" y="429"/>
                  </a:moveTo>
                  <a:cubicBezTo>
                    <a:pt x="388" y="431"/>
                    <a:pt x="383" y="432"/>
                    <a:pt x="378" y="432"/>
                  </a:cubicBezTo>
                  <a:cubicBezTo>
                    <a:pt x="379" y="440"/>
                    <a:pt x="379" y="440"/>
                    <a:pt x="379" y="440"/>
                  </a:cubicBezTo>
                  <a:cubicBezTo>
                    <a:pt x="384" y="440"/>
                    <a:pt x="390" y="439"/>
                    <a:pt x="395" y="437"/>
                  </a:cubicBezTo>
                  <a:cubicBezTo>
                    <a:pt x="392" y="429"/>
                    <a:pt x="392" y="429"/>
                    <a:pt x="392" y="429"/>
                  </a:cubicBezTo>
                  <a:close/>
                  <a:moveTo>
                    <a:pt x="411" y="419"/>
                  </a:moveTo>
                  <a:cubicBezTo>
                    <a:pt x="408" y="422"/>
                    <a:pt x="404" y="424"/>
                    <a:pt x="399" y="427"/>
                  </a:cubicBezTo>
                  <a:cubicBezTo>
                    <a:pt x="403" y="434"/>
                    <a:pt x="403" y="434"/>
                    <a:pt x="403" y="434"/>
                  </a:cubicBezTo>
                  <a:cubicBezTo>
                    <a:pt x="408" y="431"/>
                    <a:pt x="412" y="428"/>
                    <a:pt x="417" y="425"/>
                  </a:cubicBezTo>
                  <a:cubicBezTo>
                    <a:pt x="411" y="419"/>
                    <a:pt x="411" y="419"/>
                    <a:pt x="411" y="419"/>
                  </a:cubicBezTo>
                  <a:close/>
                  <a:moveTo>
                    <a:pt x="425" y="402"/>
                  </a:moveTo>
                  <a:cubicBezTo>
                    <a:pt x="423" y="406"/>
                    <a:pt x="420" y="410"/>
                    <a:pt x="417" y="413"/>
                  </a:cubicBezTo>
                  <a:cubicBezTo>
                    <a:pt x="423" y="419"/>
                    <a:pt x="423" y="419"/>
                    <a:pt x="423" y="419"/>
                  </a:cubicBezTo>
                  <a:cubicBezTo>
                    <a:pt x="426" y="415"/>
                    <a:pt x="430" y="410"/>
                    <a:pt x="432" y="405"/>
                  </a:cubicBezTo>
                  <a:cubicBezTo>
                    <a:pt x="425" y="402"/>
                    <a:pt x="425" y="402"/>
                    <a:pt x="425" y="402"/>
                  </a:cubicBezTo>
                  <a:close/>
                  <a:moveTo>
                    <a:pt x="432" y="381"/>
                  </a:moveTo>
                  <a:cubicBezTo>
                    <a:pt x="431" y="386"/>
                    <a:pt x="430" y="390"/>
                    <a:pt x="428" y="395"/>
                  </a:cubicBezTo>
                  <a:cubicBezTo>
                    <a:pt x="436" y="398"/>
                    <a:pt x="436" y="398"/>
                    <a:pt x="436" y="398"/>
                  </a:cubicBezTo>
                  <a:cubicBezTo>
                    <a:pt x="438" y="393"/>
                    <a:pt x="439" y="387"/>
                    <a:pt x="440" y="381"/>
                  </a:cubicBezTo>
                  <a:cubicBezTo>
                    <a:pt x="432" y="381"/>
                    <a:pt x="432" y="381"/>
                    <a:pt x="432" y="381"/>
                  </a:cubicBezTo>
                  <a:close/>
                  <a:moveTo>
                    <a:pt x="432" y="358"/>
                  </a:moveTo>
                  <a:cubicBezTo>
                    <a:pt x="432" y="373"/>
                    <a:pt x="432" y="373"/>
                    <a:pt x="432" y="373"/>
                  </a:cubicBezTo>
                  <a:cubicBezTo>
                    <a:pt x="440" y="373"/>
                    <a:pt x="440" y="373"/>
                    <a:pt x="440" y="373"/>
                  </a:cubicBezTo>
                  <a:cubicBezTo>
                    <a:pt x="440" y="358"/>
                    <a:pt x="440" y="358"/>
                    <a:pt x="440" y="358"/>
                  </a:cubicBezTo>
                  <a:lnTo>
                    <a:pt x="432" y="358"/>
                  </a:lnTo>
                  <a:close/>
                  <a:moveTo>
                    <a:pt x="432" y="334"/>
                  </a:moveTo>
                  <a:cubicBezTo>
                    <a:pt x="432" y="350"/>
                    <a:pt x="432" y="350"/>
                    <a:pt x="432" y="350"/>
                  </a:cubicBezTo>
                  <a:cubicBezTo>
                    <a:pt x="440" y="350"/>
                    <a:pt x="440" y="350"/>
                    <a:pt x="440" y="350"/>
                  </a:cubicBezTo>
                  <a:cubicBezTo>
                    <a:pt x="440" y="334"/>
                    <a:pt x="440" y="334"/>
                    <a:pt x="440" y="334"/>
                  </a:cubicBezTo>
                  <a:lnTo>
                    <a:pt x="432" y="334"/>
                  </a:lnTo>
                  <a:close/>
                  <a:moveTo>
                    <a:pt x="432" y="310"/>
                  </a:moveTo>
                  <a:cubicBezTo>
                    <a:pt x="432" y="326"/>
                    <a:pt x="432" y="326"/>
                    <a:pt x="432" y="326"/>
                  </a:cubicBezTo>
                  <a:cubicBezTo>
                    <a:pt x="440" y="326"/>
                    <a:pt x="440" y="326"/>
                    <a:pt x="440" y="326"/>
                  </a:cubicBezTo>
                  <a:cubicBezTo>
                    <a:pt x="440" y="310"/>
                    <a:pt x="440" y="310"/>
                    <a:pt x="440" y="310"/>
                  </a:cubicBezTo>
                  <a:lnTo>
                    <a:pt x="432" y="310"/>
                  </a:lnTo>
                  <a:close/>
                  <a:moveTo>
                    <a:pt x="432" y="287"/>
                  </a:moveTo>
                  <a:cubicBezTo>
                    <a:pt x="432" y="303"/>
                    <a:pt x="432" y="303"/>
                    <a:pt x="432" y="303"/>
                  </a:cubicBezTo>
                  <a:cubicBezTo>
                    <a:pt x="440" y="303"/>
                    <a:pt x="440" y="303"/>
                    <a:pt x="440" y="303"/>
                  </a:cubicBezTo>
                  <a:cubicBezTo>
                    <a:pt x="440" y="287"/>
                    <a:pt x="440" y="287"/>
                    <a:pt x="440" y="287"/>
                  </a:cubicBezTo>
                  <a:lnTo>
                    <a:pt x="432" y="287"/>
                  </a:lnTo>
                  <a:close/>
                  <a:moveTo>
                    <a:pt x="432" y="263"/>
                  </a:moveTo>
                  <a:cubicBezTo>
                    <a:pt x="432" y="279"/>
                    <a:pt x="432" y="279"/>
                    <a:pt x="432" y="279"/>
                  </a:cubicBezTo>
                  <a:cubicBezTo>
                    <a:pt x="440" y="279"/>
                    <a:pt x="440" y="279"/>
                    <a:pt x="440" y="279"/>
                  </a:cubicBezTo>
                  <a:cubicBezTo>
                    <a:pt x="440" y="263"/>
                    <a:pt x="440" y="263"/>
                    <a:pt x="440" y="263"/>
                  </a:cubicBezTo>
                  <a:lnTo>
                    <a:pt x="432" y="263"/>
                  </a:lnTo>
                  <a:close/>
                  <a:moveTo>
                    <a:pt x="432" y="240"/>
                  </a:moveTo>
                  <a:cubicBezTo>
                    <a:pt x="432" y="255"/>
                    <a:pt x="432" y="255"/>
                    <a:pt x="432" y="255"/>
                  </a:cubicBezTo>
                  <a:cubicBezTo>
                    <a:pt x="440" y="255"/>
                    <a:pt x="440" y="255"/>
                    <a:pt x="440" y="255"/>
                  </a:cubicBezTo>
                  <a:cubicBezTo>
                    <a:pt x="440" y="240"/>
                    <a:pt x="440" y="240"/>
                    <a:pt x="440" y="240"/>
                  </a:cubicBezTo>
                  <a:lnTo>
                    <a:pt x="432" y="240"/>
                  </a:lnTo>
                  <a:close/>
                  <a:moveTo>
                    <a:pt x="432" y="216"/>
                  </a:moveTo>
                  <a:cubicBezTo>
                    <a:pt x="432" y="232"/>
                    <a:pt x="432" y="232"/>
                    <a:pt x="432" y="232"/>
                  </a:cubicBezTo>
                  <a:cubicBezTo>
                    <a:pt x="440" y="232"/>
                    <a:pt x="440" y="232"/>
                    <a:pt x="440" y="232"/>
                  </a:cubicBezTo>
                  <a:cubicBezTo>
                    <a:pt x="440" y="216"/>
                    <a:pt x="440" y="216"/>
                    <a:pt x="440" y="216"/>
                  </a:cubicBezTo>
                  <a:lnTo>
                    <a:pt x="432" y="216"/>
                  </a:lnTo>
                  <a:close/>
                  <a:moveTo>
                    <a:pt x="432" y="193"/>
                  </a:moveTo>
                  <a:cubicBezTo>
                    <a:pt x="432" y="208"/>
                    <a:pt x="432" y="208"/>
                    <a:pt x="432" y="208"/>
                  </a:cubicBezTo>
                  <a:cubicBezTo>
                    <a:pt x="440" y="208"/>
                    <a:pt x="440" y="208"/>
                    <a:pt x="440" y="208"/>
                  </a:cubicBezTo>
                  <a:cubicBezTo>
                    <a:pt x="440" y="193"/>
                    <a:pt x="440" y="193"/>
                    <a:pt x="440" y="193"/>
                  </a:cubicBezTo>
                  <a:lnTo>
                    <a:pt x="432" y="193"/>
                  </a:lnTo>
                  <a:close/>
                  <a:moveTo>
                    <a:pt x="432" y="169"/>
                  </a:moveTo>
                  <a:cubicBezTo>
                    <a:pt x="432" y="185"/>
                    <a:pt x="432" y="185"/>
                    <a:pt x="432" y="185"/>
                  </a:cubicBezTo>
                  <a:cubicBezTo>
                    <a:pt x="440" y="185"/>
                    <a:pt x="440" y="185"/>
                    <a:pt x="440" y="185"/>
                  </a:cubicBezTo>
                  <a:cubicBezTo>
                    <a:pt x="440" y="169"/>
                    <a:pt x="440" y="169"/>
                    <a:pt x="440" y="169"/>
                  </a:cubicBezTo>
                  <a:lnTo>
                    <a:pt x="432" y="169"/>
                  </a:lnTo>
                  <a:close/>
                  <a:moveTo>
                    <a:pt x="432" y="146"/>
                  </a:moveTo>
                  <a:cubicBezTo>
                    <a:pt x="432" y="161"/>
                    <a:pt x="432" y="161"/>
                    <a:pt x="432" y="161"/>
                  </a:cubicBezTo>
                  <a:cubicBezTo>
                    <a:pt x="440" y="161"/>
                    <a:pt x="440" y="161"/>
                    <a:pt x="440" y="161"/>
                  </a:cubicBezTo>
                  <a:cubicBezTo>
                    <a:pt x="440" y="146"/>
                    <a:pt x="440" y="146"/>
                    <a:pt x="440" y="146"/>
                  </a:cubicBezTo>
                  <a:lnTo>
                    <a:pt x="432" y="146"/>
                  </a:lnTo>
                  <a:close/>
                  <a:moveTo>
                    <a:pt x="432" y="122"/>
                  </a:moveTo>
                  <a:cubicBezTo>
                    <a:pt x="432" y="138"/>
                    <a:pt x="432" y="138"/>
                    <a:pt x="432" y="138"/>
                  </a:cubicBezTo>
                  <a:cubicBezTo>
                    <a:pt x="440" y="138"/>
                    <a:pt x="440" y="138"/>
                    <a:pt x="440" y="138"/>
                  </a:cubicBezTo>
                  <a:cubicBezTo>
                    <a:pt x="440" y="122"/>
                    <a:pt x="440" y="122"/>
                    <a:pt x="440" y="122"/>
                  </a:cubicBezTo>
                  <a:lnTo>
                    <a:pt x="432" y="122"/>
                  </a:lnTo>
                  <a:close/>
                  <a:moveTo>
                    <a:pt x="432" y="98"/>
                  </a:moveTo>
                  <a:cubicBezTo>
                    <a:pt x="432" y="114"/>
                    <a:pt x="432" y="114"/>
                    <a:pt x="432" y="114"/>
                  </a:cubicBezTo>
                  <a:cubicBezTo>
                    <a:pt x="440" y="114"/>
                    <a:pt x="440" y="114"/>
                    <a:pt x="440" y="114"/>
                  </a:cubicBezTo>
                  <a:cubicBezTo>
                    <a:pt x="440" y="98"/>
                    <a:pt x="440" y="98"/>
                    <a:pt x="440" y="98"/>
                  </a:cubicBezTo>
                  <a:lnTo>
                    <a:pt x="432" y="98"/>
                  </a:lnTo>
                  <a:close/>
                  <a:moveTo>
                    <a:pt x="432" y="75"/>
                  </a:moveTo>
                  <a:cubicBezTo>
                    <a:pt x="432" y="91"/>
                    <a:pt x="432" y="91"/>
                    <a:pt x="432" y="91"/>
                  </a:cubicBezTo>
                  <a:cubicBezTo>
                    <a:pt x="440" y="91"/>
                    <a:pt x="440" y="91"/>
                    <a:pt x="440" y="91"/>
                  </a:cubicBezTo>
                  <a:cubicBezTo>
                    <a:pt x="440" y="75"/>
                    <a:pt x="440" y="75"/>
                    <a:pt x="440" y="75"/>
                  </a:cubicBezTo>
                  <a:lnTo>
                    <a:pt x="432" y="75"/>
                  </a:lnTo>
                  <a:close/>
                  <a:moveTo>
                    <a:pt x="430" y="52"/>
                  </a:moveTo>
                  <a:cubicBezTo>
                    <a:pt x="431" y="57"/>
                    <a:pt x="432" y="62"/>
                    <a:pt x="432" y="66"/>
                  </a:cubicBezTo>
                  <a:cubicBezTo>
                    <a:pt x="432" y="67"/>
                    <a:pt x="432" y="67"/>
                    <a:pt x="432" y="67"/>
                  </a:cubicBezTo>
                  <a:cubicBezTo>
                    <a:pt x="440" y="67"/>
                    <a:pt x="440" y="67"/>
                    <a:pt x="440" y="67"/>
                  </a:cubicBezTo>
                  <a:cubicBezTo>
                    <a:pt x="440" y="66"/>
                    <a:pt x="440" y="66"/>
                    <a:pt x="440" y="66"/>
                  </a:cubicBezTo>
                  <a:cubicBezTo>
                    <a:pt x="440" y="61"/>
                    <a:pt x="439" y="56"/>
                    <a:pt x="438" y="51"/>
                  </a:cubicBezTo>
                  <a:cubicBezTo>
                    <a:pt x="430" y="52"/>
                    <a:pt x="430" y="52"/>
                    <a:pt x="430" y="52"/>
                  </a:cubicBezTo>
                  <a:close/>
                  <a:moveTo>
                    <a:pt x="421" y="33"/>
                  </a:moveTo>
                  <a:cubicBezTo>
                    <a:pt x="424" y="37"/>
                    <a:pt x="426" y="41"/>
                    <a:pt x="428" y="45"/>
                  </a:cubicBezTo>
                  <a:cubicBezTo>
                    <a:pt x="436" y="43"/>
                    <a:pt x="436" y="43"/>
                    <a:pt x="436" y="43"/>
                  </a:cubicBezTo>
                  <a:cubicBezTo>
                    <a:pt x="434" y="37"/>
                    <a:pt x="431" y="32"/>
                    <a:pt x="428" y="28"/>
                  </a:cubicBezTo>
                  <a:cubicBezTo>
                    <a:pt x="421" y="33"/>
                    <a:pt x="421" y="33"/>
                    <a:pt x="421" y="33"/>
                  </a:cubicBezTo>
                  <a:close/>
                  <a:moveTo>
                    <a:pt x="405" y="18"/>
                  </a:moveTo>
                  <a:cubicBezTo>
                    <a:pt x="409" y="20"/>
                    <a:pt x="413" y="23"/>
                    <a:pt x="416" y="27"/>
                  </a:cubicBezTo>
                  <a:cubicBezTo>
                    <a:pt x="422" y="22"/>
                    <a:pt x="422" y="22"/>
                    <a:pt x="422" y="22"/>
                  </a:cubicBezTo>
                  <a:cubicBezTo>
                    <a:pt x="419" y="17"/>
                    <a:pt x="414" y="14"/>
                    <a:pt x="410" y="11"/>
                  </a:cubicBezTo>
                  <a:cubicBezTo>
                    <a:pt x="405" y="18"/>
                    <a:pt x="405" y="18"/>
                    <a:pt x="405" y="18"/>
                  </a:cubicBezTo>
                  <a:close/>
                  <a:moveTo>
                    <a:pt x="385" y="9"/>
                  </a:moveTo>
                  <a:cubicBezTo>
                    <a:pt x="390" y="10"/>
                    <a:pt x="394" y="12"/>
                    <a:pt x="399" y="14"/>
                  </a:cubicBezTo>
                  <a:cubicBezTo>
                    <a:pt x="402" y="7"/>
                    <a:pt x="402" y="7"/>
                    <a:pt x="402" y="7"/>
                  </a:cubicBezTo>
                  <a:cubicBezTo>
                    <a:pt x="397" y="4"/>
                    <a:pt x="392" y="3"/>
                    <a:pt x="386" y="2"/>
                  </a:cubicBezTo>
                  <a:lnTo>
                    <a:pt x="385" y="9"/>
                  </a:lnTo>
                  <a:close/>
                  <a:moveTo>
                    <a:pt x="362" y="8"/>
                  </a:moveTo>
                  <a:cubicBezTo>
                    <a:pt x="374" y="8"/>
                    <a:pt x="374" y="8"/>
                    <a:pt x="374" y="8"/>
                  </a:cubicBezTo>
                  <a:cubicBezTo>
                    <a:pt x="375" y="8"/>
                    <a:pt x="376" y="8"/>
                    <a:pt x="378" y="8"/>
                  </a:cubicBezTo>
                  <a:cubicBezTo>
                    <a:pt x="378" y="0"/>
                    <a:pt x="378" y="0"/>
                    <a:pt x="378" y="0"/>
                  </a:cubicBezTo>
                  <a:cubicBezTo>
                    <a:pt x="377" y="0"/>
                    <a:pt x="375" y="0"/>
                    <a:pt x="374" y="0"/>
                  </a:cubicBezTo>
                  <a:cubicBezTo>
                    <a:pt x="362" y="0"/>
                    <a:pt x="362" y="0"/>
                    <a:pt x="362" y="0"/>
                  </a:cubicBezTo>
                  <a:cubicBezTo>
                    <a:pt x="362" y="8"/>
                    <a:pt x="362" y="8"/>
                    <a:pt x="362" y="8"/>
                  </a:cubicBezTo>
                  <a:close/>
                  <a:moveTo>
                    <a:pt x="339" y="8"/>
                  </a:moveTo>
                  <a:cubicBezTo>
                    <a:pt x="354" y="8"/>
                    <a:pt x="354" y="8"/>
                    <a:pt x="354" y="8"/>
                  </a:cubicBezTo>
                  <a:cubicBezTo>
                    <a:pt x="354" y="0"/>
                    <a:pt x="354" y="0"/>
                    <a:pt x="354" y="0"/>
                  </a:cubicBezTo>
                  <a:cubicBezTo>
                    <a:pt x="339" y="0"/>
                    <a:pt x="339" y="0"/>
                    <a:pt x="339" y="0"/>
                  </a:cubicBezTo>
                  <a:lnTo>
                    <a:pt x="339" y="8"/>
                  </a:lnTo>
                  <a:close/>
                  <a:moveTo>
                    <a:pt x="315" y="8"/>
                  </a:moveTo>
                  <a:cubicBezTo>
                    <a:pt x="331" y="8"/>
                    <a:pt x="331" y="8"/>
                    <a:pt x="331" y="8"/>
                  </a:cubicBezTo>
                  <a:cubicBezTo>
                    <a:pt x="331" y="0"/>
                    <a:pt x="331" y="0"/>
                    <a:pt x="331" y="0"/>
                  </a:cubicBezTo>
                  <a:cubicBezTo>
                    <a:pt x="315" y="0"/>
                    <a:pt x="315" y="0"/>
                    <a:pt x="315" y="0"/>
                  </a:cubicBezTo>
                  <a:lnTo>
                    <a:pt x="315" y="8"/>
                  </a:lnTo>
                  <a:close/>
                  <a:moveTo>
                    <a:pt x="292" y="8"/>
                  </a:moveTo>
                  <a:cubicBezTo>
                    <a:pt x="307" y="8"/>
                    <a:pt x="307" y="8"/>
                    <a:pt x="307" y="8"/>
                  </a:cubicBezTo>
                  <a:cubicBezTo>
                    <a:pt x="307" y="0"/>
                    <a:pt x="307" y="0"/>
                    <a:pt x="307" y="0"/>
                  </a:cubicBezTo>
                  <a:cubicBezTo>
                    <a:pt x="292" y="0"/>
                    <a:pt x="292" y="0"/>
                    <a:pt x="292" y="0"/>
                  </a:cubicBezTo>
                  <a:lnTo>
                    <a:pt x="292" y="8"/>
                  </a:lnTo>
                  <a:close/>
                  <a:moveTo>
                    <a:pt x="268" y="8"/>
                  </a:moveTo>
                  <a:cubicBezTo>
                    <a:pt x="284" y="8"/>
                    <a:pt x="284" y="8"/>
                    <a:pt x="284" y="8"/>
                  </a:cubicBezTo>
                  <a:cubicBezTo>
                    <a:pt x="284" y="0"/>
                    <a:pt x="284" y="0"/>
                    <a:pt x="284" y="0"/>
                  </a:cubicBezTo>
                  <a:cubicBezTo>
                    <a:pt x="268" y="0"/>
                    <a:pt x="268" y="0"/>
                    <a:pt x="268" y="0"/>
                  </a:cubicBezTo>
                  <a:lnTo>
                    <a:pt x="268" y="8"/>
                  </a:lnTo>
                  <a:close/>
                  <a:moveTo>
                    <a:pt x="244" y="8"/>
                  </a:moveTo>
                  <a:cubicBezTo>
                    <a:pt x="260" y="8"/>
                    <a:pt x="260" y="8"/>
                    <a:pt x="260" y="8"/>
                  </a:cubicBezTo>
                  <a:cubicBezTo>
                    <a:pt x="260" y="0"/>
                    <a:pt x="260" y="0"/>
                    <a:pt x="260" y="0"/>
                  </a:cubicBezTo>
                  <a:cubicBezTo>
                    <a:pt x="244" y="0"/>
                    <a:pt x="244" y="0"/>
                    <a:pt x="244" y="0"/>
                  </a:cubicBezTo>
                  <a:lnTo>
                    <a:pt x="244" y="8"/>
                  </a:lnTo>
                  <a:close/>
                  <a:moveTo>
                    <a:pt x="221" y="8"/>
                  </a:moveTo>
                  <a:cubicBezTo>
                    <a:pt x="237" y="8"/>
                    <a:pt x="237" y="8"/>
                    <a:pt x="237" y="8"/>
                  </a:cubicBezTo>
                  <a:cubicBezTo>
                    <a:pt x="237" y="0"/>
                    <a:pt x="237" y="0"/>
                    <a:pt x="237" y="0"/>
                  </a:cubicBezTo>
                  <a:cubicBezTo>
                    <a:pt x="221" y="0"/>
                    <a:pt x="221" y="0"/>
                    <a:pt x="221" y="0"/>
                  </a:cubicBezTo>
                  <a:lnTo>
                    <a:pt x="221" y="8"/>
                  </a:lnTo>
                  <a:close/>
                  <a:moveTo>
                    <a:pt x="197" y="8"/>
                  </a:moveTo>
                  <a:cubicBezTo>
                    <a:pt x="213" y="8"/>
                    <a:pt x="213" y="8"/>
                    <a:pt x="213" y="8"/>
                  </a:cubicBezTo>
                  <a:cubicBezTo>
                    <a:pt x="213" y="0"/>
                    <a:pt x="213" y="0"/>
                    <a:pt x="213" y="0"/>
                  </a:cubicBezTo>
                  <a:cubicBezTo>
                    <a:pt x="197" y="0"/>
                    <a:pt x="197" y="0"/>
                    <a:pt x="197" y="0"/>
                  </a:cubicBezTo>
                  <a:lnTo>
                    <a:pt x="197" y="8"/>
                  </a:lnTo>
                  <a:close/>
                  <a:moveTo>
                    <a:pt x="174" y="8"/>
                  </a:moveTo>
                  <a:cubicBezTo>
                    <a:pt x="189" y="8"/>
                    <a:pt x="189" y="8"/>
                    <a:pt x="189" y="8"/>
                  </a:cubicBezTo>
                  <a:cubicBezTo>
                    <a:pt x="189" y="0"/>
                    <a:pt x="189" y="0"/>
                    <a:pt x="189" y="0"/>
                  </a:cubicBezTo>
                  <a:cubicBezTo>
                    <a:pt x="174" y="0"/>
                    <a:pt x="174" y="0"/>
                    <a:pt x="174" y="0"/>
                  </a:cubicBezTo>
                  <a:lnTo>
                    <a:pt x="174" y="8"/>
                  </a:lnTo>
                  <a:close/>
                  <a:moveTo>
                    <a:pt x="150" y="8"/>
                  </a:moveTo>
                  <a:cubicBezTo>
                    <a:pt x="166" y="8"/>
                    <a:pt x="166" y="8"/>
                    <a:pt x="166" y="8"/>
                  </a:cubicBezTo>
                  <a:cubicBezTo>
                    <a:pt x="166" y="0"/>
                    <a:pt x="166" y="0"/>
                    <a:pt x="166" y="0"/>
                  </a:cubicBezTo>
                  <a:cubicBezTo>
                    <a:pt x="150" y="0"/>
                    <a:pt x="150" y="0"/>
                    <a:pt x="150" y="0"/>
                  </a:cubicBezTo>
                  <a:lnTo>
                    <a:pt x="150" y="8"/>
                  </a:lnTo>
                  <a:close/>
                  <a:moveTo>
                    <a:pt x="127" y="8"/>
                  </a:moveTo>
                  <a:cubicBezTo>
                    <a:pt x="142" y="8"/>
                    <a:pt x="142" y="8"/>
                    <a:pt x="142" y="8"/>
                  </a:cubicBezTo>
                  <a:cubicBezTo>
                    <a:pt x="142" y="0"/>
                    <a:pt x="142" y="0"/>
                    <a:pt x="142" y="0"/>
                  </a:cubicBezTo>
                  <a:cubicBezTo>
                    <a:pt x="127" y="0"/>
                    <a:pt x="127" y="0"/>
                    <a:pt x="127" y="0"/>
                  </a:cubicBezTo>
                  <a:lnTo>
                    <a:pt x="127" y="8"/>
                  </a:lnTo>
                  <a:close/>
                  <a:moveTo>
                    <a:pt x="103" y="8"/>
                  </a:moveTo>
                  <a:cubicBezTo>
                    <a:pt x="119" y="8"/>
                    <a:pt x="119" y="8"/>
                    <a:pt x="119" y="8"/>
                  </a:cubicBezTo>
                  <a:cubicBezTo>
                    <a:pt x="119" y="0"/>
                    <a:pt x="119" y="0"/>
                    <a:pt x="119" y="0"/>
                  </a:cubicBezTo>
                  <a:cubicBezTo>
                    <a:pt x="103" y="0"/>
                    <a:pt x="103" y="0"/>
                    <a:pt x="103" y="0"/>
                  </a:cubicBezTo>
                  <a:lnTo>
                    <a:pt x="103" y="8"/>
                  </a:lnTo>
                  <a:close/>
                  <a:moveTo>
                    <a:pt x="80" y="8"/>
                  </a:moveTo>
                  <a:cubicBezTo>
                    <a:pt x="95" y="8"/>
                    <a:pt x="95" y="8"/>
                    <a:pt x="95" y="8"/>
                  </a:cubicBezTo>
                  <a:cubicBezTo>
                    <a:pt x="95" y="0"/>
                    <a:pt x="95" y="0"/>
                    <a:pt x="95" y="0"/>
                  </a:cubicBezTo>
                  <a:cubicBezTo>
                    <a:pt x="80" y="0"/>
                    <a:pt x="80" y="0"/>
                    <a:pt x="80" y="0"/>
                  </a:cubicBezTo>
                  <a:lnTo>
                    <a:pt x="80" y="8"/>
                  </a:lnTo>
                  <a:close/>
                  <a:moveTo>
                    <a:pt x="57" y="9"/>
                  </a:moveTo>
                  <a:cubicBezTo>
                    <a:pt x="60" y="9"/>
                    <a:pt x="63" y="8"/>
                    <a:pt x="66" y="8"/>
                  </a:cubicBezTo>
                  <a:cubicBezTo>
                    <a:pt x="72" y="8"/>
                    <a:pt x="72" y="8"/>
                    <a:pt x="72" y="8"/>
                  </a:cubicBezTo>
                  <a:cubicBezTo>
                    <a:pt x="72" y="0"/>
                    <a:pt x="72" y="0"/>
                    <a:pt x="72" y="0"/>
                  </a:cubicBezTo>
                  <a:cubicBezTo>
                    <a:pt x="66" y="0"/>
                    <a:pt x="66" y="0"/>
                    <a:pt x="66" y="0"/>
                  </a:cubicBezTo>
                  <a:cubicBezTo>
                    <a:pt x="62" y="0"/>
                    <a:pt x="59" y="1"/>
                    <a:pt x="55" y="1"/>
                  </a:cubicBezTo>
                  <a:cubicBezTo>
                    <a:pt x="57" y="9"/>
                    <a:pt x="57" y="9"/>
                    <a:pt x="57" y="9"/>
                  </a:cubicBezTo>
                  <a:close/>
                  <a:moveTo>
                    <a:pt x="36" y="17"/>
                  </a:moveTo>
                  <a:cubicBezTo>
                    <a:pt x="40" y="14"/>
                    <a:pt x="45" y="12"/>
                    <a:pt x="50" y="11"/>
                  </a:cubicBezTo>
                  <a:cubicBezTo>
                    <a:pt x="47" y="3"/>
                    <a:pt x="47" y="3"/>
                    <a:pt x="47" y="3"/>
                  </a:cubicBezTo>
                  <a:cubicBezTo>
                    <a:pt x="42" y="5"/>
                    <a:pt x="37" y="7"/>
                    <a:pt x="32" y="10"/>
                  </a:cubicBezTo>
                  <a:cubicBezTo>
                    <a:pt x="36" y="17"/>
                    <a:pt x="36" y="17"/>
                    <a:pt x="36" y="17"/>
                  </a:cubicBezTo>
                  <a:close/>
                  <a:moveTo>
                    <a:pt x="20" y="31"/>
                  </a:moveTo>
                  <a:cubicBezTo>
                    <a:pt x="23" y="27"/>
                    <a:pt x="26" y="24"/>
                    <a:pt x="30" y="21"/>
                  </a:cubicBezTo>
                  <a:cubicBezTo>
                    <a:pt x="25" y="15"/>
                    <a:pt x="25" y="15"/>
                    <a:pt x="25" y="15"/>
                  </a:cubicBezTo>
                  <a:cubicBezTo>
                    <a:pt x="21" y="18"/>
                    <a:pt x="17" y="22"/>
                    <a:pt x="13" y="26"/>
                  </a:cubicBezTo>
                  <a:cubicBezTo>
                    <a:pt x="20" y="31"/>
                    <a:pt x="20" y="31"/>
                    <a:pt x="20" y="31"/>
                  </a:cubicBezTo>
                  <a:close/>
                  <a:moveTo>
                    <a:pt x="10" y="51"/>
                  </a:moveTo>
                  <a:cubicBezTo>
                    <a:pt x="11" y="46"/>
                    <a:pt x="13" y="42"/>
                    <a:pt x="16" y="37"/>
                  </a:cubicBezTo>
                  <a:cubicBezTo>
                    <a:pt x="9" y="33"/>
                    <a:pt x="9" y="33"/>
                    <a:pt x="9" y="33"/>
                  </a:cubicBezTo>
                  <a:cubicBezTo>
                    <a:pt x="6" y="38"/>
                    <a:pt x="4" y="43"/>
                    <a:pt x="2" y="49"/>
                  </a:cubicBezTo>
                  <a:cubicBezTo>
                    <a:pt x="10" y="51"/>
                    <a:pt x="10" y="51"/>
                    <a:pt x="10" y="51"/>
                  </a:cubicBezTo>
                  <a:close/>
                  <a:moveTo>
                    <a:pt x="8" y="73"/>
                  </a:moveTo>
                  <a:cubicBezTo>
                    <a:pt x="8" y="66"/>
                    <a:pt x="8" y="66"/>
                    <a:pt x="8" y="66"/>
                  </a:cubicBezTo>
                  <a:cubicBezTo>
                    <a:pt x="8" y="64"/>
                    <a:pt x="8" y="61"/>
                    <a:pt x="9" y="58"/>
                  </a:cubicBezTo>
                  <a:cubicBezTo>
                    <a:pt x="1" y="57"/>
                    <a:pt x="1" y="57"/>
                    <a:pt x="1" y="57"/>
                  </a:cubicBezTo>
                  <a:cubicBezTo>
                    <a:pt x="0" y="60"/>
                    <a:pt x="0" y="63"/>
                    <a:pt x="0" y="66"/>
                  </a:cubicBezTo>
                  <a:cubicBezTo>
                    <a:pt x="0" y="73"/>
                    <a:pt x="0" y="73"/>
                    <a:pt x="0" y="73"/>
                  </a:cubicBezTo>
                  <a:cubicBezTo>
                    <a:pt x="8" y="73"/>
                    <a:pt x="8" y="73"/>
                    <a:pt x="8" y="73"/>
                  </a:cubicBezTo>
                  <a:close/>
                  <a:moveTo>
                    <a:pt x="8" y="97"/>
                  </a:moveTo>
                  <a:cubicBezTo>
                    <a:pt x="8" y="81"/>
                    <a:pt x="8" y="81"/>
                    <a:pt x="8" y="81"/>
                  </a:cubicBezTo>
                  <a:cubicBezTo>
                    <a:pt x="0" y="81"/>
                    <a:pt x="0" y="81"/>
                    <a:pt x="0" y="81"/>
                  </a:cubicBezTo>
                  <a:cubicBezTo>
                    <a:pt x="0" y="97"/>
                    <a:pt x="0" y="97"/>
                    <a:pt x="0" y="97"/>
                  </a:cubicBezTo>
                  <a:lnTo>
                    <a:pt x="8" y="97"/>
                  </a:lnTo>
                  <a:close/>
                  <a:moveTo>
                    <a:pt x="8" y="120"/>
                  </a:moveTo>
                  <a:cubicBezTo>
                    <a:pt x="8" y="105"/>
                    <a:pt x="8" y="105"/>
                    <a:pt x="8" y="105"/>
                  </a:cubicBezTo>
                  <a:cubicBezTo>
                    <a:pt x="0" y="105"/>
                    <a:pt x="0" y="105"/>
                    <a:pt x="0" y="105"/>
                  </a:cubicBezTo>
                  <a:cubicBezTo>
                    <a:pt x="0" y="120"/>
                    <a:pt x="0" y="120"/>
                    <a:pt x="0" y="120"/>
                  </a:cubicBezTo>
                  <a:lnTo>
                    <a:pt x="8" y="120"/>
                  </a:lnTo>
                  <a:close/>
                  <a:moveTo>
                    <a:pt x="8" y="144"/>
                  </a:moveTo>
                  <a:cubicBezTo>
                    <a:pt x="8" y="128"/>
                    <a:pt x="8" y="128"/>
                    <a:pt x="8" y="128"/>
                  </a:cubicBezTo>
                  <a:cubicBezTo>
                    <a:pt x="0" y="128"/>
                    <a:pt x="0" y="128"/>
                    <a:pt x="0" y="128"/>
                  </a:cubicBezTo>
                  <a:cubicBezTo>
                    <a:pt x="0" y="144"/>
                    <a:pt x="0" y="144"/>
                    <a:pt x="0" y="144"/>
                  </a:cubicBezTo>
                  <a:lnTo>
                    <a:pt x="8" y="144"/>
                  </a:lnTo>
                  <a:close/>
                  <a:moveTo>
                    <a:pt x="8" y="167"/>
                  </a:moveTo>
                  <a:cubicBezTo>
                    <a:pt x="8" y="152"/>
                    <a:pt x="8" y="152"/>
                    <a:pt x="8" y="152"/>
                  </a:cubicBezTo>
                  <a:cubicBezTo>
                    <a:pt x="0" y="152"/>
                    <a:pt x="0" y="152"/>
                    <a:pt x="0" y="152"/>
                  </a:cubicBezTo>
                  <a:cubicBezTo>
                    <a:pt x="0" y="167"/>
                    <a:pt x="0" y="167"/>
                    <a:pt x="0" y="167"/>
                  </a:cubicBezTo>
                  <a:lnTo>
                    <a:pt x="8" y="167"/>
                  </a:lnTo>
                  <a:close/>
                  <a:moveTo>
                    <a:pt x="8" y="191"/>
                  </a:moveTo>
                  <a:cubicBezTo>
                    <a:pt x="8" y="175"/>
                    <a:pt x="8" y="175"/>
                    <a:pt x="8" y="175"/>
                  </a:cubicBezTo>
                  <a:cubicBezTo>
                    <a:pt x="0" y="175"/>
                    <a:pt x="0" y="175"/>
                    <a:pt x="0" y="175"/>
                  </a:cubicBezTo>
                  <a:cubicBezTo>
                    <a:pt x="0" y="191"/>
                    <a:pt x="0" y="191"/>
                    <a:pt x="0" y="191"/>
                  </a:cubicBezTo>
                  <a:lnTo>
                    <a:pt x="8" y="191"/>
                  </a:lnTo>
                  <a:close/>
                  <a:moveTo>
                    <a:pt x="8" y="215"/>
                  </a:moveTo>
                  <a:cubicBezTo>
                    <a:pt x="8" y="199"/>
                    <a:pt x="8" y="199"/>
                    <a:pt x="8" y="199"/>
                  </a:cubicBezTo>
                  <a:cubicBezTo>
                    <a:pt x="0" y="199"/>
                    <a:pt x="0" y="199"/>
                    <a:pt x="0" y="199"/>
                  </a:cubicBezTo>
                  <a:cubicBezTo>
                    <a:pt x="0" y="215"/>
                    <a:pt x="0" y="215"/>
                    <a:pt x="0" y="215"/>
                  </a:cubicBezTo>
                  <a:lnTo>
                    <a:pt x="8" y="215"/>
                  </a:lnTo>
                  <a:close/>
                  <a:moveTo>
                    <a:pt x="8" y="238"/>
                  </a:moveTo>
                  <a:cubicBezTo>
                    <a:pt x="8" y="222"/>
                    <a:pt x="8" y="222"/>
                    <a:pt x="8" y="222"/>
                  </a:cubicBezTo>
                  <a:cubicBezTo>
                    <a:pt x="0" y="222"/>
                    <a:pt x="0" y="222"/>
                    <a:pt x="0" y="222"/>
                  </a:cubicBezTo>
                  <a:cubicBezTo>
                    <a:pt x="0" y="238"/>
                    <a:pt x="0" y="238"/>
                    <a:pt x="0" y="238"/>
                  </a:cubicBezTo>
                  <a:lnTo>
                    <a:pt x="8" y="238"/>
                  </a:lnTo>
                  <a:close/>
                  <a:moveTo>
                    <a:pt x="8" y="262"/>
                  </a:moveTo>
                  <a:cubicBezTo>
                    <a:pt x="8" y="246"/>
                    <a:pt x="8" y="246"/>
                    <a:pt x="8" y="246"/>
                  </a:cubicBezTo>
                  <a:cubicBezTo>
                    <a:pt x="0" y="246"/>
                    <a:pt x="0" y="246"/>
                    <a:pt x="0" y="246"/>
                  </a:cubicBezTo>
                  <a:cubicBezTo>
                    <a:pt x="0" y="262"/>
                    <a:pt x="0" y="262"/>
                    <a:pt x="0" y="262"/>
                  </a:cubicBezTo>
                  <a:lnTo>
                    <a:pt x="8" y="262"/>
                  </a:lnTo>
                  <a:close/>
                  <a:moveTo>
                    <a:pt x="8" y="285"/>
                  </a:moveTo>
                  <a:cubicBezTo>
                    <a:pt x="8" y="269"/>
                    <a:pt x="8" y="269"/>
                    <a:pt x="8" y="269"/>
                  </a:cubicBezTo>
                  <a:cubicBezTo>
                    <a:pt x="0" y="269"/>
                    <a:pt x="0" y="269"/>
                    <a:pt x="0" y="269"/>
                  </a:cubicBezTo>
                  <a:cubicBezTo>
                    <a:pt x="0" y="285"/>
                    <a:pt x="0" y="285"/>
                    <a:pt x="0" y="285"/>
                  </a:cubicBezTo>
                  <a:lnTo>
                    <a:pt x="8" y="285"/>
                  </a:lnTo>
                  <a:close/>
                  <a:moveTo>
                    <a:pt x="8" y="309"/>
                  </a:moveTo>
                  <a:cubicBezTo>
                    <a:pt x="8" y="293"/>
                    <a:pt x="8" y="293"/>
                    <a:pt x="8" y="293"/>
                  </a:cubicBezTo>
                  <a:cubicBezTo>
                    <a:pt x="0" y="293"/>
                    <a:pt x="0" y="293"/>
                    <a:pt x="0" y="293"/>
                  </a:cubicBezTo>
                  <a:cubicBezTo>
                    <a:pt x="0" y="309"/>
                    <a:pt x="0" y="309"/>
                    <a:pt x="0" y="309"/>
                  </a:cubicBezTo>
                  <a:lnTo>
                    <a:pt x="8" y="309"/>
                  </a:lnTo>
                  <a:close/>
                  <a:moveTo>
                    <a:pt x="8" y="332"/>
                  </a:moveTo>
                  <a:cubicBezTo>
                    <a:pt x="8" y="317"/>
                    <a:pt x="8" y="317"/>
                    <a:pt x="8" y="317"/>
                  </a:cubicBezTo>
                  <a:cubicBezTo>
                    <a:pt x="0" y="317"/>
                    <a:pt x="0" y="317"/>
                    <a:pt x="0" y="317"/>
                  </a:cubicBezTo>
                  <a:cubicBezTo>
                    <a:pt x="0" y="332"/>
                    <a:pt x="0" y="332"/>
                    <a:pt x="0" y="332"/>
                  </a:cubicBezTo>
                  <a:lnTo>
                    <a:pt x="8" y="332"/>
                  </a:lnTo>
                  <a:close/>
                  <a:moveTo>
                    <a:pt x="8" y="356"/>
                  </a:moveTo>
                  <a:cubicBezTo>
                    <a:pt x="8" y="340"/>
                    <a:pt x="8" y="340"/>
                    <a:pt x="8" y="340"/>
                  </a:cubicBezTo>
                  <a:cubicBezTo>
                    <a:pt x="0" y="340"/>
                    <a:pt x="0" y="340"/>
                    <a:pt x="0" y="340"/>
                  </a:cubicBezTo>
                  <a:cubicBezTo>
                    <a:pt x="0" y="356"/>
                    <a:pt x="0" y="356"/>
                    <a:pt x="0" y="356"/>
                  </a:cubicBezTo>
                  <a:lnTo>
                    <a:pt x="8" y="356"/>
                  </a:lnTo>
                  <a:close/>
                  <a:moveTo>
                    <a:pt x="8" y="379"/>
                  </a:moveTo>
                  <a:cubicBezTo>
                    <a:pt x="8" y="377"/>
                    <a:pt x="8" y="376"/>
                    <a:pt x="8" y="374"/>
                  </a:cubicBezTo>
                  <a:cubicBezTo>
                    <a:pt x="8" y="364"/>
                    <a:pt x="8" y="364"/>
                    <a:pt x="8" y="364"/>
                  </a:cubicBezTo>
                  <a:cubicBezTo>
                    <a:pt x="0" y="364"/>
                    <a:pt x="0" y="364"/>
                    <a:pt x="0" y="364"/>
                  </a:cubicBezTo>
                  <a:cubicBezTo>
                    <a:pt x="0" y="374"/>
                    <a:pt x="0" y="374"/>
                    <a:pt x="0" y="374"/>
                  </a:cubicBezTo>
                  <a:cubicBezTo>
                    <a:pt x="0" y="376"/>
                    <a:pt x="0" y="378"/>
                    <a:pt x="0" y="380"/>
                  </a:cubicBezTo>
                  <a:cubicBezTo>
                    <a:pt x="8" y="379"/>
                    <a:pt x="8" y="379"/>
                    <a:pt x="8" y="379"/>
                  </a:cubicBezTo>
                  <a:close/>
                  <a:moveTo>
                    <a:pt x="14" y="400"/>
                  </a:moveTo>
                  <a:cubicBezTo>
                    <a:pt x="12" y="396"/>
                    <a:pt x="10" y="391"/>
                    <a:pt x="9" y="386"/>
                  </a:cubicBezTo>
                  <a:cubicBezTo>
                    <a:pt x="1" y="388"/>
                    <a:pt x="1" y="388"/>
                    <a:pt x="1" y="388"/>
                  </a:cubicBezTo>
                  <a:cubicBezTo>
                    <a:pt x="3" y="393"/>
                    <a:pt x="4" y="399"/>
                    <a:pt x="7" y="404"/>
                  </a:cubicBezTo>
                  <a:cubicBezTo>
                    <a:pt x="14" y="400"/>
                    <a:pt x="14" y="400"/>
                    <a:pt x="14" y="400"/>
                  </a:cubicBezTo>
                  <a:close/>
                  <a:moveTo>
                    <a:pt x="27" y="418"/>
                  </a:moveTo>
                  <a:cubicBezTo>
                    <a:pt x="24" y="414"/>
                    <a:pt x="20" y="411"/>
                    <a:pt x="18" y="406"/>
                  </a:cubicBezTo>
                  <a:cubicBezTo>
                    <a:pt x="11" y="411"/>
                    <a:pt x="11" y="411"/>
                    <a:pt x="11" y="411"/>
                  </a:cubicBezTo>
                  <a:cubicBezTo>
                    <a:pt x="14" y="416"/>
                    <a:pt x="18" y="420"/>
                    <a:pt x="22" y="423"/>
                  </a:cubicBezTo>
                  <a:cubicBezTo>
                    <a:pt x="27" y="418"/>
                    <a:pt x="27" y="418"/>
                    <a:pt x="27" y="418"/>
                  </a:cubicBezTo>
                  <a:close/>
                  <a:moveTo>
                    <a:pt x="46" y="429"/>
                  </a:moveTo>
                  <a:cubicBezTo>
                    <a:pt x="41" y="427"/>
                    <a:pt x="37" y="425"/>
                    <a:pt x="33" y="422"/>
                  </a:cubicBezTo>
                  <a:cubicBezTo>
                    <a:pt x="29" y="429"/>
                    <a:pt x="29" y="429"/>
                    <a:pt x="29" y="429"/>
                  </a:cubicBezTo>
                  <a:cubicBezTo>
                    <a:pt x="33" y="432"/>
                    <a:pt x="38" y="434"/>
                    <a:pt x="43" y="436"/>
                  </a:cubicBezTo>
                  <a:cubicBezTo>
                    <a:pt x="46" y="429"/>
                    <a:pt x="46" y="429"/>
                    <a:pt x="46" y="429"/>
                  </a:cubicBezTo>
                  <a:close/>
                  <a:moveTo>
                    <a:pt x="68" y="432"/>
                  </a:moveTo>
                  <a:cubicBezTo>
                    <a:pt x="66" y="432"/>
                    <a:pt x="66" y="432"/>
                    <a:pt x="66" y="432"/>
                  </a:cubicBezTo>
                  <a:cubicBezTo>
                    <a:pt x="62" y="432"/>
                    <a:pt x="57" y="432"/>
                    <a:pt x="53" y="431"/>
                  </a:cubicBezTo>
                  <a:cubicBezTo>
                    <a:pt x="51" y="439"/>
                    <a:pt x="51" y="439"/>
                    <a:pt x="51" y="439"/>
                  </a:cubicBezTo>
                  <a:cubicBezTo>
                    <a:pt x="56" y="440"/>
                    <a:pt x="61" y="440"/>
                    <a:pt x="66" y="440"/>
                  </a:cubicBezTo>
                  <a:cubicBezTo>
                    <a:pt x="68" y="440"/>
                    <a:pt x="68" y="440"/>
                    <a:pt x="68" y="440"/>
                  </a:cubicBezTo>
                  <a:cubicBezTo>
                    <a:pt x="68" y="432"/>
                    <a:pt x="68" y="432"/>
                    <a:pt x="68" y="432"/>
                  </a:cubicBezTo>
                  <a:close/>
                  <a:moveTo>
                    <a:pt x="91" y="432"/>
                  </a:moveTo>
                  <a:cubicBezTo>
                    <a:pt x="76" y="432"/>
                    <a:pt x="76" y="432"/>
                    <a:pt x="76" y="432"/>
                  </a:cubicBezTo>
                  <a:cubicBezTo>
                    <a:pt x="76" y="440"/>
                    <a:pt x="76" y="440"/>
                    <a:pt x="76" y="440"/>
                  </a:cubicBezTo>
                  <a:cubicBezTo>
                    <a:pt x="91" y="440"/>
                    <a:pt x="91" y="440"/>
                    <a:pt x="91" y="440"/>
                  </a:cubicBezTo>
                  <a:lnTo>
                    <a:pt x="91" y="432"/>
                  </a:lnTo>
                  <a:close/>
                  <a:moveTo>
                    <a:pt x="115" y="432"/>
                  </a:moveTo>
                  <a:cubicBezTo>
                    <a:pt x="99" y="432"/>
                    <a:pt x="99" y="432"/>
                    <a:pt x="99" y="432"/>
                  </a:cubicBezTo>
                  <a:cubicBezTo>
                    <a:pt x="99" y="440"/>
                    <a:pt x="99" y="440"/>
                    <a:pt x="99" y="440"/>
                  </a:cubicBezTo>
                  <a:cubicBezTo>
                    <a:pt x="115" y="440"/>
                    <a:pt x="115" y="440"/>
                    <a:pt x="115" y="440"/>
                  </a:cubicBezTo>
                  <a:lnTo>
                    <a:pt x="115" y="432"/>
                  </a:lnTo>
                  <a:close/>
                  <a:moveTo>
                    <a:pt x="138" y="432"/>
                  </a:moveTo>
                  <a:cubicBezTo>
                    <a:pt x="123" y="432"/>
                    <a:pt x="123" y="432"/>
                    <a:pt x="123" y="432"/>
                  </a:cubicBezTo>
                  <a:cubicBezTo>
                    <a:pt x="123" y="440"/>
                    <a:pt x="123" y="440"/>
                    <a:pt x="123" y="440"/>
                  </a:cubicBezTo>
                  <a:cubicBezTo>
                    <a:pt x="138" y="440"/>
                    <a:pt x="138" y="440"/>
                    <a:pt x="138" y="440"/>
                  </a:cubicBezTo>
                  <a:lnTo>
                    <a:pt x="138" y="432"/>
                  </a:lnTo>
                  <a:close/>
                  <a:moveTo>
                    <a:pt x="162" y="432"/>
                  </a:moveTo>
                  <a:cubicBezTo>
                    <a:pt x="146" y="432"/>
                    <a:pt x="146" y="432"/>
                    <a:pt x="146" y="432"/>
                  </a:cubicBezTo>
                  <a:cubicBezTo>
                    <a:pt x="146" y="440"/>
                    <a:pt x="146" y="440"/>
                    <a:pt x="146" y="440"/>
                  </a:cubicBezTo>
                  <a:cubicBezTo>
                    <a:pt x="162" y="440"/>
                    <a:pt x="162" y="440"/>
                    <a:pt x="162" y="440"/>
                  </a:cubicBezTo>
                  <a:lnTo>
                    <a:pt x="162" y="432"/>
                  </a:lnTo>
                  <a:close/>
                  <a:moveTo>
                    <a:pt x="186" y="432"/>
                  </a:moveTo>
                  <a:cubicBezTo>
                    <a:pt x="170" y="432"/>
                    <a:pt x="170" y="432"/>
                    <a:pt x="170" y="432"/>
                  </a:cubicBezTo>
                  <a:cubicBezTo>
                    <a:pt x="170" y="440"/>
                    <a:pt x="170" y="440"/>
                    <a:pt x="170" y="440"/>
                  </a:cubicBezTo>
                  <a:cubicBezTo>
                    <a:pt x="186" y="440"/>
                    <a:pt x="186" y="440"/>
                    <a:pt x="186" y="440"/>
                  </a:cubicBezTo>
                  <a:lnTo>
                    <a:pt x="186" y="432"/>
                  </a:lnTo>
                  <a:close/>
                  <a:moveTo>
                    <a:pt x="209" y="432"/>
                  </a:moveTo>
                  <a:cubicBezTo>
                    <a:pt x="193" y="432"/>
                    <a:pt x="193" y="432"/>
                    <a:pt x="193" y="432"/>
                  </a:cubicBezTo>
                  <a:cubicBezTo>
                    <a:pt x="193" y="440"/>
                    <a:pt x="193" y="440"/>
                    <a:pt x="193" y="440"/>
                  </a:cubicBezTo>
                  <a:cubicBezTo>
                    <a:pt x="209" y="440"/>
                    <a:pt x="209" y="440"/>
                    <a:pt x="209" y="440"/>
                  </a:cubicBezTo>
                  <a:lnTo>
                    <a:pt x="209" y="432"/>
                  </a:lnTo>
                  <a:close/>
                  <a:moveTo>
                    <a:pt x="233" y="432"/>
                  </a:moveTo>
                  <a:cubicBezTo>
                    <a:pt x="217" y="432"/>
                    <a:pt x="217" y="432"/>
                    <a:pt x="217" y="432"/>
                  </a:cubicBezTo>
                  <a:cubicBezTo>
                    <a:pt x="217" y="440"/>
                    <a:pt x="217" y="440"/>
                    <a:pt x="217" y="440"/>
                  </a:cubicBezTo>
                  <a:cubicBezTo>
                    <a:pt x="233" y="440"/>
                    <a:pt x="233" y="440"/>
                    <a:pt x="233" y="440"/>
                  </a:cubicBezTo>
                  <a:lnTo>
                    <a:pt x="233" y="432"/>
                  </a:lnTo>
                  <a:close/>
                  <a:moveTo>
                    <a:pt x="256" y="432"/>
                  </a:moveTo>
                  <a:cubicBezTo>
                    <a:pt x="241" y="432"/>
                    <a:pt x="241" y="432"/>
                    <a:pt x="241" y="432"/>
                  </a:cubicBezTo>
                  <a:cubicBezTo>
                    <a:pt x="241" y="440"/>
                    <a:pt x="241" y="440"/>
                    <a:pt x="241" y="440"/>
                  </a:cubicBezTo>
                  <a:cubicBezTo>
                    <a:pt x="256" y="440"/>
                    <a:pt x="256" y="440"/>
                    <a:pt x="256" y="440"/>
                  </a:cubicBezTo>
                  <a:lnTo>
                    <a:pt x="256" y="432"/>
                  </a:lnTo>
                  <a:close/>
                  <a:moveTo>
                    <a:pt x="280" y="432"/>
                  </a:moveTo>
                  <a:cubicBezTo>
                    <a:pt x="264" y="432"/>
                    <a:pt x="264" y="432"/>
                    <a:pt x="264" y="432"/>
                  </a:cubicBezTo>
                  <a:cubicBezTo>
                    <a:pt x="264" y="440"/>
                    <a:pt x="264" y="440"/>
                    <a:pt x="264" y="440"/>
                  </a:cubicBezTo>
                  <a:cubicBezTo>
                    <a:pt x="280" y="440"/>
                    <a:pt x="280" y="440"/>
                    <a:pt x="280" y="440"/>
                  </a:cubicBezTo>
                  <a:lnTo>
                    <a:pt x="280" y="432"/>
                  </a:lnTo>
                  <a:close/>
                  <a:moveTo>
                    <a:pt x="303" y="432"/>
                  </a:moveTo>
                  <a:cubicBezTo>
                    <a:pt x="288" y="432"/>
                    <a:pt x="288" y="432"/>
                    <a:pt x="288" y="432"/>
                  </a:cubicBezTo>
                  <a:cubicBezTo>
                    <a:pt x="288" y="440"/>
                    <a:pt x="288" y="440"/>
                    <a:pt x="288" y="440"/>
                  </a:cubicBezTo>
                  <a:cubicBezTo>
                    <a:pt x="303" y="440"/>
                    <a:pt x="303" y="440"/>
                    <a:pt x="303" y="440"/>
                  </a:cubicBezTo>
                  <a:lnTo>
                    <a:pt x="303" y="432"/>
                  </a:lnTo>
                  <a:close/>
                  <a:moveTo>
                    <a:pt x="327" y="432"/>
                  </a:moveTo>
                  <a:cubicBezTo>
                    <a:pt x="311" y="432"/>
                    <a:pt x="311" y="432"/>
                    <a:pt x="311" y="432"/>
                  </a:cubicBezTo>
                  <a:cubicBezTo>
                    <a:pt x="311" y="440"/>
                    <a:pt x="311" y="440"/>
                    <a:pt x="311" y="440"/>
                  </a:cubicBezTo>
                  <a:cubicBezTo>
                    <a:pt x="327" y="440"/>
                    <a:pt x="327" y="440"/>
                    <a:pt x="327" y="440"/>
                  </a:cubicBezTo>
                  <a:lnTo>
                    <a:pt x="327" y="432"/>
                  </a:lnTo>
                  <a:close/>
                  <a:moveTo>
                    <a:pt x="350" y="432"/>
                  </a:moveTo>
                  <a:cubicBezTo>
                    <a:pt x="335" y="432"/>
                    <a:pt x="335" y="432"/>
                    <a:pt x="335" y="432"/>
                  </a:cubicBezTo>
                  <a:cubicBezTo>
                    <a:pt x="335" y="440"/>
                    <a:pt x="335" y="440"/>
                    <a:pt x="335" y="440"/>
                  </a:cubicBezTo>
                  <a:cubicBezTo>
                    <a:pt x="350" y="440"/>
                    <a:pt x="350" y="440"/>
                    <a:pt x="350" y="440"/>
                  </a:cubicBezTo>
                  <a:lnTo>
                    <a:pt x="350" y="432"/>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 name="Rectangle 8"/>
            <p:cNvSpPr>
              <a:spLocks noChangeArrowheads="1"/>
            </p:cNvSpPr>
            <p:nvPr/>
          </p:nvSpPr>
          <p:spPr bwMode="auto">
            <a:xfrm>
              <a:off x="8591550" y="4471988"/>
              <a:ext cx="2222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C</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0" name="Rectangle 9"/>
            <p:cNvSpPr>
              <a:spLocks noChangeArrowheads="1"/>
            </p:cNvSpPr>
            <p:nvPr/>
          </p:nvSpPr>
          <p:spPr bwMode="auto">
            <a:xfrm>
              <a:off x="8704263" y="4471988"/>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r</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1" name="Rectangle 10"/>
            <p:cNvSpPr>
              <a:spLocks noChangeArrowheads="1"/>
            </p:cNvSpPr>
            <p:nvPr/>
          </p:nvSpPr>
          <p:spPr bwMode="auto">
            <a:xfrm>
              <a:off x="8759825" y="4471988"/>
              <a:ext cx="14605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eates new sheets</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2" name="Rectangle 11"/>
            <p:cNvSpPr>
              <a:spLocks noChangeArrowheads="1"/>
            </p:cNvSpPr>
            <p:nvPr/>
          </p:nvSpPr>
          <p:spPr bwMode="auto">
            <a:xfrm>
              <a:off x="8907463" y="4686300"/>
              <a:ext cx="7699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with cha</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3" name="Rectangle 12"/>
            <p:cNvSpPr>
              <a:spLocks noChangeArrowheads="1"/>
            </p:cNvSpPr>
            <p:nvPr/>
          </p:nvSpPr>
          <p:spPr bwMode="auto">
            <a:xfrm>
              <a:off x="9529763" y="4686300"/>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r</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4" name="Rectangle 13"/>
            <p:cNvSpPr>
              <a:spLocks noChangeArrowheads="1"/>
            </p:cNvSpPr>
            <p:nvPr/>
          </p:nvSpPr>
          <p:spPr bwMode="auto">
            <a:xfrm>
              <a:off x="9598025" y="4686300"/>
              <a:ext cx="2333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ts</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9" name="Freeform 18"/>
            <p:cNvSpPr>
              <a:spLocks noEditPoints="1"/>
            </p:cNvSpPr>
            <p:nvPr/>
          </p:nvSpPr>
          <p:spPr bwMode="auto">
            <a:xfrm>
              <a:off x="7961313" y="3568700"/>
              <a:ext cx="295275" cy="30163"/>
            </a:xfrm>
            <a:custGeom>
              <a:avLst/>
              <a:gdLst>
                <a:gd name="T0" fmla="*/ 167 w 186"/>
                <a:gd name="T1" fmla="*/ 19 h 19"/>
                <a:gd name="T2" fmla="*/ 186 w 186"/>
                <a:gd name="T3" fmla="*/ 19 h 19"/>
                <a:gd name="T4" fmla="*/ 186 w 186"/>
                <a:gd name="T5" fmla="*/ 0 h 19"/>
                <a:gd name="T6" fmla="*/ 167 w 186"/>
                <a:gd name="T7" fmla="*/ 0 h 19"/>
                <a:gd name="T8" fmla="*/ 167 w 186"/>
                <a:gd name="T9" fmla="*/ 19 h 19"/>
                <a:gd name="T10" fmla="*/ 167 w 186"/>
                <a:gd name="T11" fmla="*/ 19 h 19"/>
                <a:gd name="T12" fmla="*/ 167 w 186"/>
                <a:gd name="T13" fmla="*/ 19 h 19"/>
                <a:gd name="T14" fmla="*/ 167 w 186"/>
                <a:gd name="T15" fmla="*/ 0 h 19"/>
                <a:gd name="T16" fmla="*/ 167 w 186"/>
                <a:gd name="T17" fmla="*/ 0 h 19"/>
                <a:gd name="T18" fmla="*/ 167 w 186"/>
                <a:gd name="T19" fmla="*/ 19 h 19"/>
                <a:gd name="T20" fmla="*/ 111 w 186"/>
                <a:gd name="T21" fmla="*/ 19 h 19"/>
                <a:gd name="T22" fmla="*/ 149 w 186"/>
                <a:gd name="T23" fmla="*/ 19 h 19"/>
                <a:gd name="T24" fmla="*/ 149 w 186"/>
                <a:gd name="T25" fmla="*/ 0 h 19"/>
                <a:gd name="T26" fmla="*/ 111 w 186"/>
                <a:gd name="T27" fmla="*/ 0 h 19"/>
                <a:gd name="T28" fmla="*/ 111 w 186"/>
                <a:gd name="T29" fmla="*/ 19 h 19"/>
                <a:gd name="T30" fmla="*/ 111 w 186"/>
                <a:gd name="T31" fmla="*/ 19 h 19"/>
                <a:gd name="T32" fmla="*/ 111 w 186"/>
                <a:gd name="T33" fmla="*/ 19 h 19"/>
                <a:gd name="T34" fmla="*/ 111 w 186"/>
                <a:gd name="T35" fmla="*/ 0 h 19"/>
                <a:gd name="T36" fmla="*/ 111 w 186"/>
                <a:gd name="T37" fmla="*/ 0 h 19"/>
                <a:gd name="T38" fmla="*/ 111 w 186"/>
                <a:gd name="T39" fmla="*/ 19 h 19"/>
                <a:gd name="T40" fmla="*/ 56 w 186"/>
                <a:gd name="T41" fmla="*/ 19 h 19"/>
                <a:gd name="T42" fmla="*/ 92 w 186"/>
                <a:gd name="T43" fmla="*/ 19 h 19"/>
                <a:gd name="T44" fmla="*/ 92 w 186"/>
                <a:gd name="T45" fmla="*/ 0 h 19"/>
                <a:gd name="T46" fmla="*/ 56 w 186"/>
                <a:gd name="T47" fmla="*/ 0 h 19"/>
                <a:gd name="T48" fmla="*/ 56 w 186"/>
                <a:gd name="T49" fmla="*/ 19 h 19"/>
                <a:gd name="T50" fmla="*/ 56 w 186"/>
                <a:gd name="T51" fmla="*/ 19 h 19"/>
                <a:gd name="T52" fmla="*/ 56 w 186"/>
                <a:gd name="T53" fmla="*/ 19 h 19"/>
                <a:gd name="T54" fmla="*/ 56 w 186"/>
                <a:gd name="T55" fmla="*/ 0 h 19"/>
                <a:gd name="T56" fmla="*/ 56 w 186"/>
                <a:gd name="T57" fmla="*/ 0 h 19"/>
                <a:gd name="T58" fmla="*/ 56 w 186"/>
                <a:gd name="T59" fmla="*/ 19 h 19"/>
                <a:gd name="T60" fmla="*/ 0 w 186"/>
                <a:gd name="T61" fmla="*/ 19 h 19"/>
                <a:gd name="T62" fmla="*/ 37 w 186"/>
                <a:gd name="T63" fmla="*/ 19 h 19"/>
                <a:gd name="T64" fmla="*/ 37 w 186"/>
                <a:gd name="T65" fmla="*/ 0 h 19"/>
                <a:gd name="T66" fmla="*/ 0 w 186"/>
                <a:gd name="T67" fmla="*/ 0 h 19"/>
                <a:gd name="T68" fmla="*/ 0 w 186"/>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6" h="19">
                  <a:moveTo>
                    <a:pt x="167" y="19"/>
                  </a:moveTo>
                  <a:lnTo>
                    <a:pt x="186" y="19"/>
                  </a:lnTo>
                  <a:lnTo>
                    <a:pt x="186" y="0"/>
                  </a:lnTo>
                  <a:lnTo>
                    <a:pt x="167" y="0"/>
                  </a:lnTo>
                  <a:lnTo>
                    <a:pt x="167" y="19"/>
                  </a:lnTo>
                  <a:close/>
                  <a:moveTo>
                    <a:pt x="167" y="19"/>
                  </a:moveTo>
                  <a:lnTo>
                    <a:pt x="167" y="19"/>
                  </a:lnTo>
                  <a:lnTo>
                    <a:pt x="167" y="0"/>
                  </a:lnTo>
                  <a:lnTo>
                    <a:pt x="167" y="0"/>
                  </a:lnTo>
                  <a:lnTo>
                    <a:pt x="167" y="19"/>
                  </a:lnTo>
                  <a:close/>
                  <a:moveTo>
                    <a:pt x="111" y="19"/>
                  </a:moveTo>
                  <a:lnTo>
                    <a:pt x="149" y="19"/>
                  </a:lnTo>
                  <a:lnTo>
                    <a:pt x="149" y="0"/>
                  </a:lnTo>
                  <a:lnTo>
                    <a:pt x="111" y="0"/>
                  </a:lnTo>
                  <a:lnTo>
                    <a:pt x="111" y="19"/>
                  </a:lnTo>
                  <a:close/>
                  <a:moveTo>
                    <a:pt x="111" y="19"/>
                  </a:moveTo>
                  <a:lnTo>
                    <a:pt x="111" y="19"/>
                  </a:lnTo>
                  <a:lnTo>
                    <a:pt x="111" y="0"/>
                  </a:lnTo>
                  <a:lnTo>
                    <a:pt x="111" y="0"/>
                  </a:lnTo>
                  <a:lnTo>
                    <a:pt x="111" y="19"/>
                  </a:lnTo>
                  <a:close/>
                  <a:moveTo>
                    <a:pt x="56" y="19"/>
                  </a:moveTo>
                  <a:lnTo>
                    <a:pt x="92" y="19"/>
                  </a:lnTo>
                  <a:lnTo>
                    <a:pt x="92" y="0"/>
                  </a:lnTo>
                  <a:lnTo>
                    <a:pt x="56" y="0"/>
                  </a:lnTo>
                  <a:lnTo>
                    <a:pt x="56" y="19"/>
                  </a:lnTo>
                  <a:close/>
                  <a:moveTo>
                    <a:pt x="56" y="19"/>
                  </a:moveTo>
                  <a:lnTo>
                    <a:pt x="56" y="19"/>
                  </a:lnTo>
                  <a:lnTo>
                    <a:pt x="56" y="0"/>
                  </a:lnTo>
                  <a:lnTo>
                    <a:pt x="56" y="0"/>
                  </a:lnTo>
                  <a:lnTo>
                    <a:pt x="56" y="19"/>
                  </a:lnTo>
                  <a:close/>
                  <a:moveTo>
                    <a:pt x="0" y="19"/>
                  </a:moveTo>
                  <a:lnTo>
                    <a:pt x="37" y="19"/>
                  </a:lnTo>
                  <a:lnTo>
                    <a:pt x="37"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0" name="Freeform 19"/>
            <p:cNvSpPr>
              <a:spLocks/>
            </p:cNvSpPr>
            <p:nvPr/>
          </p:nvSpPr>
          <p:spPr bwMode="auto">
            <a:xfrm>
              <a:off x="8234363" y="3508375"/>
              <a:ext cx="131763" cy="150813"/>
            </a:xfrm>
            <a:custGeom>
              <a:avLst/>
              <a:gdLst>
                <a:gd name="T0" fmla="*/ 0 w 83"/>
                <a:gd name="T1" fmla="*/ 95 h 95"/>
                <a:gd name="T2" fmla="*/ 83 w 83"/>
                <a:gd name="T3" fmla="*/ 47 h 95"/>
                <a:gd name="T4" fmla="*/ 0 w 83"/>
                <a:gd name="T5" fmla="*/ 0 h 95"/>
                <a:gd name="T6" fmla="*/ 0 w 83"/>
                <a:gd name="T7" fmla="*/ 95 h 95"/>
              </a:gdLst>
              <a:ahLst/>
              <a:cxnLst>
                <a:cxn ang="0">
                  <a:pos x="T0" y="T1"/>
                </a:cxn>
                <a:cxn ang="0">
                  <a:pos x="T2" y="T3"/>
                </a:cxn>
                <a:cxn ang="0">
                  <a:pos x="T4" y="T5"/>
                </a:cxn>
                <a:cxn ang="0">
                  <a:pos x="T6" y="T7"/>
                </a:cxn>
              </a:cxnLst>
              <a:rect l="0" t="0" r="r" b="b"/>
              <a:pathLst>
                <a:path w="83" h="95">
                  <a:moveTo>
                    <a:pt x="0" y="95"/>
                  </a:moveTo>
                  <a:lnTo>
                    <a:pt x="83" y="47"/>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5" name="Rectangle 64"/>
            <p:cNvSpPr>
              <a:spLocks noChangeArrowheads="1"/>
            </p:cNvSpPr>
            <p:nvPr/>
          </p:nvSpPr>
          <p:spPr bwMode="auto">
            <a:xfrm>
              <a:off x="8824913" y="3890963"/>
              <a:ext cx="171450" cy="20320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6" name="Rectangle 65"/>
            <p:cNvSpPr>
              <a:spLocks noChangeArrowheads="1"/>
            </p:cNvSpPr>
            <p:nvPr/>
          </p:nvSpPr>
          <p:spPr bwMode="auto">
            <a:xfrm>
              <a:off x="9091613" y="3756025"/>
              <a:ext cx="171450" cy="338138"/>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7" name="Rectangle 66"/>
            <p:cNvSpPr>
              <a:spLocks noChangeArrowheads="1"/>
            </p:cNvSpPr>
            <p:nvPr/>
          </p:nvSpPr>
          <p:spPr bwMode="auto">
            <a:xfrm>
              <a:off x="9361488" y="3975100"/>
              <a:ext cx="173038" cy="119063"/>
            </a:xfrm>
            <a:prstGeom prst="rect">
              <a:avLst/>
            </a:prstGeom>
            <a:solidFill>
              <a:srgbClr val="3999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8" name="Rectangle 67"/>
            <p:cNvSpPr>
              <a:spLocks noChangeArrowheads="1"/>
            </p:cNvSpPr>
            <p:nvPr/>
          </p:nvSpPr>
          <p:spPr bwMode="auto">
            <a:xfrm>
              <a:off x="9628188" y="3824288"/>
              <a:ext cx="173038" cy="26987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9" name="Freeform 68"/>
            <p:cNvSpPr>
              <a:spLocks/>
            </p:cNvSpPr>
            <p:nvPr/>
          </p:nvSpPr>
          <p:spPr bwMode="auto">
            <a:xfrm>
              <a:off x="8883650" y="3467100"/>
              <a:ext cx="868363" cy="338138"/>
            </a:xfrm>
            <a:custGeom>
              <a:avLst/>
              <a:gdLst>
                <a:gd name="T0" fmla="*/ 346 w 547"/>
                <a:gd name="T1" fmla="*/ 213 h 213"/>
                <a:gd name="T2" fmla="*/ 225 w 547"/>
                <a:gd name="T3" fmla="*/ 40 h 213"/>
                <a:gd name="T4" fmla="*/ 17 w 547"/>
                <a:gd name="T5" fmla="*/ 192 h 213"/>
                <a:gd name="T6" fmla="*/ 0 w 547"/>
                <a:gd name="T7" fmla="*/ 170 h 213"/>
                <a:gd name="T8" fmla="*/ 230 w 547"/>
                <a:gd name="T9" fmla="*/ 0 h 213"/>
                <a:gd name="T10" fmla="*/ 350 w 547"/>
                <a:gd name="T11" fmla="*/ 173 h 213"/>
                <a:gd name="T12" fmla="*/ 535 w 547"/>
                <a:gd name="T13" fmla="*/ 11 h 213"/>
                <a:gd name="T14" fmla="*/ 547 w 547"/>
                <a:gd name="T15" fmla="*/ 23 h 213"/>
                <a:gd name="T16" fmla="*/ 537 w 547"/>
                <a:gd name="T17" fmla="*/ 35 h 213"/>
                <a:gd name="T18" fmla="*/ 542 w 547"/>
                <a:gd name="T19" fmla="*/ 42 h 213"/>
                <a:gd name="T20" fmla="*/ 346 w 547"/>
                <a:gd name="T21" fmla="*/ 213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47" h="213">
                  <a:moveTo>
                    <a:pt x="346" y="213"/>
                  </a:moveTo>
                  <a:lnTo>
                    <a:pt x="225" y="40"/>
                  </a:lnTo>
                  <a:lnTo>
                    <a:pt x="17" y="192"/>
                  </a:lnTo>
                  <a:lnTo>
                    <a:pt x="0" y="170"/>
                  </a:lnTo>
                  <a:lnTo>
                    <a:pt x="230" y="0"/>
                  </a:lnTo>
                  <a:lnTo>
                    <a:pt x="350" y="173"/>
                  </a:lnTo>
                  <a:lnTo>
                    <a:pt x="535" y="11"/>
                  </a:lnTo>
                  <a:lnTo>
                    <a:pt x="547" y="23"/>
                  </a:lnTo>
                  <a:lnTo>
                    <a:pt x="537" y="35"/>
                  </a:lnTo>
                  <a:lnTo>
                    <a:pt x="542" y="42"/>
                  </a:lnTo>
                  <a:lnTo>
                    <a:pt x="346" y="213"/>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0" name="Oval 69"/>
            <p:cNvSpPr>
              <a:spLocks noChangeArrowheads="1"/>
            </p:cNvSpPr>
            <p:nvPr/>
          </p:nvSpPr>
          <p:spPr bwMode="auto">
            <a:xfrm>
              <a:off x="8824913" y="3692525"/>
              <a:ext cx="127000" cy="131763"/>
            </a:xfrm>
            <a:prstGeom prst="ellipse">
              <a:avLst/>
            </a:prstGeom>
            <a:solidFill>
              <a:srgbClr val="8049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1" name="Oval 70"/>
            <p:cNvSpPr>
              <a:spLocks noChangeArrowheads="1"/>
            </p:cNvSpPr>
            <p:nvPr/>
          </p:nvSpPr>
          <p:spPr bwMode="auto">
            <a:xfrm>
              <a:off x="9180513" y="3440113"/>
              <a:ext cx="128588" cy="131763"/>
            </a:xfrm>
            <a:prstGeom prst="ellipse">
              <a:avLst/>
            </a:prstGeom>
            <a:solidFill>
              <a:srgbClr val="8049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2" name="Oval 71"/>
            <p:cNvSpPr>
              <a:spLocks noChangeArrowheads="1"/>
            </p:cNvSpPr>
            <p:nvPr/>
          </p:nvSpPr>
          <p:spPr bwMode="auto">
            <a:xfrm>
              <a:off x="9364663" y="3711575"/>
              <a:ext cx="128588" cy="127000"/>
            </a:xfrm>
            <a:prstGeom prst="ellipse">
              <a:avLst/>
            </a:prstGeom>
            <a:solidFill>
              <a:srgbClr val="8049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3" name="Oval 72"/>
            <p:cNvSpPr>
              <a:spLocks noChangeArrowheads="1"/>
            </p:cNvSpPr>
            <p:nvPr/>
          </p:nvSpPr>
          <p:spPr bwMode="auto">
            <a:xfrm>
              <a:off x="9672638" y="3448050"/>
              <a:ext cx="128588" cy="131763"/>
            </a:xfrm>
            <a:prstGeom prst="ellipse">
              <a:avLst/>
            </a:prstGeom>
            <a:solidFill>
              <a:srgbClr val="8049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7" name="Rectangle 86"/>
            <p:cNvSpPr>
              <a:spLocks noChangeArrowheads="1"/>
            </p:cNvSpPr>
            <p:nvPr/>
          </p:nvSpPr>
          <p:spPr bwMode="auto">
            <a:xfrm>
              <a:off x="9386888" y="3094038"/>
              <a:ext cx="46038" cy="30163"/>
            </a:xfrm>
            <a:prstGeom prst="rect">
              <a:avLst/>
            </a:prstGeom>
            <a:solidFill>
              <a:srgbClr val="20734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8" name="Rectangle 87"/>
            <p:cNvSpPr>
              <a:spLocks noChangeArrowheads="1"/>
            </p:cNvSpPr>
            <p:nvPr/>
          </p:nvSpPr>
          <p:spPr bwMode="auto">
            <a:xfrm>
              <a:off x="9386888" y="3138488"/>
              <a:ext cx="46038" cy="30163"/>
            </a:xfrm>
            <a:prstGeom prst="rect">
              <a:avLst/>
            </a:prstGeom>
            <a:solidFill>
              <a:srgbClr val="20734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9" name="Rectangle 88"/>
            <p:cNvSpPr>
              <a:spLocks noChangeArrowheads="1"/>
            </p:cNvSpPr>
            <p:nvPr/>
          </p:nvSpPr>
          <p:spPr bwMode="auto">
            <a:xfrm>
              <a:off x="9386888" y="3184525"/>
              <a:ext cx="46038" cy="30163"/>
            </a:xfrm>
            <a:prstGeom prst="rect">
              <a:avLst/>
            </a:prstGeom>
            <a:solidFill>
              <a:srgbClr val="20734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0" name="Rectangle 89"/>
            <p:cNvSpPr>
              <a:spLocks noChangeArrowheads="1"/>
            </p:cNvSpPr>
            <p:nvPr/>
          </p:nvSpPr>
          <p:spPr bwMode="auto">
            <a:xfrm>
              <a:off x="9386888" y="3228975"/>
              <a:ext cx="46038" cy="30163"/>
            </a:xfrm>
            <a:prstGeom prst="rect">
              <a:avLst/>
            </a:prstGeom>
            <a:solidFill>
              <a:srgbClr val="20734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1" name="Freeform 90"/>
            <p:cNvSpPr>
              <a:spLocks noEditPoints="1"/>
            </p:cNvSpPr>
            <p:nvPr/>
          </p:nvSpPr>
          <p:spPr bwMode="auto">
            <a:xfrm>
              <a:off x="9161463" y="3014663"/>
              <a:ext cx="301625" cy="301625"/>
            </a:xfrm>
            <a:custGeom>
              <a:avLst/>
              <a:gdLst>
                <a:gd name="T0" fmla="*/ 76 w 80"/>
                <a:gd name="T1" fmla="*/ 13 h 80"/>
                <a:gd name="T2" fmla="*/ 48 w 80"/>
                <a:gd name="T3" fmla="*/ 13 h 80"/>
                <a:gd name="T4" fmla="*/ 48 w 80"/>
                <a:gd name="T5" fmla="*/ 0 h 80"/>
                <a:gd name="T6" fmla="*/ 0 w 80"/>
                <a:gd name="T7" fmla="*/ 9 h 80"/>
                <a:gd name="T8" fmla="*/ 0 w 80"/>
                <a:gd name="T9" fmla="*/ 72 h 80"/>
                <a:gd name="T10" fmla="*/ 48 w 80"/>
                <a:gd name="T11" fmla="*/ 80 h 80"/>
                <a:gd name="T12" fmla="*/ 48 w 80"/>
                <a:gd name="T13" fmla="*/ 73 h 80"/>
                <a:gd name="T14" fmla="*/ 76 w 80"/>
                <a:gd name="T15" fmla="*/ 73 h 80"/>
                <a:gd name="T16" fmla="*/ 80 w 80"/>
                <a:gd name="T17" fmla="*/ 70 h 80"/>
                <a:gd name="T18" fmla="*/ 80 w 80"/>
                <a:gd name="T19" fmla="*/ 17 h 80"/>
                <a:gd name="T20" fmla="*/ 76 w 80"/>
                <a:gd name="T21" fmla="*/ 13 h 80"/>
                <a:gd name="T22" fmla="*/ 28 w 80"/>
                <a:gd name="T23" fmla="*/ 58 h 80"/>
                <a:gd name="T24" fmla="*/ 23 w 80"/>
                <a:gd name="T25" fmla="*/ 46 h 80"/>
                <a:gd name="T26" fmla="*/ 23 w 80"/>
                <a:gd name="T27" fmla="*/ 46 h 80"/>
                <a:gd name="T28" fmla="*/ 23 w 80"/>
                <a:gd name="T29" fmla="*/ 46 h 80"/>
                <a:gd name="T30" fmla="*/ 22 w 80"/>
                <a:gd name="T31" fmla="*/ 45 h 80"/>
                <a:gd name="T32" fmla="*/ 22 w 80"/>
                <a:gd name="T33" fmla="*/ 45 h 80"/>
                <a:gd name="T34" fmla="*/ 22 w 80"/>
                <a:gd name="T35" fmla="*/ 45 h 80"/>
                <a:gd name="T36" fmla="*/ 22 w 80"/>
                <a:gd name="T37" fmla="*/ 45 h 80"/>
                <a:gd name="T38" fmla="*/ 22 w 80"/>
                <a:gd name="T39" fmla="*/ 45 h 80"/>
                <a:gd name="T40" fmla="*/ 22 w 80"/>
                <a:gd name="T41" fmla="*/ 46 h 80"/>
                <a:gd name="T42" fmla="*/ 21 w 80"/>
                <a:gd name="T43" fmla="*/ 47 h 80"/>
                <a:gd name="T44" fmla="*/ 16 w 80"/>
                <a:gd name="T45" fmla="*/ 57 h 80"/>
                <a:gd name="T46" fmla="*/ 9 w 80"/>
                <a:gd name="T47" fmla="*/ 57 h 80"/>
                <a:gd name="T48" fmla="*/ 18 w 80"/>
                <a:gd name="T49" fmla="*/ 40 h 80"/>
                <a:gd name="T50" fmla="*/ 10 w 80"/>
                <a:gd name="T51" fmla="*/ 24 h 80"/>
                <a:gd name="T52" fmla="*/ 17 w 80"/>
                <a:gd name="T53" fmla="*/ 23 h 80"/>
                <a:gd name="T54" fmla="*/ 22 w 80"/>
                <a:gd name="T55" fmla="*/ 33 h 80"/>
                <a:gd name="T56" fmla="*/ 22 w 80"/>
                <a:gd name="T57" fmla="*/ 34 h 80"/>
                <a:gd name="T58" fmla="*/ 22 w 80"/>
                <a:gd name="T59" fmla="*/ 35 h 80"/>
                <a:gd name="T60" fmla="*/ 22 w 80"/>
                <a:gd name="T61" fmla="*/ 36 h 80"/>
                <a:gd name="T62" fmla="*/ 22 w 80"/>
                <a:gd name="T63" fmla="*/ 37 h 80"/>
                <a:gd name="T64" fmla="*/ 23 w 80"/>
                <a:gd name="T65" fmla="*/ 37 h 80"/>
                <a:gd name="T66" fmla="*/ 23 w 80"/>
                <a:gd name="T67" fmla="*/ 36 h 80"/>
                <a:gd name="T68" fmla="*/ 23 w 80"/>
                <a:gd name="T69" fmla="*/ 35 h 80"/>
                <a:gd name="T70" fmla="*/ 23 w 80"/>
                <a:gd name="T71" fmla="*/ 34 h 80"/>
                <a:gd name="T72" fmla="*/ 23 w 80"/>
                <a:gd name="T73" fmla="*/ 33 h 80"/>
                <a:gd name="T74" fmla="*/ 28 w 80"/>
                <a:gd name="T75" fmla="*/ 23 h 80"/>
                <a:gd name="T76" fmla="*/ 36 w 80"/>
                <a:gd name="T77" fmla="*/ 22 h 80"/>
                <a:gd name="T78" fmla="*/ 27 w 80"/>
                <a:gd name="T79" fmla="*/ 40 h 80"/>
                <a:gd name="T80" fmla="*/ 36 w 80"/>
                <a:gd name="T81" fmla="*/ 58 h 80"/>
                <a:gd name="T82" fmla="*/ 28 w 80"/>
                <a:gd name="T83" fmla="*/ 58 h 80"/>
                <a:gd name="T84" fmla="*/ 76 w 80"/>
                <a:gd name="T85" fmla="*/ 69 h 80"/>
                <a:gd name="T86" fmla="*/ 48 w 80"/>
                <a:gd name="T87" fmla="*/ 69 h 80"/>
                <a:gd name="T88" fmla="*/ 48 w 80"/>
                <a:gd name="T89" fmla="*/ 65 h 80"/>
                <a:gd name="T90" fmla="*/ 56 w 80"/>
                <a:gd name="T91" fmla="*/ 65 h 80"/>
                <a:gd name="T92" fmla="*/ 56 w 80"/>
                <a:gd name="T93" fmla="*/ 57 h 80"/>
                <a:gd name="T94" fmla="*/ 48 w 80"/>
                <a:gd name="T95" fmla="*/ 57 h 80"/>
                <a:gd name="T96" fmla="*/ 48 w 80"/>
                <a:gd name="T97" fmla="*/ 53 h 80"/>
                <a:gd name="T98" fmla="*/ 56 w 80"/>
                <a:gd name="T99" fmla="*/ 53 h 80"/>
                <a:gd name="T100" fmla="*/ 56 w 80"/>
                <a:gd name="T101" fmla="*/ 45 h 80"/>
                <a:gd name="T102" fmla="*/ 48 w 80"/>
                <a:gd name="T103" fmla="*/ 45 h 80"/>
                <a:gd name="T104" fmla="*/ 48 w 80"/>
                <a:gd name="T105" fmla="*/ 41 h 80"/>
                <a:gd name="T106" fmla="*/ 56 w 80"/>
                <a:gd name="T107" fmla="*/ 41 h 80"/>
                <a:gd name="T108" fmla="*/ 56 w 80"/>
                <a:gd name="T109" fmla="*/ 33 h 80"/>
                <a:gd name="T110" fmla="*/ 48 w 80"/>
                <a:gd name="T111" fmla="*/ 33 h 80"/>
                <a:gd name="T112" fmla="*/ 48 w 80"/>
                <a:gd name="T113" fmla="*/ 29 h 80"/>
                <a:gd name="T114" fmla="*/ 56 w 80"/>
                <a:gd name="T115" fmla="*/ 29 h 80"/>
                <a:gd name="T116" fmla="*/ 56 w 80"/>
                <a:gd name="T117" fmla="*/ 21 h 80"/>
                <a:gd name="T118" fmla="*/ 48 w 80"/>
                <a:gd name="T119" fmla="*/ 21 h 80"/>
                <a:gd name="T120" fmla="*/ 48 w 80"/>
                <a:gd name="T121" fmla="*/ 17 h 80"/>
                <a:gd name="T122" fmla="*/ 76 w 80"/>
                <a:gd name="T123" fmla="*/ 17 h 80"/>
                <a:gd name="T124" fmla="*/ 76 w 80"/>
                <a:gd name="T125" fmla="*/ 69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0" h="80">
                  <a:moveTo>
                    <a:pt x="76" y="13"/>
                  </a:moveTo>
                  <a:cubicBezTo>
                    <a:pt x="48" y="13"/>
                    <a:pt x="48" y="13"/>
                    <a:pt x="48" y="13"/>
                  </a:cubicBezTo>
                  <a:cubicBezTo>
                    <a:pt x="48" y="0"/>
                    <a:pt x="48" y="0"/>
                    <a:pt x="48" y="0"/>
                  </a:cubicBezTo>
                  <a:cubicBezTo>
                    <a:pt x="0" y="9"/>
                    <a:pt x="0" y="9"/>
                    <a:pt x="0" y="9"/>
                  </a:cubicBezTo>
                  <a:cubicBezTo>
                    <a:pt x="0" y="72"/>
                    <a:pt x="0" y="72"/>
                    <a:pt x="0" y="72"/>
                  </a:cubicBezTo>
                  <a:cubicBezTo>
                    <a:pt x="48" y="80"/>
                    <a:pt x="48" y="80"/>
                    <a:pt x="48" y="80"/>
                  </a:cubicBezTo>
                  <a:cubicBezTo>
                    <a:pt x="48" y="73"/>
                    <a:pt x="48" y="73"/>
                    <a:pt x="48" y="73"/>
                  </a:cubicBezTo>
                  <a:cubicBezTo>
                    <a:pt x="76" y="73"/>
                    <a:pt x="76" y="73"/>
                    <a:pt x="76" y="73"/>
                  </a:cubicBezTo>
                  <a:cubicBezTo>
                    <a:pt x="78" y="73"/>
                    <a:pt x="80" y="72"/>
                    <a:pt x="80" y="70"/>
                  </a:cubicBezTo>
                  <a:cubicBezTo>
                    <a:pt x="80" y="17"/>
                    <a:pt x="80" y="17"/>
                    <a:pt x="80" y="17"/>
                  </a:cubicBezTo>
                  <a:cubicBezTo>
                    <a:pt x="80" y="15"/>
                    <a:pt x="78" y="13"/>
                    <a:pt x="76" y="13"/>
                  </a:cubicBezTo>
                  <a:close/>
                  <a:moveTo>
                    <a:pt x="28" y="58"/>
                  </a:moveTo>
                  <a:cubicBezTo>
                    <a:pt x="23" y="46"/>
                    <a:pt x="23" y="46"/>
                    <a:pt x="23" y="46"/>
                  </a:cubicBezTo>
                  <a:cubicBezTo>
                    <a:pt x="23" y="46"/>
                    <a:pt x="23" y="46"/>
                    <a:pt x="23" y="46"/>
                  </a:cubicBezTo>
                  <a:cubicBezTo>
                    <a:pt x="23" y="46"/>
                    <a:pt x="23" y="46"/>
                    <a:pt x="23" y="46"/>
                  </a:cubicBezTo>
                  <a:cubicBezTo>
                    <a:pt x="22" y="45"/>
                    <a:pt x="22" y="45"/>
                    <a:pt x="22" y="45"/>
                  </a:cubicBezTo>
                  <a:cubicBezTo>
                    <a:pt x="22" y="45"/>
                    <a:pt x="22" y="45"/>
                    <a:pt x="22" y="45"/>
                  </a:cubicBezTo>
                  <a:cubicBezTo>
                    <a:pt x="22" y="45"/>
                    <a:pt x="22" y="45"/>
                    <a:pt x="22" y="45"/>
                  </a:cubicBezTo>
                  <a:cubicBezTo>
                    <a:pt x="22" y="45"/>
                    <a:pt x="22" y="45"/>
                    <a:pt x="22" y="45"/>
                  </a:cubicBezTo>
                  <a:cubicBezTo>
                    <a:pt x="22" y="45"/>
                    <a:pt x="22" y="45"/>
                    <a:pt x="22" y="45"/>
                  </a:cubicBezTo>
                  <a:cubicBezTo>
                    <a:pt x="22" y="46"/>
                    <a:pt x="22" y="46"/>
                    <a:pt x="22" y="46"/>
                  </a:cubicBezTo>
                  <a:cubicBezTo>
                    <a:pt x="21" y="47"/>
                    <a:pt x="21" y="47"/>
                    <a:pt x="21" y="47"/>
                  </a:cubicBezTo>
                  <a:cubicBezTo>
                    <a:pt x="16" y="57"/>
                    <a:pt x="16" y="57"/>
                    <a:pt x="16" y="57"/>
                  </a:cubicBezTo>
                  <a:cubicBezTo>
                    <a:pt x="9" y="57"/>
                    <a:pt x="9" y="57"/>
                    <a:pt x="9" y="57"/>
                  </a:cubicBezTo>
                  <a:cubicBezTo>
                    <a:pt x="18" y="40"/>
                    <a:pt x="18" y="40"/>
                    <a:pt x="18" y="40"/>
                  </a:cubicBezTo>
                  <a:cubicBezTo>
                    <a:pt x="10" y="24"/>
                    <a:pt x="10" y="24"/>
                    <a:pt x="10" y="24"/>
                  </a:cubicBezTo>
                  <a:cubicBezTo>
                    <a:pt x="17" y="23"/>
                    <a:pt x="17" y="23"/>
                    <a:pt x="17" y="23"/>
                  </a:cubicBezTo>
                  <a:cubicBezTo>
                    <a:pt x="22" y="33"/>
                    <a:pt x="22" y="33"/>
                    <a:pt x="22" y="33"/>
                  </a:cubicBezTo>
                  <a:cubicBezTo>
                    <a:pt x="22" y="34"/>
                    <a:pt x="22" y="34"/>
                    <a:pt x="22" y="34"/>
                  </a:cubicBezTo>
                  <a:cubicBezTo>
                    <a:pt x="22" y="35"/>
                    <a:pt x="22" y="35"/>
                    <a:pt x="22" y="35"/>
                  </a:cubicBezTo>
                  <a:cubicBezTo>
                    <a:pt x="22" y="36"/>
                    <a:pt x="22" y="36"/>
                    <a:pt x="22" y="36"/>
                  </a:cubicBezTo>
                  <a:cubicBezTo>
                    <a:pt x="22" y="37"/>
                    <a:pt x="22" y="37"/>
                    <a:pt x="22" y="37"/>
                  </a:cubicBezTo>
                  <a:cubicBezTo>
                    <a:pt x="23" y="37"/>
                    <a:pt x="23" y="37"/>
                    <a:pt x="23" y="37"/>
                  </a:cubicBezTo>
                  <a:cubicBezTo>
                    <a:pt x="23" y="36"/>
                    <a:pt x="23" y="36"/>
                    <a:pt x="23" y="36"/>
                  </a:cubicBezTo>
                  <a:cubicBezTo>
                    <a:pt x="23" y="35"/>
                    <a:pt x="23" y="35"/>
                    <a:pt x="23" y="35"/>
                  </a:cubicBezTo>
                  <a:cubicBezTo>
                    <a:pt x="23" y="34"/>
                    <a:pt x="23" y="34"/>
                    <a:pt x="23" y="34"/>
                  </a:cubicBezTo>
                  <a:cubicBezTo>
                    <a:pt x="23" y="33"/>
                    <a:pt x="23" y="33"/>
                    <a:pt x="23" y="33"/>
                  </a:cubicBezTo>
                  <a:cubicBezTo>
                    <a:pt x="28" y="23"/>
                    <a:pt x="28" y="23"/>
                    <a:pt x="28" y="23"/>
                  </a:cubicBezTo>
                  <a:cubicBezTo>
                    <a:pt x="36" y="22"/>
                    <a:pt x="36" y="22"/>
                    <a:pt x="36" y="22"/>
                  </a:cubicBezTo>
                  <a:cubicBezTo>
                    <a:pt x="27" y="40"/>
                    <a:pt x="27" y="40"/>
                    <a:pt x="27" y="40"/>
                  </a:cubicBezTo>
                  <a:cubicBezTo>
                    <a:pt x="36" y="58"/>
                    <a:pt x="36" y="58"/>
                    <a:pt x="36" y="58"/>
                  </a:cubicBezTo>
                  <a:lnTo>
                    <a:pt x="28" y="58"/>
                  </a:lnTo>
                  <a:close/>
                  <a:moveTo>
                    <a:pt x="76" y="69"/>
                  </a:moveTo>
                  <a:cubicBezTo>
                    <a:pt x="48" y="69"/>
                    <a:pt x="48" y="69"/>
                    <a:pt x="48" y="69"/>
                  </a:cubicBezTo>
                  <a:cubicBezTo>
                    <a:pt x="48" y="65"/>
                    <a:pt x="48" y="65"/>
                    <a:pt x="48" y="65"/>
                  </a:cubicBezTo>
                  <a:cubicBezTo>
                    <a:pt x="56" y="65"/>
                    <a:pt x="56" y="65"/>
                    <a:pt x="56" y="65"/>
                  </a:cubicBezTo>
                  <a:cubicBezTo>
                    <a:pt x="56" y="57"/>
                    <a:pt x="56" y="57"/>
                    <a:pt x="56" y="57"/>
                  </a:cubicBezTo>
                  <a:cubicBezTo>
                    <a:pt x="48" y="57"/>
                    <a:pt x="48" y="57"/>
                    <a:pt x="48" y="57"/>
                  </a:cubicBezTo>
                  <a:cubicBezTo>
                    <a:pt x="48" y="53"/>
                    <a:pt x="48" y="53"/>
                    <a:pt x="48" y="53"/>
                  </a:cubicBezTo>
                  <a:cubicBezTo>
                    <a:pt x="56" y="53"/>
                    <a:pt x="56" y="53"/>
                    <a:pt x="56" y="53"/>
                  </a:cubicBezTo>
                  <a:cubicBezTo>
                    <a:pt x="56" y="45"/>
                    <a:pt x="56" y="45"/>
                    <a:pt x="56" y="45"/>
                  </a:cubicBezTo>
                  <a:cubicBezTo>
                    <a:pt x="48" y="45"/>
                    <a:pt x="48" y="45"/>
                    <a:pt x="48" y="45"/>
                  </a:cubicBezTo>
                  <a:cubicBezTo>
                    <a:pt x="48" y="41"/>
                    <a:pt x="48" y="41"/>
                    <a:pt x="48" y="41"/>
                  </a:cubicBezTo>
                  <a:cubicBezTo>
                    <a:pt x="56" y="41"/>
                    <a:pt x="56" y="41"/>
                    <a:pt x="56" y="41"/>
                  </a:cubicBezTo>
                  <a:cubicBezTo>
                    <a:pt x="56" y="33"/>
                    <a:pt x="56" y="33"/>
                    <a:pt x="56" y="33"/>
                  </a:cubicBezTo>
                  <a:cubicBezTo>
                    <a:pt x="48" y="33"/>
                    <a:pt x="48" y="33"/>
                    <a:pt x="48" y="33"/>
                  </a:cubicBezTo>
                  <a:cubicBezTo>
                    <a:pt x="48" y="29"/>
                    <a:pt x="48" y="29"/>
                    <a:pt x="48" y="29"/>
                  </a:cubicBezTo>
                  <a:cubicBezTo>
                    <a:pt x="56" y="29"/>
                    <a:pt x="56" y="29"/>
                    <a:pt x="56" y="29"/>
                  </a:cubicBezTo>
                  <a:cubicBezTo>
                    <a:pt x="56" y="21"/>
                    <a:pt x="56" y="21"/>
                    <a:pt x="56" y="21"/>
                  </a:cubicBezTo>
                  <a:cubicBezTo>
                    <a:pt x="48" y="21"/>
                    <a:pt x="48" y="21"/>
                    <a:pt x="48" y="21"/>
                  </a:cubicBezTo>
                  <a:cubicBezTo>
                    <a:pt x="48" y="17"/>
                    <a:pt x="48" y="17"/>
                    <a:pt x="48" y="17"/>
                  </a:cubicBezTo>
                  <a:cubicBezTo>
                    <a:pt x="76" y="17"/>
                    <a:pt x="76" y="17"/>
                    <a:pt x="76" y="17"/>
                  </a:cubicBezTo>
                  <a:lnTo>
                    <a:pt x="76" y="69"/>
                  </a:lnTo>
                  <a:close/>
                </a:path>
              </a:pathLst>
            </a:custGeom>
            <a:solidFill>
              <a:srgbClr val="2073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sp>
        <p:nvSpPr>
          <p:cNvPr id="92" name="Title 1"/>
          <p:cNvSpPr txBox="1">
            <a:spLocks/>
          </p:cNvSpPr>
          <p:nvPr/>
        </p:nvSpPr>
        <p:spPr>
          <a:xfrm>
            <a:off x="269240" y="289511"/>
            <a:ext cx="11655840" cy="899665"/>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4705" b="0" i="0" u="none" strike="noStrike" kern="1200" cap="none" spc="-100" normalizeH="0" baseline="0" noProof="0">
                <a:ln w="3175">
                  <a:noFill/>
                </a:ln>
                <a:gradFill>
                  <a:gsLst>
                    <a:gs pos="1250">
                      <a:srgbClr val="505050"/>
                    </a:gs>
                    <a:gs pos="100000">
                      <a:srgbClr val="505050"/>
                    </a:gs>
                  </a:gsLst>
                  <a:lin ang="5400000" scaled="0"/>
                </a:gradFill>
                <a:effectLst/>
                <a:uLnTx/>
                <a:uFillTx/>
                <a:latin typeface="Segoe UI Light"/>
                <a:ea typeface="+mn-ea"/>
                <a:cs typeface="Segoe UI" pitchFamily="34" charset="0"/>
              </a:rPr>
              <a:t>Applications</a:t>
            </a:r>
          </a:p>
        </p:txBody>
      </p:sp>
      <p:sp>
        <p:nvSpPr>
          <p:cNvPr id="93" name="Text Placeholder 2"/>
          <p:cNvSpPr txBox="1">
            <a:spLocks/>
          </p:cNvSpPr>
          <p:nvPr/>
        </p:nvSpPr>
        <p:spPr>
          <a:xfrm>
            <a:off x="269239" y="1189177"/>
            <a:ext cx="11653523" cy="727700"/>
          </a:xfrm>
          <a:prstGeom prst="rect">
            <a:avLst/>
          </a:prstGeom>
        </p:spPr>
        <p:txBody>
          <a:bodyPr vert="horz" wrap="square" lIns="146304" tIns="91440" rIns="146304" bIns="91440" rtlCol="0">
            <a:sp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3921" kern="1200" spc="0" baseline="0">
                <a:gradFill>
                  <a:gsLst>
                    <a:gs pos="1250">
                      <a:schemeClr val="tx2"/>
                    </a:gs>
                    <a:gs pos="99000">
                      <a:schemeClr val="tx2"/>
                    </a:gs>
                  </a:gsLst>
                  <a:lin ang="5400000" scaled="0"/>
                </a:gradFill>
                <a:latin typeface="+mj-lt"/>
                <a:ea typeface="+mn-ea"/>
                <a:cs typeface="+mn-cs"/>
              </a:defRPr>
            </a:lvl1pPr>
            <a:lvl2pPr marL="0" marR="0" indent="0" algn="l" defTabSz="914367" rtl="0" eaLnBrk="1" fontAlgn="auto" latinLnBrk="0" hangingPunct="1">
              <a:lnSpc>
                <a:spcPct val="90000"/>
              </a:lnSpc>
              <a:spcBef>
                <a:spcPct val="20000"/>
              </a:spcBef>
              <a:spcAft>
                <a:spcPts val="0"/>
              </a:spcAft>
              <a:buClrTx/>
              <a:buSzPct val="90000"/>
              <a:buFontTx/>
              <a:buNone/>
              <a:tabLst/>
              <a:defRPr sz="1961" kern="1200" spc="0" baseline="0">
                <a:gradFill>
                  <a:gsLst>
                    <a:gs pos="1250">
                      <a:schemeClr val="tx1"/>
                    </a:gs>
                    <a:gs pos="100000">
                      <a:schemeClr val="tx1"/>
                    </a:gs>
                  </a:gsLst>
                  <a:lin ang="5400000" scaled="0"/>
                </a:gradFill>
                <a:latin typeface="+mn-lt"/>
                <a:ea typeface="+mn-ea"/>
                <a:cs typeface="+mn-cs"/>
              </a:defRPr>
            </a:lvl2pPr>
            <a:lvl3pPr marL="224097"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chemeClr val="tx1"/>
                    </a:gs>
                    <a:gs pos="100000">
                      <a:schemeClr val="tx1"/>
                    </a:gs>
                  </a:gsLst>
                  <a:lin ang="5400000" scaled="0"/>
                </a:gradFill>
                <a:latin typeface="+mn-lt"/>
                <a:ea typeface="+mn-ea"/>
                <a:cs typeface="+mn-cs"/>
              </a:defRPr>
            </a:lvl3pPr>
            <a:lvl4pPr marL="448193"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4pPr>
            <a:lvl5pPr marL="67229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3921" b="0" i="0" u="none" strike="noStrike" kern="1200" cap="none" spc="0" normalizeH="0" baseline="0" noProof="0">
                <a:ln>
                  <a:noFill/>
                </a:ln>
                <a:gradFill>
                  <a:gsLst>
                    <a:gs pos="1250">
                      <a:srgbClr val="0078D7"/>
                    </a:gs>
                    <a:gs pos="99000">
                      <a:srgbClr val="0078D7"/>
                    </a:gs>
                  </a:gsLst>
                  <a:lin ang="5400000" scaled="0"/>
                </a:gradFill>
                <a:effectLst/>
                <a:uLnTx/>
                <a:uFillTx/>
                <a:latin typeface="Segoe UI Light"/>
                <a:ea typeface="+mn-ea"/>
                <a:cs typeface="+mn-cs"/>
              </a:rPr>
              <a:t>Example: SaaS event processing </a:t>
            </a:r>
          </a:p>
        </p:txBody>
      </p:sp>
    </p:spTree>
    <p:extLst>
      <p:ext uri="{BB962C8B-B14F-4D97-AF65-F5344CB8AC3E}">
        <p14:creationId xmlns:p14="http://schemas.microsoft.com/office/powerpoint/2010/main" val="3190291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3"/>
          <p:cNvSpPr>
            <a:spLocks noChangeAspect="1" noChangeArrowheads="1" noTextEdit="1"/>
          </p:cNvSpPr>
          <p:nvPr/>
        </p:nvSpPr>
        <p:spPr bwMode="auto">
          <a:xfrm>
            <a:off x="2101850" y="2281238"/>
            <a:ext cx="7988300" cy="2295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nvGrpSpPr>
          <p:cNvPr id="2" name="Group 1"/>
          <p:cNvGrpSpPr/>
          <p:nvPr/>
        </p:nvGrpSpPr>
        <p:grpSpPr>
          <a:xfrm>
            <a:off x="2098675" y="2273301"/>
            <a:ext cx="1895475" cy="2344737"/>
            <a:chOff x="2098675" y="2273301"/>
            <a:chExt cx="1895475" cy="2344737"/>
          </a:xfrm>
        </p:grpSpPr>
        <p:sp>
          <p:nvSpPr>
            <p:cNvPr id="5" name="Rectangle 5"/>
            <p:cNvSpPr>
              <a:spLocks noChangeArrowheads="1"/>
            </p:cNvSpPr>
            <p:nvPr/>
          </p:nvSpPr>
          <p:spPr bwMode="auto">
            <a:xfrm>
              <a:off x="2098675" y="4098926"/>
              <a:ext cx="15509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Loaded web page</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6" name="Rectangle 6"/>
            <p:cNvSpPr>
              <a:spLocks noChangeArrowheads="1"/>
            </p:cNvSpPr>
            <p:nvPr/>
          </p:nvSpPr>
          <p:spPr bwMode="auto">
            <a:xfrm>
              <a:off x="2222500" y="4313238"/>
              <a:ext cx="4349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calls</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7" name="Rectangle 7"/>
            <p:cNvSpPr>
              <a:spLocks noChangeArrowheads="1"/>
            </p:cNvSpPr>
            <p:nvPr/>
          </p:nvSpPr>
          <p:spPr bwMode="auto">
            <a:xfrm>
              <a:off x="2586038" y="4313238"/>
              <a:ext cx="2730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W</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8" name="Rectangle 8"/>
            <p:cNvSpPr>
              <a:spLocks noChangeArrowheads="1"/>
            </p:cNvSpPr>
            <p:nvPr/>
          </p:nvSpPr>
          <p:spPr bwMode="auto">
            <a:xfrm>
              <a:off x="2740025" y="4313238"/>
              <a:ext cx="73501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ebHook</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9" name="Freeform 9"/>
            <p:cNvSpPr>
              <a:spLocks/>
            </p:cNvSpPr>
            <p:nvPr/>
          </p:nvSpPr>
          <p:spPr bwMode="auto">
            <a:xfrm>
              <a:off x="2632075" y="2273301"/>
              <a:ext cx="322263" cy="422275"/>
            </a:xfrm>
            <a:custGeom>
              <a:avLst/>
              <a:gdLst>
                <a:gd name="T0" fmla="*/ 46 w 86"/>
                <a:gd name="T1" fmla="*/ 56 h 112"/>
                <a:gd name="T2" fmla="*/ 29 w 86"/>
                <a:gd name="T3" fmla="*/ 84 h 112"/>
                <a:gd name="T4" fmla="*/ 28 w 86"/>
                <a:gd name="T5" fmla="*/ 91 h 112"/>
                <a:gd name="T6" fmla="*/ 18 w 86"/>
                <a:gd name="T7" fmla="*/ 110 h 112"/>
                <a:gd name="T8" fmla="*/ 1 w 86"/>
                <a:gd name="T9" fmla="*/ 98 h 112"/>
                <a:gd name="T10" fmla="*/ 14 w 86"/>
                <a:gd name="T11" fmla="*/ 82 h 112"/>
                <a:gd name="T12" fmla="*/ 17 w 86"/>
                <a:gd name="T13" fmla="*/ 82 h 112"/>
                <a:gd name="T14" fmla="*/ 29 w 86"/>
                <a:gd name="T15" fmla="*/ 61 h 112"/>
                <a:gd name="T16" fmla="*/ 18 w 86"/>
                <a:gd name="T17" fmla="*/ 33 h 112"/>
                <a:gd name="T18" fmla="*/ 27 w 86"/>
                <a:gd name="T19" fmla="*/ 13 h 112"/>
                <a:gd name="T20" fmla="*/ 68 w 86"/>
                <a:gd name="T21" fmla="*/ 8 h 112"/>
                <a:gd name="T22" fmla="*/ 81 w 86"/>
                <a:gd name="T23" fmla="*/ 45 h 112"/>
                <a:gd name="T24" fmla="*/ 70 w 86"/>
                <a:gd name="T25" fmla="*/ 42 h 112"/>
                <a:gd name="T26" fmla="*/ 65 w 86"/>
                <a:gd name="T27" fmla="*/ 22 h 112"/>
                <a:gd name="T28" fmla="*/ 53 w 86"/>
                <a:gd name="T29" fmla="*/ 16 h 112"/>
                <a:gd name="T30" fmla="*/ 31 w 86"/>
                <a:gd name="T31" fmla="*/ 30 h 112"/>
                <a:gd name="T32" fmla="*/ 46 w 86"/>
                <a:gd name="T33" fmla="*/ 5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6" h="112">
                  <a:moveTo>
                    <a:pt x="46" y="56"/>
                  </a:moveTo>
                  <a:cubicBezTo>
                    <a:pt x="40" y="66"/>
                    <a:pt x="35" y="75"/>
                    <a:pt x="29" y="84"/>
                  </a:cubicBezTo>
                  <a:cubicBezTo>
                    <a:pt x="28" y="86"/>
                    <a:pt x="27" y="88"/>
                    <a:pt x="28" y="91"/>
                  </a:cubicBezTo>
                  <a:cubicBezTo>
                    <a:pt x="31" y="99"/>
                    <a:pt x="27" y="108"/>
                    <a:pt x="18" y="110"/>
                  </a:cubicBezTo>
                  <a:cubicBezTo>
                    <a:pt x="11" y="112"/>
                    <a:pt x="3" y="107"/>
                    <a:pt x="1" y="98"/>
                  </a:cubicBezTo>
                  <a:cubicBezTo>
                    <a:pt x="0" y="91"/>
                    <a:pt x="6" y="83"/>
                    <a:pt x="14" y="82"/>
                  </a:cubicBezTo>
                  <a:cubicBezTo>
                    <a:pt x="15" y="82"/>
                    <a:pt x="15" y="82"/>
                    <a:pt x="17" y="82"/>
                  </a:cubicBezTo>
                  <a:cubicBezTo>
                    <a:pt x="21" y="75"/>
                    <a:pt x="25" y="69"/>
                    <a:pt x="29" y="61"/>
                  </a:cubicBezTo>
                  <a:cubicBezTo>
                    <a:pt x="21" y="53"/>
                    <a:pt x="16" y="44"/>
                    <a:pt x="18" y="33"/>
                  </a:cubicBezTo>
                  <a:cubicBezTo>
                    <a:pt x="18" y="25"/>
                    <a:pt x="21" y="18"/>
                    <a:pt x="27" y="13"/>
                  </a:cubicBezTo>
                  <a:cubicBezTo>
                    <a:pt x="38" y="2"/>
                    <a:pt x="55" y="0"/>
                    <a:pt x="68" y="8"/>
                  </a:cubicBezTo>
                  <a:cubicBezTo>
                    <a:pt x="80" y="16"/>
                    <a:pt x="86" y="32"/>
                    <a:pt x="81" y="45"/>
                  </a:cubicBezTo>
                  <a:cubicBezTo>
                    <a:pt x="77" y="44"/>
                    <a:pt x="74" y="43"/>
                    <a:pt x="70" y="42"/>
                  </a:cubicBezTo>
                  <a:cubicBezTo>
                    <a:pt x="71" y="35"/>
                    <a:pt x="70" y="28"/>
                    <a:pt x="65" y="22"/>
                  </a:cubicBezTo>
                  <a:cubicBezTo>
                    <a:pt x="62" y="19"/>
                    <a:pt x="58" y="17"/>
                    <a:pt x="53" y="16"/>
                  </a:cubicBezTo>
                  <a:cubicBezTo>
                    <a:pt x="43" y="14"/>
                    <a:pt x="34" y="21"/>
                    <a:pt x="31" y="30"/>
                  </a:cubicBezTo>
                  <a:cubicBezTo>
                    <a:pt x="28" y="41"/>
                    <a:pt x="32" y="50"/>
                    <a:pt x="46" y="56"/>
                  </a:cubicBezTo>
                  <a:close/>
                </a:path>
              </a:pathLst>
            </a:custGeom>
            <a:solidFill>
              <a:srgbClr val="C73A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 name="Freeform 10"/>
            <p:cNvSpPr>
              <a:spLocks/>
            </p:cNvSpPr>
            <p:nvPr/>
          </p:nvSpPr>
          <p:spPr bwMode="auto">
            <a:xfrm>
              <a:off x="2767013" y="2355851"/>
              <a:ext cx="319088" cy="419100"/>
            </a:xfrm>
            <a:custGeom>
              <a:avLst/>
              <a:gdLst>
                <a:gd name="T0" fmla="*/ 26 w 85"/>
                <a:gd name="T1" fmla="*/ 23 h 111"/>
                <a:gd name="T2" fmla="*/ 38 w 85"/>
                <a:gd name="T3" fmla="*/ 44 h 111"/>
                <a:gd name="T4" fmla="*/ 79 w 85"/>
                <a:gd name="T5" fmla="*/ 61 h 111"/>
                <a:gd name="T6" fmla="*/ 68 w 85"/>
                <a:gd name="T7" fmla="*/ 102 h 111"/>
                <a:gd name="T8" fmla="*/ 26 w 85"/>
                <a:gd name="T9" fmla="*/ 98 h 111"/>
                <a:gd name="T10" fmla="*/ 35 w 85"/>
                <a:gd name="T11" fmla="*/ 90 h 111"/>
                <a:gd name="T12" fmla="*/ 65 w 85"/>
                <a:gd name="T13" fmla="*/ 88 h 111"/>
                <a:gd name="T14" fmla="*/ 64 w 85"/>
                <a:gd name="T15" fmla="*/ 62 h 111"/>
                <a:gd name="T16" fmla="*/ 34 w 85"/>
                <a:gd name="T17" fmla="*/ 61 h 111"/>
                <a:gd name="T18" fmla="*/ 19 w 85"/>
                <a:gd name="T19" fmla="*/ 33 h 111"/>
                <a:gd name="T20" fmla="*/ 11 w 85"/>
                <a:gd name="T21" fmla="*/ 28 h 111"/>
                <a:gd name="T22" fmla="*/ 0 w 85"/>
                <a:gd name="T23" fmla="*/ 15 h 111"/>
                <a:gd name="T24" fmla="*/ 9 w 85"/>
                <a:gd name="T25" fmla="*/ 2 h 111"/>
                <a:gd name="T26" fmla="*/ 25 w 85"/>
                <a:gd name="T27" fmla="*/ 6 h 111"/>
                <a:gd name="T28" fmla="*/ 27 w 85"/>
                <a:gd name="T29" fmla="*/ 19 h 111"/>
                <a:gd name="T30" fmla="*/ 26 w 85"/>
                <a:gd name="T31" fmla="*/ 23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5" h="111">
                  <a:moveTo>
                    <a:pt x="26" y="23"/>
                  </a:moveTo>
                  <a:cubicBezTo>
                    <a:pt x="30" y="30"/>
                    <a:pt x="34" y="37"/>
                    <a:pt x="38" y="44"/>
                  </a:cubicBezTo>
                  <a:cubicBezTo>
                    <a:pt x="58" y="38"/>
                    <a:pt x="73" y="49"/>
                    <a:pt x="79" y="61"/>
                  </a:cubicBezTo>
                  <a:cubicBezTo>
                    <a:pt x="85" y="76"/>
                    <a:pt x="81" y="93"/>
                    <a:pt x="68" y="102"/>
                  </a:cubicBezTo>
                  <a:cubicBezTo>
                    <a:pt x="55" y="111"/>
                    <a:pt x="38" y="109"/>
                    <a:pt x="26" y="98"/>
                  </a:cubicBezTo>
                  <a:cubicBezTo>
                    <a:pt x="29" y="95"/>
                    <a:pt x="32" y="93"/>
                    <a:pt x="35" y="90"/>
                  </a:cubicBezTo>
                  <a:cubicBezTo>
                    <a:pt x="47" y="97"/>
                    <a:pt x="57" y="97"/>
                    <a:pt x="65" y="88"/>
                  </a:cubicBezTo>
                  <a:cubicBezTo>
                    <a:pt x="71" y="80"/>
                    <a:pt x="71" y="69"/>
                    <a:pt x="64" y="62"/>
                  </a:cubicBezTo>
                  <a:cubicBezTo>
                    <a:pt x="57" y="53"/>
                    <a:pt x="46" y="53"/>
                    <a:pt x="34" y="61"/>
                  </a:cubicBezTo>
                  <a:cubicBezTo>
                    <a:pt x="29" y="52"/>
                    <a:pt x="24" y="43"/>
                    <a:pt x="19" y="33"/>
                  </a:cubicBezTo>
                  <a:cubicBezTo>
                    <a:pt x="17" y="30"/>
                    <a:pt x="15" y="29"/>
                    <a:pt x="11" y="28"/>
                  </a:cubicBezTo>
                  <a:cubicBezTo>
                    <a:pt x="5" y="27"/>
                    <a:pt x="1" y="21"/>
                    <a:pt x="0" y="15"/>
                  </a:cubicBezTo>
                  <a:cubicBezTo>
                    <a:pt x="0" y="9"/>
                    <a:pt x="4" y="4"/>
                    <a:pt x="9" y="2"/>
                  </a:cubicBezTo>
                  <a:cubicBezTo>
                    <a:pt x="15" y="0"/>
                    <a:pt x="21" y="1"/>
                    <a:pt x="25" y="6"/>
                  </a:cubicBezTo>
                  <a:cubicBezTo>
                    <a:pt x="28" y="10"/>
                    <a:pt x="29" y="14"/>
                    <a:pt x="27" y="19"/>
                  </a:cubicBezTo>
                  <a:cubicBezTo>
                    <a:pt x="27" y="20"/>
                    <a:pt x="26" y="21"/>
                    <a:pt x="26" y="23"/>
                  </a:cubicBezTo>
                  <a:close/>
                </a:path>
              </a:pathLst>
            </a:custGeom>
            <a:solidFill>
              <a:srgbClr val="4B4B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1" name="Freeform 11"/>
            <p:cNvSpPr>
              <a:spLocks/>
            </p:cNvSpPr>
            <p:nvPr/>
          </p:nvSpPr>
          <p:spPr bwMode="auto">
            <a:xfrm>
              <a:off x="2560638" y="2517776"/>
              <a:ext cx="446088" cy="246063"/>
            </a:xfrm>
            <a:custGeom>
              <a:avLst/>
              <a:gdLst>
                <a:gd name="T0" fmla="*/ 90 w 119"/>
                <a:gd name="T1" fmla="*/ 37 h 65"/>
                <a:gd name="T2" fmla="*/ 66 w 119"/>
                <a:gd name="T3" fmla="*/ 37 h 65"/>
                <a:gd name="T4" fmla="*/ 50 w 119"/>
                <a:gd name="T5" fmla="*/ 60 h 65"/>
                <a:gd name="T6" fmla="*/ 28 w 119"/>
                <a:gd name="T7" fmla="*/ 64 h 65"/>
                <a:gd name="T8" fmla="*/ 1 w 119"/>
                <a:gd name="T9" fmla="*/ 34 h 65"/>
                <a:gd name="T10" fmla="*/ 26 w 119"/>
                <a:gd name="T11" fmla="*/ 0 h 65"/>
                <a:gd name="T12" fmla="*/ 29 w 119"/>
                <a:gd name="T13" fmla="*/ 11 h 65"/>
                <a:gd name="T14" fmla="*/ 15 w 119"/>
                <a:gd name="T15" fmla="*/ 38 h 65"/>
                <a:gd name="T16" fmla="*/ 38 w 119"/>
                <a:gd name="T17" fmla="*/ 51 h 65"/>
                <a:gd name="T18" fmla="*/ 54 w 119"/>
                <a:gd name="T19" fmla="*/ 26 h 65"/>
                <a:gd name="T20" fmla="*/ 84 w 119"/>
                <a:gd name="T21" fmla="*/ 26 h 65"/>
                <a:gd name="T22" fmla="*/ 94 w 119"/>
                <a:gd name="T23" fmla="*/ 22 h 65"/>
                <a:gd name="T24" fmla="*/ 113 w 119"/>
                <a:gd name="T25" fmla="*/ 22 h 65"/>
                <a:gd name="T26" fmla="*/ 113 w 119"/>
                <a:gd name="T27" fmla="*/ 42 h 65"/>
                <a:gd name="T28" fmla="*/ 93 w 119"/>
                <a:gd name="T29" fmla="*/ 41 h 65"/>
                <a:gd name="T30" fmla="*/ 90 w 119"/>
                <a:gd name="T31" fmla="*/ 37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9" h="65">
                  <a:moveTo>
                    <a:pt x="90" y="37"/>
                  </a:moveTo>
                  <a:cubicBezTo>
                    <a:pt x="66" y="37"/>
                    <a:pt x="66" y="37"/>
                    <a:pt x="66" y="37"/>
                  </a:cubicBezTo>
                  <a:cubicBezTo>
                    <a:pt x="64" y="47"/>
                    <a:pt x="59" y="55"/>
                    <a:pt x="50" y="60"/>
                  </a:cubicBezTo>
                  <a:cubicBezTo>
                    <a:pt x="43" y="64"/>
                    <a:pt x="36" y="65"/>
                    <a:pt x="28" y="64"/>
                  </a:cubicBezTo>
                  <a:cubicBezTo>
                    <a:pt x="14" y="61"/>
                    <a:pt x="2" y="48"/>
                    <a:pt x="1" y="34"/>
                  </a:cubicBezTo>
                  <a:cubicBezTo>
                    <a:pt x="0" y="18"/>
                    <a:pt x="11" y="3"/>
                    <a:pt x="26" y="0"/>
                  </a:cubicBezTo>
                  <a:cubicBezTo>
                    <a:pt x="27" y="3"/>
                    <a:pt x="28" y="7"/>
                    <a:pt x="29" y="11"/>
                  </a:cubicBezTo>
                  <a:cubicBezTo>
                    <a:pt x="15" y="18"/>
                    <a:pt x="11" y="27"/>
                    <a:pt x="15" y="38"/>
                  </a:cubicBezTo>
                  <a:cubicBezTo>
                    <a:pt x="18" y="48"/>
                    <a:pt x="28" y="53"/>
                    <a:pt x="38" y="51"/>
                  </a:cubicBezTo>
                  <a:cubicBezTo>
                    <a:pt x="49" y="49"/>
                    <a:pt x="54" y="40"/>
                    <a:pt x="54" y="26"/>
                  </a:cubicBezTo>
                  <a:cubicBezTo>
                    <a:pt x="64" y="26"/>
                    <a:pt x="74" y="26"/>
                    <a:pt x="84" y="26"/>
                  </a:cubicBezTo>
                  <a:cubicBezTo>
                    <a:pt x="88" y="26"/>
                    <a:pt x="91" y="25"/>
                    <a:pt x="94" y="22"/>
                  </a:cubicBezTo>
                  <a:cubicBezTo>
                    <a:pt x="99" y="16"/>
                    <a:pt x="108" y="17"/>
                    <a:pt x="113" y="22"/>
                  </a:cubicBezTo>
                  <a:cubicBezTo>
                    <a:pt x="119" y="28"/>
                    <a:pt x="118" y="37"/>
                    <a:pt x="113" y="42"/>
                  </a:cubicBezTo>
                  <a:cubicBezTo>
                    <a:pt x="107" y="47"/>
                    <a:pt x="98" y="47"/>
                    <a:pt x="93" y="41"/>
                  </a:cubicBezTo>
                  <a:cubicBezTo>
                    <a:pt x="92" y="40"/>
                    <a:pt x="91" y="39"/>
                    <a:pt x="90" y="37"/>
                  </a:cubicBezTo>
                  <a:close/>
                </a:path>
              </a:pathLst>
            </a:custGeom>
            <a:solidFill>
              <a:srgbClr val="4A4A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0" name="Freeform 20"/>
            <p:cNvSpPr>
              <a:spLocks noEditPoints="1"/>
            </p:cNvSpPr>
            <p:nvPr/>
          </p:nvSpPr>
          <p:spPr bwMode="auto">
            <a:xfrm>
              <a:off x="3589338" y="3194051"/>
              <a:ext cx="296863" cy="30163"/>
            </a:xfrm>
            <a:custGeom>
              <a:avLst/>
              <a:gdLst>
                <a:gd name="T0" fmla="*/ 168 w 187"/>
                <a:gd name="T1" fmla="*/ 19 h 19"/>
                <a:gd name="T2" fmla="*/ 187 w 187"/>
                <a:gd name="T3" fmla="*/ 19 h 19"/>
                <a:gd name="T4" fmla="*/ 187 w 187"/>
                <a:gd name="T5" fmla="*/ 0 h 19"/>
                <a:gd name="T6" fmla="*/ 168 w 187"/>
                <a:gd name="T7" fmla="*/ 0 h 19"/>
                <a:gd name="T8" fmla="*/ 168 w 187"/>
                <a:gd name="T9" fmla="*/ 19 h 19"/>
                <a:gd name="T10" fmla="*/ 168 w 187"/>
                <a:gd name="T11" fmla="*/ 19 h 19"/>
                <a:gd name="T12" fmla="*/ 168 w 187"/>
                <a:gd name="T13" fmla="*/ 19 h 19"/>
                <a:gd name="T14" fmla="*/ 168 w 187"/>
                <a:gd name="T15" fmla="*/ 0 h 19"/>
                <a:gd name="T16" fmla="*/ 168 w 187"/>
                <a:gd name="T17" fmla="*/ 0 h 19"/>
                <a:gd name="T18" fmla="*/ 168 w 187"/>
                <a:gd name="T19" fmla="*/ 19 h 19"/>
                <a:gd name="T20" fmla="*/ 111 w 187"/>
                <a:gd name="T21" fmla="*/ 19 h 19"/>
                <a:gd name="T22" fmla="*/ 149 w 187"/>
                <a:gd name="T23" fmla="*/ 19 h 19"/>
                <a:gd name="T24" fmla="*/ 149 w 187"/>
                <a:gd name="T25" fmla="*/ 0 h 19"/>
                <a:gd name="T26" fmla="*/ 111 w 187"/>
                <a:gd name="T27" fmla="*/ 0 h 19"/>
                <a:gd name="T28" fmla="*/ 111 w 187"/>
                <a:gd name="T29" fmla="*/ 19 h 19"/>
                <a:gd name="T30" fmla="*/ 111 w 187"/>
                <a:gd name="T31" fmla="*/ 19 h 19"/>
                <a:gd name="T32" fmla="*/ 111 w 187"/>
                <a:gd name="T33" fmla="*/ 19 h 19"/>
                <a:gd name="T34" fmla="*/ 111 w 187"/>
                <a:gd name="T35" fmla="*/ 0 h 19"/>
                <a:gd name="T36" fmla="*/ 111 w 187"/>
                <a:gd name="T37" fmla="*/ 0 h 19"/>
                <a:gd name="T38" fmla="*/ 111 w 187"/>
                <a:gd name="T39" fmla="*/ 19 h 19"/>
                <a:gd name="T40" fmla="*/ 57 w 187"/>
                <a:gd name="T41" fmla="*/ 19 h 19"/>
                <a:gd name="T42" fmla="*/ 92 w 187"/>
                <a:gd name="T43" fmla="*/ 19 h 19"/>
                <a:gd name="T44" fmla="*/ 92 w 187"/>
                <a:gd name="T45" fmla="*/ 0 h 19"/>
                <a:gd name="T46" fmla="*/ 57 w 187"/>
                <a:gd name="T47" fmla="*/ 0 h 19"/>
                <a:gd name="T48" fmla="*/ 57 w 187"/>
                <a:gd name="T49" fmla="*/ 19 h 19"/>
                <a:gd name="T50" fmla="*/ 57 w 187"/>
                <a:gd name="T51" fmla="*/ 19 h 19"/>
                <a:gd name="T52" fmla="*/ 57 w 187"/>
                <a:gd name="T53" fmla="*/ 19 h 19"/>
                <a:gd name="T54" fmla="*/ 57 w 187"/>
                <a:gd name="T55" fmla="*/ 0 h 19"/>
                <a:gd name="T56" fmla="*/ 57 w 187"/>
                <a:gd name="T57" fmla="*/ 0 h 19"/>
                <a:gd name="T58" fmla="*/ 57 w 187"/>
                <a:gd name="T59" fmla="*/ 19 h 19"/>
                <a:gd name="T60" fmla="*/ 0 w 187"/>
                <a:gd name="T61" fmla="*/ 19 h 19"/>
                <a:gd name="T62" fmla="*/ 38 w 187"/>
                <a:gd name="T63" fmla="*/ 19 h 19"/>
                <a:gd name="T64" fmla="*/ 38 w 187"/>
                <a:gd name="T65" fmla="*/ 0 h 19"/>
                <a:gd name="T66" fmla="*/ 0 w 187"/>
                <a:gd name="T67" fmla="*/ 0 h 19"/>
                <a:gd name="T68" fmla="*/ 0 w 187"/>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9">
                  <a:moveTo>
                    <a:pt x="168" y="19"/>
                  </a:moveTo>
                  <a:lnTo>
                    <a:pt x="187" y="19"/>
                  </a:lnTo>
                  <a:lnTo>
                    <a:pt x="187" y="0"/>
                  </a:lnTo>
                  <a:lnTo>
                    <a:pt x="168" y="0"/>
                  </a:lnTo>
                  <a:lnTo>
                    <a:pt x="168" y="19"/>
                  </a:lnTo>
                  <a:close/>
                  <a:moveTo>
                    <a:pt x="168" y="19"/>
                  </a:moveTo>
                  <a:lnTo>
                    <a:pt x="168" y="19"/>
                  </a:lnTo>
                  <a:lnTo>
                    <a:pt x="168" y="0"/>
                  </a:lnTo>
                  <a:lnTo>
                    <a:pt x="168" y="0"/>
                  </a:lnTo>
                  <a:lnTo>
                    <a:pt x="168" y="19"/>
                  </a:lnTo>
                  <a:close/>
                  <a:moveTo>
                    <a:pt x="111" y="19"/>
                  </a:moveTo>
                  <a:lnTo>
                    <a:pt x="149" y="19"/>
                  </a:lnTo>
                  <a:lnTo>
                    <a:pt x="149" y="0"/>
                  </a:lnTo>
                  <a:lnTo>
                    <a:pt x="111" y="0"/>
                  </a:lnTo>
                  <a:lnTo>
                    <a:pt x="111" y="19"/>
                  </a:lnTo>
                  <a:close/>
                  <a:moveTo>
                    <a:pt x="111" y="19"/>
                  </a:moveTo>
                  <a:lnTo>
                    <a:pt x="111" y="19"/>
                  </a:lnTo>
                  <a:lnTo>
                    <a:pt x="111" y="0"/>
                  </a:lnTo>
                  <a:lnTo>
                    <a:pt x="111" y="0"/>
                  </a:lnTo>
                  <a:lnTo>
                    <a:pt x="111" y="19"/>
                  </a:lnTo>
                  <a:close/>
                  <a:moveTo>
                    <a:pt x="57" y="19"/>
                  </a:moveTo>
                  <a:lnTo>
                    <a:pt x="92" y="19"/>
                  </a:lnTo>
                  <a:lnTo>
                    <a:pt x="92" y="0"/>
                  </a:lnTo>
                  <a:lnTo>
                    <a:pt x="57" y="0"/>
                  </a:lnTo>
                  <a:lnTo>
                    <a:pt x="57" y="19"/>
                  </a:lnTo>
                  <a:close/>
                  <a:moveTo>
                    <a:pt x="57" y="19"/>
                  </a:moveTo>
                  <a:lnTo>
                    <a:pt x="57" y="19"/>
                  </a:lnTo>
                  <a:lnTo>
                    <a:pt x="57" y="0"/>
                  </a:lnTo>
                  <a:lnTo>
                    <a:pt x="57" y="0"/>
                  </a:lnTo>
                  <a:lnTo>
                    <a:pt x="57" y="19"/>
                  </a:lnTo>
                  <a:close/>
                  <a:moveTo>
                    <a:pt x="0" y="19"/>
                  </a:moveTo>
                  <a:lnTo>
                    <a:pt x="38" y="19"/>
                  </a:lnTo>
                  <a:lnTo>
                    <a:pt x="38"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1" name="Freeform 21"/>
            <p:cNvSpPr>
              <a:spLocks/>
            </p:cNvSpPr>
            <p:nvPr/>
          </p:nvSpPr>
          <p:spPr bwMode="auto">
            <a:xfrm>
              <a:off x="3863975" y="3133726"/>
              <a:ext cx="130175" cy="150813"/>
            </a:xfrm>
            <a:custGeom>
              <a:avLst/>
              <a:gdLst>
                <a:gd name="T0" fmla="*/ 0 w 82"/>
                <a:gd name="T1" fmla="*/ 95 h 95"/>
                <a:gd name="T2" fmla="*/ 82 w 82"/>
                <a:gd name="T3" fmla="*/ 47 h 95"/>
                <a:gd name="T4" fmla="*/ 0 w 82"/>
                <a:gd name="T5" fmla="*/ 0 h 95"/>
                <a:gd name="T6" fmla="*/ 0 w 82"/>
                <a:gd name="T7" fmla="*/ 95 h 95"/>
              </a:gdLst>
              <a:ahLst/>
              <a:cxnLst>
                <a:cxn ang="0">
                  <a:pos x="T0" y="T1"/>
                </a:cxn>
                <a:cxn ang="0">
                  <a:pos x="T2" y="T3"/>
                </a:cxn>
                <a:cxn ang="0">
                  <a:pos x="T4" y="T5"/>
                </a:cxn>
                <a:cxn ang="0">
                  <a:pos x="T6" y="T7"/>
                </a:cxn>
              </a:cxnLst>
              <a:rect l="0" t="0" r="r" b="b"/>
              <a:pathLst>
                <a:path w="82" h="95">
                  <a:moveTo>
                    <a:pt x="0" y="95"/>
                  </a:moveTo>
                  <a:lnTo>
                    <a:pt x="82" y="47"/>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5" name="Freeform 35"/>
            <p:cNvSpPr>
              <a:spLocks/>
            </p:cNvSpPr>
            <p:nvPr/>
          </p:nvSpPr>
          <p:spPr bwMode="auto">
            <a:xfrm>
              <a:off x="2259013" y="3133726"/>
              <a:ext cx="1127125" cy="752475"/>
            </a:xfrm>
            <a:custGeom>
              <a:avLst/>
              <a:gdLst>
                <a:gd name="T0" fmla="*/ 0 w 300"/>
                <a:gd name="T1" fmla="*/ 188 h 200"/>
                <a:gd name="T2" fmla="*/ 12 w 300"/>
                <a:gd name="T3" fmla="*/ 200 h 200"/>
                <a:gd name="T4" fmla="*/ 288 w 300"/>
                <a:gd name="T5" fmla="*/ 200 h 200"/>
                <a:gd name="T6" fmla="*/ 300 w 300"/>
                <a:gd name="T7" fmla="*/ 188 h 200"/>
                <a:gd name="T8" fmla="*/ 300 w 300"/>
                <a:gd name="T9" fmla="*/ 0 h 200"/>
                <a:gd name="T10" fmla="*/ 0 w 300"/>
                <a:gd name="T11" fmla="*/ 0 h 200"/>
                <a:gd name="T12" fmla="*/ 0 w 300"/>
                <a:gd name="T13" fmla="*/ 188 h 200"/>
              </a:gdLst>
              <a:ahLst/>
              <a:cxnLst>
                <a:cxn ang="0">
                  <a:pos x="T0" y="T1"/>
                </a:cxn>
                <a:cxn ang="0">
                  <a:pos x="T2" y="T3"/>
                </a:cxn>
                <a:cxn ang="0">
                  <a:pos x="T4" y="T5"/>
                </a:cxn>
                <a:cxn ang="0">
                  <a:pos x="T6" y="T7"/>
                </a:cxn>
                <a:cxn ang="0">
                  <a:pos x="T8" y="T9"/>
                </a:cxn>
                <a:cxn ang="0">
                  <a:pos x="T10" y="T11"/>
                </a:cxn>
                <a:cxn ang="0">
                  <a:pos x="T12" y="T13"/>
                </a:cxn>
              </a:cxnLst>
              <a:rect l="0" t="0" r="r" b="b"/>
              <a:pathLst>
                <a:path w="300" h="200">
                  <a:moveTo>
                    <a:pt x="0" y="188"/>
                  </a:moveTo>
                  <a:cubicBezTo>
                    <a:pt x="0" y="195"/>
                    <a:pt x="5" y="200"/>
                    <a:pt x="12" y="200"/>
                  </a:cubicBezTo>
                  <a:cubicBezTo>
                    <a:pt x="288" y="200"/>
                    <a:pt x="288" y="200"/>
                    <a:pt x="288" y="200"/>
                  </a:cubicBezTo>
                  <a:cubicBezTo>
                    <a:pt x="295" y="200"/>
                    <a:pt x="300" y="195"/>
                    <a:pt x="300" y="188"/>
                  </a:cubicBezTo>
                  <a:cubicBezTo>
                    <a:pt x="300" y="0"/>
                    <a:pt x="300" y="0"/>
                    <a:pt x="300" y="0"/>
                  </a:cubicBezTo>
                  <a:cubicBezTo>
                    <a:pt x="0" y="0"/>
                    <a:pt x="0" y="0"/>
                    <a:pt x="0" y="0"/>
                  </a:cubicBezTo>
                  <a:cubicBezTo>
                    <a:pt x="0" y="188"/>
                    <a:pt x="0" y="188"/>
                    <a:pt x="0" y="188"/>
                  </a:cubicBezTo>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6" name="Freeform 36"/>
            <p:cNvSpPr>
              <a:spLocks/>
            </p:cNvSpPr>
            <p:nvPr/>
          </p:nvSpPr>
          <p:spPr bwMode="auto">
            <a:xfrm>
              <a:off x="2259013" y="2922588"/>
              <a:ext cx="1127125" cy="285750"/>
            </a:xfrm>
            <a:custGeom>
              <a:avLst/>
              <a:gdLst>
                <a:gd name="T0" fmla="*/ 288 w 300"/>
                <a:gd name="T1" fmla="*/ 0 h 76"/>
                <a:gd name="T2" fmla="*/ 12 w 300"/>
                <a:gd name="T3" fmla="*/ 0 h 76"/>
                <a:gd name="T4" fmla="*/ 0 w 300"/>
                <a:gd name="T5" fmla="*/ 12 h 76"/>
                <a:gd name="T6" fmla="*/ 0 w 300"/>
                <a:gd name="T7" fmla="*/ 76 h 76"/>
                <a:gd name="T8" fmla="*/ 300 w 300"/>
                <a:gd name="T9" fmla="*/ 76 h 76"/>
                <a:gd name="T10" fmla="*/ 300 w 300"/>
                <a:gd name="T11" fmla="*/ 12 h 76"/>
                <a:gd name="T12" fmla="*/ 288 w 300"/>
                <a:gd name="T13" fmla="*/ 0 h 76"/>
              </a:gdLst>
              <a:ahLst/>
              <a:cxnLst>
                <a:cxn ang="0">
                  <a:pos x="T0" y="T1"/>
                </a:cxn>
                <a:cxn ang="0">
                  <a:pos x="T2" y="T3"/>
                </a:cxn>
                <a:cxn ang="0">
                  <a:pos x="T4" y="T5"/>
                </a:cxn>
                <a:cxn ang="0">
                  <a:pos x="T6" y="T7"/>
                </a:cxn>
                <a:cxn ang="0">
                  <a:pos x="T8" y="T9"/>
                </a:cxn>
                <a:cxn ang="0">
                  <a:pos x="T10" y="T11"/>
                </a:cxn>
                <a:cxn ang="0">
                  <a:pos x="T12" y="T13"/>
                </a:cxn>
              </a:cxnLst>
              <a:rect l="0" t="0" r="r" b="b"/>
              <a:pathLst>
                <a:path w="300" h="76">
                  <a:moveTo>
                    <a:pt x="288" y="0"/>
                  </a:moveTo>
                  <a:cubicBezTo>
                    <a:pt x="12" y="0"/>
                    <a:pt x="12" y="0"/>
                    <a:pt x="12" y="0"/>
                  </a:cubicBezTo>
                  <a:cubicBezTo>
                    <a:pt x="5" y="0"/>
                    <a:pt x="0" y="6"/>
                    <a:pt x="0" y="12"/>
                  </a:cubicBezTo>
                  <a:cubicBezTo>
                    <a:pt x="0" y="76"/>
                    <a:pt x="0" y="76"/>
                    <a:pt x="0" y="76"/>
                  </a:cubicBezTo>
                  <a:cubicBezTo>
                    <a:pt x="300" y="76"/>
                    <a:pt x="300" y="76"/>
                    <a:pt x="300" y="76"/>
                  </a:cubicBezTo>
                  <a:cubicBezTo>
                    <a:pt x="300" y="12"/>
                    <a:pt x="300" y="12"/>
                    <a:pt x="300" y="12"/>
                  </a:cubicBezTo>
                  <a:cubicBezTo>
                    <a:pt x="300" y="6"/>
                    <a:pt x="295" y="0"/>
                    <a:pt x="288" y="0"/>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7" name="Freeform 37"/>
            <p:cNvSpPr>
              <a:spLocks/>
            </p:cNvSpPr>
            <p:nvPr/>
          </p:nvSpPr>
          <p:spPr bwMode="auto">
            <a:xfrm>
              <a:off x="2259013" y="3208338"/>
              <a:ext cx="722313" cy="677863"/>
            </a:xfrm>
            <a:custGeom>
              <a:avLst/>
              <a:gdLst>
                <a:gd name="T0" fmla="*/ 192 w 192"/>
                <a:gd name="T1" fmla="*/ 0 h 180"/>
                <a:gd name="T2" fmla="*/ 0 w 192"/>
                <a:gd name="T3" fmla="*/ 0 h 180"/>
                <a:gd name="T4" fmla="*/ 0 w 192"/>
                <a:gd name="T5" fmla="*/ 168 h 180"/>
                <a:gd name="T6" fmla="*/ 12 w 192"/>
                <a:gd name="T7" fmla="*/ 180 h 180"/>
                <a:gd name="T8" fmla="*/ 25 w 192"/>
                <a:gd name="T9" fmla="*/ 180 h 180"/>
                <a:gd name="T10" fmla="*/ 192 w 192"/>
                <a:gd name="T11" fmla="*/ 0 h 180"/>
              </a:gdLst>
              <a:ahLst/>
              <a:cxnLst>
                <a:cxn ang="0">
                  <a:pos x="T0" y="T1"/>
                </a:cxn>
                <a:cxn ang="0">
                  <a:pos x="T2" y="T3"/>
                </a:cxn>
                <a:cxn ang="0">
                  <a:pos x="T4" y="T5"/>
                </a:cxn>
                <a:cxn ang="0">
                  <a:pos x="T6" y="T7"/>
                </a:cxn>
                <a:cxn ang="0">
                  <a:pos x="T8" y="T9"/>
                </a:cxn>
                <a:cxn ang="0">
                  <a:pos x="T10" y="T11"/>
                </a:cxn>
              </a:cxnLst>
              <a:rect l="0" t="0" r="r" b="b"/>
              <a:pathLst>
                <a:path w="192" h="180">
                  <a:moveTo>
                    <a:pt x="192" y="0"/>
                  </a:moveTo>
                  <a:cubicBezTo>
                    <a:pt x="0" y="0"/>
                    <a:pt x="0" y="0"/>
                    <a:pt x="0" y="0"/>
                  </a:cubicBezTo>
                  <a:cubicBezTo>
                    <a:pt x="0" y="168"/>
                    <a:pt x="0" y="168"/>
                    <a:pt x="0" y="168"/>
                  </a:cubicBezTo>
                  <a:cubicBezTo>
                    <a:pt x="0" y="175"/>
                    <a:pt x="5" y="180"/>
                    <a:pt x="12" y="180"/>
                  </a:cubicBezTo>
                  <a:cubicBezTo>
                    <a:pt x="25" y="180"/>
                    <a:pt x="25" y="180"/>
                    <a:pt x="25" y="180"/>
                  </a:cubicBezTo>
                  <a:cubicBezTo>
                    <a:pt x="192" y="0"/>
                    <a:pt x="192" y="0"/>
                    <a:pt x="192" y="0"/>
                  </a:cubicBezTo>
                </a:path>
              </a:pathLst>
            </a:custGeom>
            <a:solidFill>
              <a:srgbClr val="7AC3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8" name="Freeform 38"/>
            <p:cNvSpPr>
              <a:spLocks/>
            </p:cNvSpPr>
            <p:nvPr/>
          </p:nvSpPr>
          <p:spPr bwMode="auto">
            <a:xfrm>
              <a:off x="2259013" y="2922588"/>
              <a:ext cx="984250" cy="285750"/>
            </a:xfrm>
            <a:custGeom>
              <a:avLst/>
              <a:gdLst>
                <a:gd name="T0" fmla="*/ 262 w 262"/>
                <a:gd name="T1" fmla="*/ 0 h 76"/>
                <a:gd name="T2" fmla="*/ 12 w 262"/>
                <a:gd name="T3" fmla="*/ 0 h 76"/>
                <a:gd name="T4" fmla="*/ 0 w 262"/>
                <a:gd name="T5" fmla="*/ 12 h 76"/>
                <a:gd name="T6" fmla="*/ 0 w 262"/>
                <a:gd name="T7" fmla="*/ 56 h 76"/>
                <a:gd name="T8" fmla="*/ 0 w 262"/>
                <a:gd name="T9" fmla="*/ 76 h 76"/>
                <a:gd name="T10" fmla="*/ 192 w 262"/>
                <a:gd name="T11" fmla="*/ 76 h 76"/>
                <a:gd name="T12" fmla="*/ 262 w 262"/>
                <a:gd name="T13" fmla="*/ 0 h 76"/>
              </a:gdLst>
              <a:ahLst/>
              <a:cxnLst>
                <a:cxn ang="0">
                  <a:pos x="T0" y="T1"/>
                </a:cxn>
                <a:cxn ang="0">
                  <a:pos x="T2" y="T3"/>
                </a:cxn>
                <a:cxn ang="0">
                  <a:pos x="T4" y="T5"/>
                </a:cxn>
                <a:cxn ang="0">
                  <a:pos x="T6" y="T7"/>
                </a:cxn>
                <a:cxn ang="0">
                  <a:pos x="T8" y="T9"/>
                </a:cxn>
                <a:cxn ang="0">
                  <a:pos x="T10" y="T11"/>
                </a:cxn>
                <a:cxn ang="0">
                  <a:pos x="T12" y="T13"/>
                </a:cxn>
              </a:cxnLst>
              <a:rect l="0" t="0" r="r" b="b"/>
              <a:pathLst>
                <a:path w="262" h="76">
                  <a:moveTo>
                    <a:pt x="262" y="0"/>
                  </a:moveTo>
                  <a:cubicBezTo>
                    <a:pt x="12" y="0"/>
                    <a:pt x="12" y="0"/>
                    <a:pt x="12" y="0"/>
                  </a:cubicBezTo>
                  <a:cubicBezTo>
                    <a:pt x="5" y="0"/>
                    <a:pt x="0" y="6"/>
                    <a:pt x="0" y="12"/>
                  </a:cubicBezTo>
                  <a:cubicBezTo>
                    <a:pt x="0" y="56"/>
                    <a:pt x="0" y="56"/>
                    <a:pt x="0" y="56"/>
                  </a:cubicBezTo>
                  <a:cubicBezTo>
                    <a:pt x="0" y="76"/>
                    <a:pt x="0" y="76"/>
                    <a:pt x="0" y="76"/>
                  </a:cubicBezTo>
                  <a:cubicBezTo>
                    <a:pt x="192" y="76"/>
                    <a:pt x="192" y="76"/>
                    <a:pt x="192" y="76"/>
                  </a:cubicBezTo>
                  <a:cubicBezTo>
                    <a:pt x="262" y="0"/>
                    <a:pt x="262" y="0"/>
                    <a:pt x="262" y="0"/>
                  </a:cubicBezTo>
                </a:path>
              </a:pathLst>
            </a:custGeom>
            <a:solidFill>
              <a:srgbClr val="B3B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9" name="Rectangle 39"/>
            <p:cNvSpPr>
              <a:spLocks noChangeArrowheads="1"/>
            </p:cNvSpPr>
            <p:nvPr/>
          </p:nvSpPr>
          <p:spPr bwMode="auto">
            <a:xfrm>
              <a:off x="2549525" y="3030538"/>
              <a:ext cx="757238" cy="904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0" name="Oval 40"/>
            <p:cNvSpPr>
              <a:spLocks noChangeArrowheads="1"/>
            </p:cNvSpPr>
            <p:nvPr/>
          </p:nvSpPr>
          <p:spPr bwMode="auto">
            <a:xfrm>
              <a:off x="2293938" y="2963863"/>
              <a:ext cx="220663" cy="222250"/>
            </a:xfrm>
            <a:prstGeom prst="ellipse">
              <a:avLst/>
            </a:pr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1" name="Freeform 41"/>
            <p:cNvSpPr>
              <a:spLocks/>
            </p:cNvSpPr>
            <p:nvPr/>
          </p:nvSpPr>
          <p:spPr bwMode="auto">
            <a:xfrm>
              <a:off x="2349500" y="3013076"/>
              <a:ext cx="165100" cy="127000"/>
            </a:xfrm>
            <a:custGeom>
              <a:avLst/>
              <a:gdLst>
                <a:gd name="T0" fmla="*/ 26 w 104"/>
                <a:gd name="T1" fmla="*/ 47 h 80"/>
                <a:gd name="T2" fmla="*/ 59 w 104"/>
                <a:gd name="T3" fmla="*/ 80 h 80"/>
                <a:gd name="T4" fmla="*/ 43 w 104"/>
                <a:gd name="T5" fmla="*/ 80 h 80"/>
                <a:gd name="T6" fmla="*/ 0 w 104"/>
                <a:gd name="T7" fmla="*/ 40 h 80"/>
                <a:gd name="T8" fmla="*/ 43 w 104"/>
                <a:gd name="T9" fmla="*/ 0 h 80"/>
                <a:gd name="T10" fmla="*/ 59 w 104"/>
                <a:gd name="T11" fmla="*/ 0 h 80"/>
                <a:gd name="T12" fmla="*/ 26 w 104"/>
                <a:gd name="T13" fmla="*/ 33 h 80"/>
                <a:gd name="T14" fmla="*/ 104 w 104"/>
                <a:gd name="T15" fmla="*/ 33 h 80"/>
                <a:gd name="T16" fmla="*/ 104 w 104"/>
                <a:gd name="T17" fmla="*/ 47 h 80"/>
                <a:gd name="T18" fmla="*/ 26 w 104"/>
                <a:gd name="T19" fmla="*/ 47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4" h="80">
                  <a:moveTo>
                    <a:pt x="26" y="47"/>
                  </a:moveTo>
                  <a:lnTo>
                    <a:pt x="59" y="80"/>
                  </a:lnTo>
                  <a:lnTo>
                    <a:pt x="43" y="80"/>
                  </a:lnTo>
                  <a:lnTo>
                    <a:pt x="0" y="40"/>
                  </a:lnTo>
                  <a:lnTo>
                    <a:pt x="43" y="0"/>
                  </a:lnTo>
                  <a:lnTo>
                    <a:pt x="59" y="0"/>
                  </a:lnTo>
                  <a:lnTo>
                    <a:pt x="26" y="33"/>
                  </a:lnTo>
                  <a:lnTo>
                    <a:pt x="104" y="33"/>
                  </a:lnTo>
                  <a:lnTo>
                    <a:pt x="104" y="47"/>
                  </a:lnTo>
                  <a:lnTo>
                    <a:pt x="26" y="4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3" name="Freeform 63"/>
            <p:cNvSpPr>
              <a:spLocks/>
            </p:cNvSpPr>
            <p:nvPr/>
          </p:nvSpPr>
          <p:spPr bwMode="auto">
            <a:xfrm>
              <a:off x="2789238" y="3687763"/>
              <a:ext cx="68263" cy="41275"/>
            </a:xfrm>
            <a:custGeom>
              <a:avLst/>
              <a:gdLst>
                <a:gd name="T0" fmla="*/ 43 w 43"/>
                <a:gd name="T1" fmla="*/ 9 h 26"/>
                <a:gd name="T2" fmla="*/ 21 w 43"/>
                <a:gd name="T3" fmla="*/ 0 h 26"/>
                <a:gd name="T4" fmla="*/ 0 w 43"/>
                <a:gd name="T5" fmla="*/ 9 h 26"/>
                <a:gd name="T6" fmla="*/ 9 w 43"/>
                <a:gd name="T7" fmla="*/ 26 h 26"/>
                <a:gd name="T8" fmla="*/ 21 w 43"/>
                <a:gd name="T9" fmla="*/ 21 h 26"/>
                <a:gd name="T10" fmla="*/ 33 w 43"/>
                <a:gd name="T11" fmla="*/ 26 h 26"/>
                <a:gd name="T12" fmla="*/ 43 w 43"/>
                <a:gd name="T13" fmla="*/ 9 h 26"/>
                <a:gd name="T14" fmla="*/ 43 w 43"/>
                <a:gd name="T15" fmla="*/ 9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26">
                  <a:moveTo>
                    <a:pt x="43" y="9"/>
                  </a:moveTo>
                  <a:lnTo>
                    <a:pt x="21" y="0"/>
                  </a:lnTo>
                  <a:lnTo>
                    <a:pt x="0" y="9"/>
                  </a:lnTo>
                  <a:lnTo>
                    <a:pt x="9" y="26"/>
                  </a:lnTo>
                  <a:lnTo>
                    <a:pt x="21" y="21"/>
                  </a:lnTo>
                  <a:lnTo>
                    <a:pt x="33" y="26"/>
                  </a:lnTo>
                  <a:lnTo>
                    <a:pt x="43" y="9"/>
                  </a:lnTo>
                  <a:lnTo>
                    <a:pt x="43"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4" name="Freeform 64"/>
            <p:cNvSpPr>
              <a:spLocks/>
            </p:cNvSpPr>
            <p:nvPr/>
          </p:nvSpPr>
          <p:spPr bwMode="auto">
            <a:xfrm>
              <a:off x="2762250" y="3717926"/>
              <a:ext cx="15875" cy="25400"/>
            </a:xfrm>
            <a:custGeom>
              <a:avLst/>
              <a:gdLst>
                <a:gd name="T0" fmla="*/ 0 w 10"/>
                <a:gd name="T1" fmla="*/ 0 h 16"/>
                <a:gd name="T2" fmla="*/ 0 w 10"/>
                <a:gd name="T3" fmla="*/ 0 h 16"/>
                <a:gd name="T4" fmla="*/ 10 w 10"/>
                <a:gd name="T5" fmla="*/ 16 h 16"/>
                <a:gd name="T6" fmla="*/ 10 w 10"/>
                <a:gd name="T7" fmla="*/ 16 h 16"/>
                <a:gd name="T8" fmla="*/ 0 w 10"/>
                <a:gd name="T9" fmla="*/ 0 h 16"/>
              </a:gdLst>
              <a:ahLst/>
              <a:cxnLst>
                <a:cxn ang="0">
                  <a:pos x="T0" y="T1"/>
                </a:cxn>
                <a:cxn ang="0">
                  <a:pos x="T2" y="T3"/>
                </a:cxn>
                <a:cxn ang="0">
                  <a:pos x="T4" y="T5"/>
                </a:cxn>
                <a:cxn ang="0">
                  <a:pos x="T6" y="T7"/>
                </a:cxn>
                <a:cxn ang="0">
                  <a:pos x="T8" y="T9"/>
                </a:cxn>
              </a:cxnLst>
              <a:rect l="0" t="0" r="r" b="b"/>
              <a:pathLst>
                <a:path w="10" h="16">
                  <a:moveTo>
                    <a:pt x="0" y="0"/>
                  </a:moveTo>
                  <a:lnTo>
                    <a:pt x="0" y="0"/>
                  </a:lnTo>
                  <a:lnTo>
                    <a:pt x="10" y="16"/>
                  </a:lnTo>
                  <a:lnTo>
                    <a:pt x="10" y="16"/>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5" name="Freeform 65"/>
            <p:cNvSpPr>
              <a:spLocks noEditPoints="1"/>
            </p:cNvSpPr>
            <p:nvPr/>
          </p:nvSpPr>
          <p:spPr bwMode="auto">
            <a:xfrm>
              <a:off x="2684463" y="3717926"/>
              <a:ext cx="93663" cy="66675"/>
            </a:xfrm>
            <a:custGeom>
              <a:avLst/>
              <a:gdLst>
                <a:gd name="T0" fmla="*/ 0 w 59"/>
                <a:gd name="T1" fmla="*/ 26 h 42"/>
                <a:gd name="T2" fmla="*/ 0 w 59"/>
                <a:gd name="T3" fmla="*/ 26 h 42"/>
                <a:gd name="T4" fmla="*/ 9 w 59"/>
                <a:gd name="T5" fmla="*/ 42 h 42"/>
                <a:gd name="T6" fmla="*/ 9 w 59"/>
                <a:gd name="T7" fmla="*/ 42 h 42"/>
                <a:gd name="T8" fmla="*/ 0 w 59"/>
                <a:gd name="T9" fmla="*/ 26 h 42"/>
                <a:gd name="T10" fmla="*/ 0 w 59"/>
                <a:gd name="T11" fmla="*/ 26 h 42"/>
                <a:gd name="T12" fmla="*/ 0 w 59"/>
                <a:gd name="T13" fmla="*/ 26 h 42"/>
                <a:gd name="T14" fmla="*/ 9 w 59"/>
                <a:gd name="T15" fmla="*/ 42 h 42"/>
                <a:gd name="T16" fmla="*/ 9 w 59"/>
                <a:gd name="T17" fmla="*/ 42 h 42"/>
                <a:gd name="T18" fmla="*/ 0 w 59"/>
                <a:gd name="T19" fmla="*/ 26 h 42"/>
                <a:gd name="T20" fmla="*/ 49 w 59"/>
                <a:gd name="T21" fmla="*/ 0 h 42"/>
                <a:gd name="T22" fmla="*/ 16 w 59"/>
                <a:gd name="T23" fmla="*/ 16 h 42"/>
                <a:gd name="T24" fmla="*/ 26 w 59"/>
                <a:gd name="T25" fmla="*/ 35 h 42"/>
                <a:gd name="T26" fmla="*/ 59 w 59"/>
                <a:gd name="T27" fmla="*/ 16 h 42"/>
                <a:gd name="T28" fmla="*/ 49 w 59"/>
                <a:gd name="T29"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9" h="42">
                  <a:moveTo>
                    <a:pt x="0" y="26"/>
                  </a:moveTo>
                  <a:lnTo>
                    <a:pt x="0" y="26"/>
                  </a:lnTo>
                  <a:lnTo>
                    <a:pt x="9" y="42"/>
                  </a:lnTo>
                  <a:lnTo>
                    <a:pt x="9" y="42"/>
                  </a:lnTo>
                  <a:lnTo>
                    <a:pt x="0" y="26"/>
                  </a:lnTo>
                  <a:close/>
                  <a:moveTo>
                    <a:pt x="0" y="26"/>
                  </a:moveTo>
                  <a:lnTo>
                    <a:pt x="0" y="26"/>
                  </a:lnTo>
                  <a:lnTo>
                    <a:pt x="9" y="42"/>
                  </a:lnTo>
                  <a:lnTo>
                    <a:pt x="9" y="42"/>
                  </a:lnTo>
                  <a:lnTo>
                    <a:pt x="0" y="26"/>
                  </a:lnTo>
                  <a:close/>
                  <a:moveTo>
                    <a:pt x="49" y="0"/>
                  </a:moveTo>
                  <a:lnTo>
                    <a:pt x="16" y="16"/>
                  </a:lnTo>
                  <a:lnTo>
                    <a:pt x="26" y="35"/>
                  </a:lnTo>
                  <a:lnTo>
                    <a:pt x="59" y="16"/>
                  </a:lnTo>
                  <a:lnTo>
                    <a:pt x="4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6" name="Freeform 66"/>
            <p:cNvSpPr>
              <a:spLocks/>
            </p:cNvSpPr>
            <p:nvPr/>
          </p:nvSpPr>
          <p:spPr bwMode="auto">
            <a:xfrm>
              <a:off x="2646363" y="3754438"/>
              <a:ext cx="52388" cy="60325"/>
            </a:xfrm>
            <a:custGeom>
              <a:avLst/>
              <a:gdLst>
                <a:gd name="T0" fmla="*/ 24 w 33"/>
                <a:gd name="T1" fmla="*/ 3 h 38"/>
                <a:gd name="T2" fmla="*/ 7 w 33"/>
                <a:gd name="T3" fmla="*/ 12 h 38"/>
                <a:gd name="T4" fmla="*/ 12 w 33"/>
                <a:gd name="T5" fmla="*/ 19 h 38"/>
                <a:gd name="T6" fmla="*/ 21 w 33"/>
                <a:gd name="T7" fmla="*/ 22 h 38"/>
                <a:gd name="T8" fmla="*/ 24 w 33"/>
                <a:gd name="T9" fmla="*/ 3 h 38"/>
                <a:gd name="T10" fmla="*/ 5 w 33"/>
                <a:gd name="T11" fmla="*/ 0 h 38"/>
                <a:gd name="T12" fmla="*/ 0 w 33"/>
                <a:gd name="T13" fmla="*/ 38 h 38"/>
                <a:gd name="T14" fmla="*/ 33 w 33"/>
                <a:gd name="T15" fmla="*/ 19 h 38"/>
                <a:gd name="T16" fmla="*/ 24 w 33"/>
                <a:gd name="T17" fmla="*/ 3 h 38"/>
                <a:gd name="T18" fmla="*/ 24 w 33"/>
                <a:gd name="T19" fmla="*/ 3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38">
                  <a:moveTo>
                    <a:pt x="24" y="3"/>
                  </a:moveTo>
                  <a:lnTo>
                    <a:pt x="7" y="12"/>
                  </a:lnTo>
                  <a:lnTo>
                    <a:pt x="12" y="19"/>
                  </a:lnTo>
                  <a:lnTo>
                    <a:pt x="21" y="22"/>
                  </a:lnTo>
                  <a:lnTo>
                    <a:pt x="24" y="3"/>
                  </a:lnTo>
                  <a:lnTo>
                    <a:pt x="5" y="0"/>
                  </a:lnTo>
                  <a:lnTo>
                    <a:pt x="0" y="38"/>
                  </a:lnTo>
                  <a:lnTo>
                    <a:pt x="33" y="19"/>
                  </a:lnTo>
                  <a:lnTo>
                    <a:pt x="24" y="3"/>
                  </a:lnTo>
                  <a:lnTo>
                    <a:pt x="24"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7" name="Freeform 67"/>
            <p:cNvSpPr>
              <a:spLocks/>
            </p:cNvSpPr>
            <p:nvPr/>
          </p:nvSpPr>
          <p:spPr bwMode="auto">
            <a:xfrm>
              <a:off x="2662238" y="3724276"/>
              <a:ext cx="30163" cy="4763"/>
            </a:xfrm>
            <a:custGeom>
              <a:avLst/>
              <a:gdLst>
                <a:gd name="T0" fmla="*/ 19 w 19"/>
                <a:gd name="T1" fmla="*/ 3 h 3"/>
                <a:gd name="T2" fmla="*/ 19 w 19"/>
                <a:gd name="T3" fmla="*/ 3 h 3"/>
                <a:gd name="T4" fmla="*/ 0 w 19"/>
                <a:gd name="T5" fmla="*/ 0 h 3"/>
                <a:gd name="T6" fmla="*/ 0 w 19"/>
                <a:gd name="T7" fmla="*/ 0 h 3"/>
                <a:gd name="T8" fmla="*/ 19 w 19"/>
                <a:gd name="T9" fmla="*/ 3 h 3"/>
              </a:gdLst>
              <a:ahLst/>
              <a:cxnLst>
                <a:cxn ang="0">
                  <a:pos x="T0" y="T1"/>
                </a:cxn>
                <a:cxn ang="0">
                  <a:pos x="T2" y="T3"/>
                </a:cxn>
                <a:cxn ang="0">
                  <a:pos x="T4" y="T5"/>
                </a:cxn>
                <a:cxn ang="0">
                  <a:pos x="T6" y="T7"/>
                </a:cxn>
                <a:cxn ang="0">
                  <a:pos x="T8" y="T9"/>
                </a:cxn>
              </a:cxnLst>
              <a:rect l="0" t="0" r="r" b="b"/>
              <a:pathLst>
                <a:path w="19" h="3">
                  <a:moveTo>
                    <a:pt x="19" y="3"/>
                  </a:moveTo>
                  <a:lnTo>
                    <a:pt x="19" y="3"/>
                  </a:lnTo>
                  <a:lnTo>
                    <a:pt x="0" y="0"/>
                  </a:lnTo>
                  <a:lnTo>
                    <a:pt x="0" y="0"/>
                  </a:lnTo>
                  <a:lnTo>
                    <a:pt x="19"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8" name="Freeform 68"/>
            <p:cNvSpPr>
              <a:spLocks noEditPoints="1"/>
            </p:cNvSpPr>
            <p:nvPr/>
          </p:nvSpPr>
          <p:spPr bwMode="auto">
            <a:xfrm>
              <a:off x="2662238" y="3638551"/>
              <a:ext cx="44450" cy="90488"/>
            </a:xfrm>
            <a:custGeom>
              <a:avLst/>
              <a:gdLst>
                <a:gd name="T0" fmla="*/ 28 w 28"/>
                <a:gd name="T1" fmla="*/ 2 h 57"/>
                <a:gd name="T2" fmla="*/ 28 w 28"/>
                <a:gd name="T3" fmla="*/ 2 h 57"/>
                <a:gd name="T4" fmla="*/ 9 w 28"/>
                <a:gd name="T5" fmla="*/ 0 h 57"/>
                <a:gd name="T6" fmla="*/ 9 w 28"/>
                <a:gd name="T7" fmla="*/ 0 h 57"/>
                <a:gd name="T8" fmla="*/ 28 w 28"/>
                <a:gd name="T9" fmla="*/ 2 h 57"/>
                <a:gd name="T10" fmla="*/ 19 w 28"/>
                <a:gd name="T11" fmla="*/ 57 h 57"/>
                <a:gd name="T12" fmla="*/ 23 w 28"/>
                <a:gd name="T13" fmla="*/ 21 h 57"/>
                <a:gd name="T14" fmla="*/ 4 w 28"/>
                <a:gd name="T15" fmla="*/ 16 h 57"/>
                <a:gd name="T16" fmla="*/ 0 w 28"/>
                <a:gd name="T17" fmla="*/ 54 h 57"/>
                <a:gd name="T18" fmla="*/ 19 w 28"/>
                <a:gd name="T19"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57">
                  <a:moveTo>
                    <a:pt x="28" y="2"/>
                  </a:moveTo>
                  <a:lnTo>
                    <a:pt x="28" y="2"/>
                  </a:lnTo>
                  <a:lnTo>
                    <a:pt x="9" y="0"/>
                  </a:lnTo>
                  <a:lnTo>
                    <a:pt x="9" y="0"/>
                  </a:lnTo>
                  <a:lnTo>
                    <a:pt x="28" y="2"/>
                  </a:lnTo>
                  <a:close/>
                  <a:moveTo>
                    <a:pt x="19" y="57"/>
                  </a:moveTo>
                  <a:lnTo>
                    <a:pt x="23" y="21"/>
                  </a:lnTo>
                  <a:lnTo>
                    <a:pt x="4" y="16"/>
                  </a:lnTo>
                  <a:lnTo>
                    <a:pt x="0" y="54"/>
                  </a:lnTo>
                  <a:lnTo>
                    <a:pt x="19"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9" name="Freeform 69"/>
            <p:cNvSpPr>
              <a:spLocks/>
            </p:cNvSpPr>
            <p:nvPr/>
          </p:nvSpPr>
          <p:spPr bwMode="auto">
            <a:xfrm>
              <a:off x="2665413" y="3578226"/>
              <a:ext cx="44450" cy="63500"/>
            </a:xfrm>
            <a:custGeom>
              <a:avLst/>
              <a:gdLst>
                <a:gd name="T0" fmla="*/ 26 w 28"/>
                <a:gd name="T1" fmla="*/ 40 h 40"/>
                <a:gd name="T2" fmla="*/ 28 w 28"/>
                <a:gd name="T3" fmla="*/ 16 h 40"/>
                <a:gd name="T4" fmla="*/ 12 w 28"/>
                <a:gd name="T5" fmla="*/ 0 h 40"/>
                <a:gd name="T6" fmla="*/ 0 w 28"/>
                <a:gd name="T7" fmla="*/ 14 h 40"/>
                <a:gd name="T8" fmla="*/ 9 w 28"/>
                <a:gd name="T9" fmla="*/ 24 h 40"/>
                <a:gd name="T10" fmla="*/ 7 w 28"/>
                <a:gd name="T11" fmla="*/ 38 h 40"/>
                <a:gd name="T12" fmla="*/ 26 w 28"/>
                <a:gd name="T13" fmla="*/ 40 h 40"/>
                <a:gd name="T14" fmla="*/ 26 w 28"/>
                <a:gd name="T15" fmla="*/ 40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40">
                  <a:moveTo>
                    <a:pt x="26" y="40"/>
                  </a:moveTo>
                  <a:lnTo>
                    <a:pt x="28" y="16"/>
                  </a:lnTo>
                  <a:lnTo>
                    <a:pt x="12" y="0"/>
                  </a:lnTo>
                  <a:lnTo>
                    <a:pt x="0" y="14"/>
                  </a:lnTo>
                  <a:lnTo>
                    <a:pt x="9" y="24"/>
                  </a:lnTo>
                  <a:lnTo>
                    <a:pt x="7" y="38"/>
                  </a:lnTo>
                  <a:lnTo>
                    <a:pt x="26" y="40"/>
                  </a:lnTo>
                  <a:lnTo>
                    <a:pt x="26" y="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0" name="Freeform 70"/>
            <p:cNvSpPr>
              <a:spLocks/>
            </p:cNvSpPr>
            <p:nvPr/>
          </p:nvSpPr>
          <p:spPr bwMode="auto">
            <a:xfrm>
              <a:off x="2643188" y="3559176"/>
              <a:ext cx="22225" cy="19050"/>
            </a:xfrm>
            <a:custGeom>
              <a:avLst/>
              <a:gdLst>
                <a:gd name="T0" fmla="*/ 14 w 14"/>
                <a:gd name="T1" fmla="*/ 0 h 12"/>
                <a:gd name="T2" fmla="*/ 12 w 14"/>
                <a:gd name="T3" fmla="*/ 0 h 12"/>
                <a:gd name="T4" fmla="*/ 0 w 14"/>
                <a:gd name="T5" fmla="*/ 12 h 12"/>
                <a:gd name="T6" fmla="*/ 0 w 14"/>
                <a:gd name="T7" fmla="*/ 12 h 12"/>
                <a:gd name="T8" fmla="*/ 14 w 14"/>
                <a:gd name="T9" fmla="*/ 0 h 12"/>
              </a:gdLst>
              <a:ahLst/>
              <a:cxnLst>
                <a:cxn ang="0">
                  <a:pos x="T0" y="T1"/>
                </a:cxn>
                <a:cxn ang="0">
                  <a:pos x="T2" y="T3"/>
                </a:cxn>
                <a:cxn ang="0">
                  <a:pos x="T4" y="T5"/>
                </a:cxn>
                <a:cxn ang="0">
                  <a:pos x="T6" y="T7"/>
                </a:cxn>
                <a:cxn ang="0">
                  <a:pos x="T8" y="T9"/>
                </a:cxn>
              </a:cxnLst>
              <a:rect l="0" t="0" r="r" b="b"/>
              <a:pathLst>
                <a:path w="14" h="12">
                  <a:moveTo>
                    <a:pt x="14" y="0"/>
                  </a:moveTo>
                  <a:lnTo>
                    <a:pt x="12" y="0"/>
                  </a:lnTo>
                  <a:lnTo>
                    <a:pt x="0" y="12"/>
                  </a:lnTo>
                  <a:lnTo>
                    <a:pt x="0" y="12"/>
                  </a:lnTo>
                  <a:lnTo>
                    <a:pt x="1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1" name="Freeform 71"/>
            <p:cNvSpPr>
              <a:spLocks noEditPoints="1"/>
            </p:cNvSpPr>
            <p:nvPr/>
          </p:nvSpPr>
          <p:spPr bwMode="auto">
            <a:xfrm>
              <a:off x="2579688" y="3495676"/>
              <a:ext cx="82550" cy="82550"/>
            </a:xfrm>
            <a:custGeom>
              <a:avLst/>
              <a:gdLst>
                <a:gd name="T0" fmla="*/ 11 w 52"/>
                <a:gd name="T1" fmla="*/ 0 h 52"/>
                <a:gd name="T2" fmla="*/ 11 w 52"/>
                <a:gd name="T3" fmla="*/ 0 h 52"/>
                <a:gd name="T4" fmla="*/ 0 w 52"/>
                <a:gd name="T5" fmla="*/ 14 h 52"/>
                <a:gd name="T6" fmla="*/ 0 w 52"/>
                <a:gd name="T7" fmla="*/ 14 h 52"/>
                <a:gd name="T8" fmla="*/ 11 w 52"/>
                <a:gd name="T9" fmla="*/ 0 h 52"/>
                <a:gd name="T10" fmla="*/ 52 w 52"/>
                <a:gd name="T11" fmla="*/ 40 h 52"/>
                <a:gd name="T12" fmla="*/ 26 w 52"/>
                <a:gd name="T13" fmla="*/ 14 h 52"/>
                <a:gd name="T14" fmla="*/ 14 w 52"/>
                <a:gd name="T15" fmla="*/ 26 h 52"/>
                <a:gd name="T16" fmla="*/ 40 w 52"/>
                <a:gd name="T17" fmla="*/ 52 h 52"/>
                <a:gd name="T18" fmla="*/ 52 w 52"/>
                <a:gd name="T19" fmla="*/ 4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 h="52">
                  <a:moveTo>
                    <a:pt x="11" y="0"/>
                  </a:moveTo>
                  <a:lnTo>
                    <a:pt x="11" y="0"/>
                  </a:lnTo>
                  <a:lnTo>
                    <a:pt x="0" y="14"/>
                  </a:lnTo>
                  <a:lnTo>
                    <a:pt x="0" y="14"/>
                  </a:lnTo>
                  <a:lnTo>
                    <a:pt x="11" y="0"/>
                  </a:lnTo>
                  <a:close/>
                  <a:moveTo>
                    <a:pt x="52" y="40"/>
                  </a:moveTo>
                  <a:lnTo>
                    <a:pt x="26" y="14"/>
                  </a:lnTo>
                  <a:lnTo>
                    <a:pt x="14" y="26"/>
                  </a:lnTo>
                  <a:lnTo>
                    <a:pt x="40" y="52"/>
                  </a:lnTo>
                  <a:lnTo>
                    <a:pt x="52" y="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2" name="Freeform 72"/>
            <p:cNvSpPr>
              <a:spLocks/>
            </p:cNvSpPr>
            <p:nvPr/>
          </p:nvSpPr>
          <p:spPr bwMode="auto">
            <a:xfrm>
              <a:off x="2533650" y="3465513"/>
              <a:ext cx="63500" cy="52388"/>
            </a:xfrm>
            <a:custGeom>
              <a:avLst/>
              <a:gdLst>
                <a:gd name="T0" fmla="*/ 40 w 40"/>
                <a:gd name="T1" fmla="*/ 19 h 33"/>
                <a:gd name="T2" fmla="*/ 29 w 40"/>
                <a:gd name="T3" fmla="*/ 7 h 33"/>
                <a:gd name="T4" fmla="*/ 21 w 40"/>
                <a:gd name="T5" fmla="*/ 11 h 33"/>
                <a:gd name="T6" fmla="*/ 24 w 40"/>
                <a:gd name="T7" fmla="*/ 21 h 33"/>
                <a:gd name="T8" fmla="*/ 40 w 40"/>
                <a:gd name="T9" fmla="*/ 19 h 33"/>
                <a:gd name="T10" fmla="*/ 38 w 40"/>
                <a:gd name="T11" fmla="*/ 0 h 33"/>
                <a:gd name="T12" fmla="*/ 0 w 40"/>
                <a:gd name="T13" fmla="*/ 7 h 33"/>
                <a:gd name="T14" fmla="*/ 29 w 40"/>
                <a:gd name="T15" fmla="*/ 33 h 33"/>
                <a:gd name="T16" fmla="*/ 40 w 40"/>
                <a:gd name="T17" fmla="*/ 19 h 33"/>
                <a:gd name="T18" fmla="*/ 40 w 40"/>
                <a:gd name="T19" fmla="*/ 19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 h="33">
                  <a:moveTo>
                    <a:pt x="40" y="19"/>
                  </a:moveTo>
                  <a:lnTo>
                    <a:pt x="29" y="7"/>
                  </a:lnTo>
                  <a:lnTo>
                    <a:pt x="21" y="11"/>
                  </a:lnTo>
                  <a:lnTo>
                    <a:pt x="24" y="21"/>
                  </a:lnTo>
                  <a:lnTo>
                    <a:pt x="40" y="19"/>
                  </a:lnTo>
                  <a:lnTo>
                    <a:pt x="38" y="0"/>
                  </a:lnTo>
                  <a:lnTo>
                    <a:pt x="0" y="7"/>
                  </a:lnTo>
                  <a:lnTo>
                    <a:pt x="29" y="33"/>
                  </a:lnTo>
                  <a:lnTo>
                    <a:pt x="40" y="19"/>
                  </a:lnTo>
                  <a:lnTo>
                    <a:pt x="40"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3" name="Freeform 73"/>
            <p:cNvSpPr>
              <a:spLocks/>
            </p:cNvSpPr>
            <p:nvPr/>
          </p:nvSpPr>
          <p:spPr bwMode="auto">
            <a:xfrm>
              <a:off x="2624138" y="3460751"/>
              <a:ext cx="3175" cy="30163"/>
            </a:xfrm>
            <a:custGeom>
              <a:avLst/>
              <a:gdLst>
                <a:gd name="T0" fmla="*/ 2 w 2"/>
                <a:gd name="T1" fmla="*/ 19 h 19"/>
                <a:gd name="T2" fmla="*/ 2 w 2"/>
                <a:gd name="T3" fmla="*/ 19 h 19"/>
                <a:gd name="T4" fmla="*/ 0 w 2"/>
                <a:gd name="T5" fmla="*/ 0 h 19"/>
                <a:gd name="T6" fmla="*/ 0 w 2"/>
                <a:gd name="T7" fmla="*/ 0 h 19"/>
                <a:gd name="T8" fmla="*/ 2 w 2"/>
                <a:gd name="T9" fmla="*/ 19 h 19"/>
              </a:gdLst>
              <a:ahLst/>
              <a:cxnLst>
                <a:cxn ang="0">
                  <a:pos x="T0" y="T1"/>
                </a:cxn>
                <a:cxn ang="0">
                  <a:pos x="T2" y="T3"/>
                </a:cxn>
                <a:cxn ang="0">
                  <a:pos x="T4" y="T5"/>
                </a:cxn>
                <a:cxn ang="0">
                  <a:pos x="T6" y="T7"/>
                </a:cxn>
                <a:cxn ang="0">
                  <a:pos x="T8" y="T9"/>
                </a:cxn>
              </a:cxnLst>
              <a:rect l="0" t="0" r="r" b="b"/>
              <a:pathLst>
                <a:path w="2" h="19">
                  <a:moveTo>
                    <a:pt x="2" y="19"/>
                  </a:moveTo>
                  <a:lnTo>
                    <a:pt x="2" y="19"/>
                  </a:lnTo>
                  <a:lnTo>
                    <a:pt x="0" y="0"/>
                  </a:lnTo>
                  <a:lnTo>
                    <a:pt x="0" y="0"/>
                  </a:lnTo>
                  <a:lnTo>
                    <a:pt x="2"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4" name="Freeform 74"/>
            <p:cNvSpPr>
              <a:spLocks noEditPoints="1"/>
            </p:cNvSpPr>
            <p:nvPr/>
          </p:nvSpPr>
          <p:spPr bwMode="auto">
            <a:xfrm>
              <a:off x="2624138" y="3449638"/>
              <a:ext cx="93663" cy="41275"/>
            </a:xfrm>
            <a:custGeom>
              <a:avLst/>
              <a:gdLst>
                <a:gd name="T0" fmla="*/ 59 w 59"/>
                <a:gd name="T1" fmla="*/ 19 h 26"/>
                <a:gd name="T2" fmla="*/ 59 w 59"/>
                <a:gd name="T3" fmla="*/ 19 h 26"/>
                <a:gd name="T4" fmla="*/ 57 w 59"/>
                <a:gd name="T5" fmla="*/ 0 h 26"/>
                <a:gd name="T6" fmla="*/ 57 w 59"/>
                <a:gd name="T7" fmla="*/ 0 h 26"/>
                <a:gd name="T8" fmla="*/ 59 w 59"/>
                <a:gd name="T9" fmla="*/ 19 h 26"/>
                <a:gd name="T10" fmla="*/ 59 w 59"/>
                <a:gd name="T11" fmla="*/ 19 h 26"/>
                <a:gd name="T12" fmla="*/ 59 w 59"/>
                <a:gd name="T13" fmla="*/ 19 h 26"/>
                <a:gd name="T14" fmla="*/ 57 w 59"/>
                <a:gd name="T15" fmla="*/ 0 h 26"/>
                <a:gd name="T16" fmla="*/ 57 w 59"/>
                <a:gd name="T17" fmla="*/ 0 h 26"/>
                <a:gd name="T18" fmla="*/ 59 w 59"/>
                <a:gd name="T19" fmla="*/ 19 h 26"/>
                <a:gd name="T20" fmla="*/ 2 w 59"/>
                <a:gd name="T21" fmla="*/ 26 h 26"/>
                <a:gd name="T22" fmla="*/ 40 w 59"/>
                <a:gd name="T23" fmla="*/ 21 h 26"/>
                <a:gd name="T24" fmla="*/ 38 w 59"/>
                <a:gd name="T25" fmla="*/ 2 h 26"/>
                <a:gd name="T26" fmla="*/ 0 w 59"/>
                <a:gd name="T27" fmla="*/ 7 h 26"/>
                <a:gd name="T28" fmla="*/ 2 w 59"/>
                <a:gd name="T29"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9" h="26">
                  <a:moveTo>
                    <a:pt x="59" y="19"/>
                  </a:moveTo>
                  <a:lnTo>
                    <a:pt x="59" y="19"/>
                  </a:lnTo>
                  <a:lnTo>
                    <a:pt x="57" y="0"/>
                  </a:lnTo>
                  <a:lnTo>
                    <a:pt x="57" y="0"/>
                  </a:lnTo>
                  <a:lnTo>
                    <a:pt x="59" y="19"/>
                  </a:lnTo>
                  <a:close/>
                  <a:moveTo>
                    <a:pt x="59" y="19"/>
                  </a:moveTo>
                  <a:lnTo>
                    <a:pt x="59" y="19"/>
                  </a:lnTo>
                  <a:lnTo>
                    <a:pt x="57" y="0"/>
                  </a:lnTo>
                  <a:lnTo>
                    <a:pt x="57" y="0"/>
                  </a:lnTo>
                  <a:lnTo>
                    <a:pt x="59" y="19"/>
                  </a:lnTo>
                  <a:close/>
                  <a:moveTo>
                    <a:pt x="2" y="26"/>
                  </a:moveTo>
                  <a:lnTo>
                    <a:pt x="40" y="21"/>
                  </a:lnTo>
                  <a:lnTo>
                    <a:pt x="38" y="2"/>
                  </a:lnTo>
                  <a:lnTo>
                    <a:pt x="0" y="7"/>
                  </a:lnTo>
                  <a:lnTo>
                    <a:pt x="2" y="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5" name="Freeform 75"/>
            <p:cNvSpPr>
              <a:spLocks/>
            </p:cNvSpPr>
            <p:nvPr/>
          </p:nvSpPr>
          <p:spPr bwMode="auto">
            <a:xfrm>
              <a:off x="2714625" y="3427413"/>
              <a:ext cx="55563" cy="52388"/>
            </a:xfrm>
            <a:custGeom>
              <a:avLst/>
              <a:gdLst>
                <a:gd name="T0" fmla="*/ 2 w 35"/>
                <a:gd name="T1" fmla="*/ 33 h 33"/>
                <a:gd name="T2" fmla="*/ 26 w 35"/>
                <a:gd name="T3" fmla="*/ 28 h 33"/>
                <a:gd name="T4" fmla="*/ 35 w 35"/>
                <a:gd name="T5" fmla="*/ 7 h 33"/>
                <a:gd name="T6" fmla="*/ 19 w 35"/>
                <a:gd name="T7" fmla="*/ 0 h 33"/>
                <a:gd name="T8" fmla="*/ 12 w 35"/>
                <a:gd name="T9" fmla="*/ 12 h 33"/>
                <a:gd name="T10" fmla="*/ 0 w 35"/>
                <a:gd name="T11" fmla="*/ 14 h 33"/>
                <a:gd name="T12" fmla="*/ 2 w 35"/>
                <a:gd name="T13" fmla="*/ 33 h 33"/>
                <a:gd name="T14" fmla="*/ 2 w 35"/>
                <a:gd name="T15" fmla="*/ 33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33">
                  <a:moveTo>
                    <a:pt x="2" y="33"/>
                  </a:moveTo>
                  <a:lnTo>
                    <a:pt x="26" y="28"/>
                  </a:lnTo>
                  <a:lnTo>
                    <a:pt x="35" y="7"/>
                  </a:lnTo>
                  <a:lnTo>
                    <a:pt x="19" y="0"/>
                  </a:lnTo>
                  <a:lnTo>
                    <a:pt x="12" y="12"/>
                  </a:lnTo>
                  <a:lnTo>
                    <a:pt x="0" y="14"/>
                  </a:lnTo>
                  <a:lnTo>
                    <a:pt x="2" y="33"/>
                  </a:lnTo>
                  <a:lnTo>
                    <a:pt x="2" y="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6" name="Freeform 76"/>
            <p:cNvSpPr>
              <a:spLocks/>
            </p:cNvSpPr>
            <p:nvPr/>
          </p:nvSpPr>
          <p:spPr bwMode="auto">
            <a:xfrm>
              <a:off x="2755900" y="3400426"/>
              <a:ext cx="30163" cy="11113"/>
            </a:xfrm>
            <a:custGeom>
              <a:avLst/>
              <a:gdLst>
                <a:gd name="T0" fmla="*/ 19 w 19"/>
                <a:gd name="T1" fmla="*/ 7 h 7"/>
                <a:gd name="T2" fmla="*/ 19 w 19"/>
                <a:gd name="T3" fmla="*/ 7 h 7"/>
                <a:gd name="T4" fmla="*/ 0 w 19"/>
                <a:gd name="T5" fmla="*/ 0 h 7"/>
                <a:gd name="T6" fmla="*/ 0 w 19"/>
                <a:gd name="T7" fmla="*/ 0 h 7"/>
                <a:gd name="T8" fmla="*/ 19 w 19"/>
                <a:gd name="T9" fmla="*/ 7 h 7"/>
              </a:gdLst>
              <a:ahLst/>
              <a:cxnLst>
                <a:cxn ang="0">
                  <a:pos x="T0" y="T1"/>
                </a:cxn>
                <a:cxn ang="0">
                  <a:pos x="T2" y="T3"/>
                </a:cxn>
                <a:cxn ang="0">
                  <a:pos x="T4" y="T5"/>
                </a:cxn>
                <a:cxn ang="0">
                  <a:pos x="T6" y="T7"/>
                </a:cxn>
                <a:cxn ang="0">
                  <a:pos x="T8" y="T9"/>
                </a:cxn>
              </a:cxnLst>
              <a:rect l="0" t="0" r="r" b="b"/>
              <a:pathLst>
                <a:path w="19" h="7">
                  <a:moveTo>
                    <a:pt x="19" y="7"/>
                  </a:moveTo>
                  <a:lnTo>
                    <a:pt x="19" y="7"/>
                  </a:lnTo>
                  <a:lnTo>
                    <a:pt x="0" y="0"/>
                  </a:lnTo>
                  <a:lnTo>
                    <a:pt x="0" y="0"/>
                  </a:lnTo>
                  <a:lnTo>
                    <a:pt x="19"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7" name="Freeform 77"/>
            <p:cNvSpPr>
              <a:spLocks noEditPoints="1"/>
            </p:cNvSpPr>
            <p:nvPr/>
          </p:nvSpPr>
          <p:spPr bwMode="auto">
            <a:xfrm>
              <a:off x="2755900" y="3317876"/>
              <a:ext cx="66675" cy="93663"/>
            </a:xfrm>
            <a:custGeom>
              <a:avLst/>
              <a:gdLst>
                <a:gd name="T0" fmla="*/ 42 w 42"/>
                <a:gd name="T1" fmla="*/ 9 h 59"/>
                <a:gd name="T2" fmla="*/ 42 w 42"/>
                <a:gd name="T3" fmla="*/ 9 h 59"/>
                <a:gd name="T4" fmla="*/ 26 w 42"/>
                <a:gd name="T5" fmla="*/ 0 h 59"/>
                <a:gd name="T6" fmla="*/ 26 w 42"/>
                <a:gd name="T7" fmla="*/ 0 h 59"/>
                <a:gd name="T8" fmla="*/ 42 w 42"/>
                <a:gd name="T9" fmla="*/ 9 h 59"/>
                <a:gd name="T10" fmla="*/ 42 w 42"/>
                <a:gd name="T11" fmla="*/ 9 h 59"/>
                <a:gd name="T12" fmla="*/ 42 w 42"/>
                <a:gd name="T13" fmla="*/ 9 h 59"/>
                <a:gd name="T14" fmla="*/ 26 w 42"/>
                <a:gd name="T15" fmla="*/ 0 h 59"/>
                <a:gd name="T16" fmla="*/ 26 w 42"/>
                <a:gd name="T17" fmla="*/ 0 h 59"/>
                <a:gd name="T18" fmla="*/ 42 w 42"/>
                <a:gd name="T19" fmla="*/ 9 h 59"/>
                <a:gd name="T20" fmla="*/ 19 w 42"/>
                <a:gd name="T21" fmla="*/ 59 h 59"/>
                <a:gd name="T22" fmla="*/ 35 w 42"/>
                <a:gd name="T23" fmla="*/ 26 h 59"/>
                <a:gd name="T24" fmla="*/ 16 w 42"/>
                <a:gd name="T25" fmla="*/ 17 h 59"/>
                <a:gd name="T26" fmla="*/ 0 w 42"/>
                <a:gd name="T27" fmla="*/ 52 h 59"/>
                <a:gd name="T28" fmla="*/ 19 w 42"/>
                <a:gd name="T29"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2" h="59">
                  <a:moveTo>
                    <a:pt x="42" y="9"/>
                  </a:moveTo>
                  <a:lnTo>
                    <a:pt x="42" y="9"/>
                  </a:lnTo>
                  <a:lnTo>
                    <a:pt x="26" y="0"/>
                  </a:lnTo>
                  <a:lnTo>
                    <a:pt x="26" y="0"/>
                  </a:lnTo>
                  <a:lnTo>
                    <a:pt x="42" y="9"/>
                  </a:lnTo>
                  <a:close/>
                  <a:moveTo>
                    <a:pt x="42" y="9"/>
                  </a:moveTo>
                  <a:lnTo>
                    <a:pt x="42" y="9"/>
                  </a:lnTo>
                  <a:lnTo>
                    <a:pt x="26" y="0"/>
                  </a:lnTo>
                  <a:lnTo>
                    <a:pt x="26" y="0"/>
                  </a:lnTo>
                  <a:lnTo>
                    <a:pt x="42" y="9"/>
                  </a:lnTo>
                  <a:close/>
                  <a:moveTo>
                    <a:pt x="19" y="59"/>
                  </a:moveTo>
                  <a:lnTo>
                    <a:pt x="35" y="26"/>
                  </a:lnTo>
                  <a:lnTo>
                    <a:pt x="16" y="17"/>
                  </a:lnTo>
                  <a:lnTo>
                    <a:pt x="0" y="52"/>
                  </a:lnTo>
                  <a:lnTo>
                    <a:pt x="19" y="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8" name="Freeform 78"/>
            <p:cNvSpPr>
              <a:spLocks/>
            </p:cNvSpPr>
            <p:nvPr/>
          </p:nvSpPr>
          <p:spPr bwMode="auto">
            <a:xfrm>
              <a:off x="2797175" y="3265488"/>
              <a:ext cx="52388" cy="66675"/>
            </a:xfrm>
            <a:custGeom>
              <a:avLst/>
              <a:gdLst>
                <a:gd name="T0" fmla="*/ 16 w 33"/>
                <a:gd name="T1" fmla="*/ 42 h 42"/>
                <a:gd name="T2" fmla="*/ 26 w 33"/>
                <a:gd name="T3" fmla="*/ 26 h 42"/>
                <a:gd name="T4" fmla="*/ 16 w 33"/>
                <a:gd name="T5" fmla="*/ 21 h 42"/>
                <a:gd name="T6" fmla="*/ 7 w 33"/>
                <a:gd name="T7" fmla="*/ 26 h 42"/>
                <a:gd name="T8" fmla="*/ 16 w 33"/>
                <a:gd name="T9" fmla="*/ 42 h 42"/>
                <a:gd name="T10" fmla="*/ 33 w 33"/>
                <a:gd name="T11" fmla="*/ 33 h 42"/>
                <a:gd name="T12" fmla="*/ 16 w 33"/>
                <a:gd name="T13" fmla="*/ 0 h 42"/>
                <a:gd name="T14" fmla="*/ 0 w 33"/>
                <a:gd name="T15" fmla="*/ 33 h 42"/>
                <a:gd name="T16" fmla="*/ 16 w 33"/>
                <a:gd name="T17" fmla="*/ 42 h 42"/>
                <a:gd name="T18" fmla="*/ 16 w 33"/>
                <a:gd name="T1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42">
                  <a:moveTo>
                    <a:pt x="16" y="42"/>
                  </a:moveTo>
                  <a:lnTo>
                    <a:pt x="26" y="26"/>
                  </a:lnTo>
                  <a:lnTo>
                    <a:pt x="16" y="21"/>
                  </a:lnTo>
                  <a:lnTo>
                    <a:pt x="7" y="26"/>
                  </a:lnTo>
                  <a:lnTo>
                    <a:pt x="16" y="42"/>
                  </a:lnTo>
                  <a:lnTo>
                    <a:pt x="33" y="33"/>
                  </a:lnTo>
                  <a:lnTo>
                    <a:pt x="16" y="0"/>
                  </a:lnTo>
                  <a:lnTo>
                    <a:pt x="0" y="33"/>
                  </a:lnTo>
                  <a:lnTo>
                    <a:pt x="16" y="42"/>
                  </a:lnTo>
                  <a:lnTo>
                    <a:pt x="16" y="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9" name="Freeform 79"/>
            <p:cNvSpPr>
              <a:spLocks/>
            </p:cNvSpPr>
            <p:nvPr/>
          </p:nvSpPr>
          <p:spPr bwMode="auto">
            <a:xfrm>
              <a:off x="2833688" y="3344863"/>
              <a:ext cx="30163" cy="14288"/>
            </a:xfrm>
            <a:custGeom>
              <a:avLst/>
              <a:gdLst>
                <a:gd name="T0" fmla="*/ 0 w 19"/>
                <a:gd name="T1" fmla="*/ 9 h 9"/>
                <a:gd name="T2" fmla="*/ 0 w 19"/>
                <a:gd name="T3" fmla="*/ 9 h 9"/>
                <a:gd name="T4" fmla="*/ 19 w 19"/>
                <a:gd name="T5" fmla="*/ 0 h 9"/>
                <a:gd name="T6" fmla="*/ 19 w 19"/>
                <a:gd name="T7" fmla="*/ 0 h 9"/>
                <a:gd name="T8" fmla="*/ 0 w 19"/>
                <a:gd name="T9" fmla="*/ 9 h 9"/>
              </a:gdLst>
              <a:ahLst/>
              <a:cxnLst>
                <a:cxn ang="0">
                  <a:pos x="T0" y="T1"/>
                </a:cxn>
                <a:cxn ang="0">
                  <a:pos x="T2" y="T3"/>
                </a:cxn>
                <a:cxn ang="0">
                  <a:pos x="T4" y="T5"/>
                </a:cxn>
                <a:cxn ang="0">
                  <a:pos x="T6" y="T7"/>
                </a:cxn>
                <a:cxn ang="0">
                  <a:pos x="T8" y="T9"/>
                </a:cxn>
              </a:cxnLst>
              <a:rect l="0" t="0" r="r" b="b"/>
              <a:pathLst>
                <a:path w="19" h="9">
                  <a:moveTo>
                    <a:pt x="0" y="9"/>
                  </a:moveTo>
                  <a:lnTo>
                    <a:pt x="0" y="9"/>
                  </a:lnTo>
                  <a:lnTo>
                    <a:pt x="19" y="0"/>
                  </a:lnTo>
                  <a:lnTo>
                    <a:pt x="19" y="0"/>
                  </a:lnTo>
                  <a:lnTo>
                    <a:pt x="0"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0" name="Freeform 80"/>
            <p:cNvSpPr>
              <a:spLocks noEditPoints="1"/>
            </p:cNvSpPr>
            <p:nvPr/>
          </p:nvSpPr>
          <p:spPr bwMode="auto">
            <a:xfrm>
              <a:off x="2833688" y="3344863"/>
              <a:ext cx="68263" cy="93663"/>
            </a:xfrm>
            <a:custGeom>
              <a:avLst/>
              <a:gdLst>
                <a:gd name="T0" fmla="*/ 26 w 43"/>
                <a:gd name="T1" fmla="*/ 59 h 59"/>
                <a:gd name="T2" fmla="*/ 26 w 43"/>
                <a:gd name="T3" fmla="*/ 59 h 59"/>
                <a:gd name="T4" fmla="*/ 43 w 43"/>
                <a:gd name="T5" fmla="*/ 52 h 59"/>
                <a:gd name="T6" fmla="*/ 43 w 43"/>
                <a:gd name="T7" fmla="*/ 52 h 59"/>
                <a:gd name="T8" fmla="*/ 26 w 43"/>
                <a:gd name="T9" fmla="*/ 59 h 59"/>
                <a:gd name="T10" fmla="*/ 26 w 43"/>
                <a:gd name="T11" fmla="*/ 59 h 59"/>
                <a:gd name="T12" fmla="*/ 26 w 43"/>
                <a:gd name="T13" fmla="*/ 59 h 59"/>
                <a:gd name="T14" fmla="*/ 43 w 43"/>
                <a:gd name="T15" fmla="*/ 52 h 59"/>
                <a:gd name="T16" fmla="*/ 43 w 43"/>
                <a:gd name="T17" fmla="*/ 52 h 59"/>
                <a:gd name="T18" fmla="*/ 26 w 43"/>
                <a:gd name="T19" fmla="*/ 59 h 59"/>
                <a:gd name="T20" fmla="*/ 0 w 43"/>
                <a:gd name="T21" fmla="*/ 9 h 59"/>
                <a:gd name="T22" fmla="*/ 17 w 43"/>
                <a:gd name="T23" fmla="*/ 42 h 59"/>
                <a:gd name="T24" fmla="*/ 36 w 43"/>
                <a:gd name="T25" fmla="*/ 35 h 59"/>
                <a:gd name="T26" fmla="*/ 19 w 43"/>
                <a:gd name="T27" fmla="*/ 0 h 59"/>
                <a:gd name="T28" fmla="*/ 0 w 43"/>
                <a:gd name="T29" fmla="*/ 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3" h="59">
                  <a:moveTo>
                    <a:pt x="26" y="59"/>
                  </a:moveTo>
                  <a:lnTo>
                    <a:pt x="26" y="59"/>
                  </a:lnTo>
                  <a:lnTo>
                    <a:pt x="43" y="52"/>
                  </a:lnTo>
                  <a:lnTo>
                    <a:pt x="43" y="52"/>
                  </a:lnTo>
                  <a:lnTo>
                    <a:pt x="26" y="59"/>
                  </a:lnTo>
                  <a:close/>
                  <a:moveTo>
                    <a:pt x="26" y="59"/>
                  </a:moveTo>
                  <a:lnTo>
                    <a:pt x="26" y="59"/>
                  </a:lnTo>
                  <a:lnTo>
                    <a:pt x="43" y="52"/>
                  </a:lnTo>
                  <a:lnTo>
                    <a:pt x="43" y="52"/>
                  </a:lnTo>
                  <a:lnTo>
                    <a:pt x="26" y="59"/>
                  </a:lnTo>
                  <a:close/>
                  <a:moveTo>
                    <a:pt x="0" y="9"/>
                  </a:moveTo>
                  <a:lnTo>
                    <a:pt x="17" y="42"/>
                  </a:lnTo>
                  <a:lnTo>
                    <a:pt x="36" y="35"/>
                  </a:lnTo>
                  <a:lnTo>
                    <a:pt x="19" y="0"/>
                  </a:lnTo>
                  <a:lnTo>
                    <a:pt x="0"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1" name="Freeform 81"/>
            <p:cNvSpPr>
              <a:spLocks/>
            </p:cNvSpPr>
            <p:nvPr/>
          </p:nvSpPr>
          <p:spPr bwMode="auto">
            <a:xfrm>
              <a:off x="2874963" y="3427413"/>
              <a:ext cx="57150" cy="52388"/>
            </a:xfrm>
            <a:custGeom>
              <a:avLst/>
              <a:gdLst>
                <a:gd name="T0" fmla="*/ 0 w 36"/>
                <a:gd name="T1" fmla="*/ 7 h 33"/>
                <a:gd name="T2" fmla="*/ 10 w 36"/>
                <a:gd name="T3" fmla="*/ 28 h 33"/>
                <a:gd name="T4" fmla="*/ 34 w 36"/>
                <a:gd name="T5" fmla="*/ 33 h 33"/>
                <a:gd name="T6" fmla="*/ 36 w 36"/>
                <a:gd name="T7" fmla="*/ 14 h 33"/>
                <a:gd name="T8" fmla="*/ 24 w 36"/>
                <a:gd name="T9" fmla="*/ 12 h 33"/>
                <a:gd name="T10" fmla="*/ 17 w 36"/>
                <a:gd name="T11" fmla="*/ 0 h 33"/>
                <a:gd name="T12" fmla="*/ 0 w 36"/>
                <a:gd name="T13" fmla="*/ 7 h 33"/>
                <a:gd name="T14" fmla="*/ 0 w 36"/>
                <a:gd name="T15" fmla="*/ 7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33">
                  <a:moveTo>
                    <a:pt x="0" y="7"/>
                  </a:moveTo>
                  <a:lnTo>
                    <a:pt x="10" y="28"/>
                  </a:lnTo>
                  <a:lnTo>
                    <a:pt x="34" y="33"/>
                  </a:lnTo>
                  <a:lnTo>
                    <a:pt x="36" y="14"/>
                  </a:lnTo>
                  <a:lnTo>
                    <a:pt x="24" y="12"/>
                  </a:lnTo>
                  <a:lnTo>
                    <a:pt x="17" y="0"/>
                  </a:lnTo>
                  <a:lnTo>
                    <a:pt x="0" y="7"/>
                  </a:lnTo>
                  <a:lnTo>
                    <a:pt x="0"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2" name="Freeform 82"/>
            <p:cNvSpPr>
              <a:spLocks/>
            </p:cNvSpPr>
            <p:nvPr/>
          </p:nvSpPr>
          <p:spPr bwMode="auto">
            <a:xfrm>
              <a:off x="2957513" y="3452813"/>
              <a:ext cx="4763" cy="30163"/>
            </a:xfrm>
            <a:custGeom>
              <a:avLst/>
              <a:gdLst>
                <a:gd name="T0" fmla="*/ 0 w 3"/>
                <a:gd name="T1" fmla="*/ 19 h 19"/>
                <a:gd name="T2" fmla="*/ 0 w 3"/>
                <a:gd name="T3" fmla="*/ 19 h 19"/>
                <a:gd name="T4" fmla="*/ 3 w 3"/>
                <a:gd name="T5" fmla="*/ 0 h 19"/>
                <a:gd name="T6" fmla="*/ 3 w 3"/>
                <a:gd name="T7" fmla="*/ 0 h 19"/>
                <a:gd name="T8" fmla="*/ 0 w 3"/>
                <a:gd name="T9" fmla="*/ 19 h 19"/>
              </a:gdLst>
              <a:ahLst/>
              <a:cxnLst>
                <a:cxn ang="0">
                  <a:pos x="T0" y="T1"/>
                </a:cxn>
                <a:cxn ang="0">
                  <a:pos x="T2" y="T3"/>
                </a:cxn>
                <a:cxn ang="0">
                  <a:pos x="T4" y="T5"/>
                </a:cxn>
                <a:cxn ang="0">
                  <a:pos x="T6" y="T7"/>
                </a:cxn>
                <a:cxn ang="0">
                  <a:pos x="T8" y="T9"/>
                </a:cxn>
              </a:cxnLst>
              <a:rect l="0" t="0" r="r" b="b"/>
              <a:pathLst>
                <a:path w="3" h="19">
                  <a:moveTo>
                    <a:pt x="0" y="19"/>
                  </a:moveTo>
                  <a:lnTo>
                    <a:pt x="0" y="19"/>
                  </a:lnTo>
                  <a:lnTo>
                    <a:pt x="3" y="0"/>
                  </a:lnTo>
                  <a:lnTo>
                    <a:pt x="3" y="0"/>
                  </a:lnTo>
                  <a:lnTo>
                    <a:pt x="0"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3" name="Freeform 83"/>
            <p:cNvSpPr>
              <a:spLocks noEditPoints="1"/>
            </p:cNvSpPr>
            <p:nvPr/>
          </p:nvSpPr>
          <p:spPr bwMode="auto">
            <a:xfrm>
              <a:off x="2957513" y="3452813"/>
              <a:ext cx="95250" cy="42863"/>
            </a:xfrm>
            <a:custGeom>
              <a:avLst/>
              <a:gdLst>
                <a:gd name="T0" fmla="*/ 57 w 60"/>
                <a:gd name="T1" fmla="*/ 27 h 27"/>
                <a:gd name="T2" fmla="*/ 57 w 60"/>
                <a:gd name="T3" fmla="*/ 27 h 27"/>
                <a:gd name="T4" fmla="*/ 60 w 60"/>
                <a:gd name="T5" fmla="*/ 8 h 27"/>
                <a:gd name="T6" fmla="*/ 60 w 60"/>
                <a:gd name="T7" fmla="*/ 8 h 27"/>
                <a:gd name="T8" fmla="*/ 57 w 60"/>
                <a:gd name="T9" fmla="*/ 27 h 27"/>
                <a:gd name="T10" fmla="*/ 57 w 60"/>
                <a:gd name="T11" fmla="*/ 27 h 27"/>
                <a:gd name="T12" fmla="*/ 57 w 60"/>
                <a:gd name="T13" fmla="*/ 27 h 27"/>
                <a:gd name="T14" fmla="*/ 60 w 60"/>
                <a:gd name="T15" fmla="*/ 8 h 27"/>
                <a:gd name="T16" fmla="*/ 60 w 60"/>
                <a:gd name="T17" fmla="*/ 8 h 27"/>
                <a:gd name="T18" fmla="*/ 57 w 60"/>
                <a:gd name="T19" fmla="*/ 27 h 27"/>
                <a:gd name="T20" fmla="*/ 0 w 60"/>
                <a:gd name="T21" fmla="*/ 19 h 27"/>
                <a:gd name="T22" fmla="*/ 38 w 60"/>
                <a:gd name="T23" fmla="*/ 24 h 27"/>
                <a:gd name="T24" fmla="*/ 41 w 60"/>
                <a:gd name="T25" fmla="*/ 5 h 27"/>
                <a:gd name="T26" fmla="*/ 3 w 60"/>
                <a:gd name="T27" fmla="*/ 0 h 27"/>
                <a:gd name="T28" fmla="*/ 0 w 60"/>
                <a:gd name="T29"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0" h="27">
                  <a:moveTo>
                    <a:pt x="57" y="27"/>
                  </a:moveTo>
                  <a:lnTo>
                    <a:pt x="57" y="27"/>
                  </a:lnTo>
                  <a:lnTo>
                    <a:pt x="60" y="8"/>
                  </a:lnTo>
                  <a:lnTo>
                    <a:pt x="60" y="8"/>
                  </a:lnTo>
                  <a:lnTo>
                    <a:pt x="57" y="27"/>
                  </a:lnTo>
                  <a:close/>
                  <a:moveTo>
                    <a:pt x="57" y="27"/>
                  </a:moveTo>
                  <a:lnTo>
                    <a:pt x="57" y="27"/>
                  </a:lnTo>
                  <a:lnTo>
                    <a:pt x="60" y="8"/>
                  </a:lnTo>
                  <a:lnTo>
                    <a:pt x="60" y="8"/>
                  </a:lnTo>
                  <a:lnTo>
                    <a:pt x="57" y="27"/>
                  </a:lnTo>
                  <a:close/>
                  <a:moveTo>
                    <a:pt x="0" y="19"/>
                  </a:moveTo>
                  <a:lnTo>
                    <a:pt x="38" y="24"/>
                  </a:lnTo>
                  <a:lnTo>
                    <a:pt x="41" y="5"/>
                  </a:lnTo>
                  <a:lnTo>
                    <a:pt x="3" y="0"/>
                  </a:lnTo>
                  <a:lnTo>
                    <a:pt x="0"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4" name="Freeform 84"/>
            <p:cNvSpPr>
              <a:spLocks/>
            </p:cNvSpPr>
            <p:nvPr/>
          </p:nvSpPr>
          <p:spPr bwMode="auto">
            <a:xfrm>
              <a:off x="3048000" y="3465513"/>
              <a:ext cx="63500" cy="52388"/>
            </a:xfrm>
            <a:custGeom>
              <a:avLst/>
              <a:gdLst>
                <a:gd name="T0" fmla="*/ 0 w 40"/>
                <a:gd name="T1" fmla="*/ 19 h 33"/>
                <a:gd name="T2" fmla="*/ 17 w 40"/>
                <a:gd name="T3" fmla="*/ 21 h 33"/>
                <a:gd name="T4" fmla="*/ 19 w 40"/>
                <a:gd name="T5" fmla="*/ 11 h 33"/>
                <a:gd name="T6" fmla="*/ 12 w 40"/>
                <a:gd name="T7" fmla="*/ 7 h 33"/>
                <a:gd name="T8" fmla="*/ 0 w 40"/>
                <a:gd name="T9" fmla="*/ 19 h 33"/>
                <a:gd name="T10" fmla="*/ 12 w 40"/>
                <a:gd name="T11" fmla="*/ 33 h 33"/>
                <a:gd name="T12" fmla="*/ 40 w 40"/>
                <a:gd name="T13" fmla="*/ 7 h 33"/>
                <a:gd name="T14" fmla="*/ 3 w 40"/>
                <a:gd name="T15" fmla="*/ 0 h 33"/>
                <a:gd name="T16" fmla="*/ 0 w 40"/>
                <a:gd name="T17" fmla="*/ 19 h 33"/>
                <a:gd name="T18" fmla="*/ 0 w 40"/>
                <a:gd name="T19" fmla="*/ 19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 h="33">
                  <a:moveTo>
                    <a:pt x="0" y="19"/>
                  </a:moveTo>
                  <a:lnTo>
                    <a:pt x="17" y="21"/>
                  </a:lnTo>
                  <a:lnTo>
                    <a:pt x="19" y="11"/>
                  </a:lnTo>
                  <a:lnTo>
                    <a:pt x="12" y="7"/>
                  </a:lnTo>
                  <a:lnTo>
                    <a:pt x="0" y="19"/>
                  </a:lnTo>
                  <a:lnTo>
                    <a:pt x="12" y="33"/>
                  </a:lnTo>
                  <a:lnTo>
                    <a:pt x="40" y="7"/>
                  </a:lnTo>
                  <a:lnTo>
                    <a:pt x="3" y="0"/>
                  </a:lnTo>
                  <a:lnTo>
                    <a:pt x="0" y="19"/>
                  </a:lnTo>
                  <a:lnTo>
                    <a:pt x="0"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5" name="Freeform 85"/>
            <p:cNvSpPr>
              <a:spLocks/>
            </p:cNvSpPr>
            <p:nvPr/>
          </p:nvSpPr>
          <p:spPr bwMode="auto">
            <a:xfrm>
              <a:off x="3025775" y="3517901"/>
              <a:ext cx="22225" cy="19050"/>
            </a:xfrm>
            <a:custGeom>
              <a:avLst/>
              <a:gdLst>
                <a:gd name="T0" fmla="*/ 0 w 14"/>
                <a:gd name="T1" fmla="*/ 0 h 12"/>
                <a:gd name="T2" fmla="*/ 0 w 14"/>
                <a:gd name="T3" fmla="*/ 0 h 12"/>
                <a:gd name="T4" fmla="*/ 12 w 14"/>
                <a:gd name="T5" fmla="*/ 12 h 12"/>
                <a:gd name="T6" fmla="*/ 14 w 14"/>
                <a:gd name="T7" fmla="*/ 12 h 12"/>
                <a:gd name="T8" fmla="*/ 0 w 14"/>
                <a:gd name="T9" fmla="*/ 0 h 12"/>
              </a:gdLst>
              <a:ahLst/>
              <a:cxnLst>
                <a:cxn ang="0">
                  <a:pos x="T0" y="T1"/>
                </a:cxn>
                <a:cxn ang="0">
                  <a:pos x="T2" y="T3"/>
                </a:cxn>
                <a:cxn ang="0">
                  <a:pos x="T4" y="T5"/>
                </a:cxn>
                <a:cxn ang="0">
                  <a:pos x="T6" y="T7"/>
                </a:cxn>
                <a:cxn ang="0">
                  <a:pos x="T8" y="T9"/>
                </a:cxn>
              </a:cxnLst>
              <a:rect l="0" t="0" r="r" b="b"/>
              <a:pathLst>
                <a:path w="14" h="12">
                  <a:moveTo>
                    <a:pt x="0" y="0"/>
                  </a:moveTo>
                  <a:lnTo>
                    <a:pt x="0" y="0"/>
                  </a:lnTo>
                  <a:lnTo>
                    <a:pt x="12" y="12"/>
                  </a:lnTo>
                  <a:lnTo>
                    <a:pt x="14" y="12"/>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6" name="Freeform 86"/>
            <p:cNvSpPr>
              <a:spLocks noEditPoints="1"/>
            </p:cNvSpPr>
            <p:nvPr/>
          </p:nvSpPr>
          <p:spPr bwMode="auto">
            <a:xfrm>
              <a:off x="2962275" y="3517901"/>
              <a:ext cx="82550" cy="82550"/>
            </a:xfrm>
            <a:custGeom>
              <a:avLst/>
              <a:gdLst>
                <a:gd name="T0" fmla="*/ 0 w 52"/>
                <a:gd name="T1" fmla="*/ 38 h 52"/>
                <a:gd name="T2" fmla="*/ 0 w 52"/>
                <a:gd name="T3" fmla="*/ 38 h 52"/>
                <a:gd name="T4" fmla="*/ 12 w 52"/>
                <a:gd name="T5" fmla="*/ 52 h 52"/>
                <a:gd name="T6" fmla="*/ 12 w 52"/>
                <a:gd name="T7" fmla="*/ 52 h 52"/>
                <a:gd name="T8" fmla="*/ 0 w 52"/>
                <a:gd name="T9" fmla="*/ 38 h 52"/>
                <a:gd name="T10" fmla="*/ 40 w 52"/>
                <a:gd name="T11" fmla="*/ 0 h 52"/>
                <a:gd name="T12" fmla="*/ 14 w 52"/>
                <a:gd name="T13" fmla="*/ 26 h 52"/>
                <a:gd name="T14" fmla="*/ 26 w 52"/>
                <a:gd name="T15" fmla="*/ 38 h 52"/>
                <a:gd name="T16" fmla="*/ 52 w 52"/>
                <a:gd name="T17" fmla="*/ 12 h 52"/>
                <a:gd name="T18" fmla="*/ 40 w 52"/>
                <a:gd name="T19"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 h="52">
                  <a:moveTo>
                    <a:pt x="0" y="38"/>
                  </a:moveTo>
                  <a:lnTo>
                    <a:pt x="0" y="38"/>
                  </a:lnTo>
                  <a:lnTo>
                    <a:pt x="12" y="52"/>
                  </a:lnTo>
                  <a:lnTo>
                    <a:pt x="12" y="52"/>
                  </a:lnTo>
                  <a:lnTo>
                    <a:pt x="0" y="38"/>
                  </a:lnTo>
                  <a:close/>
                  <a:moveTo>
                    <a:pt x="40" y="0"/>
                  </a:moveTo>
                  <a:lnTo>
                    <a:pt x="14" y="26"/>
                  </a:lnTo>
                  <a:lnTo>
                    <a:pt x="26" y="38"/>
                  </a:lnTo>
                  <a:lnTo>
                    <a:pt x="52" y="12"/>
                  </a:lnTo>
                  <a:lnTo>
                    <a:pt x="4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7" name="Freeform 87"/>
            <p:cNvSpPr>
              <a:spLocks/>
            </p:cNvSpPr>
            <p:nvPr/>
          </p:nvSpPr>
          <p:spPr bwMode="auto">
            <a:xfrm>
              <a:off x="2935288" y="3578226"/>
              <a:ext cx="46038" cy="63500"/>
            </a:xfrm>
            <a:custGeom>
              <a:avLst/>
              <a:gdLst>
                <a:gd name="T0" fmla="*/ 17 w 29"/>
                <a:gd name="T1" fmla="*/ 0 h 40"/>
                <a:gd name="T2" fmla="*/ 0 w 29"/>
                <a:gd name="T3" fmla="*/ 16 h 40"/>
                <a:gd name="T4" fmla="*/ 3 w 29"/>
                <a:gd name="T5" fmla="*/ 40 h 40"/>
                <a:gd name="T6" fmla="*/ 22 w 29"/>
                <a:gd name="T7" fmla="*/ 38 h 40"/>
                <a:gd name="T8" fmla="*/ 19 w 29"/>
                <a:gd name="T9" fmla="*/ 24 h 40"/>
                <a:gd name="T10" fmla="*/ 29 w 29"/>
                <a:gd name="T11" fmla="*/ 14 h 40"/>
                <a:gd name="T12" fmla="*/ 17 w 29"/>
                <a:gd name="T13" fmla="*/ 0 h 40"/>
                <a:gd name="T14" fmla="*/ 17 w 29"/>
                <a:gd name="T15" fmla="*/ 0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40">
                  <a:moveTo>
                    <a:pt x="17" y="0"/>
                  </a:moveTo>
                  <a:lnTo>
                    <a:pt x="0" y="16"/>
                  </a:lnTo>
                  <a:lnTo>
                    <a:pt x="3" y="40"/>
                  </a:lnTo>
                  <a:lnTo>
                    <a:pt x="22" y="38"/>
                  </a:lnTo>
                  <a:lnTo>
                    <a:pt x="19" y="24"/>
                  </a:lnTo>
                  <a:lnTo>
                    <a:pt x="29" y="14"/>
                  </a:lnTo>
                  <a:lnTo>
                    <a:pt x="17" y="0"/>
                  </a:lnTo>
                  <a:lnTo>
                    <a:pt x="1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8" name="Freeform 88"/>
            <p:cNvSpPr>
              <a:spLocks/>
            </p:cNvSpPr>
            <p:nvPr/>
          </p:nvSpPr>
          <p:spPr bwMode="auto">
            <a:xfrm>
              <a:off x="2946400" y="3663951"/>
              <a:ext cx="30163" cy="7938"/>
            </a:xfrm>
            <a:custGeom>
              <a:avLst/>
              <a:gdLst>
                <a:gd name="T0" fmla="*/ 0 w 19"/>
                <a:gd name="T1" fmla="*/ 5 h 5"/>
                <a:gd name="T2" fmla="*/ 0 w 19"/>
                <a:gd name="T3" fmla="*/ 5 h 5"/>
                <a:gd name="T4" fmla="*/ 19 w 19"/>
                <a:gd name="T5" fmla="*/ 0 h 5"/>
                <a:gd name="T6" fmla="*/ 19 w 19"/>
                <a:gd name="T7" fmla="*/ 0 h 5"/>
                <a:gd name="T8" fmla="*/ 0 w 19"/>
                <a:gd name="T9" fmla="*/ 5 h 5"/>
              </a:gdLst>
              <a:ahLst/>
              <a:cxnLst>
                <a:cxn ang="0">
                  <a:pos x="T0" y="T1"/>
                </a:cxn>
                <a:cxn ang="0">
                  <a:pos x="T2" y="T3"/>
                </a:cxn>
                <a:cxn ang="0">
                  <a:pos x="T4" y="T5"/>
                </a:cxn>
                <a:cxn ang="0">
                  <a:pos x="T6" y="T7"/>
                </a:cxn>
                <a:cxn ang="0">
                  <a:pos x="T8" y="T9"/>
                </a:cxn>
              </a:cxnLst>
              <a:rect l="0" t="0" r="r" b="b"/>
              <a:pathLst>
                <a:path w="19" h="5">
                  <a:moveTo>
                    <a:pt x="0" y="5"/>
                  </a:moveTo>
                  <a:lnTo>
                    <a:pt x="0" y="5"/>
                  </a:lnTo>
                  <a:lnTo>
                    <a:pt x="19" y="0"/>
                  </a:lnTo>
                  <a:lnTo>
                    <a:pt x="19" y="0"/>
                  </a:lnTo>
                  <a:lnTo>
                    <a:pt x="0"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9" name="Freeform 89"/>
            <p:cNvSpPr>
              <a:spLocks noEditPoints="1"/>
            </p:cNvSpPr>
            <p:nvPr/>
          </p:nvSpPr>
          <p:spPr bwMode="auto">
            <a:xfrm>
              <a:off x="2946400" y="3663951"/>
              <a:ext cx="46038" cy="95250"/>
            </a:xfrm>
            <a:custGeom>
              <a:avLst/>
              <a:gdLst>
                <a:gd name="T0" fmla="*/ 10 w 29"/>
                <a:gd name="T1" fmla="*/ 60 h 60"/>
                <a:gd name="T2" fmla="*/ 10 w 29"/>
                <a:gd name="T3" fmla="*/ 60 h 60"/>
                <a:gd name="T4" fmla="*/ 29 w 29"/>
                <a:gd name="T5" fmla="*/ 57 h 60"/>
                <a:gd name="T6" fmla="*/ 29 w 29"/>
                <a:gd name="T7" fmla="*/ 57 h 60"/>
                <a:gd name="T8" fmla="*/ 10 w 29"/>
                <a:gd name="T9" fmla="*/ 60 h 60"/>
                <a:gd name="T10" fmla="*/ 0 w 29"/>
                <a:gd name="T11" fmla="*/ 5 h 60"/>
                <a:gd name="T12" fmla="*/ 5 w 29"/>
                <a:gd name="T13" fmla="*/ 41 h 60"/>
                <a:gd name="T14" fmla="*/ 24 w 29"/>
                <a:gd name="T15" fmla="*/ 38 h 60"/>
                <a:gd name="T16" fmla="*/ 19 w 29"/>
                <a:gd name="T17" fmla="*/ 0 h 60"/>
                <a:gd name="T18" fmla="*/ 0 w 29"/>
                <a:gd name="T19" fmla="*/ 5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 h="60">
                  <a:moveTo>
                    <a:pt x="10" y="60"/>
                  </a:moveTo>
                  <a:lnTo>
                    <a:pt x="10" y="60"/>
                  </a:lnTo>
                  <a:lnTo>
                    <a:pt x="29" y="57"/>
                  </a:lnTo>
                  <a:lnTo>
                    <a:pt x="29" y="57"/>
                  </a:lnTo>
                  <a:lnTo>
                    <a:pt x="10" y="60"/>
                  </a:lnTo>
                  <a:close/>
                  <a:moveTo>
                    <a:pt x="0" y="5"/>
                  </a:moveTo>
                  <a:lnTo>
                    <a:pt x="5" y="41"/>
                  </a:lnTo>
                  <a:lnTo>
                    <a:pt x="24" y="38"/>
                  </a:lnTo>
                  <a:lnTo>
                    <a:pt x="19" y="0"/>
                  </a:lnTo>
                  <a:lnTo>
                    <a:pt x="0"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0" name="Freeform 90"/>
            <p:cNvSpPr>
              <a:spLocks/>
            </p:cNvSpPr>
            <p:nvPr/>
          </p:nvSpPr>
          <p:spPr bwMode="auto">
            <a:xfrm>
              <a:off x="2946400" y="3754438"/>
              <a:ext cx="52388" cy="60325"/>
            </a:xfrm>
            <a:custGeom>
              <a:avLst/>
              <a:gdLst>
                <a:gd name="T0" fmla="*/ 10 w 33"/>
                <a:gd name="T1" fmla="*/ 3 h 38"/>
                <a:gd name="T2" fmla="*/ 12 w 33"/>
                <a:gd name="T3" fmla="*/ 22 h 38"/>
                <a:gd name="T4" fmla="*/ 22 w 33"/>
                <a:gd name="T5" fmla="*/ 19 h 38"/>
                <a:gd name="T6" fmla="*/ 26 w 33"/>
                <a:gd name="T7" fmla="*/ 12 h 38"/>
                <a:gd name="T8" fmla="*/ 10 w 33"/>
                <a:gd name="T9" fmla="*/ 3 h 38"/>
                <a:gd name="T10" fmla="*/ 0 w 33"/>
                <a:gd name="T11" fmla="*/ 19 h 38"/>
                <a:gd name="T12" fmla="*/ 33 w 33"/>
                <a:gd name="T13" fmla="*/ 38 h 38"/>
                <a:gd name="T14" fmla="*/ 29 w 33"/>
                <a:gd name="T15" fmla="*/ 0 h 38"/>
                <a:gd name="T16" fmla="*/ 10 w 33"/>
                <a:gd name="T17" fmla="*/ 3 h 38"/>
                <a:gd name="T18" fmla="*/ 10 w 33"/>
                <a:gd name="T19" fmla="*/ 3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38">
                  <a:moveTo>
                    <a:pt x="10" y="3"/>
                  </a:moveTo>
                  <a:lnTo>
                    <a:pt x="12" y="22"/>
                  </a:lnTo>
                  <a:lnTo>
                    <a:pt x="22" y="19"/>
                  </a:lnTo>
                  <a:lnTo>
                    <a:pt x="26" y="12"/>
                  </a:lnTo>
                  <a:lnTo>
                    <a:pt x="10" y="3"/>
                  </a:lnTo>
                  <a:lnTo>
                    <a:pt x="0" y="19"/>
                  </a:lnTo>
                  <a:lnTo>
                    <a:pt x="33" y="38"/>
                  </a:lnTo>
                  <a:lnTo>
                    <a:pt x="29" y="0"/>
                  </a:lnTo>
                  <a:lnTo>
                    <a:pt x="10" y="3"/>
                  </a:lnTo>
                  <a:lnTo>
                    <a:pt x="10"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1" name="Freeform 91"/>
            <p:cNvSpPr>
              <a:spLocks/>
            </p:cNvSpPr>
            <p:nvPr/>
          </p:nvSpPr>
          <p:spPr bwMode="auto">
            <a:xfrm>
              <a:off x="2921000" y="3743326"/>
              <a:ext cx="14288" cy="30163"/>
            </a:xfrm>
            <a:custGeom>
              <a:avLst/>
              <a:gdLst>
                <a:gd name="T0" fmla="*/ 9 w 9"/>
                <a:gd name="T1" fmla="*/ 0 h 19"/>
                <a:gd name="T2" fmla="*/ 9 w 9"/>
                <a:gd name="T3" fmla="*/ 0 h 19"/>
                <a:gd name="T4" fmla="*/ 0 w 9"/>
                <a:gd name="T5" fmla="*/ 19 h 19"/>
                <a:gd name="T6" fmla="*/ 0 w 9"/>
                <a:gd name="T7" fmla="*/ 19 h 19"/>
                <a:gd name="T8" fmla="*/ 9 w 9"/>
                <a:gd name="T9" fmla="*/ 0 h 19"/>
              </a:gdLst>
              <a:ahLst/>
              <a:cxnLst>
                <a:cxn ang="0">
                  <a:pos x="T0" y="T1"/>
                </a:cxn>
                <a:cxn ang="0">
                  <a:pos x="T2" y="T3"/>
                </a:cxn>
                <a:cxn ang="0">
                  <a:pos x="T4" y="T5"/>
                </a:cxn>
                <a:cxn ang="0">
                  <a:pos x="T6" y="T7"/>
                </a:cxn>
                <a:cxn ang="0">
                  <a:pos x="T8" y="T9"/>
                </a:cxn>
              </a:cxnLst>
              <a:rect l="0" t="0" r="r" b="b"/>
              <a:pathLst>
                <a:path w="9" h="19">
                  <a:moveTo>
                    <a:pt x="9" y="0"/>
                  </a:moveTo>
                  <a:lnTo>
                    <a:pt x="9" y="0"/>
                  </a:lnTo>
                  <a:lnTo>
                    <a:pt x="0" y="19"/>
                  </a:lnTo>
                  <a:lnTo>
                    <a:pt x="0" y="19"/>
                  </a:lnTo>
                  <a:lnTo>
                    <a:pt x="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2" name="Freeform 92"/>
            <p:cNvSpPr>
              <a:spLocks noEditPoints="1"/>
            </p:cNvSpPr>
            <p:nvPr/>
          </p:nvSpPr>
          <p:spPr bwMode="auto">
            <a:xfrm>
              <a:off x="2841625" y="3702051"/>
              <a:ext cx="93663" cy="71438"/>
            </a:xfrm>
            <a:custGeom>
              <a:avLst/>
              <a:gdLst>
                <a:gd name="T0" fmla="*/ 10 w 59"/>
                <a:gd name="T1" fmla="*/ 0 h 45"/>
                <a:gd name="T2" fmla="*/ 10 w 59"/>
                <a:gd name="T3" fmla="*/ 0 h 45"/>
                <a:gd name="T4" fmla="*/ 0 w 59"/>
                <a:gd name="T5" fmla="*/ 17 h 45"/>
                <a:gd name="T6" fmla="*/ 10 w 59"/>
                <a:gd name="T7" fmla="*/ 0 h 45"/>
                <a:gd name="T8" fmla="*/ 10 w 59"/>
                <a:gd name="T9" fmla="*/ 0 h 45"/>
                <a:gd name="T10" fmla="*/ 10 w 59"/>
                <a:gd name="T11" fmla="*/ 0 h 45"/>
                <a:gd name="T12" fmla="*/ 0 w 59"/>
                <a:gd name="T13" fmla="*/ 17 h 45"/>
                <a:gd name="T14" fmla="*/ 0 w 59"/>
                <a:gd name="T15" fmla="*/ 17 h 45"/>
                <a:gd name="T16" fmla="*/ 10 w 59"/>
                <a:gd name="T17" fmla="*/ 0 h 45"/>
                <a:gd name="T18" fmla="*/ 59 w 59"/>
                <a:gd name="T19" fmla="*/ 26 h 45"/>
                <a:gd name="T20" fmla="*/ 26 w 59"/>
                <a:gd name="T21" fmla="*/ 10 h 45"/>
                <a:gd name="T22" fmla="*/ 17 w 59"/>
                <a:gd name="T23" fmla="*/ 26 h 45"/>
                <a:gd name="T24" fmla="*/ 50 w 59"/>
                <a:gd name="T25" fmla="*/ 45 h 45"/>
                <a:gd name="T26" fmla="*/ 59 w 59"/>
                <a:gd name="T27" fmla="*/ 26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45">
                  <a:moveTo>
                    <a:pt x="10" y="0"/>
                  </a:moveTo>
                  <a:lnTo>
                    <a:pt x="10" y="0"/>
                  </a:lnTo>
                  <a:lnTo>
                    <a:pt x="0" y="17"/>
                  </a:lnTo>
                  <a:lnTo>
                    <a:pt x="10" y="0"/>
                  </a:lnTo>
                  <a:close/>
                  <a:moveTo>
                    <a:pt x="10" y="0"/>
                  </a:moveTo>
                  <a:lnTo>
                    <a:pt x="10" y="0"/>
                  </a:lnTo>
                  <a:lnTo>
                    <a:pt x="0" y="17"/>
                  </a:lnTo>
                  <a:lnTo>
                    <a:pt x="0" y="17"/>
                  </a:lnTo>
                  <a:lnTo>
                    <a:pt x="10" y="0"/>
                  </a:lnTo>
                  <a:close/>
                  <a:moveTo>
                    <a:pt x="59" y="26"/>
                  </a:moveTo>
                  <a:lnTo>
                    <a:pt x="26" y="10"/>
                  </a:lnTo>
                  <a:lnTo>
                    <a:pt x="17" y="26"/>
                  </a:lnTo>
                  <a:lnTo>
                    <a:pt x="50" y="45"/>
                  </a:lnTo>
                  <a:lnTo>
                    <a:pt x="59" y="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98" name="Group 97"/>
          <p:cNvGrpSpPr/>
          <p:nvPr/>
        </p:nvGrpSpPr>
        <p:grpSpPr>
          <a:xfrm>
            <a:off x="7915275" y="2379663"/>
            <a:ext cx="2178050" cy="2024063"/>
            <a:chOff x="7915275" y="2379663"/>
            <a:chExt cx="2178050" cy="2024063"/>
          </a:xfrm>
        </p:grpSpPr>
        <p:sp>
          <p:nvSpPr>
            <p:cNvPr id="12" name="Freeform 12"/>
            <p:cNvSpPr>
              <a:spLocks noEditPoints="1"/>
            </p:cNvSpPr>
            <p:nvPr/>
          </p:nvSpPr>
          <p:spPr bwMode="auto">
            <a:xfrm>
              <a:off x="8442325" y="2379663"/>
              <a:ext cx="1651000" cy="1657350"/>
            </a:xfrm>
            <a:custGeom>
              <a:avLst/>
              <a:gdLst>
                <a:gd name="T0" fmla="*/ 392 w 440"/>
                <a:gd name="T1" fmla="*/ 429 h 440"/>
                <a:gd name="T2" fmla="*/ 399 w 440"/>
                <a:gd name="T3" fmla="*/ 426 h 440"/>
                <a:gd name="T4" fmla="*/ 423 w 440"/>
                <a:gd name="T5" fmla="*/ 419 h 440"/>
                <a:gd name="T6" fmla="*/ 440 w 440"/>
                <a:gd name="T7" fmla="*/ 381 h 440"/>
                <a:gd name="T8" fmla="*/ 432 w 440"/>
                <a:gd name="T9" fmla="*/ 357 h 440"/>
                <a:gd name="T10" fmla="*/ 432 w 440"/>
                <a:gd name="T11" fmla="*/ 310 h 440"/>
                <a:gd name="T12" fmla="*/ 432 w 440"/>
                <a:gd name="T13" fmla="*/ 302 h 440"/>
                <a:gd name="T14" fmla="*/ 440 w 440"/>
                <a:gd name="T15" fmla="*/ 279 h 440"/>
                <a:gd name="T16" fmla="*/ 440 w 440"/>
                <a:gd name="T17" fmla="*/ 239 h 440"/>
                <a:gd name="T18" fmla="*/ 432 w 440"/>
                <a:gd name="T19" fmla="*/ 216 h 440"/>
                <a:gd name="T20" fmla="*/ 432 w 440"/>
                <a:gd name="T21" fmla="*/ 169 h 440"/>
                <a:gd name="T22" fmla="*/ 432 w 440"/>
                <a:gd name="T23" fmla="*/ 161 h 440"/>
                <a:gd name="T24" fmla="*/ 440 w 440"/>
                <a:gd name="T25" fmla="*/ 137 h 440"/>
                <a:gd name="T26" fmla="*/ 440 w 440"/>
                <a:gd name="T27" fmla="*/ 98 h 440"/>
                <a:gd name="T28" fmla="*/ 432 w 440"/>
                <a:gd name="T29" fmla="*/ 75 h 440"/>
                <a:gd name="T30" fmla="*/ 438 w 440"/>
                <a:gd name="T31" fmla="*/ 50 h 440"/>
                <a:gd name="T32" fmla="*/ 421 w 440"/>
                <a:gd name="T33" fmla="*/ 32 h 440"/>
                <a:gd name="T34" fmla="*/ 385 w 440"/>
                <a:gd name="T35" fmla="*/ 9 h 440"/>
                <a:gd name="T36" fmla="*/ 374 w 440"/>
                <a:gd name="T37" fmla="*/ 8 h 440"/>
                <a:gd name="T38" fmla="*/ 339 w 440"/>
                <a:gd name="T39" fmla="*/ 8 h 440"/>
                <a:gd name="T40" fmla="*/ 331 w 440"/>
                <a:gd name="T41" fmla="*/ 8 h 440"/>
                <a:gd name="T42" fmla="*/ 307 w 440"/>
                <a:gd name="T43" fmla="*/ 0 h 440"/>
                <a:gd name="T44" fmla="*/ 268 w 440"/>
                <a:gd name="T45" fmla="*/ 0 h 440"/>
                <a:gd name="T46" fmla="*/ 244 w 440"/>
                <a:gd name="T47" fmla="*/ 8 h 440"/>
                <a:gd name="T48" fmla="*/ 197 w 440"/>
                <a:gd name="T49" fmla="*/ 8 h 440"/>
                <a:gd name="T50" fmla="*/ 189 w 440"/>
                <a:gd name="T51" fmla="*/ 8 h 440"/>
                <a:gd name="T52" fmla="*/ 166 w 440"/>
                <a:gd name="T53" fmla="*/ 0 h 440"/>
                <a:gd name="T54" fmla="*/ 127 w 440"/>
                <a:gd name="T55" fmla="*/ 0 h 440"/>
                <a:gd name="T56" fmla="*/ 103 w 440"/>
                <a:gd name="T57" fmla="*/ 8 h 440"/>
                <a:gd name="T58" fmla="*/ 57 w 440"/>
                <a:gd name="T59" fmla="*/ 9 h 440"/>
                <a:gd name="T60" fmla="*/ 57 w 440"/>
                <a:gd name="T61" fmla="*/ 9 h 440"/>
                <a:gd name="T62" fmla="*/ 20 w 440"/>
                <a:gd name="T63" fmla="*/ 31 h 440"/>
                <a:gd name="T64" fmla="*/ 16 w 440"/>
                <a:gd name="T65" fmla="*/ 37 h 440"/>
                <a:gd name="T66" fmla="*/ 9 w 440"/>
                <a:gd name="T67" fmla="*/ 58 h 440"/>
                <a:gd name="T68" fmla="*/ 8 w 440"/>
                <a:gd name="T69" fmla="*/ 81 h 440"/>
                <a:gd name="T70" fmla="*/ 0 w 440"/>
                <a:gd name="T71" fmla="*/ 104 h 440"/>
                <a:gd name="T72" fmla="*/ 0 w 440"/>
                <a:gd name="T73" fmla="*/ 143 h 440"/>
                <a:gd name="T74" fmla="*/ 8 w 440"/>
                <a:gd name="T75" fmla="*/ 167 h 440"/>
                <a:gd name="T76" fmla="*/ 8 w 440"/>
                <a:gd name="T77" fmla="*/ 214 h 440"/>
                <a:gd name="T78" fmla="*/ 8 w 440"/>
                <a:gd name="T79" fmla="*/ 222 h 440"/>
                <a:gd name="T80" fmla="*/ 0 w 440"/>
                <a:gd name="T81" fmla="*/ 246 h 440"/>
                <a:gd name="T82" fmla="*/ 0 w 440"/>
                <a:gd name="T83" fmla="*/ 285 h 440"/>
                <a:gd name="T84" fmla="*/ 8 w 440"/>
                <a:gd name="T85" fmla="*/ 308 h 440"/>
                <a:gd name="T86" fmla="*/ 8 w 440"/>
                <a:gd name="T87" fmla="*/ 355 h 440"/>
                <a:gd name="T88" fmla="*/ 8 w 440"/>
                <a:gd name="T89" fmla="*/ 374 h 440"/>
                <a:gd name="T90" fmla="*/ 14 w 440"/>
                <a:gd name="T91" fmla="*/ 400 h 440"/>
                <a:gd name="T92" fmla="*/ 18 w 440"/>
                <a:gd name="T93" fmla="*/ 406 h 440"/>
                <a:gd name="T94" fmla="*/ 29 w 440"/>
                <a:gd name="T95" fmla="*/ 428 h 440"/>
                <a:gd name="T96" fmla="*/ 51 w 440"/>
                <a:gd name="T97" fmla="*/ 438 h 440"/>
                <a:gd name="T98" fmla="*/ 76 w 440"/>
                <a:gd name="T99" fmla="*/ 440 h 440"/>
                <a:gd name="T100" fmla="*/ 115 w 440"/>
                <a:gd name="T101" fmla="*/ 440 h 440"/>
                <a:gd name="T102" fmla="*/ 138 w 440"/>
                <a:gd name="T103" fmla="*/ 432 h 440"/>
                <a:gd name="T104" fmla="*/ 186 w 440"/>
                <a:gd name="T105" fmla="*/ 432 h 440"/>
                <a:gd name="T106" fmla="*/ 193 w 440"/>
                <a:gd name="T107" fmla="*/ 432 h 440"/>
                <a:gd name="T108" fmla="*/ 217 w 440"/>
                <a:gd name="T109" fmla="*/ 440 h 440"/>
                <a:gd name="T110" fmla="*/ 256 w 440"/>
                <a:gd name="T111" fmla="*/ 440 h 440"/>
                <a:gd name="T112" fmla="*/ 280 w 440"/>
                <a:gd name="T113" fmla="*/ 432 h 440"/>
                <a:gd name="T114" fmla="*/ 327 w 440"/>
                <a:gd name="T115" fmla="*/ 432 h 440"/>
                <a:gd name="T116" fmla="*/ 335 w 440"/>
                <a:gd name="T117" fmla="*/ 432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40" h="440">
                  <a:moveTo>
                    <a:pt x="374" y="432"/>
                  </a:moveTo>
                  <a:cubicBezTo>
                    <a:pt x="358" y="432"/>
                    <a:pt x="358" y="432"/>
                    <a:pt x="358" y="432"/>
                  </a:cubicBezTo>
                  <a:cubicBezTo>
                    <a:pt x="358" y="440"/>
                    <a:pt x="358" y="440"/>
                    <a:pt x="358" y="440"/>
                  </a:cubicBezTo>
                  <a:cubicBezTo>
                    <a:pt x="374" y="440"/>
                    <a:pt x="374" y="440"/>
                    <a:pt x="374" y="440"/>
                  </a:cubicBezTo>
                  <a:lnTo>
                    <a:pt x="374" y="432"/>
                  </a:lnTo>
                  <a:close/>
                  <a:moveTo>
                    <a:pt x="392" y="429"/>
                  </a:moveTo>
                  <a:cubicBezTo>
                    <a:pt x="388" y="431"/>
                    <a:pt x="383" y="432"/>
                    <a:pt x="378" y="432"/>
                  </a:cubicBezTo>
                  <a:cubicBezTo>
                    <a:pt x="379" y="440"/>
                    <a:pt x="379" y="440"/>
                    <a:pt x="379" y="440"/>
                  </a:cubicBezTo>
                  <a:cubicBezTo>
                    <a:pt x="384" y="439"/>
                    <a:pt x="390" y="438"/>
                    <a:pt x="395" y="437"/>
                  </a:cubicBezTo>
                  <a:cubicBezTo>
                    <a:pt x="392" y="429"/>
                    <a:pt x="392" y="429"/>
                    <a:pt x="392" y="429"/>
                  </a:cubicBezTo>
                  <a:close/>
                  <a:moveTo>
                    <a:pt x="411" y="418"/>
                  </a:moveTo>
                  <a:cubicBezTo>
                    <a:pt x="408" y="421"/>
                    <a:pt x="404" y="424"/>
                    <a:pt x="399" y="426"/>
                  </a:cubicBezTo>
                  <a:cubicBezTo>
                    <a:pt x="403" y="433"/>
                    <a:pt x="403" y="433"/>
                    <a:pt x="403" y="433"/>
                  </a:cubicBezTo>
                  <a:cubicBezTo>
                    <a:pt x="408" y="431"/>
                    <a:pt x="412" y="428"/>
                    <a:pt x="417" y="424"/>
                  </a:cubicBezTo>
                  <a:cubicBezTo>
                    <a:pt x="411" y="418"/>
                    <a:pt x="411" y="418"/>
                    <a:pt x="411" y="418"/>
                  </a:cubicBezTo>
                  <a:close/>
                  <a:moveTo>
                    <a:pt x="425" y="401"/>
                  </a:moveTo>
                  <a:cubicBezTo>
                    <a:pt x="423" y="406"/>
                    <a:pt x="420" y="410"/>
                    <a:pt x="417" y="413"/>
                  </a:cubicBezTo>
                  <a:cubicBezTo>
                    <a:pt x="423" y="419"/>
                    <a:pt x="423" y="419"/>
                    <a:pt x="423" y="419"/>
                  </a:cubicBezTo>
                  <a:cubicBezTo>
                    <a:pt x="426" y="414"/>
                    <a:pt x="430" y="410"/>
                    <a:pt x="432" y="405"/>
                  </a:cubicBezTo>
                  <a:lnTo>
                    <a:pt x="425" y="401"/>
                  </a:lnTo>
                  <a:close/>
                  <a:moveTo>
                    <a:pt x="432" y="380"/>
                  </a:moveTo>
                  <a:cubicBezTo>
                    <a:pt x="431" y="385"/>
                    <a:pt x="430" y="390"/>
                    <a:pt x="428" y="394"/>
                  </a:cubicBezTo>
                  <a:cubicBezTo>
                    <a:pt x="436" y="397"/>
                    <a:pt x="436" y="397"/>
                    <a:pt x="436" y="397"/>
                  </a:cubicBezTo>
                  <a:cubicBezTo>
                    <a:pt x="438" y="392"/>
                    <a:pt x="439" y="387"/>
                    <a:pt x="440" y="381"/>
                  </a:cubicBezTo>
                  <a:cubicBezTo>
                    <a:pt x="432" y="380"/>
                    <a:pt x="432" y="380"/>
                    <a:pt x="432" y="380"/>
                  </a:cubicBezTo>
                  <a:close/>
                  <a:moveTo>
                    <a:pt x="432" y="357"/>
                  </a:moveTo>
                  <a:cubicBezTo>
                    <a:pt x="432" y="373"/>
                    <a:pt x="432" y="373"/>
                    <a:pt x="432" y="373"/>
                  </a:cubicBezTo>
                  <a:cubicBezTo>
                    <a:pt x="440" y="373"/>
                    <a:pt x="440" y="373"/>
                    <a:pt x="440" y="373"/>
                  </a:cubicBezTo>
                  <a:cubicBezTo>
                    <a:pt x="440" y="357"/>
                    <a:pt x="440" y="357"/>
                    <a:pt x="440" y="357"/>
                  </a:cubicBezTo>
                  <a:lnTo>
                    <a:pt x="432" y="357"/>
                  </a:lnTo>
                  <a:close/>
                  <a:moveTo>
                    <a:pt x="432" y="334"/>
                  </a:moveTo>
                  <a:cubicBezTo>
                    <a:pt x="432" y="349"/>
                    <a:pt x="432" y="349"/>
                    <a:pt x="432" y="349"/>
                  </a:cubicBezTo>
                  <a:cubicBezTo>
                    <a:pt x="440" y="349"/>
                    <a:pt x="440" y="349"/>
                    <a:pt x="440" y="349"/>
                  </a:cubicBezTo>
                  <a:cubicBezTo>
                    <a:pt x="440" y="334"/>
                    <a:pt x="440" y="334"/>
                    <a:pt x="440" y="334"/>
                  </a:cubicBezTo>
                  <a:lnTo>
                    <a:pt x="432" y="334"/>
                  </a:lnTo>
                  <a:close/>
                  <a:moveTo>
                    <a:pt x="432" y="310"/>
                  </a:moveTo>
                  <a:cubicBezTo>
                    <a:pt x="432" y="326"/>
                    <a:pt x="432" y="326"/>
                    <a:pt x="432" y="326"/>
                  </a:cubicBezTo>
                  <a:cubicBezTo>
                    <a:pt x="440" y="326"/>
                    <a:pt x="440" y="326"/>
                    <a:pt x="440" y="326"/>
                  </a:cubicBezTo>
                  <a:cubicBezTo>
                    <a:pt x="440" y="310"/>
                    <a:pt x="440" y="310"/>
                    <a:pt x="440" y="310"/>
                  </a:cubicBezTo>
                  <a:lnTo>
                    <a:pt x="432" y="310"/>
                  </a:lnTo>
                  <a:close/>
                  <a:moveTo>
                    <a:pt x="432" y="287"/>
                  </a:moveTo>
                  <a:cubicBezTo>
                    <a:pt x="432" y="302"/>
                    <a:pt x="432" y="302"/>
                    <a:pt x="432" y="302"/>
                  </a:cubicBezTo>
                  <a:cubicBezTo>
                    <a:pt x="440" y="302"/>
                    <a:pt x="440" y="302"/>
                    <a:pt x="440" y="302"/>
                  </a:cubicBezTo>
                  <a:cubicBezTo>
                    <a:pt x="440" y="287"/>
                    <a:pt x="440" y="287"/>
                    <a:pt x="440" y="287"/>
                  </a:cubicBezTo>
                  <a:lnTo>
                    <a:pt x="432" y="287"/>
                  </a:lnTo>
                  <a:close/>
                  <a:moveTo>
                    <a:pt x="432" y="263"/>
                  </a:moveTo>
                  <a:cubicBezTo>
                    <a:pt x="432" y="279"/>
                    <a:pt x="432" y="279"/>
                    <a:pt x="432" y="279"/>
                  </a:cubicBezTo>
                  <a:cubicBezTo>
                    <a:pt x="440" y="279"/>
                    <a:pt x="440" y="279"/>
                    <a:pt x="440" y="279"/>
                  </a:cubicBezTo>
                  <a:cubicBezTo>
                    <a:pt x="440" y="263"/>
                    <a:pt x="440" y="263"/>
                    <a:pt x="440" y="263"/>
                  </a:cubicBezTo>
                  <a:lnTo>
                    <a:pt x="432" y="263"/>
                  </a:lnTo>
                  <a:close/>
                  <a:moveTo>
                    <a:pt x="432" y="239"/>
                  </a:moveTo>
                  <a:cubicBezTo>
                    <a:pt x="432" y="255"/>
                    <a:pt x="432" y="255"/>
                    <a:pt x="432" y="255"/>
                  </a:cubicBezTo>
                  <a:cubicBezTo>
                    <a:pt x="440" y="255"/>
                    <a:pt x="440" y="255"/>
                    <a:pt x="440" y="255"/>
                  </a:cubicBezTo>
                  <a:cubicBezTo>
                    <a:pt x="440" y="239"/>
                    <a:pt x="440" y="239"/>
                    <a:pt x="440" y="239"/>
                  </a:cubicBezTo>
                  <a:lnTo>
                    <a:pt x="432" y="239"/>
                  </a:lnTo>
                  <a:close/>
                  <a:moveTo>
                    <a:pt x="432" y="216"/>
                  </a:moveTo>
                  <a:cubicBezTo>
                    <a:pt x="432" y="232"/>
                    <a:pt x="432" y="232"/>
                    <a:pt x="432" y="232"/>
                  </a:cubicBezTo>
                  <a:cubicBezTo>
                    <a:pt x="440" y="232"/>
                    <a:pt x="440" y="232"/>
                    <a:pt x="440" y="232"/>
                  </a:cubicBezTo>
                  <a:cubicBezTo>
                    <a:pt x="440" y="216"/>
                    <a:pt x="440" y="216"/>
                    <a:pt x="440" y="216"/>
                  </a:cubicBezTo>
                  <a:lnTo>
                    <a:pt x="432" y="216"/>
                  </a:lnTo>
                  <a:close/>
                  <a:moveTo>
                    <a:pt x="432" y="192"/>
                  </a:moveTo>
                  <a:cubicBezTo>
                    <a:pt x="432" y="208"/>
                    <a:pt x="432" y="208"/>
                    <a:pt x="432" y="208"/>
                  </a:cubicBezTo>
                  <a:cubicBezTo>
                    <a:pt x="440" y="208"/>
                    <a:pt x="440" y="208"/>
                    <a:pt x="440" y="208"/>
                  </a:cubicBezTo>
                  <a:cubicBezTo>
                    <a:pt x="440" y="192"/>
                    <a:pt x="440" y="192"/>
                    <a:pt x="440" y="192"/>
                  </a:cubicBezTo>
                  <a:lnTo>
                    <a:pt x="432" y="192"/>
                  </a:lnTo>
                  <a:close/>
                  <a:moveTo>
                    <a:pt x="432" y="169"/>
                  </a:moveTo>
                  <a:cubicBezTo>
                    <a:pt x="432" y="184"/>
                    <a:pt x="432" y="184"/>
                    <a:pt x="432" y="184"/>
                  </a:cubicBezTo>
                  <a:cubicBezTo>
                    <a:pt x="440" y="184"/>
                    <a:pt x="440" y="184"/>
                    <a:pt x="440" y="184"/>
                  </a:cubicBezTo>
                  <a:cubicBezTo>
                    <a:pt x="440" y="169"/>
                    <a:pt x="440" y="169"/>
                    <a:pt x="440" y="169"/>
                  </a:cubicBezTo>
                  <a:lnTo>
                    <a:pt x="432" y="169"/>
                  </a:lnTo>
                  <a:close/>
                  <a:moveTo>
                    <a:pt x="432" y="145"/>
                  </a:moveTo>
                  <a:cubicBezTo>
                    <a:pt x="432" y="161"/>
                    <a:pt x="432" y="161"/>
                    <a:pt x="432" y="161"/>
                  </a:cubicBezTo>
                  <a:cubicBezTo>
                    <a:pt x="440" y="161"/>
                    <a:pt x="440" y="161"/>
                    <a:pt x="440" y="161"/>
                  </a:cubicBezTo>
                  <a:cubicBezTo>
                    <a:pt x="440" y="145"/>
                    <a:pt x="440" y="145"/>
                    <a:pt x="440" y="145"/>
                  </a:cubicBezTo>
                  <a:lnTo>
                    <a:pt x="432" y="145"/>
                  </a:lnTo>
                  <a:close/>
                  <a:moveTo>
                    <a:pt x="432" y="122"/>
                  </a:moveTo>
                  <a:cubicBezTo>
                    <a:pt x="432" y="137"/>
                    <a:pt x="432" y="137"/>
                    <a:pt x="432" y="137"/>
                  </a:cubicBezTo>
                  <a:cubicBezTo>
                    <a:pt x="440" y="137"/>
                    <a:pt x="440" y="137"/>
                    <a:pt x="440" y="137"/>
                  </a:cubicBezTo>
                  <a:cubicBezTo>
                    <a:pt x="440" y="122"/>
                    <a:pt x="440" y="122"/>
                    <a:pt x="440" y="122"/>
                  </a:cubicBezTo>
                  <a:lnTo>
                    <a:pt x="432" y="122"/>
                  </a:lnTo>
                  <a:close/>
                  <a:moveTo>
                    <a:pt x="432" y="98"/>
                  </a:moveTo>
                  <a:cubicBezTo>
                    <a:pt x="432" y="114"/>
                    <a:pt x="432" y="114"/>
                    <a:pt x="432" y="114"/>
                  </a:cubicBezTo>
                  <a:cubicBezTo>
                    <a:pt x="440" y="114"/>
                    <a:pt x="440" y="114"/>
                    <a:pt x="440" y="114"/>
                  </a:cubicBezTo>
                  <a:cubicBezTo>
                    <a:pt x="440" y="98"/>
                    <a:pt x="440" y="98"/>
                    <a:pt x="440" y="98"/>
                  </a:cubicBezTo>
                  <a:lnTo>
                    <a:pt x="432" y="98"/>
                  </a:lnTo>
                  <a:close/>
                  <a:moveTo>
                    <a:pt x="432" y="75"/>
                  </a:moveTo>
                  <a:cubicBezTo>
                    <a:pt x="432" y="90"/>
                    <a:pt x="432" y="90"/>
                    <a:pt x="432" y="90"/>
                  </a:cubicBezTo>
                  <a:cubicBezTo>
                    <a:pt x="440" y="90"/>
                    <a:pt x="440" y="90"/>
                    <a:pt x="440" y="90"/>
                  </a:cubicBezTo>
                  <a:cubicBezTo>
                    <a:pt x="440" y="75"/>
                    <a:pt x="440" y="75"/>
                    <a:pt x="440" y="75"/>
                  </a:cubicBezTo>
                  <a:lnTo>
                    <a:pt x="432" y="75"/>
                  </a:lnTo>
                  <a:close/>
                  <a:moveTo>
                    <a:pt x="430" y="52"/>
                  </a:moveTo>
                  <a:cubicBezTo>
                    <a:pt x="431" y="57"/>
                    <a:pt x="432" y="61"/>
                    <a:pt x="432" y="66"/>
                  </a:cubicBezTo>
                  <a:cubicBezTo>
                    <a:pt x="432" y="67"/>
                    <a:pt x="432" y="67"/>
                    <a:pt x="432" y="67"/>
                  </a:cubicBezTo>
                  <a:cubicBezTo>
                    <a:pt x="440" y="67"/>
                    <a:pt x="440" y="67"/>
                    <a:pt x="440" y="67"/>
                  </a:cubicBezTo>
                  <a:cubicBezTo>
                    <a:pt x="440" y="66"/>
                    <a:pt x="440" y="66"/>
                    <a:pt x="440" y="66"/>
                  </a:cubicBezTo>
                  <a:cubicBezTo>
                    <a:pt x="440" y="61"/>
                    <a:pt x="439" y="55"/>
                    <a:pt x="438" y="50"/>
                  </a:cubicBezTo>
                  <a:lnTo>
                    <a:pt x="430" y="52"/>
                  </a:lnTo>
                  <a:close/>
                  <a:moveTo>
                    <a:pt x="421" y="32"/>
                  </a:moveTo>
                  <a:cubicBezTo>
                    <a:pt x="424" y="36"/>
                    <a:pt x="426" y="41"/>
                    <a:pt x="428" y="45"/>
                  </a:cubicBezTo>
                  <a:cubicBezTo>
                    <a:pt x="436" y="42"/>
                    <a:pt x="436" y="42"/>
                    <a:pt x="436" y="42"/>
                  </a:cubicBezTo>
                  <a:cubicBezTo>
                    <a:pt x="434" y="37"/>
                    <a:pt x="431" y="32"/>
                    <a:pt x="428" y="28"/>
                  </a:cubicBezTo>
                  <a:lnTo>
                    <a:pt x="421" y="32"/>
                  </a:lnTo>
                  <a:close/>
                  <a:moveTo>
                    <a:pt x="405" y="17"/>
                  </a:moveTo>
                  <a:cubicBezTo>
                    <a:pt x="409" y="20"/>
                    <a:pt x="413" y="23"/>
                    <a:pt x="416" y="27"/>
                  </a:cubicBezTo>
                  <a:cubicBezTo>
                    <a:pt x="422" y="21"/>
                    <a:pt x="422" y="21"/>
                    <a:pt x="422" y="21"/>
                  </a:cubicBezTo>
                  <a:cubicBezTo>
                    <a:pt x="419" y="17"/>
                    <a:pt x="414" y="13"/>
                    <a:pt x="410" y="10"/>
                  </a:cubicBezTo>
                  <a:lnTo>
                    <a:pt x="405" y="17"/>
                  </a:lnTo>
                  <a:close/>
                  <a:moveTo>
                    <a:pt x="385" y="9"/>
                  </a:moveTo>
                  <a:cubicBezTo>
                    <a:pt x="390" y="10"/>
                    <a:pt x="394" y="12"/>
                    <a:pt x="399" y="14"/>
                  </a:cubicBezTo>
                  <a:cubicBezTo>
                    <a:pt x="402" y="6"/>
                    <a:pt x="402" y="6"/>
                    <a:pt x="402" y="6"/>
                  </a:cubicBezTo>
                  <a:cubicBezTo>
                    <a:pt x="397" y="4"/>
                    <a:pt x="392" y="2"/>
                    <a:pt x="386" y="1"/>
                  </a:cubicBezTo>
                  <a:cubicBezTo>
                    <a:pt x="385" y="9"/>
                    <a:pt x="385" y="9"/>
                    <a:pt x="385" y="9"/>
                  </a:cubicBezTo>
                  <a:close/>
                  <a:moveTo>
                    <a:pt x="362" y="8"/>
                  </a:moveTo>
                  <a:cubicBezTo>
                    <a:pt x="374" y="8"/>
                    <a:pt x="374" y="8"/>
                    <a:pt x="374" y="8"/>
                  </a:cubicBezTo>
                  <a:cubicBezTo>
                    <a:pt x="375" y="8"/>
                    <a:pt x="376" y="8"/>
                    <a:pt x="378" y="8"/>
                  </a:cubicBezTo>
                  <a:cubicBezTo>
                    <a:pt x="378" y="0"/>
                    <a:pt x="378" y="0"/>
                    <a:pt x="378" y="0"/>
                  </a:cubicBezTo>
                  <a:cubicBezTo>
                    <a:pt x="377" y="0"/>
                    <a:pt x="375" y="0"/>
                    <a:pt x="374" y="0"/>
                  </a:cubicBezTo>
                  <a:cubicBezTo>
                    <a:pt x="362" y="0"/>
                    <a:pt x="362" y="0"/>
                    <a:pt x="362" y="0"/>
                  </a:cubicBezTo>
                  <a:cubicBezTo>
                    <a:pt x="362" y="8"/>
                    <a:pt x="362" y="8"/>
                    <a:pt x="362" y="8"/>
                  </a:cubicBezTo>
                  <a:close/>
                  <a:moveTo>
                    <a:pt x="339" y="8"/>
                  </a:moveTo>
                  <a:cubicBezTo>
                    <a:pt x="354" y="8"/>
                    <a:pt x="354" y="8"/>
                    <a:pt x="354" y="8"/>
                  </a:cubicBezTo>
                  <a:cubicBezTo>
                    <a:pt x="354" y="0"/>
                    <a:pt x="354" y="0"/>
                    <a:pt x="354" y="0"/>
                  </a:cubicBezTo>
                  <a:cubicBezTo>
                    <a:pt x="339" y="0"/>
                    <a:pt x="339" y="0"/>
                    <a:pt x="339" y="0"/>
                  </a:cubicBezTo>
                  <a:lnTo>
                    <a:pt x="339" y="8"/>
                  </a:lnTo>
                  <a:close/>
                  <a:moveTo>
                    <a:pt x="315" y="8"/>
                  </a:moveTo>
                  <a:cubicBezTo>
                    <a:pt x="331" y="8"/>
                    <a:pt x="331" y="8"/>
                    <a:pt x="331" y="8"/>
                  </a:cubicBezTo>
                  <a:cubicBezTo>
                    <a:pt x="331" y="0"/>
                    <a:pt x="331" y="0"/>
                    <a:pt x="331" y="0"/>
                  </a:cubicBezTo>
                  <a:cubicBezTo>
                    <a:pt x="315" y="0"/>
                    <a:pt x="315" y="0"/>
                    <a:pt x="315" y="0"/>
                  </a:cubicBezTo>
                  <a:lnTo>
                    <a:pt x="315" y="8"/>
                  </a:lnTo>
                  <a:close/>
                  <a:moveTo>
                    <a:pt x="292" y="8"/>
                  </a:moveTo>
                  <a:cubicBezTo>
                    <a:pt x="307" y="8"/>
                    <a:pt x="307" y="8"/>
                    <a:pt x="307" y="8"/>
                  </a:cubicBezTo>
                  <a:cubicBezTo>
                    <a:pt x="307" y="0"/>
                    <a:pt x="307" y="0"/>
                    <a:pt x="307" y="0"/>
                  </a:cubicBezTo>
                  <a:cubicBezTo>
                    <a:pt x="292" y="0"/>
                    <a:pt x="292" y="0"/>
                    <a:pt x="292" y="0"/>
                  </a:cubicBezTo>
                  <a:lnTo>
                    <a:pt x="292" y="8"/>
                  </a:lnTo>
                  <a:close/>
                  <a:moveTo>
                    <a:pt x="268" y="8"/>
                  </a:moveTo>
                  <a:cubicBezTo>
                    <a:pt x="284" y="8"/>
                    <a:pt x="284" y="8"/>
                    <a:pt x="284" y="8"/>
                  </a:cubicBezTo>
                  <a:cubicBezTo>
                    <a:pt x="284" y="0"/>
                    <a:pt x="284" y="0"/>
                    <a:pt x="284" y="0"/>
                  </a:cubicBezTo>
                  <a:cubicBezTo>
                    <a:pt x="268" y="0"/>
                    <a:pt x="268" y="0"/>
                    <a:pt x="268" y="0"/>
                  </a:cubicBezTo>
                  <a:lnTo>
                    <a:pt x="268" y="8"/>
                  </a:lnTo>
                  <a:close/>
                  <a:moveTo>
                    <a:pt x="244" y="8"/>
                  </a:moveTo>
                  <a:cubicBezTo>
                    <a:pt x="260" y="8"/>
                    <a:pt x="260" y="8"/>
                    <a:pt x="260" y="8"/>
                  </a:cubicBezTo>
                  <a:cubicBezTo>
                    <a:pt x="260" y="0"/>
                    <a:pt x="260" y="0"/>
                    <a:pt x="260" y="0"/>
                  </a:cubicBezTo>
                  <a:cubicBezTo>
                    <a:pt x="244" y="0"/>
                    <a:pt x="244" y="0"/>
                    <a:pt x="244" y="0"/>
                  </a:cubicBezTo>
                  <a:lnTo>
                    <a:pt x="244" y="8"/>
                  </a:lnTo>
                  <a:close/>
                  <a:moveTo>
                    <a:pt x="221" y="8"/>
                  </a:moveTo>
                  <a:cubicBezTo>
                    <a:pt x="237" y="8"/>
                    <a:pt x="237" y="8"/>
                    <a:pt x="237" y="8"/>
                  </a:cubicBezTo>
                  <a:cubicBezTo>
                    <a:pt x="237" y="0"/>
                    <a:pt x="237" y="0"/>
                    <a:pt x="237" y="0"/>
                  </a:cubicBezTo>
                  <a:cubicBezTo>
                    <a:pt x="221" y="0"/>
                    <a:pt x="221" y="0"/>
                    <a:pt x="221" y="0"/>
                  </a:cubicBezTo>
                  <a:lnTo>
                    <a:pt x="221" y="8"/>
                  </a:lnTo>
                  <a:close/>
                  <a:moveTo>
                    <a:pt x="197" y="8"/>
                  </a:moveTo>
                  <a:cubicBezTo>
                    <a:pt x="213" y="8"/>
                    <a:pt x="213" y="8"/>
                    <a:pt x="213" y="8"/>
                  </a:cubicBezTo>
                  <a:cubicBezTo>
                    <a:pt x="213" y="0"/>
                    <a:pt x="213" y="0"/>
                    <a:pt x="213" y="0"/>
                  </a:cubicBezTo>
                  <a:cubicBezTo>
                    <a:pt x="197" y="0"/>
                    <a:pt x="197" y="0"/>
                    <a:pt x="197" y="0"/>
                  </a:cubicBezTo>
                  <a:lnTo>
                    <a:pt x="197" y="8"/>
                  </a:lnTo>
                  <a:close/>
                  <a:moveTo>
                    <a:pt x="174" y="8"/>
                  </a:moveTo>
                  <a:cubicBezTo>
                    <a:pt x="189" y="8"/>
                    <a:pt x="189" y="8"/>
                    <a:pt x="189" y="8"/>
                  </a:cubicBezTo>
                  <a:cubicBezTo>
                    <a:pt x="189" y="0"/>
                    <a:pt x="189" y="0"/>
                    <a:pt x="189" y="0"/>
                  </a:cubicBezTo>
                  <a:cubicBezTo>
                    <a:pt x="174" y="0"/>
                    <a:pt x="174" y="0"/>
                    <a:pt x="174" y="0"/>
                  </a:cubicBezTo>
                  <a:lnTo>
                    <a:pt x="174" y="8"/>
                  </a:lnTo>
                  <a:close/>
                  <a:moveTo>
                    <a:pt x="150" y="8"/>
                  </a:moveTo>
                  <a:cubicBezTo>
                    <a:pt x="166" y="8"/>
                    <a:pt x="166" y="8"/>
                    <a:pt x="166" y="8"/>
                  </a:cubicBezTo>
                  <a:cubicBezTo>
                    <a:pt x="166" y="0"/>
                    <a:pt x="166" y="0"/>
                    <a:pt x="166" y="0"/>
                  </a:cubicBezTo>
                  <a:cubicBezTo>
                    <a:pt x="150" y="0"/>
                    <a:pt x="150" y="0"/>
                    <a:pt x="150" y="0"/>
                  </a:cubicBezTo>
                  <a:lnTo>
                    <a:pt x="150" y="8"/>
                  </a:lnTo>
                  <a:close/>
                  <a:moveTo>
                    <a:pt x="127" y="8"/>
                  </a:moveTo>
                  <a:cubicBezTo>
                    <a:pt x="142" y="8"/>
                    <a:pt x="142" y="8"/>
                    <a:pt x="142" y="8"/>
                  </a:cubicBezTo>
                  <a:cubicBezTo>
                    <a:pt x="142" y="0"/>
                    <a:pt x="142" y="0"/>
                    <a:pt x="142" y="0"/>
                  </a:cubicBezTo>
                  <a:cubicBezTo>
                    <a:pt x="127" y="0"/>
                    <a:pt x="127" y="0"/>
                    <a:pt x="127" y="0"/>
                  </a:cubicBezTo>
                  <a:lnTo>
                    <a:pt x="127" y="8"/>
                  </a:lnTo>
                  <a:close/>
                  <a:moveTo>
                    <a:pt x="103" y="8"/>
                  </a:moveTo>
                  <a:cubicBezTo>
                    <a:pt x="119" y="8"/>
                    <a:pt x="119" y="8"/>
                    <a:pt x="119" y="8"/>
                  </a:cubicBezTo>
                  <a:cubicBezTo>
                    <a:pt x="119" y="0"/>
                    <a:pt x="119" y="0"/>
                    <a:pt x="119" y="0"/>
                  </a:cubicBezTo>
                  <a:cubicBezTo>
                    <a:pt x="103" y="0"/>
                    <a:pt x="103" y="0"/>
                    <a:pt x="103" y="0"/>
                  </a:cubicBezTo>
                  <a:lnTo>
                    <a:pt x="103" y="8"/>
                  </a:lnTo>
                  <a:close/>
                  <a:moveTo>
                    <a:pt x="80" y="8"/>
                  </a:moveTo>
                  <a:cubicBezTo>
                    <a:pt x="95" y="8"/>
                    <a:pt x="95" y="8"/>
                    <a:pt x="95" y="8"/>
                  </a:cubicBezTo>
                  <a:cubicBezTo>
                    <a:pt x="95" y="0"/>
                    <a:pt x="95" y="0"/>
                    <a:pt x="95" y="0"/>
                  </a:cubicBezTo>
                  <a:cubicBezTo>
                    <a:pt x="80" y="0"/>
                    <a:pt x="80" y="0"/>
                    <a:pt x="80" y="0"/>
                  </a:cubicBezTo>
                  <a:lnTo>
                    <a:pt x="80" y="8"/>
                  </a:lnTo>
                  <a:close/>
                  <a:moveTo>
                    <a:pt x="57" y="9"/>
                  </a:moveTo>
                  <a:cubicBezTo>
                    <a:pt x="60" y="8"/>
                    <a:pt x="63" y="8"/>
                    <a:pt x="66" y="8"/>
                  </a:cubicBezTo>
                  <a:cubicBezTo>
                    <a:pt x="72" y="8"/>
                    <a:pt x="72" y="8"/>
                    <a:pt x="72" y="8"/>
                  </a:cubicBezTo>
                  <a:cubicBezTo>
                    <a:pt x="72" y="0"/>
                    <a:pt x="72" y="0"/>
                    <a:pt x="72" y="0"/>
                  </a:cubicBezTo>
                  <a:cubicBezTo>
                    <a:pt x="66" y="0"/>
                    <a:pt x="66" y="0"/>
                    <a:pt x="66" y="0"/>
                  </a:cubicBezTo>
                  <a:cubicBezTo>
                    <a:pt x="62" y="0"/>
                    <a:pt x="59" y="0"/>
                    <a:pt x="55" y="1"/>
                  </a:cubicBezTo>
                  <a:cubicBezTo>
                    <a:pt x="57" y="9"/>
                    <a:pt x="57" y="9"/>
                    <a:pt x="57" y="9"/>
                  </a:cubicBezTo>
                  <a:close/>
                  <a:moveTo>
                    <a:pt x="36" y="16"/>
                  </a:moveTo>
                  <a:cubicBezTo>
                    <a:pt x="40" y="14"/>
                    <a:pt x="45" y="12"/>
                    <a:pt x="50" y="10"/>
                  </a:cubicBezTo>
                  <a:cubicBezTo>
                    <a:pt x="47" y="3"/>
                    <a:pt x="47" y="3"/>
                    <a:pt x="47" y="3"/>
                  </a:cubicBezTo>
                  <a:cubicBezTo>
                    <a:pt x="42" y="4"/>
                    <a:pt x="37" y="7"/>
                    <a:pt x="32" y="9"/>
                  </a:cubicBezTo>
                  <a:cubicBezTo>
                    <a:pt x="36" y="16"/>
                    <a:pt x="36" y="16"/>
                    <a:pt x="36" y="16"/>
                  </a:cubicBezTo>
                  <a:close/>
                  <a:moveTo>
                    <a:pt x="20" y="31"/>
                  </a:moveTo>
                  <a:cubicBezTo>
                    <a:pt x="23" y="27"/>
                    <a:pt x="26" y="24"/>
                    <a:pt x="30" y="21"/>
                  </a:cubicBezTo>
                  <a:cubicBezTo>
                    <a:pt x="25" y="14"/>
                    <a:pt x="25" y="14"/>
                    <a:pt x="25" y="14"/>
                  </a:cubicBezTo>
                  <a:cubicBezTo>
                    <a:pt x="21" y="18"/>
                    <a:pt x="17" y="22"/>
                    <a:pt x="13" y="26"/>
                  </a:cubicBezTo>
                  <a:cubicBezTo>
                    <a:pt x="20" y="31"/>
                    <a:pt x="20" y="31"/>
                    <a:pt x="20" y="31"/>
                  </a:cubicBezTo>
                  <a:close/>
                  <a:moveTo>
                    <a:pt x="10" y="51"/>
                  </a:moveTo>
                  <a:cubicBezTo>
                    <a:pt x="11" y="46"/>
                    <a:pt x="13" y="41"/>
                    <a:pt x="16" y="37"/>
                  </a:cubicBezTo>
                  <a:cubicBezTo>
                    <a:pt x="9" y="33"/>
                    <a:pt x="9" y="33"/>
                    <a:pt x="9" y="33"/>
                  </a:cubicBezTo>
                  <a:cubicBezTo>
                    <a:pt x="6" y="38"/>
                    <a:pt x="4" y="43"/>
                    <a:pt x="2" y="48"/>
                  </a:cubicBezTo>
                  <a:cubicBezTo>
                    <a:pt x="10" y="51"/>
                    <a:pt x="10" y="51"/>
                    <a:pt x="10" y="51"/>
                  </a:cubicBezTo>
                  <a:close/>
                  <a:moveTo>
                    <a:pt x="8" y="73"/>
                  </a:moveTo>
                  <a:cubicBezTo>
                    <a:pt x="8" y="66"/>
                    <a:pt x="8" y="66"/>
                    <a:pt x="8" y="66"/>
                  </a:cubicBezTo>
                  <a:cubicBezTo>
                    <a:pt x="8" y="63"/>
                    <a:pt x="8" y="60"/>
                    <a:pt x="9" y="58"/>
                  </a:cubicBezTo>
                  <a:cubicBezTo>
                    <a:pt x="1" y="57"/>
                    <a:pt x="1" y="57"/>
                    <a:pt x="1" y="57"/>
                  </a:cubicBezTo>
                  <a:cubicBezTo>
                    <a:pt x="0" y="60"/>
                    <a:pt x="0" y="63"/>
                    <a:pt x="0" y="66"/>
                  </a:cubicBezTo>
                  <a:cubicBezTo>
                    <a:pt x="0" y="73"/>
                    <a:pt x="0" y="73"/>
                    <a:pt x="0" y="73"/>
                  </a:cubicBezTo>
                  <a:cubicBezTo>
                    <a:pt x="8" y="73"/>
                    <a:pt x="8" y="73"/>
                    <a:pt x="8" y="73"/>
                  </a:cubicBezTo>
                  <a:close/>
                  <a:moveTo>
                    <a:pt x="8" y="96"/>
                  </a:moveTo>
                  <a:cubicBezTo>
                    <a:pt x="8" y="81"/>
                    <a:pt x="8" y="81"/>
                    <a:pt x="8" y="81"/>
                  </a:cubicBezTo>
                  <a:cubicBezTo>
                    <a:pt x="0" y="81"/>
                    <a:pt x="0" y="81"/>
                    <a:pt x="0" y="81"/>
                  </a:cubicBezTo>
                  <a:cubicBezTo>
                    <a:pt x="0" y="96"/>
                    <a:pt x="0" y="96"/>
                    <a:pt x="0" y="96"/>
                  </a:cubicBezTo>
                  <a:lnTo>
                    <a:pt x="8" y="96"/>
                  </a:lnTo>
                  <a:close/>
                  <a:moveTo>
                    <a:pt x="8" y="120"/>
                  </a:moveTo>
                  <a:cubicBezTo>
                    <a:pt x="8" y="104"/>
                    <a:pt x="8" y="104"/>
                    <a:pt x="8" y="104"/>
                  </a:cubicBezTo>
                  <a:cubicBezTo>
                    <a:pt x="0" y="104"/>
                    <a:pt x="0" y="104"/>
                    <a:pt x="0" y="104"/>
                  </a:cubicBezTo>
                  <a:cubicBezTo>
                    <a:pt x="0" y="120"/>
                    <a:pt x="0" y="120"/>
                    <a:pt x="0" y="120"/>
                  </a:cubicBezTo>
                  <a:lnTo>
                    <a:pt x="8" y="120"/>
                  </a:lnTo>
                  <a:close/>
                  <a:moveTo>
                    <a:pt x="8" y="143"/>
                  </a:moveTo>
                  <a:cubicBezTo>
                    <a:pt x="8" y="128"/>
                    <a:pt x="8" y="128"/>
                    <a:pt x="8" y="128"/>
                  </a:cubicBezTo>
                  <a:cubicBezTo>
                    <a:pt x="0" y="128"/>
                    <a:pt x="0" y="128"/>
                    <a:pt x="0" y="128"/>
                  </a:cubicBezTo>
                  <a:cubicBezTo>
                    <a:pt x="0" y="143"/>
                    <a:pt x="0" y="143"/>
                    <a:pt x="0" y="143"/>
                  </a:cubicBezTo>
                  <a:lnTo>
                    <a:pt x="8" y="143"/>
                  </a:lnTo>
                  <a:close/>
                  <a:moveTo>
                    <a:pt x="8" y="167"/>
                  </a:moveTo>
                  <a:cubicBezTo>
                    <a:pt x="8" y="151"/>
                    <a:pt x="8" y="151"/>
                    <a:pt x="8" y="151"/>
                  </a:cubicBezTo>
                  <a:cubicBezTo>
                    <a:pt x="0" y="151"/>
                    <a:pt x="0" y="151"/>
                    <a:pt x="0" y="151"/>
                  </a:cubicBezTo>
                  <a:cubicBezTo>
                    <a:pt x="0" y="167"/>
                    <a:pt x="0" y="167"/>
                    <a:pt x="0" y="167"/>
                  </a:cubicBezTo>
                  <a:lnTo>
                    <a:pt x="8" y="167"/>
                  </a:lnTo>
                  <a:close/>
                  <a:moveTo>
                    <a:pt x="8" y="191"/>
                  </a:moveTo>
                  <a:cubicBezTo>
                    <a:pt x="8" y="175"/>
                    <a:pt x="8" y="175"/>
                    <a:pt x="8" y="175"/>
                  </a:cubicBezTo>
                  <a:cubicBezTo>
                    <a:pt x="0" y="175"/>
                    <a:pt x="0" y="175"/>
                    <a:pt x="0" y="175"/>
                  </a:cubicBezTo>
                  <a:cubicBezTo>
                    <a:pt x="0" y="191"/>
                    <a:pt x="0" y="191"/>
                    <a:pt x="0" y="191"/>
                  </a:cubicBezTo>
                  <a:lnTo>
                    <a:pt x="8" y="191"/>
                  </a:lnTo>
                  <a:close/>
                  <a:moveTo>
                    <a:pt x="8" y="214"/>
                  </a:moveTo>
                  <a:cubicBezTo>
                    <a:pt x="8" y="198"/>
                    <a:pt x="8" y="198"/>
                    <a:pt x="8" y="198"/>
                  </a:cubicBezTo>
                  <a:cubicBezTo>
                    <a:pt x="0" y="198"/>
                    <a:pt x="0" y="198"/>
                    <a:pt x="0" y="198"/>
                  </a:cubicBezTo>
                  <a:cubicBezTo>
                    <a:pt x="0" y="214"/>
                    <a:pt x="0" y="214"/>
                    <a:pt x="0" y="214"/>
                  </a:cubicBezTo>
                  <a:lnTo>
                    <a:pt x="8" y="214"/>
                  </a:lnTo>
                  <a:close/>
                  <a:moveTo>
                    <a:pt x="8" y="238"/>
                  </a:moveTo>
                  <a:cubicBezTo>
                    <a:pt x="8" y="222"/>
                    <a:pt x="8" y="222"/>
                    <a:pt x="8" y="222"/>
                  </a:cubicBezTo>
                  <a:cubicBezTo>
                    <a:pt x="0" y="222"/>
                    <a:pt x="0" y="222"/>
                    <a:pt x="0" y="222"/>
                  </a:cubicBezTo>
                  <a:cubicBezTo>
                    <a:pt x="0" y="238"/>
                    <a:pt x="0" y="238"/>
                    <a:pt x="0" y="238"/>
                  </a:cubicBezTo>
                  <a:lnTo>
                    <a:pt x="8" y="238"/>
                  </a:lnTo>
                  <a:close/>
                  <a:moveTo>
                    <a:pt x="8" y="261"/>
                  </a:moveTo>
                  <a:cubicBezTo>
                    <a:pt x="8" y="246"/>
                    <a:pt x="8" y="246"/>
                    <a:pt x="8" y="246"/>
                  </a:cubicBezTo>
                  <a:cubicBezTo>
                    <a:pt x="0" y="246"/>
                    <a:pt x="0" y="246"/>
                    <a:pt x="0" y="246"/>
                  </a:cubicBezTo>
                  <a:cubicBezTo>
                    <a:pt x="0" y="261"/>
                    <a:pt x="0" y="261"/>
                    <a:pt x="0" y="261"/>
                  </a:cubicBezTo>
                  <a:lnTo>
                    <a:pt x="8" y="261"/>
                  </a:lnTo>
                  <a:close/>
                  <a:moveTo>
                    <a:pt x="8" y="285"/>
                  </a:moveTo>
                  <a:cubicBezTo>
                    <a:pt x="8" y="269"/>
                    <a:pt x="8" y="269"/>
                    <a:pt x="8" y="269"/>
                  </a:cubicBezTo>
                  <a:cubicBezTo>
                    <a:pt x="0" y="269"/>
                    <a:pt x="0" y="269"/>
                    <a:pt x="0" y="269"/>
                  </a:cubicBezTo>
                  <a:cubicBezTo>
                    <a:pt x="0" y="285"/>
                    <a:pt x="0" y="285"/>
                    <a:pt x="0" y="285"/>
                  </a:cubicBezTo>
                  <a:lnTo>
                    <a:pt x="8" y="285"/>
                  </a:lnTo>
                  <a:close/>
                  <a:moveTo>
                    <a:pt x="8" y="308"/>
                  </a:moveTo>
                  <a:cubicBezTo>
                    <a:pt x="8" y="293"/>
                    <a:pt x="8" y="293"/>
                    <a:pt x="8" y="293"/>
                  </a:cubicBezTo>
                  <a:cubicBezTo>
                    <a:pt x="0" y="293"/>
                    <a:pt x="0" y="293"/>
                    <a:pt x="0" y="293"/>
                  </a:cubicBezTo>
                  <a:cubicBezTo>
                    <a:pt x="0" y="308"/>
                    <a:pt x="0" y="308"/>
                    <a:pt x="0" y="308"/>
                  </a:cubicBezTo>
                  <a:lnTo>
                    <a:pt x="8" y="308"/>
                  </a:lnTo>
                  <a:close/>
                  <a:moveTo>
                    <a:pt x="8" y="332"/>
                  </a:moveTo>
                  <a:cubicBezTo>
                    <a:pt x="8" y="316"/>
                    <a:pt x="8" y="316"/>
                    <a:pt x="8" y="316"/>
                  </a:cubicBezTo>
                  <a:cubicBezTo>
                    <a:pt x="0" y="316"/>
                    <a:pt x="0" y="316"/>
                    <a:pt x="0" y="316"/>
                  </a:cubicBezTo>
                  <a:cubicBezTo>
                    <a:pt x="0" y="332"/>
                    <a:pt x="0" y="332"/>
                    <a:pt x="0" y="332"/>
                  </a:cubicBezTo>
                  <a:lnTo>
                    <a:pt x="8" y="332"/>
                  </a:lnTo>
                  <a:close/>
                  <a:moveTo>
                    <a:pt x="8" y="355"/>
                  </a:moveTo>
                  <a:cubicBezTo>
                    <a:pt x="8" y="340"/>
                    <a:pt x="8" y="340"/>
                    <a:pt x="8" y="340"/>
                  </a:cubicBezTo>
                  <a:cubicBezTo>
                    <a:pt x="0" y="340"/>
                    <a:pt x="0" y="340"/>
                    <a:pt x="0" y="340"/>
                  </a:cubicBezTo>
                  <a:cubicBezTo>
                    <a:pt x="0" y="355"/>
                    <a:pt x="0" y="355"/>
                    <a:pt x="0" y="355"/>
                  </a:cubicBezTo>
                  <a:lnTo>
                    <a:pt x="8" y="355"/>
                  </a:lnTo>
                  <a:close/>
                  <a:moveTo>
                    <a:pt x="8" y="379"/>
                  </a:moveTo>
                  <a:cubicBezTo>
                    <a:pt x="8" y="377"/>
                    <a:pt x="8" y="376"/>
                    <a:pt x="8" y="374"/>
                  </a:cubicBezTo>
                  <a:cubicBezTo>
                    <a:pt x="8" y="363"/>
                    <a:pt x="8" y="363"/>
                    <a:pt x="8" y="363"/>
                  </a:cubicBezTo>
                  <a:cubicBezTo>
                    <a:pt x="0" y="363"/>
                    <a:pt x="0" y="363"/>
                    <a:pt x="0" y="363"/>
                  </a:cubicBezTo>
                  <a:cubicBezTo>
                    <a:pt x="0" y="374"/>
                    <a:pt x="0" y="374"/>
                    <a:pt x="0" y="374"/>
                  </a:cubicBezTo>
                  <a:cubicBezTo>
                    <a:pt x="0" y="376"/>
                    <a:pt x="0" y="378"/>
                    <a:pt x="0" y="379"/>
                  </a:cubicBezTo>
                  <a:lnTo>
                    <a:pt x="8" y="379"/>
                  </a:lnTo>
                  <a:close/>
                  <a:moveTo>
                    <a:pt x="14" y="400"/>
                  </a:moveTo>
                  <a:cubicBezTo>
                    <a:pt x="12" y="395"/>
                    <a:pt x="10" y="391"/>
                    <a:pt x="9" y="386"/>
                  </a:cubicBezTo>
                  <a:cubicBezTo>
                    <a:pt x="1" y="388"/>
                    <a:pt x="1" y="388"/>
                    <a:pt x="1" y="388"/>
                  </a:cubicBezTo>
                  <a:cubicBezTo>
                    <a:pt x="3" y="393"/>
                    <a:pt x="4" y="398"/>
                    <a:pt x="7" y="403"/>
                  </a:cubicBezTo>
                  <a:cubicBezTo>
                    <a:pt x="14" y="400"/>
                    <a:pt x="14" y="400"/>
                    <a:pt x="14" y="400"/>
                  </a:cubicBezTo>
                  <a:close/>
                  <a:moveTo>
                    <a:pt x="27" y="417"/>
                  </a:moveTo>
                  <a:cubicBezTo>
                    <a:pt x="24" y="414"/>
                    <a:pt x="20" y="410"/>
                    <a:pt x="18" y="406"/>
                  </a:cubicBezTo>
                  <a:cubicBezTo>
                    <a:pt x="11" y="411"/>
                    <a:pt x="11" y="411"/>
                    <a:pt x="11" y="411"/>
                  </a:cubicBezTo>
                  <a:cubicBezTo>
                    <a:pt x="14" y="415"/>
                    <a:pt x="18" y="419"/>
                    <a:pt x="22" y="423"/>
                  </a:cubicBezTo>
                  <a:lnTo>
                    <a:pt x="27" y="417"/>
                  </a:lnTo>
                  <a:close/>
                  <a:moveTo>
                    <a:pt x="46" y="428"/>
                  </a:moveTo>
                  <a:cubicBezTo>
                    <a:pt x="41" y="427"/>
                    <a:pt x="37" y="424"/>
                    <a:pt x="33" y="422"/>
                  </a:cubicBezTo>
                  <a:cubicBezTo>
                    <a:pt x="29" y="428"/>
                    <a:pt x="29" y="428"/>
                    <a:pt x="29" y="428"/>
                  </a:cubicBezTo>
                  <a:cubicBezTo>
                    <a:pt x="33" y="431"/>
                    <a:pt x="38" y="434"/>
                    <a:pt x="43" y="436"/>
                  </a:cubicBezTo>
                  <a:cubicBezTo>
                    <a:pt x="46" y="428"/>
                    <a:pt x="46" y="428"/>
                    <a:pt x="46" y="428"/>
                  </a:cubicBezTo>
                  <a:close/>
                  <a:moveTo>
                    <a:pt x="68" y="432"/>
                  </a:moveTo>
                  <a:cubicBezTo>
                    <a:pt x="66" y="432"/>
                    <a:pt x="66" y="432"/>
                    <a:pt x="66" y="432"/>
                  </a:cubicBezTo>
                  <a:cubicBezTo>
                    <a:pt x="62" y="432"/>
                    <a:pt x="57" y="432"/>
                    <a:pt x="53" y="431"/>
                  </a:cubicBezTo>
                  <a:cubicBezTo>
                    <a:pt x="51" y="438"/>
                    <a:pt x="51" y="438"/>
                    <a:pt x="51" y="438"/>
                  </a:cubicBezTo>
                  <a:cubicBezTo>
                    <a:pt x="56" y="439"/>
                    <a:pt x="61" y="440"/>
                    <a:pt x="66" y="440"/>
                  </a:cubicBezTo>
                  <a:cubicBezTo>
                    <a:pt x="68" y="440"/>
                    <a:pt x="68" y="440"/>
                    <a:pt x="68" y="440"/>
                  </a:cubicBezTo>
                  <a:cubicBezTo>
                    <a:pt x="68" y="432"/>
                    <a:pt x="68" y="432"/>
                    <a:pt x="68" y="432"/>
                  </a:cubicBezTo>
                  <a:close/>
                  <a:moveTo>
                    <a:pt x="91" y="432"/>
                  </a:moveTo>
                  <a:cubicBezTo>
                    <a:pt x="76" y="432"/>
                    <a:pt x="76" y="432"/>
                    <a:pt x="76" y="432"/>
                  </a:cubicBezTo>
                  <a:cubicBezTo>
                    <a:pt x="76" y="440"/>
                    <a:pt x="76" y="440"/>
                    <a:pt x="76" y="440"/>
                  </a:cubicBezTo>
                  <a:cubicBezTo>
                    <a:pt x="91" y="440"/>
                    <a:pt x="91" y="440"/>
                    <a:pt x="91" y="440"/>
                  </a:cubicBezTo>
                  <a:lnTo>
                    <a:pt x="91" y="432"/>
                  </a:lnTo>
                  <a:close/>
                  <a:moveTo>
                    <a:pt x="115" y="432"/>
                  </a:moveTo>
                  <a:cubicBezTo>
                    <a:pt x="99" y="432"/>
                    <a:pt x="99" y="432"/>
                    <a:pt x="99" y="432"/>
                  </a:cubicBezTo>
                  <a:cubicBezTo>
                    <a:pt x="99" y="440"/>
                    <a:pt x="99" y="440"/>
                    <a:pt x="99" y="440"/>
                  </a:cubicBezTo>
                  <a:cubicBezTo>
                    <a:pt x="115" y="440"/>
                    <a:pt x="115" y="440"/>
                    <a:pt x="115" y="440"/>
                  </a:cubicBezTo>
                  <a:lnTo>
                    <a:pt x="115" y="432"/>
                  </a:lnTo>
                  <a:close/>
                  <a:moveTo>
                    <a:pt x="138" y="432"/>
                  </a:moveTo>
                  <a:cubicBezTo>
                    <a:pt x="123" y="432"/>
                    <a:pt x="123" y="432"/>
                    <a:pt x="123" y="432"/>
                  </a:cubicBezTo>
                  <a:cubicBezTo>
                    <a:pt x="123" y="440"/>
                    <a:pt x="123" y="440"/>
                    <a:pt x="123" y="440"/>
                  </a:cubicBezTo>
                  <a:cubicBezTo>
                    <a:pt x="138" y="440"/>
                    <a:pt x="138" y="440"/>
                    <a:pt x="138" y="440"/>
                  </a:cubicBezTo>
                  <a:lnTo>
                    <a:pt x="138" y="432"/>
                  </a:lnTo>
                  <a:close/>
                  <a:moveTo>
                    <a:pt x="162" y="432"/>
                  </a:moveTo>
                  <a:cubicBezTo>
                    <a:pt x="146" y="432"/>
                    <a:pt x="146" y="432"/>
                    <a:pt x="146" y="432"/>
                  </a:cubicBezTo>
                  <a:cubicBezTo>
                    <a:pt x="146" y="440"/>
                    <a:pt x="146" y="440"/>
                    <a:pt x="146" y="440"/>
                  </a:cubicBezTo>
                  <a:cubicBezTo>
                    <a:pt x="162" y="440"/>
                    <a:pt x="162" y="440"/>
                    <a:pt x="162" y="440"/>
                  </a:cubicBezTo>
                  <a:lnTo>
                    <a:pt x="162" y="432"/>
                  </a:lnTo>
                  <a:close/>
                  <a:moveTo>
                    <a:pt x="186" y="432"/>
                  </a:moveTo>
                  <a:cubicBezTo>
                    <a:pt x="170" y="432"/>
                    <a:pt x="170" y="432"/>
                    <a:pt x="170" y="432"/>
                  </a:cubicBezTo>
                  <a:cubicBezTo>
                    <a:pt x="170" y="440"/>
                    <a:pt x="170" y="440"/>
                    <a:pt x="170" y="440"/>
                  </a:cubicBezTo>
                  <a:cubicBezTo>
                    <a:pt x="186" y="440"/>
                    <a:pt x="186" y="440"/>
                    <a:pt x="186" y="440"/>
                  </a:cubicBezTo>
                  <a:lnTo>
                    <a:pt x="186" y="432"/>
                  </a:lnTo>
                  <a:close/>
                  <a:moveTo>
                    <a:pt x="209" y="432"/>
                  </a:moveTo>
                  <a:cubicBezTo>
                    <a:pt x="193" y="432"/>
                    <a:pt x="193" y="432"/>
                    <a:pt x="193" y="432"/>
                  </a:cubicBezTo>
                  <a:cubicBezTo>
                    <a:pt x="193" y="440"/>
                    <a:pt x="193" y="440"/>
                    <a:pt x="193" y="440"/>
                  </a:cubicBezTo>
                  <a:cubicBezTo>
                    <a:pt x="209" y="440"/>
                    <a:pt x="209" y="440"/>
                    <a:pt x="209" y="440"/>
                  </a:cubicBezTo>
                  <a:lnTo>
                    <a:pt x="209" y="432"/>
                  </a:lnTo>
                  <a:close/>
                  <a:moveTo>
                    <a:pt x="233" y="432"/>
                  </a:moveTo>
                  <a:cubicBezTo>
                    <a:pt x="217" y="432"/>
                    <a:pt x="217" y="432"/>
                    <a:pt x="217" y="432"/>
                  </a:cubicBezTo>
                  <a:cubicBezTo>
                    <a:pt x="217" y="440"/>
                    <a:pt x="217" y="440"/>
                    <a:pt x="217" y="440"/>
                  </a:cubicBezTo>
                  <a:cubicBezTo>
                    <a:pt x="233" y="440"/>
                    <a:pt x="233" y="440"/>
                    <a:pt x="233" y="440"/>
                  </a:cubicBezTo>
                  <a:lnTo>
                    <a:pt x="233" y="432"/>
                  </a:lnTo>
                  <a:close/>
                  <a:moveTo>
                    <a:pt x="256" y="432"/>
                  </a:moveTo>
                  <a:cubicBezTo>
                    <a:pt x="241" y="432"/>
                    <a:pt x="241" y="432"/>
                    <a:pt x="241" y="432"/>
                  </a:cubicBezTo>
                  <a:cubicBezTo>
                    <a:pt x="241" y="440"/>
                    <a:pt x="241" y="440"/>
                    <a:pt x="241" y="440"/>
                  </a:cubicBezTo>
                  <a:cubicBezTo>
                    <a:pt x="256" y="440"/>
                    <a:pt x="256" y="440"/>
                    <a:pt x="256" y="440"/>
                  </a:cubicBezTo>
                  <a:lnTo>
                    <a:pt x="256" y="432"/>
                  </a:lnTo>
                  <a:close/>
                  <a:moveTo>
                    <a:pt x="280" y="432"/>
                  </a:moveTo>
                  <a:cubicBezTo>
                    <a:pt x="264" y="432"/>
                    <a:pt x="264" y="432"/>
                    <a:pt x="264" y="432"/>
                  </a:cubicBezTo>
                  <a:cubicBezTo>
                    <a:pt x="264" y="440"/>
                    <a:pt x="264" y="440"/>
                    <a:pt x="264" y="440"/>
                  </a:cubicBezTo>
                  <a:cubicBezTo>
                    <a:pt x="280" y="440"/>
                    <a:pt x="280" y="440"/>
                    <a:pt x="280" y="440"/>
                  </a:cubicBezTo>
                  <a:lnTo>
                    <a:pt x="280" y="432"/>
                  </a:lnTo>
                  <a:close/>
                  <a:moveTo>
                    <a:pt x="303" y="432"/>
                  </a:moveTo>
                  <a:cubicBezTo>
                    <a:pt x="288" y="432"/>
                    <a:pt x="288" y="432"/>
                    <a:pt x="288" y="432"/>
                  </a:cubicBezTo>
                  <a:cubicBezTo>
                    <a:pt x="288" y="440"/>
                    <a:pt x="288" y="440"/>
                    <a:pt x="288" y="440"/>
                  </a:cubicBezTo>
                  <a:cubicBezTo>
                    <a:pt x="303" y="440"/>
                    <a:pt x="303" y="440"/>
                    <a:pt x="303" y="440"/>
                  </a:cubicBezTo>
                  <a:lnTo>
                    <a:pt x="303" y="432"/>
                  </a:lnTo>
                  <a:close/>
                  <a:moveTo>
                    <a:pt x="327" y="432"/>
                  </a:moveTo>
                  <a:cubicBezTo>
                    <a:pt x="311" y="432"/>
                    <a:pt x="311" y="432"/>
                    <a:pt x="311" y="432"/>
                  </a:cubicBezTo>
                  <a:cubicBezTo>
                    <a:pt x="311" y="440"/>
                    <a:pt x="311" y="440"/>
                    <a:pt x="311" y="440"/>
                  </a:cubicBezTo>
                  <a:cubicBezTo>
                    <a:pt x="327" y="440"/>
                    <a:pt x="327" y="440"/>
                    <a:pt x="327" y="440"/>
                  </a:cubicBezTo>
                  <a:lnTo>
                    <a:pt x="327" y="432"/>
                  </a:lnTo>
                  <a:close/>
                  <a:moveTo>
                    <a:pt x="350" y="432"/>
                  </a:moveTo>
                  <a:cubicBezTo>
                    <a:pt x="335" y="432"/>
                    <a:pt x="335" y="432"/>
                    <a:pt x="335" y="432"/>
                  </a:cubicBezTo>
                  <a:cubicBezTo>
                    <a:pt x="335" y="440"/>
                    <a:pt x="335" y="440"/>
                    <a:pt x="335" y="440"/>
                  </a:cubicBezTo>
                  <a:cubicBezTo>
                    <a:pt x="350" y="440"/>
                    <a:pt x="350" y="440"/>
                    <a:pt x="350" y="440"/>
                  </a:cubicBezTo>
                  <a:lnTo>
                    <a:pt x="350" y="432"/>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3" name="Rectangle 13"/>
            <p:cNvSpPr>
              <a:spLocks noChangeArrowheads="1"/>
            </p:cNvSpPr>
            <p:nvPr/>
          </p:nvSpPr>
          <p:spPr bwMode="auto">
            <a:xfrm>
              <a:off x="8637588" y="4098926"/>
              <a:ext cx="14525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Completed page</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4" name="Freeform 14"/>
            <p:cNvSpPr>
              <a:spLocks noEditPoints="1"/>
            </p:cNvSpPr>
            <p:nvPr/>
          </p:nvSpPr>
          <p:spPr bwMode="auto">
            <a:xfrm>
              <a:off x="7915275" y="3194051"/>
              <a:ext cx="296863" cy="30163"/>
            </a:xfrm>
            <a:custGeom>
              <a:avLst/>
              <a:gdLst>
                <a:gd name="T0" fmla="*/ 168 w 187"/>
                <a:gd name="T1" fmla="*/ 19 h 19"/>
                <a:gd name="T2" fmla="*/ 187 w 187"/>
                <a:gd name="T3" fmla="*/ 19 h 19"/>
                <a:gd name="T4" fmla="*/ 187 w 187"/>
                <a:gd name="T5" fmla="*/ 0 h 19"/>
                <a:gd name="T6" fmla="*/ 168 w 187"/>
                <a:gd name="T7" fmla="*/ 0 h 19"/>
                <a:gd name="T8" fmla="*/ 168 w 187"/>
                <a:gd name="T9" fmla="*/ 19 h 19"/>
                <a:gd name="T10" fmla="*/ 168 w 187"/>
                <a:gd name="T11" fmla="*/ 19 h 19"/>
                <a:gd name="T12" fmla="*/ 168 w 187"/>
                <a:gd name="T13" fmla="*/ 19 h 19"/>
                <a:gd name="T14" fmla="*/ 168 w 187"/>
                <a:gd name="T15" fmla="*/ 0 h 19"/>
                <a:gd name="T16" fmla="*/ 168 w 187"/>
                <a:gd name="T17" fmla="*/ 0 h 19"/>
                <a:gd name="T18" fmla="*/ 168 w 187"/>
                <a:gd name="T19" fmla="*/ 19 h 19"/>
                <a:gd name="T20" fmla="*/ 112 w 187"/>
                <a:gd name="T21" fmla="*/ 19 h 19"/>
                <a:gd name="T22" fmla="*/ 149 w 187"/>
                <a:gd name="T23" fmla="*/ 19 h 19"/>
                <a:gd name="T24" fmla="*/ 149 w 187"/>
                <a:gd name="T25" fmla="*/ 0 h 19"/>
                <a:gd name="T26" fmla="*/ 112 w 187"/>
                <a:gd name="T27" fmla="*/ 0 h 19"/>
                <a:gd name="T28" fmla="*/ 112 w 187"/>
                <a:gd name="T29" fmla="*/ 19 h 19"/>
                <a:gd name="T30" fmla="*/ 112 w 187"/>
                <a:gd name="T31" fmla="*/ 19 h 19"/>
                <a:gd name="T32" fmla="*/ 112 w 187"/>
                <a:gd name="T33" fmla="*/ 19 h 19"/>
                <a:gd name="T34" fmla="*/ 112 w 187"/>
                <a:gd name="T35" fmla="*/ 0 h 19"/>
                <a:gd name="T36" fmla="*/ 112 w 187"/>
                <a:gd name="T37" fmla="*/ 0 h 19"/>
                <a:gd name="T38" fmla="*/ 112 w 187"/>
                <a:gd name="T39" fmla="*/ 19 h 19"/>
                <a:gd name="T40" fmla="*/ 57 w 187"/>
                <a:gd name="T41" fmla="*/ 19 h 19"/>
                <a:gd name="T42" fmla="*/ 93 w 187"/>
                <a:gd name="T43" fmla="*/ 19 h 19"/>
                <a:gd name="T44" fmla="*/ 93 w 187"/>
                <a:gd name="T45" fmla="*/ 0 h 19"/>
                <a:gd name="T46" fmla="*/ 57 w 187"/>
                <a:gd name="T47" fmla="*/ 0 h 19"/>
                <a:gd name="T48" fmla="*/ 57 w 187"/>
                <a:gd name="T49" fmla="*/ 19 h 19"/>
                <a:gd name="T50" fmla="*/ 57 w 187"/>
                <a:gd name="T51" fmla="*/ 19 h 19"/>
                <a:gd name="T52" fmla="*/ 57 w 187"/>
                <a:gd name="T53" fmla="*/ 19 h 19"/>
                <a:gd name="T54" fmla="*/ 57 w 187"/>
                <a:gd name="T55" fmla="*/ 0 h 19"/>
                <a:gd name="T56" fmla="*/ 57 w 187"/>
                <a:gd name="T57" fmla="*/ 0 h 19"/>
                <a:gd name="T58" fmla="*/ 57 w 187"/>
                <a:gd name="T59" fmla="*/ 19 h 19"/>
                <a:gd name="T60" fmla="*/ 0 w 187"/>
                <a:gd name="T61" fmla="*/ 19 h 19"/>
                <a:gd name="T62" fmla="*/ 38 w 187"/>
                <a:gd name="T63" fmla="*/ 19 h 19"/>
                <a:gd name="T64" fmla="*/ 38 w 187"/>
                <a:gd name="T65" fmla="*/ 0 h 19"/>
                <a:gd name="T66" fmla="*/ 0 w 187"/>
                <a:gd name="T67" fmla="*/ 0 h 19"/>
                <a:gd name="T68" fmla="*/ 0 w 187"/>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9">
                  <a:moveTo>
                    <a:pt x="168" y="19"/>
                  </a:moveTo>
                  <a:lnTo>
                    <a:pt x="187" y="19"/>
                  </a:lnTo>
                  <a:lnTo>
                    <a:pt x="187" y="0"/>
                  </a:lnTo>
                  <a:lnTo>
                    <a:pt x="168" y="0"/>
                  </a:lnTo>
                  <a:lnTo>
                    <a:pt x="168" y="19"/>
                  </a:lnTo>
                  <a:close/>
                  <a:moveTo>
                    <a:pt x="168" y="19"/>
                  </a:moveTo>
                  <a:lnTo>
                    <a:pt x="168" y="19"/>
                  </a:lnTo>
                  <a:lnTo>
                    <a:pt x="168" y="0"/>
                  </a:lnTo>
                  <a:lnTo>
                    <a:pt x="168" y="0"/>
                  </a:lnTo>
                  <a:lnTo>
                    <a:pt x="168" y="19"/>
                  </a:lnTo>
                  <a:close/>
                  <a:moveTo>
                    <a:pt x="112" y="19"/>
                  </a:moveTo>
                  <a:lnTo>
                    <a:pt x="149" y="19"/>
                  </a:lnTo>
                  <a:lnTo>
                    <a:pt x="149" y="0"/>
                  </a:lnTo>
                  <a:lnTo>
                    <a:pt x="112" y="0"/>
                  </a:lnTo>
                  <a:lnTo>
                    <a:pt x="112" y="19"/>
                  </a:lnTo>
                  <a:close/>
                  <a:moveTo>
                    <a:pt x="112" y="19"/>
                  </a:moveTo>
                  <a:lnTo>
                    <a:pt x="112" y="19"/>
                  </a:lnTo>
                  <a:lnTo>
                    <a:pt x="112" y="0"/>
                  </a:lnTo>
                  <a:lnTo>
                    <a:pt x="112" y="0"/>
                  </a:lnTo>
                  <a:lnTo>
                    <a:pt x="112" y="19"/>
                  </a:lnTo>
                  <a:close/>
                  <a:moveTo>
                    <a:pt x="57" y="19"/>
                  </a:moveTo>
                  <a:lnTo>
                    <a:pt x="93" y="19"/>
                  </a:lnTo>
                  <a:lnTo>
                    <a:pt x="93" y="0"/>
                  </a:lnTo>
                  <a:lnTo>
                    <a:pt x="57" y="0"/>
                  </a:lnTo>
                  <a:lnTo>
                    <a:pt x="57" y="19"/>
                  </a:lnTo>
                  <a:close/>
                  <a:moveTo>
                    <a:pt x="57" y="19"/>
                  </a:moveTo>
                  <a:lnTo>
                    <a:pt x="57" y="19"/>
                  </a:lnTo>
                  <a:lnTo>
                    <a:pt x="57" y="0"/>
                  </a:lnTo>
                  <a:lnTo>
                    <a:pt x="57" y="0"/>
                  </a:lnTo>
                  <a:lnTo>
                    <a:pt x="57" y="19"/>
                  </a:lnTo>
                  <a:close/>
                  <a:moveTo>
                    <a:pt x="0" y="19"/>
                  </a:moveTo>
                  <a:lnTo>
                    <a:pt x="38" y="19"/>
                  </a:lnTo>
                  <a:lnTo>
                    <a:pt x="38"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5" name="Freeform 15"/>
            <p:cNvSpPr>
              <a:spLocks/>
            </p:cNvSpPr>
            <p:nvPr/>
          </p:nvSpPr>
          <p:spPr bwMode="auto">
            <a:xfrm>
              <a:off x="8189913" y="3133726"/>
              <a:ext cx="131763" cy="150813"/>
            </a:xfrm>
            <a:custGeom>
              <a:avLst/>
              <a:gdLst>
                <a:gd name="T0" fmla="*/ 0 w 83"/>
                <a:gd name="T1" fmla="*/ 95 h 95"/>
                <a:gd name="T2" fmla="*/ 83 w 83"/>
                <a:gd name="T3" fmla="*/ 47 h 95"/>
                <a:gd name="T4" fmla="*/ 0 w 83"/>
                <a:gd name="T5" fmla="*/ 0 h 95"/>
                <a:gd name="T6" fmla="*/ 0 w 83"/>
                <a:gd name="T7" fmla="*/ 95 h 95"/>
              </a:gdLst>
              <a:ahLst/>
              <a:cxnLst>
                <a:cxn ang="0">
                  <a:pos x="T0" y="T1"/>
                </a:cxn>
                <a:cxn ang="0">
                  <a:pos x="T2" y="T3"/>
                </a:cxn>
                <a:cxn ang="0">
                  <a:pos x="T4" y="T5"/>
                </a:cxn>
                <a:cxn ang="0">
                  <a:pos x="T6" y="T7"/>
                </a:cxn>
              </a:cxnLst>
              <a:rect l="0" t="0" r="r" b="b"/>
              <a:pathLst>
                <a:path w="83" h="95">
                  <a:moveTo>
                    <a:pt x="0" y="95"/>
                  </a:moveTo>
                  <a:lnTo>
                    <a:pt x="83" y="47"/>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2" name="Freeform 42"/>
            <p:cNvSpPr>
              <a:spLocks/>
            </p:cNvSpPr>
            <p:nvPr/>
          </p:nvSpPr>
          <p:spPr bwMode="auto">
            <a:xfrm>
              <a:off x="8682038" y="2925763"/>
              <a:ext cx="1127125" cy="754063"/>
            </a:xfrm>
            <a:custGeom>
              <a:avLst/>
              <a:gdLst>
                <a:gd name="T0" fmla="*/ 0 w 300"/>
                <a:gd name="T1" fmla="*/ 188 h 200"/>
                <a:gd name="T2" fmla="*/ 12 w 300"/>
                <a:gd name="T3" fmla="*/ 200 h 200"/>
                <a:gd name="T4" fmla="*/ 288 w 300"/>
                <a:gd name="T5" fmla="*/ 200 h 200"/>
                <a:gd name="T6" fmla="*/ 300 w 300"/>
                <a:gd name="T7" fmla="*/ 188 h 200"/>
                <a:gd name="T8" fmla="*/ 300 w 300"/>
                <a:gd name="T9" fmla="*/ 0 h 200"/>
                <a:gd name="T10" fmla="*/ 0 w 300"/>
                <a:gd name="T11" fmla="*/ 0 h 200"/>
                <a:gd name="T12" fmla="*/ 0 w 300"/>
                <a:gd name="T13" fmla="*/ 188 h 200"/>
              </a:gdLst>
              <a:ahLst/>
              <a:cxnLst>
                <a:cxn ang="0">
                  <a:pos x="T0" y="T1"/>
                </a:cxn>
                <a:cxn ang="0">
                  <a:pos x="T2" y="T3"/>
                </a:cxn>
                <a:cxn ang="0">
                  <a:pos x="T4" y="T5"/>
                </a:cxn>
                <a:cxn ang="0">
                  <a:pos x="T6" y="T7"/>
                </a:cxn>
                <a:cxn ang="0">
                  <a:pos x="T8" y="T9"/>
                </a:cxn>
                <a:cxn ang="0">
                  <a:pos x="T10" y="T11"/>
                </a:cxn>
                <a:cxn ang="0">
                  <a:pos x="T12" y="T13"/>
                </a:cxn>
              </a:cxnLst>
              <a:rect l="0" t="0" r="r" b="b"/>
              <a:pathLst>
                <a:path w="300" h="200">
                  <a:moveTo>
                    <a:pt x="0" y="188"/>
                  </a:moveTo>
                  <a:cubicBezTo>
                    <a:pt x="0" y="195"/>
                    <a:pt x="5" y="200"/>
                    <a:pt x="12" y="200"/>
                  </a:cubicBezTo>
                  <a:cubicBezTo>
                    <a:pt x="288" y="200"/>
                    <a:pt x="288" y="200"/>
                    <a:pt x="288" y="200"/>
                  </a:cubicBezTo>
                  <a:cubicBezTo>
                    <a:pt x="295" y="200"/>
                    <a:pt x="300" y="195"/>
                    <a:pt x="300" y="188"/>
                  </a:cubicBezTo>
                  <a:cubicBezTo>
                    <a:pt x="300" y="0"/>
                    <a:pt x="300" y="0"/>
                    <a:pt x="300" y="0"/>
                  </a:cubicBezTo>
                  <a:cubicBezTo>
                    <a:pt x="0" y="0"/>
                    <a:pt x="0" y="0"/>
                    <a:pt x="0" y="0"/>
                  </a:cubicBezTo>
                  <a:cubicBezTo>
                    <a:pt x="0" y="188"/>
                    <a:pt x="0" y="188"/>
                    <a:pt x="0" y="188"/>
                  </a:cubicBezTo>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3" name="Freeform 43"/>
            <p:cNvSpPr>
              <a:spLocks/>
            </p:cNvSpPr>
            <p:nvPr/>
          </p:nvSpPr>
          <p:spPr bwMode="auto">
            <a:xfrm>
              <a:off x="8682038" y="2714626"/>
              <a:ext cx="1127125" cy="285750"/>
            </a:xfrm>
            <a:custGeom>
              <a:avLst/>
              <a:gdLst>
                <a:gd name="T0" fmla="*/ 288 w 300"/>
                <a:gd name="T1" fmla="*/ 0 h 76"/>
                <a:gd name="T2" fmla="*/ 12 w 300"/>
                <a:gd name="T3" fmla="*/ 0 h 76"/>
                <a:gd name="T4" fmla="*/ 0 w 300"/>
                <a:gd name="T5" fmla="*/ 12 h 76"/>
                <a:gd name="T6" fmla="*/ 0 w 300"/>
                <a:gd name="T7" fmla="*/ 76 h 76"/>
                <a:gd name="T8" fmla="*/ 300 w 300"/>
                <a:gd name="T9" fmla="*/ 76 h 76"/>
                <a:gd name="T10" fmla="*/ 300 w 300"/>
                <a:gd name="T11" fmla="*/ 12 h 76"/>
                <a:gd name="T12" fmla="*/ 288 w 300"/>
                <a:gd name="T13" fmla="*/ 0 h 76"/>
              </a:gdLst>
              <a:ahLst/>
              <a:cxnLst>
                <a:cxn ang="0">
                  <a:pos x="T0" y="T1"/>
                </a:cxn>
                <a:cxn ang="0">
                  <a:pos x="T2" y="T3"/>
                </a:cxn>
                <a:cxn ang="0">
                  <a:pos x="T4" y="T5"/>
                </a:cxn>
                <a:cxn ang="0">
                  <a:pos x="T6" y="T7"/>
                </a:cxn>
                <a:cxn ang="0">
                  <a:pos x="T8" y="T9"/>
                </a:cxn>
                <a:cxn ang="0">
                  <a:pos x="T10" y="T11"/>
                </a:cxn>
                <a:cxn ang="0">
                  <a:pos x="T12" y="T13"/>
                </a:cxn>
              </a:cxnLst>
              <a:rect l="0" t="0" r="r" b="b"/>
              <a:pathLst>
                <a:path w="300" h="76">
                  <a:moveTo>
                    <a:pt x="288" y="0"/>
                  </a:moveTo>
                  <a:cubicBezTo>
                    <a:pt x="12" y="0"/>
                    <a:pt x="12" y="0"/>
                    <a:pt x="12" y="0"/>
                  </a:cubicBezTo>
                  <a:cubicBezTo>
                    <a:pt x="5" y="0"/>
                    <a:pt x="0" y="6"/>
                    <a:pt x="0" y="12"/>
                  </a:cubicBezTo>
                  <a:cubicBezTo>
                    <a:pt x="0" y="76"/>
                    <a:pt x="0" y="76"/>
                    <a:pt x="0" y="76"/>
                  </a:cubicBezTo>
                  <a:cubicBezTo>
                    <a:pt x="300" y="76"/>
                    <a:pt x="300" y="76"/>
                    <a:pt x="300" y="76"/>
                  </a:cubicBezTo>
                  <a:cubicBezTo>
                    <a:pt x="300" y="12"/>
                    <a:pt x="300" y="12"/>
                    <a:pt x="300" y="12"/>
                  </a:cubicBezTo>
                  <a:cubicBezTo>
                    <a:pt x="300" y="6"/>
                    <a:pt x="295" y="0"/>
                    <a:pt x="288" y="0"/>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4" name="Freeform 44"/>
            <p:cNvSpPr>
              <a:spLocks/>
            </p:cNvSpPr>
            <p:nvPr/>
          </p:nvSpPr>
          <p:spPr bwMode="auto">
            <a:xfrm>
              <a:off x="8682038" y="3000376"/>
              <a:ext cx="720725" cy="679450"/>
            </a:xfrm>
            <a:custGeom>
              <a:avLst/>
              <a:gdLst>
                <a:gd name="T0" fmla="*/ 192 w 192"/>
                <a:gd name="T1" fmla="*/ 0 h 180"/>
                <a:gd name="T2" fmla="*/ 0 w 192"/>
                <a:gd name="T3" fmla="*/ 0 h 180"/>
                <a:gd name="T4" fmla="*/ 0 w 192"/>
                <a:gd name="T5" fmla="*/ 168 h 180"/>
                <a:gd name="T6" fmla="*/ 12 w 192"/>
                <a:gd name="T7" fmla="*/ 180 h 180"/>
                <a:gd name="T8" fmla="*/ 25 w 192"/>
                <a:gd name="T9" fmla="*/ 180 h 180"/>
                <a:gd name="T10" fmla="*/ 192 w 192"/>
                <a:gd name="T11" fmla="*/ 0 h 180"/>
              </a:gdLst>
              <a:ahLst/>
              <a:cxnLst>
                <a:cxn ang="0">
                  <a:pos x="T0" y="T1"/>
                </a:cxn>
                <a:cxn ang="0">
                  <a:pos x="T2" y="T3"/>
                </a:cxn>
                <a:cxn ang="0">
                  <a:pos x="T4" y="T5"/>
                </a:cxn>
                <a:cxn ang="0">
                  <a:pos x="T6" y="T7"/>
                </a:cxn>
                <a:cxn ang="0">
                  <a:pos x="T8" y="T9"/>
                </a:cxn>
                <a:cxn ang="0">
                  <a:pos x="T10" y="T11"/>
                </a:cxn>
              </a:cxnLst>
              <a:rect l="0" t="0" r="r" b="b"/>
              <a:pathLst>
                <a:path w="192" h="180">
                  <a:moveTo>
                    <a:pt x="192" y="0"/>
                  </a:moveTo>
                  <a:cubicBezTo>
                    <a:pt x="0" y="0"/>
                    <a:pt x="0" y="0"/>
                    <a:pt x="0" y="0"/>
                  </a:cubicBezTo>
                  <a:cubicBezTo>
                    <a:pt x="0" y="168"/>
                    <a:pt x="0" y="168"/>
                    <a:pt x="0" y="168"/>
                  </a:cubicBezTo>
                  <a:cubicBezTo>
                    <a:pt x="0" y="175"/>
                    <a:pt x="5" y="180"/>
                    <a:pt x="12" y="180"/>
                  </a:cubicBezTo>
                  <a:cubicBezTo>
                    <a:pt x="25" y="180"/>
                    <a:pt x="25" y="180"/>
                    <a:pt x="25" y="180"/>
                  </a:cubicBezTo>
                  <a:cubicBezTo>
                    <a:pt x="192" y="0"/>
                    <a:pt x="192" y="0"/>
                    <a:pt x="192" y="0"/>
                  </a:cubicBezTo>
                </a:path>
              </a:pathLst>
            </a:custGeom>
            <a:solidFill>
              <a:srgbClr val="7AC3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5" name="Freeform 45"/>
            <p:cNvSpPr>
              <a:spLocks/>
            </p:cNvSpPr>
            <p:nvPr/>
          </p:nvSpPr>
          <p:spPr bwMode="auto">
            <a:xfrm>
              <a:off x="8682038" y="2714626"/>
              <a:ext cx="984250" cy="285750"/>
            </a:xfrm>
            <a:custGeom>
              <a:avLst/>
              <a:gdLst>
                <a:gd name="T0" fmla="*/ 262 w 262"/>
                <a:gd name="T1" fmla="*/ 0 h 76"/>
                <a:gd name="T2" fmla="*/ 12 w 262"/>
                <a:gd name="T3" fmla="*/ 0 h 76"/>
                <a:gd name="T4" fmla="*/ 0 w 262"/>
                <a:gd name="T5" fmla="*/ 12 h 76"/>
                <a:gd name="T6" fmla="*/ 0 w 262"/>
                <a:gd name="T7" fmla="*/ 56 h 76"/>
                <a:gd name="T8" fmla="*/ 0 w 262"/>
                <a:gd name="T9" fmla="*/ 76 h 76"/>
                <a:gd name="T10" fmla="*/ 192 w 262"/>
                <a:gd name="T11" fmla="*/ 76 h 76"/>
                <a:gd name="T12" fmla="*/ 262 w 262"/>
                <a:gd name="T13" fmla="*/ 0 h 76"/>
              </a:gdLst>
              <a:ahLst/>
              <a:cxnLst>
                <a:cxn ang="0">
                  <a:pos x="T0" y="T1"/>
                </a:cxn>
                <a:cxn ang="0">
                  <a:pos x="T2" y="T3"/>
                </a:cxn>
                <a:cxn ang="0">
                  <a:pos x="T4" y="T5"/>
                </a:cxn>
                <a:cxn ang="0">
                  <a:pos x="T6" y="T7"/>
                </a:cxn>
                <a:cxn ang="0">
                  <a:pos x="T8" y="T9"/>
                </a:cxn>
                <a:cxn ang="0">
                  <a:pos x="T10" y="T11"/>
                </a:cxn>
                <a:cxn ang="0">
                  <a:pos x="T12" y="T13"/>
                </a:cxn>
              </a:cxnLst>
              <a:rect l="0" t="0" r="r" b="b"/>
              <a:pathLst>
                <a:path w="262" h="76">
                  <a:moveTo>
                    <a:pt x="262" y="0"/>
                  </a:moveTo>
                  <a:cubicBezTo>
                    <a:pt x="12" y="0"/>
                    <a:pt x="12" y="0"/>
                    <a:pt x="12" y="0"/>
                  </a:cubicBezTo>
                  <a:cubicBezTo>
                    <a:pt x="5" y="0"/>
                    <a:pt x="0" y="6"/>
                    <a:pt x="0" y="12"/>
                  </a:cubicBezTo>
                  <a:cubicBezTo>
                    <a:pt x="0" y="56"/>
                    <a:pt x="0" y="56"/>
                    <a:pt x="0" y="56"/>
                  </a:cubicBezTo>
                  <a:cubicBezTo>
                    <a:pt x="0" y="76"/>
                    <a:pt x="0" y="76"/>
                    <a:pt x="0" y="76"/>
                  </a:cubicBezTo>
                  <a:cubicBezTo>
                    <a:pt x="192" y="76"/>
                    <a:pt x="192" y="76"/>
                    <a:pt x="192" y="76"/>
                  </a:cubicBezTo>
                  <a:cubicBezTo>
                    <a:pt x="262" y="0"/>
                    <a:pt x="262" y="0"/>
                    <a:pt x="262" y="0"/>
                  </a:cubicBezTo>
                </a:path>
              </a:pathLst>
            </a:custGeom>
            <a:solidFill>
              <a:srgbClr val="B3B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6" name="Rectangle 46"/>
            <p:cNvSpPr>
              <a:spLocks noChangeArrowheads="1"/>
            </p:cNvSpPr>
            <p:nvPr/>
          </p:nvSpPr>
          <p:spPr bwMode="auto">
            <a:xfrm>
              <a:off x="8970963" y="2824163"/>
              <a:ext cx="758825" cy="904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7" name="Oval 47"/>
            <p:cNvSpPr>
              <a:spLocks noChangeArrowheads="1"/>
            </p:cNvSpPr>
            <p:nvPr/>
          </p:nvSpPr>
          <p:spPr bwMode="auto">
            <a:xfrm>
              <a:off x="8715375" y="2755901"/>
              <a:ext cx="222250" cy="222250"/>
            </a:xfrm>
            <a:prstGeom prst="ellipse">
              <a:avLst/>
            </a:pr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8" name="Freeform 48"/>
            <p:cNvSpPr>
              <a:spLocks/>
            </p:cNvSpPr>
            <p:nvPr/>
          </p:nvSpPr>
          <p:spPr bwMode="auto">
            <a:xfrm>
              <a:off x="8772525" y="2805113"/>
              <a:ext cx="165100" cy="128588"/>
            </a:xfrm>
            <a:custGeom>
              <a:avLst/>
              <a:gdLst>
                <a:gd name="T0" fmla="*/ 26 w 104"/>
                <a:gd name="T1" fmla="*/ 47 h 81"/>
                <a:gd name="T2" fmla="*/ 59 w 104"/>
                <a:gd name="T3" fmla="*/ 81 h 81"/>
                <a:gd name="T4" fmla="*/ 42 w 104"/>
                <a:gd name="T5" fmla="*/ 81 h 81"/>
                <a:gd name="T6" fmla="*/ 0 w 104"/>
                <a:gd name="T7" fmla="*/ 40 h 81"/>
                <a:gd name="T8" fmla="*/ 42 w 104"/>
                <a:gd name="T9" fmla="*/ 0 h 81"/>
                <a:gd name="T10" fmla="*/ 59 w 104"/>
                <a:gd name="T11" fmla="*/ 0 h 81"/>
                <a:gd name="T12" fmla="*/ 26 w 104"/>
                <a:gd name="T13" fmla="*/ 33 h 81"/>
                <a:gd name="T14" fmla="*/ 104 w 104"/>
                <a:gd name="T15" fmla="*/ 33 h 81"/>
                <a:gd name="T16" fmla="*/ 104 w 104"/>
                <a:gd name="T17" fmla="*/ 47 h 81"/>
                <a:gd name="T18" fmla="*/ 26 w 104"/>
                <a:gd name="T19" fmla="*/ 47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4" h="81">
                  <a:moveTo>
                    <a:pt x="26" y="47"/>
                  </a:moveTo>
                  <a:lnTo>
                    <a:pt x="59" y="81"/>
                  </a:lnTo>
                  <a:lnTo>
                    <a:pt x="42" y="81"/>
                  </a:lnTo>
                  <a:lnTo>
                    <a:pt x="0" y="40"/>
                  </a:lnTo>
                  <a:lnTo>
                    <a:pt x="42" y="0"/>
                  </a:lnTo>
                  <a:lnTo>
                    <a:pt x="59" y="0"/>
                  </a:lnTo>
                  <a:lnTo>
                    <a:pt x="26" y="33"/>
                  </a:lnTo>
                  <a:lnTo>
                    <a:pt x="104" y="33"/>
                  </a:lnTo>
                  <a:lnTo>
                    <a:pt x="104" y="47"/>
                  </a:lnTo>
                  <a:lnTo>
                    <a:pt x="26" y="4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3" name="Freeform 93"/>
            <p:cNvSpPr>
              <a:spLocks/>
            </p:cNvSpPr>
            <p:nvPr/>
          </p:nvSpPr>
          <p:spPr bwMode="auto">
            <a:xfrm>
              <a:off x="8990013" y="3084513"/>
              <a:ext cx="511175" cy="485775"/>
            </a:xfrm>
            <a:custGeom>
              <a:avLst/>
              <a:gdLst>
                <a:gd name="T0" fmla="*/ 161 w 322"/>
                <a:gd name="T1" fmla="*/ 254 h 306"/>
                <a:gd name="T2" fmla="*/ 61 w 322"/>
                <a:gd name="T3" fmla="*/ 306 h 306"/>
                <a:gd name="T4" fmla="*/ 80 w 322"/>
                <a:gd name="T5" fmla="*/ 194 h 306"/>
                <a:gd name="T6" fmla="*/ 0 w 322"/>
                <a:gd name="T7" fmla="*/ 116 h 306"/>
                <a:gd name="T8" fmla="*/ 111 w 322"/>
                <a:gd name="T9" fmla="*/ 99 h 306"/>
                <a:gd name="T10" fmla="*/ 161 w 322"/>
                <a:gd name="T11" fmla="*/ 0 h 306"/>
                <a:gd name="T12" fmla="*/ 211 w 322"/>
                <a:gd name="T13" fmla="*/ 99 h 306"/>
                <a:gd name="T14" fmla="*/ 322 w 322"/>
                <a:gd name="T15" fmla="*/ 116 h 306"/>
                <a:gd name="T16" fmla="*/ 241 w 322"/>
                <a:gd name="T17" fmla="*/ 194 h 306"/>
                <a:gd name="T18" fmla="*/ 260 w 322"/>
                <a:gd name="T19" fmla="*/ 306 h 306"/>
                <a:gd name="T20" fmla="*/ 161 w 322"/>
                <a:gd name="T21" fmla="*/ 25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2" h="306">
                  <a:moveTo>
                    <a:pt x="161" y="254"/>
                  </a:moveTo>
                  <a:lnTo>
                    <a:pt x="61" y="306"/>
                  </a:lnTo>
                  <a:lnTo>
                    <a:pt x="80" y="194"/>
                  </a:lnTo>
                  <a:lnTo>
                    <a:pt x="0" y="116"/>
                  </a:lnTo>
                  <a:lnTo>
                    <a:pt x="111" y="99"/>
                  </a:lnTo>
                  <a:lnTo>
                    <a:pt x="161" y="0"/>
                  </a:lnTo>
                  <a:lnTo>
                    <a:pt x="211" y="99"/>
                  </a:lnTo>
                  <a:lnTo>
                    <a:pt x="322" y="116"/>
                  </a:lnTo>
                  <a:lnTo>
                    <a:pt x="241" y="194"/>
                  </a:lnTo>
                  <a:lnTo>
                    <a:pt x="260" y="306"/>
                  </a:lnTo>
                  <a:lnTo>
                    <a:pt x="161" y="254"/>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97" name="Group 96"/>
          <p:cNvGrpSpPr/>
          <p:nvPr/>
        </p:nvGrpSpPr>
        <p:grpSpPr>
          <a:xfrm>
            <a:off x="4114800" y="2379663"/>
            <a:ext cx="3681413" cy="2024063"/>
            <a:chOff x="4114800" y="2379663"/>
            <a:chExt cx="3681413" cy="2024063"/>
          </a:xfrm>
        </p:grpSpPr>
        <p:sp>
          <p:nvSpPr>
            <p:cNvPr id="16" name="Freeform 16"/>
            <p:cNvSpPr>
              <a:spLocks noEditPoints="1"/>
            </p:cNvSpPr>
            <p:nvPr/>
          </p:nvSpPr>
          <p:spPr bwMode="auto">
            <a:xfrm>
              <a:off x="5591175" y="2925763"/>
              <a:ext cx="233363" cy="233363"/>
            </a:xfrm>
            <a:custGeom>
              <a:avLst/>
              <a:gdLst>
                <a:gd name="T0" fmla="*/ 118 w 147"/>
                <a:gd name="T1" fmla="*/ 133 h 147"/>
                <a:gd name="T2" fmla="*/ 132 w 147"/>
                <a:gd name="T3" fmla="*/ 147 h 147"/>
                <a:gd name="T4" fmla="*/ 147 w 147"/>
                <a:gd name="T5" fmla="*/ 133 h 147"/>
                <a:gd name="T6" fmla="*/ 130 w 147"/>
                <a:gd name="T7" fmla="*/ 119 h 147"/>
                <a:gd name="T8" fmla="*/ 118 w 147"/>
                <a:gd name="T9" fmla="*/ 133 h 147"/>
                <a:gd name="T10" fmla="*/ 118 w 147"/>
                <a:gd name="T11" fmla="*/ 133 h 147"/>
                <a:gd name="T12" fmla="*/ 118 w 147"/>
                <a:gd name="T13" fmla="*/ 133 h 147"/>
                <a:gd name="T14" fmla="*/ 130 w 147"/>
                <a:gd name="T15" fmla="*/ 119 h 147"/>
                <a:gd name="T16" fmla="*/ 130 w 147"/>
                <a:gd name="T17" fmla="*/ 119 h 147"/>
                <a:gd name="T18" fmla="*/ 118 w 147"/>
                <a:gd name="T19" fmla="*/ 133 h 147"/>
                <a:gd name="T20" fmla="*/ 78 w 147"/>
                <a:gd name="T21" fmla="*/ 93 h 147"/>
                <a:gd name="T22" fmla="*/ 104 w 147"/>
                <a:gd name="T23" fmla="*/ 119 h 147"/>
                <a:gd name="T24" fmla="*/ 118 w 147"/>
                <a:gd name="T25" fmla="*/ 107 h 147"/>
                <a:gd name="T26" fmla="*/ 92 w 147"/>
                <a:gd name="T27" fmla="*/ 78 h 147"/>
                <a:gd name="T28" fmla="*/ 78 w 147"/>
                <a:gd name="T29" fmla="*/ 93 h 147"/>
                <a:gd name="T30" fmla="*/ 78 w 147"/>
                <a:gd name="T31" fmla="*/ 93 h 147"/>
                <a:gd name="T32" fmla="*/ 78 w 147"/>
                <a:gd name="T33" fmla="*/ 93 h 147"/>
                <a:gd name="T34" fmla="*/ 92 w 147"/>
                <a:gd name="T35" fmla="*/ 78 h 147"/>
                <a:gd name="T36" fmla="*/ 92 w 147"/>
                <a:gd name="T37" fmla="*/ 78 h 147"/>
                <a:gd name="T38" fmla="*/ 78 w 147"/>
                <a:gd name="T39" fmla="*/ 93 h 147"/>
                <a:gd name="T40" fmla="*/ 38 w 147"/>
                <a:gd name="T41" fmla="*/ 52 h 147"/>
                <a:gd name="T42" fmla="*/ 66 w 147"/>
                <a:gd name="T43" fmla="*/ 81 h 147"/>
                <a:gd name="T44" fmla="*/ 78 w 147"/>
                <a:gd name="T45" fmla="*/ 66 h 147"/>
                <a:gd name="T46" fmla="*/ 52 w 147"/>
                <a:gd name="T47" fmla="*/ 40 h 147"/>
                <a:gd name="T48" fmla="*/ 38 w 147"/>
                <a:gd name="T49" fmla="*/ 52 h 147"/>
                <a:gd name="T50" fmla="*/ 38 w 147"/>
                <a:gd name="T51" fmla="*/ 52 h 147"/>
                <a:gd name="T52" fmla="*/ 38 w 147"/>
                <a:gd name="T53" fmla="*/ 52 h 147"/>
                <a:gd name="T54" fmla="*/ 52 w 147"/>
                <a:gd name="T55" fmla="*/ 40 h 147"/>
                <a:gd name="T56" fmla="*/ 52 w 147"/>
                <a:gd name="T57" fmla="*/ 40 h 147"/>
                <a:gd name="T58" fmla="*/ 38 w 147"/>
                <a:gd name="T59" fmla="*/ 52 h 147"/>
                <a:gd name="T60" fmla="*/ 0 w 147"/>
                <a:gd name="T61" fmla="*/ 14 h 147"/>
                <a:gd name="T62" fmla="*/ 26 w 147"/>
                <a:gd name="T63" fmla="*/ 40 h 147"/>
                <a:gd name="T64" fmla="*/ 40 w 147"/>
                <a:gd name="T65" fmla="*/ 26 h 147"/>
                <a:gd name="T66" fmla="*/ 12 w 147"/>
                <a:gd name="T67" fmla="*/ 0 h 147"/>
                <a:gd name="T68" fmla="*/ 0 w 147"/>
                <a:gd name="T69" fmla="*/ 14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7" h="147">
                  <a:moveTo>
                    <a:pt x="118" y="133"/>
                  </a:moveTo>
                  <a:lnTo>
                    <a:pt x="132" y="147"/>
                  </a:lnTo>
                  <a:lnTo>
                    <a:pt x="147" y="133"/>
                  </a:lnTo>
                  <a:lnTo>
                    <a:pt x="130" y="119"/>
                  </a:lnTo>
                  <a:lnTo>
                    <a:pt x="118" y="133"/>
                  </a:lnTo>
                  <a:close/>
                  <a:moveTo>
                    <a:pt x="118" y="133"/>
                  </a:moveTo>
                  <a:lnTo>
                    <a:pt x="118" y="133"/>
                  </a:lnTo>
                  <a:lnTo>
                    <a:pt x="130" y="119"/>
                  </a:lnTo>
                  <a:lnTo>
                    <a:pt x="130" y="119"/>
                  </a:lnTo>
                  <a:lnTo>
                    <a:pt x="118" y="133"/>
                  </a:lnTo>
                  <a:close/>
                  <a:moveTo>
                    <a:pt x="78" y="93"/>
                  </a:moveTo>
                  <a:lnTo>
                    <a:pt x="104" y="119"/>
                  </a:lnTo>
                  <a:lnTo>
                    <a:pt x="118" y="107"/>
                  </a:lnTo>
                  <a:lnTo>
                    <a:pt x="92" y="78"/>
                  </a:lnTo>
                  <a:lnTo>
                    <a:pt x="78" y="93"/>
                  </a:lnTo>
                  <a:close/>
                  <a:moveTo>
                    <a:pt x="78" y="93"/>
                  </a:moveTo>
                  <a:lnTo>
                    <a:pt x="78" y="93"/>
                  </a:lnTo>
                  <a:lnTo>
                    <a:pt x="92" y="78"/>
                  </a:lnTo>
                  <a:lnTo>
                    <a:pt x="92" y="78"/>
                  </a:lnTo>
                  <a:lnTo>
                    <a:pt x="78" y="93"/>
                  </a:lnTo>
                  <a:close/>
                  <a:moveTo>
                    <a:pt x="38" y="52"/>
                  </a:moveTo>
                  <a:lnTo>
                    <a:pt x="66" y="81"/>
                  </a:lnTo>
                  <a:lnTo>
                    <a:pt x="78" y="66"/>
                  </a:lnTo>
                  <a:lnTo>
                    <a:pt x="52" y="40"/>
                  </a:lnTo>
                  <a:lnTo>
                    <a:pt x="38" y="52"/>
                  </a:lnTo>
                  <a:close/>
                  <a:moveTo>
                    <a:pt x="38" y="52"/>
                  </a:moveTo>
                  <a:lnTo>
                    <a:pt x="38" y="52"/>
                  </a:lnTo>
                  <a:lnTo>
                    <a:pt x="52" y="40"/>
                  </a:lnTo>
                  <a:lnTo>
                    <a:pt x="52" y="40"/>
                  </a:lnTo>
                  <a:lnTo>
                    <a:pt x="38" y="52"/>
                  </a:lnTo>
                  <a:close/>
                  <a:moveTo>
                    <a:pt x="0" y="14"/>
                  </a:moveTo>
                  <a:lnTo>
                    <a:pt x="26" y="40"/>
                  </a:lnTo>
                  <a:lnTo>
                    <a:pt x="40" y="26"/>
                  </a:lnTo>
                  <a:lnTo>
                    <a:pt x="12" y="0"/>
                  </a:lnTo>
                  <a:lnTo>
                    <a:pt x="0" y="14"/>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7" name="Freeform 17"/>
            <p:cNvSpPr>
              <a:spLocks/>
            </p:cNvSpPr>
            <p:nvPr/>
          </p:nvSpPr>
          <p:spPr bwMode="auto">
            <a:xfrm>
              <a:off x="5741988" y="3079751"/>
              <a:ext cx="146050" cy="144463"/>
            </a:xfrm>
            <a:custGeom>
              <a:avLst/>
              <a:gdLst>
                <a:gd name="T0" fmla="*/ 0 w 92"/>
                <a:gd name="T1" fmla="*/ 67 h 91"/>
                <a:gd name="T2" fmla="*/ 92 w 92"/>
                <a:gd name="T3" fmla="*/ 91 h 91"/>
                <a:gd name="T4" fmla="*/ 68 w 92"/>
                <a:gd name="T5" fmla="*/ 0 h 91"/>
                <a:gd name="T6" fmla="*/ 0 w 92"/>
                <a:gd name="T7" fmla="*/ 67 h 91"/>
              </a:gdLst>
              <a:ahLst/>
              <a:cxnLst>
                <a:cxn ang="0">
                  <a:pos x="T0" y="T1"/>
                </a:cxn>
                <a:cxn ang="0">
                  <a:pos x="T2" y="T3"/>
                </a:cxn>
                <a:cxn ang="0">
                  <a:pos x="T4" y="T5"/>
                </a:cxn>
                <a:cxn ang="0">
                  <a:pos x="T6" y="T7"/>
                </a:cxn>
              </a:cxnLst>
              <a:rect l="0" t="0" r="r" b="b"/>
              <a:pathLst>
                <a:path w="92" h="91">
                  <a:moveTo>
                    <a:pt x="0" y="67"/>
                  </a:moveTo>
                  <a:lnTo>
                    <a:pt x="92" y="91"/>
                  </a:lnTo>
                  <a:lnTo>
                    <a:pt x="68" y="0"/>
                  </a:lnTo>
                  <a:lnTo>
                    <a:pt x="0" y="67"/>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8" name="Freeform 18"/>
            <p:cNvSpPr>
              <a:spLocks noEditPoints="1"/>
            </p:cNvSpPr>
            <p:nvPr/>
          </p:nvSpPr>
          <p:spPr bwMode="auto">
            <a:xfrm>
              <a:off x="5591175" y="3392488"/>
              <a:ext cx="233363" cy="234950"/>
            </a:xfrm>
            <a:custGeom>
              <a:avLst/>
              <a:gdLst>
                <a:gd name="T0" fmla="*/ 130 w 147"/>
                <a:gd name="T1" fmla="*/ 29 h 148"/>
                <a:gd name="T2" fmla="*/ 147 w 147"/>
                <a:gd name="T3" fmla="*/ 15 h 148"/>
                <a:gd name="T4" fmla="*/ 132 w 147"/>
                <a:gd name="T5" fmla="*/ 0 h 148"/>
                <a:gd name="T6" fmla="*/ 118 w 147"/>
                <a:gd name="T7" fmla="*/ 15 h 148"/>
                <a:gd name="T8" fmla="*/ 130 w 147"/>
                <a:gd name="T9" fmla="*/ 29 h 148"/>
                <a:gd name="T10" fmla="*/ 130 w 147"/>
                <a:gd name="T11" fmla="*/ 29 h 148"/>
                <a:gd name="T12" fmla="*/ 130 w 147"/>
                <a:gd name="T13" fmla="*/ 29 h 148"/>
                <a:gd name="T14" fmla="*/ 118 w 147"/>
                <a:gd name="T15" fmla="*/ 15 h 148"/>
                <a:gd name="T16" fmla="*/ 118 w 147"/>
                <a:gd name="T17" fmla="*/ 15 h 148"/>
                <a:gd name="T18" fmla="*/ 130 w 147"/>
                <a:gd name="T19" fmla="*/ 29 h 148"/>
                <a:gd name="T20" fmla="*/ 92 w 147"/>
                <a:gd name="T21" fmla="*/ 69 h 148"/>
                <a:gd name="T22" fmla="*/ 118 w 147"/>
                <a:gd name="T23" fmla="*/ 41 h 148"/>
                <a:gd name="T24" fmla="*/ 104 w 147"/>
                <a:gd name="T25" fmla="*/ 29 h 148"/>
                <a:gd name="T26" fmla="*/ 78 w 147"/>
                <a:gd name="T27" fmla="*/ 55 h 148"/>
                <a:gd name="T28" fmla="*/ 92 w 147"/>
                <a:gd name="T29" fmla="*/ 69 h 148"/>
                <a:gd name="T30" fmla="*/ 92 w 147"/>
                <a:gd name="T31" fmla="*/ 69 h 148"/>
                <a:gd name="T32" fmla="*/ 92 w 147"/>
                <a:gd name="T33" fmla="*/ 69 h 148"/>
                <a:gd name="T34" fmla="*/ 78 w 147"/>
                <a:gd name="T35" fmla="*/ 55 h 148"/>
                <a:gd name="T36" fmla="*/ 78 w 147"/>
                <a:gd name="T37" fmla="*/ 55 h 148"/>
                <a:gd name="T38" fmla="*/ 92 w 147"/>
                <a:gd name="T39" fmla="*/ 69 h 148"/>
                <a:gd name="T40" fmla="*/ 52 w 147"/>
                <a:gd name="T41" fmla="*/ 107 h 148"/>
                <a:gd name="T42" fmla="*/ 78 w 147"/>
                <a:gd name="T43" fmla="*/ 81 h 148"/>
                <a:gd name="T44" fmla="*/ 66 w 147"/>
                <a:gd name="T45" fmla="*/ 67 h 148"/>
                <a:gd name="T46" fmla="*/ 38 w 147"/>
                <a:gd name="T47" fmla="*/ 95 h 148"/>
                <a:gd name="T48" fmla="*/ 52 w 147"/>
                <a:gd name="T49" fmla="*/ 107 h 148"/>
                <a:gd name="T50" fmla="*/ 52 w 147"/>
                <a:gd name="T51" fmla="*/ 107 h 148"/>
                <a:gd name="T52" fmla="*/ 52 w 147"/>
                <a:gd name="T53" fmla="*/ 107 h 148"/>
                <a:gd name="T54" fmla="*/ 38 w 147"/>
                <a:gd name="T55" fmla="*/ 95 h 148"/>
                <a:gd name="T56" fmla="*/ 38 w 147"/>
                <a:gd name="T57" fmla="*/ 95 h 148"/>
                <a:gd name="T58" fmla="*/ 52 w 147"/>
                <a:gd name="T59" fmla="*/ 107 h 148"/>
                <a:gd name="T60" fmla="*/ 12 w 147"/>
                <a:gd name="T61" fmla="*/ 148 h 148"/>
                <a:gd name="T62" fmla="*/ 40 w 147"/>
                <a:gd name="T63" fmla="*/ 122 h 148"/>
                <a:gd name="T64" fmla="*/ 26 w 147"/>
                <a:gd name="T65" fmla="*/ 107 h 148"/>
                <a:gd name="T66" fmla="*/ 0 w 147"/>
                <a:gd name="T67" fmla="*/ 133 h 148"/>
                <a:gd name="T68" fmla="*/ 12 w 147"/>
                <a:gd name="T69" fmla="*/ 148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7" h="148">
                  <a:moveTo>
                    <a:pt x="130" y="29"/>
                  </a:moveTo>
                  <a:lnTo>
                    <a:pt x="147" y="15"/>
                  </a:lnTo>
                  <a:lnTo>
                    <a:pt x="132" y="0"/>
                  </a:lnTo>
                  <a:lnTo>
                    <a:pt x="118" y="15"/>
                  </a:lnTo>
                  <a:lnTo>
                    <a:pt x="130" y="29"/>
                  </a:lnTo>
                  <a:close/>
                  <a:moveTo>
                    <a:pt x="130" y="29"/>
                  </a:moveTo>
                  <a:lnTo>
                    <a:pt x="130" y="29"/>
                  </a:lnTo>
                  <a:lnTo>
                    <a:pt x="118" y="15"/>
                  </a:lnTo>
                  <a:lnTo>
                    <a:pt x="118" y="15"/>
                  </a:lnTo>
                  <a:lnTo>
                    <a:pt x="130" y="29"/>
                  </a:lnTo>
                  <a:close/>
                  <a:moveTo>
                    <a:pt x="92" y="69"/>
                  </a:moveTo>
                  <a:lnTo>
                    <a:pt x="118" y="41"/>
                  </a:lnTo>
                  <a:lnTo>
                    <a:pt x="104" y="29"/>
                  </a:lnTo>
                  <a:lnTo>
                    <a:pt x="78" y="55"/>
                  </a:lnTo>
                  <a:lnTo>
                    <a:pt x="92" y="69"/>
                  </a:lnTo>
                  <a:close/>
                  <a:moveTo>
                    <a:pt x="92" y="69"/>
                  </a:moveTo>
                  <a:lnTo>
                    <a:pt x="92" y="69"/>
                  </a:lnTo>
                  <a:lnTo>
                    <a:pt x="78" y="55"/>
                  </a:lnTo>
                  <a:lnTo>
                    <a:pt x="78" y="55"/>
                  </a:lnTo>
                  <a:lnTo>
                    <a:pt x="92" y="69"/>
                  </a:lnTo>
                  <a:close/>
                  <a:moveTo>
                    <a:pt x="52" y="107"/>
                  </a:moveTo>
                  <a:lnTo>
                    <a:pt x="78" y="81"/>
                  </a:lnTo>
                  <a:lnTo>
                    <a:pt x="66" y="67"/>
                  </a:lnTo>
                  <a:lnTo>
                    <a:pt x="38" y="95"/>
                  </a:lnTo>
                  <a:lnTo>
                    <a:pt x="52" y="107"/>
                  </a:lnTo>
                  <a:close/>
                  <a:moveTo>
                    <a:pt x="52" y="107"/>
                  </a:moveTo>
                  <a:lnTo>
                    <a:pt x="52" y="107"/>
                  </a:lnTo>
                  <a:lnTo>
                    <a:pt x="38" y="95"/>
                  </a:lnTo>
                  <a:lnTo>
                    <a:pt x="38" y="95"/>
                  </a:lnTo>
                  <a:lnTo>
                    <a:pt x="52" y="107"/>
                  </a:lnTo>
                  <a:close/>
                  <a:moveTo>
                    <a:pt x="12" y="148"/>
                  </a:moveTo>
                  <a:lnTo>
                    <a:pt x="40" y="122"/>
                  </a:lnTo>
                  <a:lnTo>
                    <a:pt x="26" y="107"/>
                  </a:lnTo>
                  <a:lnTo>
                    <a:pt x="0" y="133"/>
                  </a:lnTo>
                  <a:lnTo>
                    <a:pt x="12" y="148"/>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9" name="Freeform 19"/>
            <p:cNvSpPr>
              <a:spLocks/>
            </p:cNvSpPr>
            <p:nvPr/>
          </p:nvSpPr>
          <p:spPr bwMode="auto">
            <a:xfrm>
              <a:off x="5741988" y="3328988"/>
              <a:ext cx="146050" cy="142875"/>
            </a:xfrm>
            <a:custGeom>
              <a:avLst/>
              <a:gdLst>
                <a:gd name="T0" fmla="*/ 68 w 92"/>
                <a:gd name="T1" fmla="*/ 90 h 90"/>
                <a:gd name="T2" fmla="*/ 92 w 92"/>
                <a:gd name="T3" fmla="*/ 0 h 90"/>
                <a:gd name="T4" fmla="*/ 0 w 92"/>
                <a:gd name="T5" fmla="*/ 24 h 90"/>
                <a:gd name="T6" fmla="*/ 68 w 92"/>
                <a:gd name="T7" fmla="*/ 90 h 90"/>
              </a:gdLst>
              <a:ahLst/>
              <a:cxnLst>
                <a:cxn ang="0">
                  <a:pos x="T0" y="T1"/>
                </a:cxn>
                <a:cxn ang="0">
                  <a:pos x="T2" y="T3"/>
                </a:cxn>
                <a:cxn ang="0">
                  <a:pos x="T4" y="T5"/>
                </a:cxn>
                <a:cxn ang="0">
                  <a:pos x="T6" y="T7"/>
                </a:cxn>
              </a:cxnLst>
              <a:rect l="0" t="0" r="r" b="b"/>
              <a:pathLst>
                <a:path w="92" h="90">
                  <a:moveTo>
                    <a:pt x="68" y="90"/>
                  </a:moveTo>
                  <a:lnTo>
                    <a:pt x="92" y="0"/>
                  </a:lnTo>
                  <a:lnTo>
                    <a:pt x="0" y="24"/>
                  </a:lnTo>
                  <a:lnTo>
                    <a:pt x="68" y="9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2" name="Freeform 22"/>
            <p:cNvSpPr>
              <a:spLocks/>
            </p:cNvSpPr>
            <p:nvPr/>
          </p:nvSpPr>
          <p:spPr bwMode="auto">
            <a:xfrm>
              <a:off x="4584700" y="2506663"/>
              <a:ext cx="225425" cy="400050"/>
            </a:xfrm>
            <a:custGeom>
              <a:avLst/>
              <a:gdLst>
                <a:gd name="T0" fmla="*/ 58 w 60"/>
                <a:gd name="T1" fmla="*/ 56 h 106"/>
                <a:gd name="T2" fmla="*/ 58 w 60"/>
                <a:gd name="T3" fmla="*/ 49 h 106"/>
                <a:gd name="T4" fmla="*/ 49 w 60"/>
                <a:gd name="T5" fmla="*/ 40 h 106"/>
                <a:gd name="T6" fmla="*/ 9 w 60"/>
                <a:gd name="T7" fmla="*/ 2 h 106"/>
                <a:gd name="T8" fmla="*/ 3 w 60"/>
                <a:gd name="T9" fmla="*/ 2 h 106"/>
                <a:gd name="T10" fmla="*/ 3 w 60"/>
                <a:gd name="T11" fmla="*/ 8 h 106"/>
                <a:gd name="T12" fmla="*/ 45 w 60"/>
                <a:gd name="T13" fmla="*/ 49 h 106"/>
                <a:gd name="T14" fmla="*/ 45 w 60"/>
                <a:gd name="T15" fmla="*/ 56 h 106"/>
                <a:gd name="T16" fmla="*/ 2 w 60"/>
                <a:gd name="T17" fmla="*/ 98 h 106"/>
                <a:gd name="T18" fmla="*/ 2 w 60"/>
                <a:gd name="T19" fmla="*/ 105 h 106"/>
                <a:gd name="T20" fmla="*/ 8 w 60"/>
                <a:gd name="T21" fmla="*/ 105 h 106"/>
                <a:gd name="T22" fmla="*/ 48 w 60"/>
                <a:gd name="T23" fmla="*/ 66 h 106"/>
                <a:gd name="T24" fmla="*/ 48 w 60"/>
                <a:gd name="T25" fmla="*/ 65 h 106"/>
                <a:gd name="T26" fmla="*/ 58 w 60"/>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58" y="56"/>
                  </a:moveTo>
                  <a:cubicBezTo>
                    <a:pt x="60" y="54"/>
                    <a:pt x="59" y="51"/>
                    <a:pt x="58" y="49"/>
                  </a:cubicBezTo>
                  <a:cubicBezTo>
                    <a:pt x="49" y="40"/>
                    <a:pt x="49" y="40"/>
                    <a:pt x="49" y="40"/>
                  </a:cubicBezTo>
                  <a:cubicBezTo>
                    <a:pt x="9" y="2"/>
                    <a:pt x="9" y="2"/>
                    <a:pt x="9" y="2"/>
                  </a:cubicBezTo>
                  <a:cubicBezTo>
                    <a:pt x="8" y="0"/>
                    <a:pt x="5" y="0"/>
                    <a:pt x="3" y="2"/>
                  </a:cubicBezTo>
                  <a:cubicBezTo>
                    <a:pt x="1" y="4"/>
                    <a:pt x="1" y="7"/>
                    <a:pt x="3" y="8"/>
                  </a:cubicBezTo>
                  <a:cubicBezTo>
                    <a:pt x="45" y="49"/>
                    <a:pt x="45" y="49"/>
                    <a:pt x="45" y="49"/>
                  </a:cubicBezTo>
                  <a:cubicBezTo>
                    <a:pt x="46" y="51"/>
                    <a:pt x="46" y="54"/>
                    <a:pt x="45" y="56"/>
                  </a:cubicBezTo>
                  <a:cubicBezTo>
                    <a:pt x="2" y="98"/>
                    <a:pt x="2" y="98"/>
                    <a:pt x="2" y="98"/>
                  </a:cubicBezTo>
                  <a:cubicBezTo>
                    <a:pt x="0" y="100"/>
                    <a:pt x="0" y="103"/>
                    <a:pt x="2" y="105"/>
                  </a:cubicBezTo>
                  <a:cubicBezTo>
                    <a:pt x="4" y="106"/>
                    <a:pt x="7" y="106"/>
                    <a:pt x="8" y="105"/>
                  </a:cubicBezTo>
                  <a:cubicBezTo>
                    <a:pt x="48" y="66"/>
                    <a:pt x="48" y="66"/>
                    <a:pt x="48" y="66"/>
                  </a:cubicBezTo>
                  <a:cubicBezTo>
                    <a:pt x="48" y="65"/>
                    <a:pt x="48" y="65"/>
                    <a:pt x="48" y="65"/>
                  </a:cubicBezTo>
                  <a:lnTo>
                    <a:pt x="58"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3" name="Freeform 23"/>
            <p:cNvSpPr>
              <a:spLocks/>
            </p:cNvSpPr>
            <p:nvPr/>
          </p:nvSpPr>
          <p:spPr bwMode="auto">
            <a:xfrm>
              <a:off x="4114800" y="2506663"/>
              <a:ext cx="222250" cy="400050"/>
            </a:xfrm>
            <a:custGeom>
              <a:avLst/>
              <a:gdLst>
                <a:gd name="T0" fmla="*/ 1 w 59"/>
                <a:gd name="T1" fmla="*/ 56 h 106"/>
                <a:gd name="T2" fmla="*/ 1 w 59"/>
                <a:gd name="T3" fmla="*/ 49 h 106"/>
                <a:gd name="T4" fmla="*/ 10 w 59"/>
                <a:gd name="T5" fmla="*/ 40 h 106"/>
                <a:gd name="T6" fmla="*/ 50 w 59"/>
                <a:gd name="T7" fmla="*/ 2 h 106"/>
                <a:gd name="T8" fmla="*/ 56 w 59"/>
                <a:gd name="T9" fmla="*/ 2 h 106"/>
                <a:gd name="T10" fmla="*/ 56 w 59"/>
                <a:gd name="T11" fmla="*/ 8 h 106"/>
                <a:gd name="T12" fmla="*/ 16 w 59"/>
                <a:gd name="T13" fmla="*/ 49 h 106"/>
                <a:gd name="T14" fmla="*/ 16 w 59"/>
                <a:gd name="T15" fmla="*/ 56 h 106"/>
                <a:gd name="T16" fmla="*/ 57 w 59"/>
                <a:gd name="T17" fmla="*/ 98 h 106"/>
                <a:gd name="T18" fmla="*/ 57 w 59"/>
                <a:gd name="T19" fmla="*/ 105 h 106"/>
                <a:gd name="T20" fmla="*/ 51 w 59"/>
                <a:gd name="T21" fmla="*/ 105 h 106"/>
                <a:gd name="T22" fmla="*/ 11 w 59"/>
                <a:gd name="T23" fmla="*/ 66 h 106"/>
                <a:gd name="T24" fmla="*/ 10 w 59"/>
                <a:gd name="T25" fmla="*/ 66 h 106"/>
                <a:gd name="T26" fmla="*/ 1 w 59"/>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1" y="56"/>
                  </a:moveTo>
                  <a:cubicBezTo>
                    <a:pt x="0" y="54"/>
                    <a:pt x="0" y="51"/>
                    <a:pt x="1" y="49"/>
                  </a:cubicBezTo>
                  <a:cubicBezTo>
                    <a:pt x="10" y="40"/>
                    <a:pt x="10" y="40"/>
                    <a:pt x="10" y="40"/>
                  </a:cubicBezTo>
                  <a:cubicBezTo>
                    <a:pt x="50" y="2"/>
                    <a:pt x="50" y="2"/>
                    <a:pt x="50" y="2"/>
                  </a:cubicBezTo>
                  <a:cubicBezTo>
                    <a:pt x="52" y="0"/>
                    <a:pt x="54" y="0"/>
                    <a:pt x="56" y="2"/>
                  </a:cubicBezTo>
                  <a:cubicBezTo>
                    <a:pt x="58" y="4"/>
                    <a:pt x="59" y="7"/>
                    <a:pt x="56" y="8"/>
                  </a:cubicBezTo>
                  <a:cubicBezTo>
                    <a:pt x="16" y="49"/>
                    <a:pt x="16" y="49"/>
                    <a:pt x="16" y="49"/>
                  </a:cubicBezTo>
                  <a:cubicBezTo>
                    <a:pt x="14" y="51"/>
                    <a:pt x="14" y="54"/>
                    <a:pt x="16" y="56"/>
                  </a:cubicBezTo>
                  <a:cubicBezTo>
                    <a:pt x="57" y="98"/>
                    <a:pt x="57" y="98"/>
                    <a:pt x="57" y="98"/>
                  </a:cubicBezTo>
                  <a:cubicBezTo>
                    <a:pt x="59" y="100"/>
                    <a:pt x="59" y="103"/>
                    <a:pt x="57" y="105"/>
                  </a:cubicBezTo>
                  <a:cubicBezTo>
                    <a:pt x="55" y="106"/>
                    <a:pt x="52" y="106"/>
                    <a:pt x="51" y="105"/>
                  </a:cubicBezTo>
                  <a:cubicBezTo>
                    <a:pt x="11" y="66"/>
                    <a:pt x="11" y="66"/>
                    <a:pt x="11" y="66"/>
                  </a:cubicBezTo>
                  <a:cubicBezTo>
                    <a:pt x="10" y="66"/>
                    <a:pt x="10" y="66"/>
                    <a:pt x="10" y="66"/>
                  </a:cubicBezTo>
                  <a:lnTo>
                    <a:pt x="1"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4" name="Freeform 24"/>
            <p:cNvSpPr>
              <a:spLocks/>
            </p:cNvSpPr>
            <p:nvPr/>
          </p:nvSpPr>
          <p:spPr bwMode="auto">
            <a:xfrm>
              <a:off x="4306888" y="2393951"/>
              <a:ext cx="327025" cy="636588"/>
            </a:xfrm>
            <a:custGeom>
              <a:avLst/>
              <a:gdLst>
                <a:gd name="T0" fmla="*/ 203 w 206"/>
                <a:gd name="T1" fmla="*/ 0 h 401"/>
                <a:gd name="T2" fmla="*/ 71 w 206"/>
                <a:gd name="T3" fmla="*/ 0 h 401"/>
                <a:gd name="T4" fmla="*/ 0 w 206"/>
                <a:gd name="T5" fmla="*/ 202 h 401"/>
                <a:gd name="T6" fmla="*/ 87 w 206"/>
                <a:gd name="T7" fmla="*/ 202 h 401"/>
                <a:gd name="T8" fmla="*/ 19 w 206"/>
                <a:gd name="T9" fmla="*/ 401 h 401"/>
                <a:gd name="T10" fmla="*/ 206 w 206"/>
                <a:gd name="T11" fmla="*/ 135 h 401"/>
                <a:gd name="T12" fmla="*/ 116 w 206"/>
                <a:gd name="T13" fmla="*/ 135 h 401"/>
                <a:gd name="T14" fmla="*/ 203 w 206"/>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1">
                  <a:moveTo>
                    <a:pt x="203" y="0"/>
                  </a:moveTo>
                  <a:lnTo>
                    <a:pt x="71" y="0"/>
                  </a:lnTo>
                  <a:lnTo>
                    <a:pt x="0" y="202"/>
                  </a:lnTo>
                  <a:lnTo>
                    <a:pt x="87" y="202"/>
                  </a:lnTo>
                  <a:lnTo>
                    <a:pt x="19" y="401"/>
                  </a:lnTo>
                  <a:lnTo>
                    <a:pt x="206" y="135"/>
                  </a:lnTo>
                  <a:lnTo>
                    <a:pt x="116" y="135"/>
                  </a:lnTo>
                  <a:lnTo>
                    <a:pt x="203"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5" name="Freeform 25"/>
            <p:cNvSpPr>
              <a:spLocks/>
            </p:cNvSpPr>
            <p:nvPr/>
          </p:nvSpPr>
          <p:spPr bwMode="auto">
            <a:xfrm>
              <a:off x="4306888" y="2393951"/>
              <a:ext cx="327025" cy="636588"/>
            </a:xfrm>
            <a:custGeom>
              <a:avLst/>
              <a:gdLst>
                <a:gd name="T0" fmla="*/ 203 w 206"/>
                <a:gd name="T1" fmla="*/ 0 h 401"/>
                <a:gd name="T2" fmla="*/ 71 w 206"/>
                <a:gd name="T3" fmla="*/ 0 h 401"/>
                <a:gd name="T4" fmla="*/ 0 w 206"/>
                <a:gd name="T5" fmla="*/ 202 h 401"/>
                <a:gd name="T6" fmla="*/ 87 w 206"/>
                <a:gd name="T7" fmla="*/ 202 h 401"/>
                <a:gd name="T8" fmla="*/ 19 w 206"/>
                <a:gd name="T9" fmla="*/ 401 h 401"/>
                <a:gd name="T10" fmla="*/ 206 w 206"/>
                <a:gd name="T11" fmla="*/ 135 h 401"/>
                <a:gd name="T12" fmla="*/ 116 w 206"/>
                <a:gd name="T13" fmla="*/ 135 h 401"/>
                <a:gd name="T14" fmla="*/ 203 w 206"/>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1">
                  <a:moveTo>
                    <a:pt x="203" y="0"/>
                  </a:moveTo>
                  <a:lnTo>
                    <a:pt x="71" y="0"/>
                  </a:lnTo>
                  <a:lnTo>
                    <a:pt x="0" y="202"/>
                  </a:lnTo>
                  <a:lnTo>
                    <a:pt x="87" y="202"/>
                  </a:lnTo>
                  <a:lnTo>
                    <a:pt x="19" y="401"/>
                  </a:lnTo>
                  <a:lnTo>
                    <a:pt x="206" y="135"/>
                  </a:lnTo>
                  <a:lnTo>
                    <a:pt x="116" y="135"/>
                  </a:lnTo>
                  <a:lnTo>
                    <a:pt x="20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6" name="Freeform 26"/>
            <p:cNvSpPr>
              <a:spLocks/>
            </p:cNvSpPr>
            <p:nvPr/>
          </p:nvSpPr>
          <p:spPr bwMode="auto">
            <a:xfrm>
              <a:off x="4337050" y="2393951"/>
              <a:ext cx="296863" cy="636588"/>
            </a:xfrm>
            <a:custGeom>
              <a:avLst/>
              <a:gdLst>
                <a:gd name="T0" fmla="*/ 184 w 187"/>
                <a:gd name="T1" fmla="*/ 0 h 401"/>
                <a:gd name="T2" fmla="*/ 116 w 187"/>
                <a:gd name="T3" fmla="*/ 0 h 401"/>
                <a:gd name="T4" fmla="*/ 42 w 187"/>
                <a:gd name="T5" fmla="*/ 169 h 401"/>
                <a:gd name="T6" fmla="*/ 127 w 187"/>
                <a:gd name="T7" fmla="*/ 169 h 401"/>
                <a:gd name="T8" fmla="*/ 0 w 187"/>
                <a:gd name="T9" fmla="*/ 401 h 401"/>
                <a:gd name="T10" fmla="*/ 187 w 187"/>
                <a:gd name="T11" fmla="*/ 135 h 401"/>
                <a:gd name="T12" fmla="*/ 97 w 187"/>
                <a:gd name="T13" fmla="*/ 135 h 401"/>
                <a:gd name="T14" fmla="*/ 184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4" y="0"/>
                  </a:moveTo>
                  <a:lnTo>
                    <a:pt x="116" y="0"/>
                  </a:lnTo>
                  <a:lnTo>
                    <a:pt x="42" y="169"/>
                  </a:lnTo>
                  <a:lnTo>
                    <a:pt x="127" y="169"/>
                  </a:lnTo>
                  <a:lnTo>
                    <a:pt x="0" y="401"/>
                  </a:lnTo>
                  <a:lnTo>
                    <a:pt x="187" y="135"/>
                  </a:lnTo>
                  <a:lnTo>
                    <a:pt x="97" y="135"/>
                  </a:lnTo>
                  <a:lnTo>
                    <a:pt x="184"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7" name="Freeform 27"/>
            <p:cNvSpPr>
              <a:spLocks/>
            </p:cNvSpPr>
            <p:nvPr/>
          </p:nvSpPr>
          <p:spPr bwMode="auto">
            <a:xfrm>
              <a:off x="4337050" y="2393951"/>
              <a:ext cx="296863" cy="636588"/>
            </a:xfrm>
            <a:custGeom>
              <a:avLst/>
              <a:gdLst>
                <a:gd name="T0" fmla="*/ 184 w 187"/>
                <a:gd name="T1" fmla="*/ 0 h 401"/>
                <a:gd name="T2" fmla="*/ 116 w 187"/>
                <a:gd name="T3" fmla="*/ 0 h 401"/>
                <a:gd name="T4" fmla="*/ 42 w 187"/>
                <a:gd name="T5" fmla="*/ 169 h 401"/>
                <a:gd name="T6" fmla="*/ 127 w 187"/>
                <a:gd name="T7" fmla="*/ 169 h 401"/>
                <a:gd name="T8" fmla="*/ 0 w 187"/>
                <a:gd name="T9" fmla="*/ 401 h 401"/>
                <a:gd name="T10" fmla="*/ 187 w 187"/>
                <a:gd name="T11" fmla="*/ 135 h 401"/>
                <a:gd name="T12" fmla="*/ 97 w 187"/>
                <a:gd name="T13" fmla="*/ 135 h 401"/>
                <a:gd name="T14" fmla="*/ 184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4" y="0"/>
                  </a:moveTo>
                  <a:lnTo>
                    <a:pt x="116" y="0"/>
                  </a:lnTo>
                  <a:lnTo>
                    <a:pt x="42" y="169"/>
                  </a:lnTo>
                  <a:lnTo>
                    <a:pt x="127" y="169"/>
                  </a:lnTo>
                  <a:lnTo>
                    <a:pt x="0" y="401"/>
                  </a:lnTo>
                  <a:lnTo>
                    <a:pt x="187" y="135"/>
                  </a:lnTo>
                  <a:lnTo>
                    <a:pt x="97" y="135"/>
                  </a:lnTo>
                  <a:lnTo>
                    <a:pt x="18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8" name="Rectangle 28"/>
            <p:cNvSpPr>
              <a:spLocks noChangeArrowheads="1"/>
            </p:cNvSpPr>
            <p:nvPr/>
          </p:nvSpPr>
          <p:spPr bwMode="auto">
            <a:xfrm>
              <a:off x="4787900" y="4098926"/>
              <a:ext cx="2206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C</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29" name="Rectangle 29"/>
            <p:cNvSpPr>
              <a:spLocks noChangeArrowheads="1"/>
            </p:cNvSpPr>
            <p:nvPr/>
          </p:nvSpPr>
          <p:spPr bwMode="auto">
            <a:xfrm>
              <a:off x="4900613" y="4098926"/>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r</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30" name="Rectangle 30"/>
            <p:cNvSpPr>
              <a:spLocks noChangeArrowheads="1"/>
            </p:cNvSpPr>
            <p:nvPr/>
          </p:nvSpPr>
          <p:spPr bwMode="auto">
            <a:xfrm>
              <a:off x="4953000" y="4098926"/>
              <a:ext cx="20494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eate ad based on user p</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31" name="Rectangle 31"/>
            <p:cNvSpPr>
              <a:spLocks noChangeArrowheads="1"/>
            </p:cNvSpPr>
            <p:nvPr/>
          </p:nvSpPr>
          <p:spPr bwMode="auto">
            <a:xfrm>
              <a:off x="6784975" y="4098926"/>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r</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32" name="Rectangle 32"/>
            <p:cNvSpPr>
              <a:spLocks noChangeArrowheads="1"/>
            </p:cNvSpPr>
            <p:nvPr/>
          </p:nvSpPr>
          <p:spPr bwMode="auto">
            <a:xfrm>
              <a:off x="6837363" y="4098926"/>
              <a:ext cx="2095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o</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33" name="Rectangle 33"/>
            <p:cNvSpPr>
              <a:spLocks noChangeArrowheads="1"/>
            </p:cNvSpPr>
            <p:nvPr/>
          </p:nvSpPr>
          <p:spPr bwMode="auto">
            <a:xfrm>
              <a:off x="6935788" y="4098926"/>
              <a:ext cx="3302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file</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34" name="Freeform 34"/>
            <p:cNvSpPr>
              <a:spLocks noEditPoints="1"/>
            </p:cNvSpPr>
            <p:nvPr/>
          </p:nvSpPr>
          <p:spPr bwMode="auto">
            <a:xfrm>
              <a:off x="4137025" y="2379663"/>
              <a:ext cx="3659188" cy="1657350"/>
            </a:xfrm>
            <a:custGeom>
              <a:avLst/>
              <a:gdLst>
                <a:gd name="T0" fmla="*/ 173 w 974"/>
                <a:gd name="T1" fmla="*/ 12 h 440"/>
                <a:gd name="T2" fmla="*/ 203 w 974"/>
                <a:gd name="T3" fmla="*/ 0 h 440"/>
                <a:gd name="T4" fmla="*/ 241 w 974"/>
                <a:gd name="T5" fmla="*/ 8 h 440"/>
                <a:gd name="T6" fmla="*/ 271 w 974"/>
                <a:gd name="T7" fmla="*/ 8 h 440"/>
                <a:gd name="T8" fmla="*/ 317 w 974"/>
                <a:gd name="T9" fmla="*/ 0 h 440"/>
                <a:gd name="T10" fmla="*/ 378 w 974"/>
                <a:gd name="T11" fmla="*/ 0 h 440"/>
                <a:gd name="T12" fmla="*/ 401 w 974"/>
                <a:gd name="T13" fmla="*/ 0 h 440"/>
                <a:gd name="T14" fmla="*/ 446 w 974"/>
                <a:gd name="T15" fmla="*/ 8 h 440"/>
                <a:gd name="T16" fmla="*/ 477 w 974"/>
                <a:gd name="T17" fmla="*/ 8 h 440"/>
                <a:gd name="T18" fmla="*/ 522 w 974"/>
                <a:gd name="T19" fmla="*/ 0 h 440"/>
                <a:gd name="T20" fmla="*/ 583 w 974"/>
                <a:gd name="T21" fmla="*/ 0 h 440"/>
                <a:gd name="T22" fmla="*/ 606 w 974"/>
                <a:gd name="T23" fmla="*/ 0 h 440"/>
                <a:gd name="T24" fmla="*/ 652 w 974"/>
                <a:gd name="T25" fmla="*/ 8 h 440"/>
                <a:gd name="T26" fmla="*/ 682 w 974"/>
                <a:gd name="T27" fmla="*/ 8 h 440"/>
                <a:gd name="T28" fmla="*/ 728 w 974"/>
                <a:gd name="T29" fmla="*/ 0 h 440"/>
                <a:gd name="T30" fmla="*/ 766 w 974"/>
                <a:gd name="T31" fmla="*/ 8 h 440"/>
                <a:gd name="T32" fmla="*/ 795 w 974"/>
                <a:gd name="T33" fmla="*/ 11 h 440"/>
                <a:gd name="T34" fmla="*/ 855 w 974"/>
                <a:gd name="T35" fmla="*/ 23 h 440"/>
                <a:gd name="T36" fmla="*/ 876 w 974"/>
                <a:gd name="T37" fmla="*/ 34 h 440"/>
                <a:gd name="T38" fmla="*/ 906 w 974"/>
                <a:gd name="T39" fmla="*/ 69 h 440"/>
                <a:gd name="T40" fmla="*/ 926 w 974"/>
                <a:gd name="T41" fmla="*/ 92 h 440"/>
                <a:gd name="T42" fmla="*/ 961 w 974"/>
                <a:gd name="T43" fmla="*/ 141 h 440"/>
                <a:gd name="T44" fmla="*/ 968 w 974"/>
                <a:gd name="T45" fmla="*/ 164 h 440"/>
                <a:gd name="T46" fmla="*/ 965 w 974"/>
                <a:gd name="T47" fmla="*/ 195 h 440"/>
                <a:gd name="T48" fmla="*/ 974 w 974"/>
                <a:gd name="T49" fmla="*/ 233 h 440"/>
                <a:gd name="T50" fmla="*/ 963 w 974"/>
                <a:gd name="T51" fmla="*/ 262 h 440"/>
                <a:gd name="T52" fmla="*/ 957 w 974"/>
                <a:gd name="T53" fmla="*/ 308 h 440"/>
                <a:gd name="T54" fmla="*/ 926 w 974"/>
                <a:gd name="T55" fmla="*/ 361 h 440"/>
                <a:gd name="T56" fmla="*/ 910 w 974"/>
                <a:gd name="T57" fmla="*/ 378 h 440"/>
                <a:gd name="T58" fmla="*/ 870 w 974"/>
                <a:gd name="T59" fmla="*/ 400 h 440"/>
                <a:gd name="T60" fmla="*/ 843 w 974"/>
                <a:gd name="T61" fmla="*/ 414 h 440"/>
                <a:gd name="T62" fmla="*/ 802 w 974"/>
                <a:gd name="T63" fmla="*/ 436 h 440"/>
                <a:gd name="T64" fmla="*/ 764 w 974"/>
                <a:gd name="T65" fmla="*/ 440 h 440"/>
                <a:gd name="T66" fmla="*/ 718 w 974"/>
                <a:gd name="T67" fmla="*/ 432 h 440"/>
                <a:gd name="T68" fmla="*/ 688 w 974"/>
                <a:gd name="T69" fmla="*/ 432 h 440"/>
                <a:gd name="T70" fmla="*/ 642 w 974"/>
                <a:gd name="T71" fmla="*/ 440 h 440"/>
                <a:gd name="T72" fmla="*/ 581 w 974"/>
                <a:gd name="T73" fmla="*/ 440 h 440"/>
                <a:gd name="T74" fmla="*/ 558 w 974"/>
                <a:gd name="T75" fmla="*/ 440 h 440"/>
                <a:gd name="T76" fmla="*/ 513 w 974"/>
                <a:gd name="T77" fmla="*/ 432 h 440"/>
                <a:gd name="T78" fmla="*/ 482 w 974"/>
                <a:gd name="T79" fmla="*/ 432 h 440"/>
                <a:gd name="T80" fmla="*/ 437 w 974"/>
                <a:gd name="T81" fmla="*/ 440 h 440"/>
                <a:gd name="T82" fmla="*/ 376 w 974"/>
                <a:gd name="T83" fmla="*/ 440 h 440"/>
                <a:gd name="T84" fmla="*/ 353 w 974"/>
                <a:gd name="T85" fmla="*/ 440 h 440"/>
                <a:gd name="T86" fmla="*/ 307 w 974"/>
                <a:gd name="T87" fmla="*/ 432 h 440"/>
                <a:gd name="T88" fmla="*/ 277 w 974"/>
                <a:gd name="T89" fmla="*/ 432 h 440"/>
                <a:gd name="T90" fmla="*/ 231 w 974"/>
                <a:gd name="T91" fmla="*/ 440 h 440"/>
                <a:gd name="T92" fmla="*/ 170 w 974"/>
                <a:gd name="T93" fmla="*/ 435 h 440"/>
                <a:gd name="T94" fmla="*/ 147 w 974"/>
                <a:gd name="T95" fmla="*/ 429 h 440"/>
                <a:gd name="T96" fmla="*/ 109 w 974"/>
                <a:gd name="T97" fmla="*/ 403 h 440"/>
                <a:gd name="T98" fmla="*/ 85 w 974"/>
                <a:gd name="T99" fmla="*/ 386 h 440"/>
                <a:gd name="T100" fmla="*/ 47 w 974"/>
                <a:gd name="T101" fmla="*/ 359 h 440"/>
                <a:gd name="T102" fmla="*/ 16 w 974"/>
                <a:gd name="T103" fmla="*/ 306 h 440"/>
                <a:gd name="T104" fmla="*/ 16 w 974"/>
                <a:gd name="T105" fmla="*/ 282 h 440"/>
                <a:gd name="T106" fmla="*/ 10 w 974"/>
                <a:gd name="T107" fmla="*/ 253 h 440"/>
                <a:gd name="T108" fmla="*/ 0 w 974"/>
                <a:gd name="T109" fmla="*/ 215 h 440"/>
                <a:gd name="T110" fmla="*/ 10 w 974"/>
                <a:gd name="T111" fmla="*/ 186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974" h="440">
                  <a:moveTo>
                    <a:pt x="149" y="10"/>
                  </a:moveTo>
                  <a:cubicBezTo>
                    <a:pt x="149" y="10"/>
                    <a:pt x="149" y="10"/>
                    <a:pt x="149" y="10"/>
                  </a:cubicBezTo>
                  <a:cubicBezTo>
                    <a:pt x="151" y="18"/>
                    <a:pt x="151" y="18"/>
                    <a:pt x="151" y="18"/>
                  </a:cubicBezTo>
                  <a:cubicBezTo>
                    <a:pt x="152" y="18"/>
                    <a:pt x="152" y="18"/>
                    <a:pt x="152" y="18"/>
                  </a:cubicBezTo>
                  <a:cubicBezTo>
                    <a:pt x="149" y="10"/>
                    <a:pt x="149" y="10"/>
                    <a:pt x="149" y="10"/>
                  </a:cubicBezTo>
                  <a:moveTo>
                    <a:pt x="172" y="4"/>
                  </a:moveTo>
                  <a:cubicBezTo>
                    <a:pt x="167" y="5"/>
                    <a:pt x="162" y="7"/>
                    <a:pt x="157" y="8"/>
                  </a:cubicBezTo>
                  <a:cubicBezTo>
                    <a:pt x="159" y="15"/>
                    <a:pt x="159" y="15"/>
                    <a:pt x="159" y="15"/>
                  </a:cubicBezTo>
                  <a:cubicBezTo>
                    <a:pt x="164" y="14"/>
                    <a:pt x="169" y="13"/>
                    <a:pt x="173" y="12"/>
                  </a:cubicBezTo>
                  <a:cubicBezTo>
                    <a:pt x="172" y="4"/>
                    <a:pt x="172" y="4"/>
                    <a:pt x="172" y="4"/>
                  </a:cubicBezTo>
                  <a:moveTo>
                    <a:pt x="195" y="1"/>
                  </a:moveTo>
                  <a:cubicBezTo>
                    <a:pt x="190" y="1"/>
                    <a:pt x="185" y="2"/>
                    <a:pt x="180" y="3"/>
                  </a:cubicBezTo>
                  <a:cubicBezTo>
                    <a:pt x="181" y="11"/>
                    <a:pt x="181" y="11"/>
                    <a:pt x="181" y="11"/>
                  </a:cubicBezTo>
                  <a:cubicBezTo>
                    <a:pt x="186" y="10"/>
                    <a:pt x="191" y="9"/>
                    <a:pt x="196" y="9"/>
                  </a:cubicBezTo>
                  <a:cubicBezTo>
                    <a:pt x="195" y="1"/>
                    <a:pt x="195" y="1"/>
                    <a:pt x="195" y="1"/>
                  </a:cubicBezTo>
                  <a:moveTo>
                    <a:pt x="218" y="0"/>
                  </a:moveTo>
                  <a:cubicBezTo>
                    <a:pt x="214" y="0"/>
                    <a:pt x="214" y="0"/>
                    <a:pt x="214" y="0"/>
                  </a:cubicBezTo>
                  <a:cubicBezTo>
                    <a:pt x="210" y="0"/>
                    <a:pt x="206" y="0"/>
                    <a:pt x="203" y="0"/>
                  </a:cubicBezTo>
                  <a:cubicBezTo>
                    <a:pt x="203" y="8"/>
                    <a:pt x="203" y="8"/>
                    <a:pt x="203" y="8"/>
                  </a:cubicBezTo>
                  <a:cubicBezTo>
                    <a:pt x="207" y="8"/>
                    <a:pt x="210" y="8"/>
                    <a:pt x="214" y="8"/>
                  </a:cubicBezTo>
                  <a:cubicBezTo>
                    <a:pt x="218" y="8"/>
                    <a:pt x="218" y="8"/>
                    <a:pt x="218" y="8"/>
                  </a:cubicBezTo>
                  <a:cubicBezTo>
                    <a:pt x="218" y="0"/>
                    <a:pt x="218" y="0"/>
                    <a:pt x="218" y="0"/>
                  </a:cubicBezTo>
                  <a:cubicBezTo>
                    <a:pt x="218" y="0"/>
                    <a:pt x="218" y="0"/>
                    <a:pt x="218" y="0"/>
                  </a:cubicBezTo>
                  <a:moveTo>
                    <a:pt x="241" y="0"/>
                  </a:moveTo>
                  <a:cubicBezTo>
                    <a:pt x="226" y="0"/>
                    <a:pt x="226" y="0"/>
                    <a:pt x="226" y="0"/>
                  </a:cubicBezTo>
                  <a:cubicBezTo>
                    <a:pt x="226" y="8"/>
                    <a:pt x="226" y="8"/>
                    <a:pt x="226" y="8"/>
                  </a:cubicBezTo>
                  <a:cubicBezTo>
                    <a:pt x="241" y="8"/>
                    <a:pt x="241" y="8"/>
                    <a:pt x="241" y="8"/>
                  </a:cubicBezTo>
                  <a:cubicBezTo>
                    <a:pt x="241" y="0"/>
                    <a:pt x="241" y="0"/>
                    <a:pt x="241" y="0"/>
                  </a:cubicBezTo>
                  <a:moveTo>
                    <a:pt x="264" y="0"/>
                  </a:moveTo>
                  <a:cubicBezTo>
                    <a:pt x="248" y="0"/>
                    <a:pt x="248" y="0"/>
                    <a:pt x="248" y="0"/>
                  </a:cubicBezTo>
                  <a:cubicBezTo>
                    <a:pt x="248" y="8"/>
                    <a:pt x="248" y="8"/>
                    <a:pt x="248" y="8"/>
                  </a:cubicBezTo>
                  <a:cubicBezTo>
                    <a:pt x="264" y="8"/>
                    <a:pt x="264" y="8"/>
                    <a:pt x="264" y="8"/>
                  </a:cubicBezTo>
                  <a:cubicBezTo>
                    <a:pt x="264" y="0"/>
                    <a:pt x="264" y="0"/>
                    <a:pt x="264" y="0"/>
                  </a:cubicBezTo>
                  <a:moveTo>
                    <a:pt x="287" y="0"/>
                  </a:moveTo>
                  <a:cubicBezTo>
                    <a:pt x="271" y="0"/>
                    <a:pt x="271" y="0"/>
                    <a:pt x="271" y="0"/>
                  </a:cubicBezTo>
                  <a:cubicBezTo>
                    <a:pt x="271" y="8"/>
                    <a:pt x="271" y="8"/>
                    <a:pt x="271" y="8"/>
                  </a:cubicBezTo>
                  <a:cubicBezTo>
                    <a:pt x="287" y="8"/>
                    <a:pt x="287" y="8"/>
                    <a:pt x="287" y="8"/>
                  </a:cubicBezTo>
                  <a:cubicBezTo>
                    <a:pt x="287" y="0"/>
                    <a:pt x="287" y="0"/>
                    <a:pt x="287" y="0"/>
                  </a:cubicBezTo>
                  <a:moveTo>
                    <a:pt x="309" y="0"/>
                  </a:moveTo>
                  <a:cubicBezTo>
                    <a:pt x="294" y="0"/>
                    <a:pt x="294" y="0"/>
                    <a:pt x="294" y="0"/>
                  </a:cubicBezTo>
                  <a:cubicBezTo>
                    <a:pt x="294" y="8"/>
                    <a:pt x="294" y="8"/>
                    <a:pt x="294" y="8"/>
                  </a:cubicBezTo>
                  <a:cubicBezTo>
                    <a:pt x="309" y="8"/>
                    <a:pt x="309" y="8"/>
                    <a:pt x="309" y="8"/>
                  </a:cubicBezTo>
                  <a:cubicBezTo>
                    <a:pt x="309" y="0"/>
                    <a:pt x="309" y="0"/>
                    <a:pt x="309" y="0"/>
                  </a:cubicBezTo>
                  <a:moveTo>
                    <a:pt x="332" y="0"/>
                  </a:moveTo>
                  <a:cubicBezTo>
                    <a:pt x="317" y="0"/>
                    <a:pt x="317" y="0"/>
                    <a:pt x="317" y="0"/>
                  </a:cubicBezTo>
                  <a:cubicBezTo>
                    <a:pt x="317" y="8"/>
                    <a:pt x="317" y="8"/>
                    <a:pt x="317" y="8"/>
                  </a:cubicBezTo>
                  <a:cubicBezTo>
                    <a:pt x="332" y="8"/>
                    <a:pt x="332" y="8"/>
                    <a:pt x="332" y="8"/>
                  </a:cubicBezTo>
                  <a:cubicBezTo>
                    <a:pt x="332" y="0"/>
                    <a:pt x="332" y="0"/>
                    <a:pt x="332" y="0"/>
                  </a:cubicBezTo>
                  <a:moveTo>
                    <a:pt x="355" y="0"/>
                  </a:moveTo>
                  <a:cubicBezTo>
                    <a:pt x="340" y="0"/>
                    <a:pt x="340" y="0"/>
                    <a:pt x="340" y="0"/>
                  </a:cubicBezTo>
                  <a:cubicBezTo>
                    <a:pt x="340" y="8"/>
                    <a:pt x="340" y="8"/>
                    <a:pt x="340" y="8"/>
                  </a:cubicBezTo>
                  <a:cubicBezTo>
                    <a:pt x="355" y="8"/>
                    <a:pt x="355" y="8"/>
                    <a:pt x="355" y="8"/>
                  </a:cubicBezTo>
                  <a:cubicBezTo>
                    <a:pt x="355" y="0"/>
                    <a:pt x="355" y="0"/>
                    <a:pt x="355" y="0"/>
                  </a:cubicBezTo>
                  <a:moveTo>
                    <a:pt x="378" y="0"/>
                  </a:moveTo>
                  <a:cubicBezTo>
                    <a:pt x="363" y="0"/>
                    <a:pt x="363" y="0"/>
                    <a:pt x="363" y="0"/>
                  </a:cubicBezTo>
                  <a:cubicBezTo>
                    <a:pt x="363" y="8"/>
                    <a:pt x="363" y="8"/>
                    <a:pt x="363" y="8"/>
                  </a:cubicBezTo>
                  <a:cubicBezTo>
                    <a:pt x="378" y="8"/>
                    <a:pt x="378" y="8"/>
                    <a:pt x="378" y="8"/>
                  </a:cubicBezTo>
                  <a:cubicBezTo>
                    <a:pt x="378" y="0"/>
                    <a:pt x="378" y="0"/>
                    <a:pt x="378" y="0"/>
                  </a:cubicBezTo>
                  <a:moveTo>
                    <a:pt x="401" y="0"/>
                  </a:moveTo>
                  <a:cubicBezTo>
                    <a:pt x="385" y="0"/>
                    <a:pt x="385" y="0"/>
                    <a:pt x="385" y="0"/>
                  </a:cubicBezTo>
                  <a:cubicBezTo>
                    <a:pt x="385" y="8"/>
                    <a:pt x="385" y="8"/>
                    <a:pt x="385" y="8"/>
                  </a:cubicBezTo>
                  <a:cubicBezTo>
                    <a:pt x="401" y="8"/>
                    <a:pt x="401" y="8"/>
                    <a:pt x="401" y="8"/>
                  </a:cubicBezTo>
                  <a:cubicBezTo>
                    <a:pt x="401" y="0"/>
                    <a:pt x="401" y="0"/>
                    <a:pt x="401" y="0"/>
                  </a:cubicBezTo>
                  <a:moveTo>
                    <a:pt x="423" y="0"/>
                  </a:moveTo>
                  <a:cubicBezTo>
                    <a:pt x="408" y="0"/>
                    <a:pt x="408" y="0"/>
                    <a:pt x="408" y="0"/>
                  </a:cubicBezTo>
                  <a:cubicBezTo>
                    <a:pt x="408" y="8"/>
                    <a:pt x="408" y="8"/>
                    <a:pt x="408" y="8"/>
                  </a:cubicBezTo>
                  <a:cubicBezTo>
                    <a:pt x="423" y="8"/>
                    <a:pt x="423" y="8"/>
                    <a:pt x="423" y="8"/>
                  </a:cubicBezTo>
                  <a:cubicBezTo>
                    <a:pt x="423" y="0"/>
                    <a:pt x="423" y="0"/>
                    <a:pt x="423" y="0"/>
                  </a:cubicBezTo>
                  <a:moveTo>
                    <a:pt x="446" y="0"/>
                  </a:moveTo>
                  <a:cubicBezTo>
                    <a:pt x="431" y="0"/>
                    <a:pt x="431" y="0"/>
                    <a:pt x="431" y="0"/>
                  </a:cubicBezTo>
                  <a:cubicBezTo>
                    <a:pt x="431" y="8"/>
                    <a:pt x="431" y="8"/>
                    <a:pt x="431" y="8"/>
                  </a:cubicBezTo>
                  <a:cubicBezTo>
                    <a:pt x="446" y="8"/>
                    <a:pt x="446" y="8"/>
                    <a:pt x="446" y="8"/>
                  </a:cubicBezTo>
                  <a:cubicBezTo>
                    <a:pt x="446" y="0"/>
                    <a:pt x="446" y="0"/>
                    <a:pt x="446" y="0"/>
                  </a:cubicBezTo>
                  <a:moveTo>
                    <a:pt x="469" y="0"/>
                  </a:moveTo>
                  <a:cubicBezTo>
                    <a:pt x="454" y="0"/>
                    <a:pt x="454" y="0"/>
                    <a:pt x="454" y="0"/>
                  </a:cubicBezTo>
                  <a:cubicBezTo>
                    <a:pt x="454" y="8"/>
                    <a:pt x="454" y="8"/>
                    <a:pt x="454" y="8"/>
                  </a:cubicBezTo>
                  <a:cubicBezTo>
                    <a:pt x="469" y="8"/>
                    <a:pt x="469" y="8"/>
                    <a:pt x="469" y="8"/>
                  </a:cubicBezTo>
                  <a:cubicBezTo>
                    <a:pt x="469" y="0"/>
                    <a:pt x="469" y="0"/>
                    <a:pt x="469" y="0"/>
                  </a:cubicBezTo>
                  <a:moveTo>
                    <a:pt x="492" y="0"/>
                  </a:moveTo>
                  <a:cubicBezTo>
                    <a:pt x="477" y="0"/>
                    <a:pt x="477" y="0"/>
                    <a:pt x="477" y="0"/>
                  </a:cubicBezTo>
                  <a:cubicBezTo>
                    <a:pt x="477" y="8"/>
                    <a:pt x="477" y="8"/>
                    <a:pt x="477" y="8"/>
                  </a:cubicBezTo>
                  <a:cubicBezTo>
                    <a:pt x="492" y="8"/>
                    <a:pt x="492" y="8"/>
                    <a:pt x="492" y="8"/>
                  </a:cubicBezTo>
                  <a:cubicBezTo>
                    <a:pt x="492" y="0"/>
                    <a:pt x="492" y="0"/>
                    <a:pt x="492" y="0"/>
                  </a:cubicBezTo>
                  <a:moveTo>
                    <a:pt x="515" y="0"/>
                  </a:moveTo>
                  <a:cubicBezTo>
                    <a:pt x="500" y="0"/>
                    <a:pt x="500" y="0"/>
                    <a:pt x="500" y="0"/>
                  </a:cubicBezTo>
                  <a:cubicBezTo>
                    <a:pt x="500" y="8"/>
                    <a:pt x="500" y="8"/>
                    <a:pt x="500" y="8"/>
                  </a:cubicBezTo>
                  <a:cubicBezTo>
                    <a:pt x="515" y="8"/>
                    <a:pt x="515" y="8"/>
                    <a:pt x="515" y="8"/>
                  </a:cubicBezTo>
                  <a:cubicBezTo>
                    <a:pt x="515" y="0"/>
                    <a:pt x="515" y="0"/>
                    <a:pt x="515" y="0"/>
                  </a:cubicBezTo>
                  <a:moveTo>
                    <a:pt x="538" y="0"/>
                  </a:moveTo>
                  <a:cubicBezTo>
                    <a:pt x="522" y="0"/>
                    <a:pt x="522" y="0"/>
                    <a:pt x="522" y="0"/>
                  </a:cubicBezTo>
                  <a:cubicBezTo>
                    <a:pt x="522" y="8"/>
                    <a:pt x="522" y="8"/>
                    <a:pt x="522" y="8"/>
                  </a:cubicBezTo>
                  <a:cubicBezTo>
                    <a:pt x="538" y="8"/>
                    <a:pt x="538" y="8"/>
                    <a:pt x="538" y="8"/>
                  </a:cubicBezTo>
                  <a:cubicBezTo>
                    <a:pt x="538" y="0"/>
                    <a:pt x="538" y="0"/>
                    <a:pt x="538" y="0"/>
                  </a:cubicBezTo>
                  <a:moveTo>
                    <a:pt x="560" y="0"/>
                  </a:moveTo>
                  <a:cubicBezTo>
                    <a:pt x="545" y="0"/>
                    <a:pt x="545" y="0"/>
                    <a:pt x="545" y="0"/>
                  </a:cubicBezTo>
                  <a:cubicBezTo>
                    <a:pt x="545" y="8"/>
                    <a:pt x="545" y="8"/>
                    <a:pt x="545" y="8"/>
                  </a:cubicBezTo>
                  <a:cubicBezTo>
                    <a:pt x="560" y="8"/>
                    <a:pt x="560" y="8"/>
                    <a:pt x="560" y="8"/>
                  </a:cubicBezTo>
                  <a:cubicBezTo>
                    <a:pt x="560" y="0"/>
                    <a:pt x="560" y="0"/>
                    <a:pt x="560" y="0"/>
                  </a:cubicBezTo>
                  <a:moveTo>
                    <a:pt x="583" y="0"/>
                  </a:moveTo>
                  <a:cubicBezTo>
                    <a:pt x="568" y="0"/>
                    <a:pt x="568" y="0"/>
                    <a:pt x="568" y="0"/>
                  </a:cubicBezTo>
                  <a:cubicBezTo>
                    <a:pt x="568" y="8"/>
                    <a:pt x="568" y="8"/>
                    <a:pt x="568" y="8"/>
                  </a:cubicBezTo>
                  <a:cubicBezTo>
                    <a:pt x="583" y="8"/>
                    <a:pt x="583" y="8"/>
                    <a:pt x="583" y="8"/>
                  </a:cubicBezTo>
                  <a:cubicBezTo>
                    <a:pt x="583" y="0"/>
                    <a:pt x="583" y="0"/>
                    <a:pt x="583" y="0"/>
                  </a:cubicBezTo>
                  <a:moveTo>
                    <a:pt x="606" y="0"/>
                  </a:moveTo>
                  <a:cubicBezTo>
                    <a:pt x="591" y="0"/>
                    <a:pt x="591" y="0"/>
                    <a:pt x="591" y="0"/>
                  </a:cubicBezTo>
                  <a:cubicBezTo>
                    <a:pt x="591" y="8"/>
                    <a:pt x="591" y="8"/>
                    <a:pt x="591" y="8"/>
                  </a:cubicBezTo>
                  <a:cubicBezTo>
                    <a:pt x="606" y="8"/>
                    <a:pt x="606" y="8"/>
                    <a:pt x="606" y="8"/>
                  </a:cubicBezTo>
                  <a:cubicBezTo>
                    <a:pt x="606" y="0"/>
                    <a:pt x="606" y="0"/>
                    <a:pt x="606" y="0"/>
                  </a:cubicBezTo>
                  <a:moveTo>
                    <a:pt x="629" y="0"/>
                  </a:moveTo>
                  <a:cubicBezTo>
                    <a:pt x="614" y="0"/>
                    <a:pt x="614" y="0"/>
                    <a:pt x="614" y="0"/>
                  </a:cubicBezTo>
                  <a:cubicBezTo>
                    <a:pt x="614" y="8"/>
                    <a:pt x="614" y="8"/>
                    <a:pt x="614" y="8"/>
                  </a:cubicBezTo>
                  <a:cubicBezTo>
                    <a:pt x="629" y="8"/>
                    <a:pt x="629" y="8"/>
                    <a:pt x="629" y="8"/>
                  </a:cubicBezTo>
                  <a:cubicBezTo>
                    <a:pt x="629" y="0"/>
                    <a:pt x="629" y="0"/>
                    <a:pt x="629" y="0"/>
                  </a:cubicBezTo>
                  <a:moveTo>
                    <a:pt x="652" y="0"/>
                  </a:moveTo>
                  <a:cubicBezTo>
                    <a:pt x="637" y="0"/>
                    <a:pt x="637" y="0"/>
                    <a:pt x="637" y="0"/>
                  </a:cubicBezTo>
                  <a:cubicBezTo>
                    <a:pt x="637" y="8"/>
                    <a:pt x="637" y="8"/>
                    <a:pt x="637" y="8"/>
                  </a:cubicBezTo>
                  <a:cubicBezTo>
                    <a:pt x="652" y="8"/>
                    <a:pt x="652" y="8"/>
                    <a:pt x="652" y="8"/>
                  </a:cubicBezTo>
                  <a:cubicBezTo>
                    <a:pt x="652" y="0"/>
                    <a:pt x="652" y="0"/>
                    <a:pt x="652" y="0"/>
                  </a:cubicBezTo>
                  <a:moveTo>
                    <a:pt x="675" y="0"/>
                  </a:moveTo>
                  <a:cubicBezTo>
                    <a:pt x="659" y="0"/>
                    <a:pt x="659" y="0"/>
                    <a:pt x="659" y="0"/>
                  </a:cubicBezTo>
                  <a:cubicBezTo>
                    <a:pt x="659" y="8"/>
                    <a:pt x="659" y="8"/>
                    <a:pt x="659" y="8"/>
                  </a:cubicBezTo>
                  <a:cubicBezTo>
                    <a:pt x="675" y="8"/>
                    <a:pt x="675" y="8"/>
                    <a:pt x="675" y="8"/>
                  </a:cubicBezTo>
                  <a:cubicBezTo>
                    <a:pt x="675" y="0"/>
                    <a:pt x="675" y="0"/>
                    <a:pt x="675" y="0"/>
                  </a:cubicBezTo>
                  <a:moveTo>
                    <a:pt x="697" y="0"/>
                  </a:moveTo>
                  <a:cubicBezTo>
                    <a:pt x="682" y="0"/>
                    <a:pt x="682" y="0"/>
                    <a:pt x="682" y="0"/>
                  </a:cubicBezTo>
                  <a:cubicBezTo>
                    <a:pt x="682" y="8"/>
                    <a:pt x="682" y="8"/>
                    <a:pt x="682" y="8"/>
                  </a:cubicBezTo>
                  <a:cubicBezTo>
                    <a:pt x="697" y="8"/>
                    <a:pt x="697" y="8"/>
                    <a:pt x="697" y="8"/>
                  </a:cubicBezTo>
                  <a:cubicBezTo>
                    <a:pt x="697" y="0"/>
                    <a:pt x="697" y="0"/>
                    <a:pt x="697" y="0"/>
                  </a:cubicBezTo>
                  <a:moveTo>
                    <a:pt x="720" y="0"/>
                  </a:moveTo>
                  <a:cubicBezTo>
                    <a:pt x="705" y="0"/>
                    <a:pt x="705" y="0"/>
                    <a:pt x="705" y="0"/>
                  </a:cubicBezTo>
                  <a:cubicBezTo>
                    <a:pt x="705" y="8"/>
                    <a:pt x="705" y="8"/>
                    <a:pt x="705" y="8"/>
                  </a:cubicBezTo>
                  <a:cubicBezTo>
                    <a:pt x="720" y="8"/>
                    <a:pt x="720" y="8"/>
                    <a:pt x="720" y="8"/>
                  </a:cubicBezTo>
                  <a:cubicBezTo>
                    <a:pt x="720" y="0"/>
                    <a:pt x="720" y="0"/>
                    <a:pt x="720" y="0"/>
                  </a:cubicBezTo>
                  <a:moveTo>
                    <a:pt x="743" y="0"/>
                  </a:moveTo>
                  <a:cubicBezTo>
                    <a:pt x="728" y="0"/>
                    <a:pt x="728" y="0"/>
                    <a:pt x="728" y="0"/>
                  </a:cubicBezTo>
                  <a:cubicBezTo>
                    <a:pt x="728" y="8"/>
                    <a:pt x="728" y="8"/>
                    <a:pt x="728" y="8"/>
                  </a:cubicBezTo>
                  <a:cubicBezTo>
                    <a:pt x="743" y="8"/>
                    <a:pt x="743" y="8"/>
                    <a:pt x="743" y="8"/>
                  </a:cubicBezTo>
                  <a:cubicBezTo>
                    <a:pt x="743" y="0"/>
                    <a:pt x="743" y="0"/>
                    <a:pt x="743" y="0"/>
                  </a:cubicBezTo>
                  <a:moveTo>
                    <a:pt x="766" y="0"/>
                  </a:moveTo>
                  <a:cubicBezTo>
                    <a:pt x="764" y="0"/>
                    <a:pt x="762" y="0"/>
                    <a:pt x="760" y="0"/>
                  </a:cubicBezTo>
                  <a:cubicBezTo>
                    <a:pt x="751" y="0"/>
                    <a:pt x="751" y="0"/>
                    <a:pt x="751" y="0"/>
                  </a:cubicBezTo>
                  <a:cubicBezTo>
                    <a:pt x="751" y="8"/>
                    <a:pt x="751" y="8"/>
                    <a:pt x="751" y="8"/>
                  </a:cubicBezTo>
                  <a:cubicBezTo>
                    <a:pt x="760" y="8"/>
                    <a:pt x="760" y="8"/>
                    <a:pt x="760" y="8"/>
                  </a:cubicBezTo>
                  <a:cubicBezTo>
                    <a:pt x="762" y="8"/>
                    <a:pt x="764" y="8"/>
                    <a:pt x="766" y="8"/>
                  </a:cubicBezTo>
                  <a:cubicBezTo>
                    <a:pt x="766" y="0"/>
                    <a:pt x="766" y="0"/>
                    <a:pt x="766" y="0"/>
                  </a:cubicBezTo>
                  <a:moveTo>
                    <a:pt x="789" y="2"/>
                  </a:moveTo>
                  <a:cubicBezTo>
                    <a:pt x="784" y="1"/>
                    <a:pt x="779" y="1"/>
                    <a:pt x="774" y="1"/>
                  </a:cubicBezTo>
                  <a:cubicBezTo>
                    <a:pt x="773" y="8"/>
                    <a:pt x="773" y="8"/>
                    <a:pt x="773" y="8"/>
                  </a:cubicBezTo>
                  <a:cubicBezTo>
                    <a:pt x="778" y="9"/>
                    <a:pt x="783" y="9"/>
                    <a:pt x="788" y="10"/>
                  </a:cubicBezTo>
                  <a:cubicBezTo>
                    <a:pt x="789" y="2"/>
                    <a:pt x="789" y="2"/>
                    <a:pt x="789" y="2"/>
                  </a:cubicBezTo>
                  <a:moveTo>
                    <a:pt x="812" y="7"/>
                  </a:moveTo>
                  <a:cubicBezTo>
                    <a:pt x="807" y="5"/>
                    <a:pt x="802" y="4"/>
                    <a:pt x="797" y="3"/>
                  </a:cubicBezTo>
                  <a:cubicBezTo>
                    <a:pt x="795" y="11"/>
                    <a:pt x="795" y="11"/>
                    <a:pt x="795" y="11"/>
                  </a:cubicBezTo>
                  <a:cubicBezTo>
                    <a:pt x="800" y="12"/>
                    <a:pt x="805" y="13"/>
                    <a:pt x="810" y="14"/>
                  </a:cubicBezTo>
                  <a:cubicBezTo>
                    <a:pt x="812" y="7"/>
                    <a:pt x="812" y="7"/>
                    <a:pt x="812" y="7"/>
                  </a:cubicBezTo>
                  <a:moveTo>
                    <a:pt x="834" y="13"/>
                  </a:moveTo>
                  <a:cubicBezTo>
                    <a:pt x="829" y="12"/>
                    <a:pt x="824" y="10"/>
                    <a:pt x="819" y="9"/>
                  </a:cubicBezTo>
                  <a:cubicBezTo>
                    <a:pt x="817" y="16"/>
                    <a:pt x="817" y="16"/>
                    <a:pt x="817" y="16"/>
                  </a:cubicBezTo>
                  <a:cubicBezTo>
                    <a:pt x="822" y="17"/>
                    <a:pt x="827" y="19"/>
                    <a:pt x="831" y="21"/>
                  </a:cubicBezTo>
                  <a:cubicBezTo>
                    <a:pt x="834" y="13"/>
                    <a:pt x="834" y="13"/>
                    <a:pt x="834" y="13"/>
                  </a:cubicBezTo>
                  <a:cubicBezTo>
                    <a:pt x="834" y="13"/>
                    <a:pt x="834" y="13"/>
                    <a:pt x="834" y="13"/>
                  </a:cubicBezTo>
                  <a:moveTo>
                    <a:pt x="855" y="23"/>
                  </a:moveTo>
                  <a:cubicBezTo>
                    <a:pt x="851" y="20"/>
                    <a:pt x="846" y="18"/>
                    <a:pt x="841" y="16"/>
                  </a:cubicBezTo>
                  <a:cubicBezTo>
                    <a:pt x="838" y="23"/>
                    <a:pt x="838" y="23"/>
                    <a:pt x="838" y="23"/>
                  </a:cubicBezTo>
                  <a:cubicBezTo>
                    <a:pt x="843" y="25"/>
                    <a:pt x="847" y="27"/>
                    <a:pt x="852" y="30"/>
                  </a:cubicBezTo>
                  <a:cubicBezTo>
                    <a:pt x="855" y="23"/>
                    <a:pt x="855" y="23"/>
                    <a:pt x="855" y="23"/>
                  </a:cubicBezTo>
                  <a:moveTo>
                    <a:pt x="876" y="34"/>
                  </a:moveTo>
                  <a:cubicBezTo>
                    <a:pt x="871" y="31"/>
                    <a:pt x="867" y="29"/>
                    <a:pt x="862" y="26"/>
                  </a:cubicBezTo>
                  <a:cubicBezTo>
                    <a:pt x="858" y="33"/>
                    <a:pt x="858" y="33"/>
                    <a:pt x="858" y="33"/>
                  </a:cubicBezTo>
                  <a:cubicBezTo>
                    <a:pt x="863" y="35"/>
                    <a:pt x="867" y="38"/>
                    <a:pt x="871" y="41"/>
                  </a:cubicBezTo>
                  <a:cubicBezTo>
                    <a:pt x="876" y="34"/>
                    <a:pt x="876" y="34"/>
                    <a:pt x="876" y="34"/>
                  </a:cubicBezTo>
                  <a:moveTo>
                    <a:pt x="894" y="48"/>
                  </a:moveTo>
                  <a:cubicBezTo>
                    <a:pt x="890" y="45"/>
                    <a:pt x="886" y="42"/>
                    <a:pt x="882" y="39"/>
                  </a:cubicBezTo>
                  <a:cubicBezTo>
                    <a:pt x="878" y="45"/>
                    <a:pt x="878" y="45"/>
                    <a:pt x="878" y="45"/>
                  </a:cubicBezTo>
                  <a:cubicBezTo>
                    <a:pt x="882" y="48"/>
                    <a:pt x="886" y="51"/>
                    <a:pt x="889" y="54"/>
                  </a:cubicBezTo>
                  <a:cubicBezTo>
                    <a:pt x="894" y="48"/>
                    <a:pt x="894" y="48"/>
                    <a:pt x="894" y="48"/>
                  </a:cubicBezTo>
                  <a:moveTo>
                    <a:pt x="912" y="63"/>
                  </a:moveTo>
                  <a:cubicBezTo>
                    <a:pt x="908" y="60"/>
                    <a:pt x="904" y="56"/>
                    <a:pt x="900" y="53"/>
                  </a:cubicBezTo>
                  <a:cubicBezTo>
                    <a:pt x="895" y="59"/>
                    <a:pt x="895" y="59"/>
                    <a:pt x="895" y="59"/>
                  </a:cubicBezTo>
                  <a:cubicBezTo>
                    <a:pt x="899" y="62"/>
                    <a:pt x="903" y="65"/>
                    <a:pt x="906" y="69"/>
                  </a:cubicBezTo>
                  <a:cubicBezTo>
                    <a:pt x="912" y="63"/>
                    <a:pt x="912" y="63"/>
                    <a:pt x="912" y="63"/>
                  </a:cubicBezTo>
                  <a:moveTo>
                    <a:pt x="927" y="81"/>
                  </a:moveTo>
                  <a:cubicBezTo>
                    <a:pt x="924" y="77"/>
                    <a:pt x="920" y="73"/>
                    <a:pt x="917" y="69"/>
                  </a:cubicBezTo>
                  <a:cubicBezTo>
                    <a:pt x="911" y="74"/>
                    <a:pt x="911" y="74"/>
                    <a:pt x="911" y="74"/>
                  </a:cubicBezTo>
                  <a:cubicBezTo>
                    <a:pt x="915" y="78"/>
                    <a:pt x="918" y="82"/>
                    <a:pt x="921" y="86"/>
                  </a:cubicBezTo>
                  <a:cubicBezTo>
                    <a:pt x="927" y="81"/>
                    <a:pt x="927" y="81"/>
                    <a:pt x="927" y="81"/>
                  </a:cubicBezTo>
                  <a:moveTo>
                    <a:pt x="941" y="100"/>
                  </a:moveTo>
                  <a:cubicBezTo>
                    <a:pt x="938" y="95"/>
                    <a:pt x="935" y="91"/>
                    <a:pt x="932" y="87"/>
                  </a:cubicBezTo>
                  <a:cubicBezTo>
                    <a:pt x="926" y="92"/>
                    <a:pt x="926" y="92"/>
                    <a:pt x="926" y="92"/>
                  </a:cubicBezTo>
                  <a:cubicBezTo>
                    <a:pt x="928" y="96"/>
                    <a:pt x="931" y="100"/>
                    <a:pt x="934" y="104"/>
                  </a:cubicBezTo>
                  <a:cubicBezTo>
                    <a:pt x="941" y="100"/>
                    <a:pt x="941" y="100"/>
                    <a:pt x="941" y="100"/>
                  </a:cubicBezTo>
                  <a:moveTo>
                    <a:pt x="952" y="120"/>
                  </a:moveTo>
                  <a:cubicBezTo>
                    <a:pt x="950" y="115"/>
                    <a:pt x="947" y="111"/>
                    <a:pt x="945" y="106"/>
                  </a:cubicBezTo>
                  <a:cubicBezTo>
                    <a:pt x="938" y="110"/>
                    <a:pt x="938" y="110"/>
                    <a:pt x="938" y="110"/>
                  </a:cubicBezTo>
                  <a:cubicBezTo>
                    <a:pt x="940" y="114"/>
                    <a:pt x="943" y="119"/>
                    <a:pt x="945" y="123"/>
                  </a:cubicBezTo>
                  <a:cubicBezTo>
                    <a:pt x="952" y="120"/>
                    <a:pt x="952" y="120"/>
                    <a:pt x="952" y="120"/>
                  </a:cubicBezTo>
                  <a:cubicBezTo>
                    <a:pt x="952" y="120"/>
                    <a:pt x="952" y="120"/>
                    <a:pt x="952" y="120"/>
                  </a:cubicBezTo>
                  <a:moveTo>
                    <a:pt x="961" y="141"/>
                  </a:moveTo>
                  <a:cubicBezTo>
                    <a:pt x="959" y="136"/>
                    <a:pt x="957" y="132"/>
                    <a:pt x="955" y="127"/>
                  </a:cubicBezTo>
                  <a:cubicBezTo>
                    <a:pt x="948" y="130"/>
                    <a:pt x="948" y="130"/>
                    <a:pt x="948" y="130"/>
                  </a:cubicBezTo>
                  <a:cubicBezTo>
                    <a:pt x="950" y="135"/>
                    <a:pt x="952" y="139"/>
                    <a:pt x="954" y="144"/>
                  </a:cubicBezTo>
                  <a:cubicBezTo>
                    <a:pt x="961" y="141"/>
                    <a:pt x="961" y="141"/>
                    <a:pt x="961" y="141"/>
                  </a:cubicBezTo>
                  <a:moveTo>
                    <a:pt x="968" y="164"/>
                  </a:moveTo>
                  <a:cubicBezTo>
                    <a:pt x="967" y="159"/>
                    <a:pt x="965" y="154"/>
                    <a:pt x="964" y="149"/>
                  </a:cubicBezTo>
                  <a:cubicBezTo>
                    <a:pt x="956" y="151"/>
                    <a:pt x="956" y="151"/>
                    <a:pt x="956" y="151"/>
                  </a:cubicBezTo>
                  <a:cubicBezTo>
                    <a:pt x="958" y="156"/>
                    <a:pt x="959" y="161"/>
                    <a:pt x="960" y="165"/>
                  </a:cubicBezTo>
                  <a:cubicBezTo>
                    <a:pt x="968" y="164"/>
                    <a:pt x="968" y="164"/>
                    <a:pt x="968" y="164"/>
                  </a:cubicBezTo>
                  <a:cubicBezTo>
                    <a:pt x="968" y="164"/>
                    <a:pt x="968" y="164"/>
                    <a:pt x="968" y="164"/>
                  </a:cubicBezTo>
                  <a:moveTo>
                    <a:pt x="972" y="186"/>
                  </a:moveTo>
                  <a:cubicBezTo>
                    <a:pt x="971" y="181"/>
                    <a:pt x="971" y="176"/>
                    <a:pt x="970" y="171"/>
                  </a:cubicBezTo>
                  <a:cubicBezTo>
                    <a:pt x="962" y="173"/>
                    <a:pt x="962" y="173"/>
                    <a:pt x="962" y="173"/>
                  </a:cubicBezTo>
                  <a:cubicBezTo>
                    <a:pt x="963" y="178"/>
                    <a:pt x="964" y="182"/>
                    <a:pt x="964" y="187"/>
                  </a:cubicBezTo>
                  <a:cubicBezTo>
                    <a:pt x="972" y="186"/>
                    <a:pt x="972" y="186"/>
                    <a:pt x="972" y="186"/>
                  </a:cubicBezTo>
                  <a:moveTo>
                    <a:pt x="974" y="210"/>
                  </a:moveTo>
                  <a:cubicBezTo>
                    <a:pt x="974" y="204"/>
                    <a:pt x="973" y="199"/>
                    <a:pt x="973" y="194"/>
                  </a:cubicBezTo>
                  <a:cubicBezTo>
                    <a:pt x="965" y="195"/>
                    <a:pt x="965" y="195"/>
                    <a:pt x="965" y="195"/>
                  </a:cubicBezTo>
                  <a:cubicBezTo>
                    <a:pt x="966" y="200"/>
                    <a:pt x="966" y="205"/>
                    <a:pt x="966" y="210"/>
                  </a:cubicBezTo>
                  <a:cubicBezTo>
                    <a:pt x="974" y="210"/>
                    <a:pt x="974" y="210"/>
                    <a:pt x="974" y="210"/>
                  </a:cubicBezTo>
                  <a:moveTo>
                    <a:pt x="974" y="233"/>
                  </a:moveTo>
                  <a:cubicBezTo>
                    <a:pt x="974" y="230"/>
                    <a:pt x="974" y="228"/>
                    <a:pt x="974" y="226"/>
                  </a:cubicBezTo>
                  <a:cubicBezTo>
                    <a:pt x="974" y="217"/>
                    <a:pt x="974" y="217"/>
                    <a:pt x="974" y="217"/>
                  </a:cubicBezTo>
                  <a:cubicBezTo>
                    <a:pt x="966" y="217"/>
                    <a:pt x="966" y="217"/>
                    <a:pt x="966" y="217"/>
                  </a:cubicBezTo>
                  <a:cubicBezTo>
                    <a:pt x="966" y="226"/>
                    <a:pt x="966" y="226"/>
                    <a:pt x="966" y="226"/>
                  </a:cubicBezTo>
                  <a:cubicBezTo>
                    <a:pt x="966" y="228"/>
                    <a:pt x="966" y="230"/>
                    <a:pt x="966" y="232"/>
                  </a:cubicBezTo>
                  <a:cubicBezTo>
                    <a:pt x="974" y="233"/>
                    <a:pt x="974" y="233"/>
                    <a:pt x="974" y="233"/>
                  </a:cubicBezTo>
                  <a:moveTo>
                    <a:pt x="972" y="256"/>
                  </a:moveTo>
                  <a:cubicBezTo>
                    <a:pt x="973" y="251"/>
                    <a:pt x="973" y="246"/>
                    <a:pt x="973" y="240"/>
                  </a:cubicBezTo>
                  <a:cubicBezTo>
                    <a:pt x="966" y="240"/>
                    <a:pt x="966" y="240"/>
                    <a:pt x="966" y="240"/>
                  </a:cubicBezTo>
                  <a:cubicBezTo>
                    <a:pt x="965" y="245"/>
                    <a:pt x="965" y="250"/>
                    <a:pt x="964" y="255"/>
                  </a:cubicBezTo>
                  <a:cubicBezTo>
                    <a:pt x="972" y="256"/>
                    <a:pt x="972" y="256"/>
                    <a:pt x="972" y="256"/>
                  </a:cubicBezTo>
                  <a:cubicBezTo>
                    <a:pt x="972" y="256"/>
                    <a:pt x="972" y="256"/>
                    <a:pt x="972" y="256"/>
                  </a:cubicBezTo>
                  <a:moveTo>
                    <a:pt x="967" y="279"/>
                  </a:moveTo>
                  <a:cubicBezTo>
                    <a:pt x="969" y="274"/>
                    <a:pt x="970" y="268"/>
                    <a:pt x="971" y="263"/>
                  </a:cubicBezTo>
                  <a:cubicBezTo>
                    <a:pt x="963" y="262"/>
                    <a:pt x="963" y="262"/>
                    <a:pt x="963" y="262"/>
                  </a:cubicBezTo>
                  <a:cubicBezTo>
                    <a:pt x="962" y="267"/>
                    <a:pt x="961" y="272"/>
                    <a:pt x="960" y="277"/>
                  </a:cubicBezTo>
                  <a:cubicBezTo>
                    <a:pt x="967" y="279"/>
                    <a:pt x="967" y="279"/>
                    <a:pt x="967" y="279"/>
                  </a:cubicBezTo>
                  <a:moveTo>
                    <a:pt x="960" y="301"/>
                  </a:moveTo>
                  <a:cubicBezTo>
                    <a:pt x="962" y="296"/>
                    <a:pt x="964" y="291"/>
                    <a:pt x="965" y="286"/>
                  </a:cubicBezTo>
                  <a:cubicBezTo>
                    <a:pt x="958" y="284"/>
                    <a:pt x="958" y="284"/>
                    <a:pt x="958" y="284"/>
                  </a:cubicBezTo>
                  <a:cubicBezTo>
                    <a:pt x="956" y="289"/>
                    <a:pt x="955" y="293"/>
                    <a:pt x="953" y="298"/>
                  </a:cubicBezTo>
                  <a:cubicBezTo>
                    <a:pt x="960" y="301"/>
                    <a:pt x="960" y="301"/>
                    <a:pt x="960" y="301"/>
                  </a:cubicBezTo>
                  <a:moveTo>
                    <a:pt x="951" y="322"/>
                  </a:moveTo>
                  <a:cubicBezTo>
                    <a:pt x="953" y="317"/>
                    <a:pt x="956" y="313"/>
                    <a:pt x="957" y="308"/>
                  </a:cubicBezTo>
                  <a:cubicBezTo>
                    <a:pt x="950" y="305"/>
                    <a:pt x="950" y="305"/>
                    <a:pt x="950" y="305"/>
                  </a:cubicBezTo>
                  <a:cubicBezTo>
                    <a:pt x="948" y="309"/>
                    <a:pt x="946" y="314"/>
                    <a:pt x="944" y="318"/>
                  </a:cubicBezTo>
                  <a:cubicBezTo>
                    <a:pt x="951" y="322"/>
                    <a:pt x="951" y="322"/>
                    <a:pt x="951" y="322"/>
                  </a:cubicBezTo>
                  <a:moveTo>
                    <a:pt x="939" y="342"/>
                  </a:moveTo>
                  <a:cubicBezTo>
                    <a:pt x="942" y="338"/>
                    <a:pt x="945" y="333"/>
                    <a:pt x="947" y="329"/>
                  </a:cubicBezTo>
                  <a:cubicBezTo>
                    <a:pt x="941" y="325"/>
                    <a:pt x="941" y="325"/>
                    <a:pt x="941" y="325"/>
                  </a:cubicBezTo>
                  <a:cubicBezTo>
                    <a:pt x="938" y="329"/>
                    <a:pt x="936" y="334"/>
                    <a:pt x="933" y="338"/>
                  </a:cubicBezTo>
                  <a:cubicBezTo>
                    <a:pt x="939" y="342"/>
                    <a:pt x="939" y="342"/>
                    <a:pt x="939" y="342"/>
                  </a:cubicBezTo>
                  <a:moveTo>
                    <a:pt x="926" y="361"/>
                  </a:moveTo>
                  <a:cubicBezTo>
                    <a:pt x="929" y="357"/>
                    <a:pt x="932" y="353"/>
                    <a:pt x="935" y="348"/>
                  </a:cubicBezTo>
                  <a:cubicBezTo>
                    <a:pt x="929" y="344"/>
                    <a:pt x="929" y="344"/>
                    <a:pt x="929" y="344"/>
                  </a:cubicBezTo>
                  <a:cubicBezTo>
                    <a:pt x="926" y="348"/>
                    <a:pt x="923" y="352"/>
                    <a:pt x="920" y="356"/>
                  </a:cubicBezTo>
                  <a:cubicBezTo>
                    <a:pt x="926" y="361"/>
                    <a:pt x="926" y="361"/>
                    <a:pt x="926" y="361"/>
                  </a:cubicBezTo>
                  <a:moveTo>
                    <a:pt x="910" y="378"/>
                  </a:moveTo>
                  <a:cubicBezTo>
                    <a:pt x="914" y="374"/>
                    <a:pt x="917" y="371"/>
                    <a:pt x="921" y="367"/>
                  </a:cubicBezTo>
                  <a:cubicBezTo>
                    <a:pt x="915" y="362"/>
                    <a:pt x="915" y="362"/>
                    <a:pt x="915" y="362"/>
                  </a:cubicBezTo>
                  <a:cubicBezTo>
                    <a:pt x="912" y="365"/>
                    <a:pt x="908" y="369"/>
                    <a:pt x="905" y="372"/>
                  </a:cubicBezTo>
                  <a:cubicBezTo>
                    <a:pt x="910" y="378"/>
                    <a:pt x="910" y="378"/>
                    <a:pt x="910" y="378"/>
                  </a:cubicBezTo>
                  <a:moveTo>
                    <a:pt x="893" y="393"/>
                  </a:moveTo>
                  <a:cubicBezTo>
                    <a:pt x="897" y="390"/>
                    <a:pt x="901" y="387"/>
                    <a:pt x="905" y="383"/>
                  </a:cubicBezTo>
                  <a:cubicBezTo>
                    <a:pt x="899" y="378"/>
                    <a:pt x="899" y="378"/>
                    <a:pt x="899" y="378"/>
                  </a:cubicBezTo>
                  <a:cubicBezTo>
                    <a:pt x="896" y="381"/>
                    <a:pt x="892" y="384"/>
                    <a:pt x="888" y="387"/>
                  </a:cubicBezTo>
                  <a:cubicBezTo>
                    <a:pt x="893" y="393"/>
                    <a:pt x="893" y="393"/>
                    <a:pt x="893" y="393"/>
                  </a:cubicBezTo>
                  <a:moveTo>
                    <a:pt x="874" y="407"/>
                  </a:moveTo>
                  <a:cubicBezTo>
                    <a:pt x="878" y="404"/>
                    <a:pt x="882" y="401"/>
                    <a:pt x="887" y="398"/>
                  </a:cubicBezTo>
                  <a:cubicBezTo>
                    <a:pt x="882" y="392"/>
                    <a:pt x="882" y="392"/>
                    <a:pt x="882" y="392"/>
                  </a:cubicBezTo>
                  <a:cubicBezTo>
                    <a:pt x="878" y="395"/>
                    <a:pt x="874" y="398"/>
                    <a:pt x="870" y="400"/>
                  </a:cubicBezTo>
                  <a:cubicBezTo>
                    <a:pt x="874" y="407"/>
                    <a:pt x="874" y="407"/>
                    <a:pt x="874" y="407"/>
                  </a:cubicBezTo>
                  <a:moveTo>
                    <a:pt x="854" y="418"/>
                  </a:moveTo>
                  <a:cubicBezTo>
                    <a:pt x="858" y="416"/>
                    <a:pt x="863" y="413"/>
                    <a:pt x="867" y="411"/>
                  </a:cubicBezTo>
                  <a:cubicBezTo>
                    <a:pt x="863" y="404"/>
                    <a:pt x="863" y="404"/>
                    <a:pt x="863" y="404"/>
                  </a:cubicBezTo>
                  <a:cubicBezTo>
                    <a:pt x="859" y="407"/>
                    <a:pt x="855" y="409"/>
                    <a:pt x="850" y="411"/>
                  </a:cubicBezTo>
                  <a:cubicBezTo>
                    <a:pt x="854" y="418"/>
                    <a:pt x="854" y="418"/>
                    <a:pt x="854" y="418"/>
                  </a:cubicBezTo>
                  <a:moveTo>
                    <a:pt x="832" y="427"/>
                  </a:moveTo>
                  <a:cubicBezTo>
                    <a:pt x="837" y="426"/>
                    <a:pt x="842" y="424"/>
                    <a:pt x="846" y="421"/>
                  </a:cubicBezTo>
                  <a:cubicBezTo>
                    <a:pt x="843" y="414"/>
                    <a:pt x="843" y="414"/>
                    <a:pt x="843" y="414"/>
                  </a:cubicBezTo>
                  <a:cubicBezTo>
                    <a:pt x="839" y="416"/>
                    <a:pt x="834" y="418"/>
                    <a:pt x="829" y="420"/>
                  </a:cubicBezTo>
                  <a:cubicBezTo>
                    <a:pt x="832" y="427"/>
                    <a:pt x="832" y="427"/>
                    <a:pt x="832" y="427"/>
                  </a:cubicBezTo>
                  <a:moveTo>
                    <a:pt x="810" y="434"/>
                  </a:moveTo>
                  <a:cubicBezTo>
                    <a:pt x="815" y="433"/>
                    <a:pt x="820" y="431"/>
                    <a:pt x="825" y="430"/>
                  </a:cubicBezTo>
                  <a:cubicBezTo>
                    <a:pt x="822" y="422"/>
                    <a:pt x="822" y="422"/>
                    <a:pt x="822" y="422"/>
                  </a:cubicBezTo>
                  <a:cubicBezTo>
                    <a:pt x="818" y="424"/>
                    <a:pt x="813" y="425"/>
                    <a:pt x="808" y="426"/>
                  </a:cubicBezTo>
                  <a:cubicBezTo>
                    <a:pt x="810" y="434"/>
                    <a:pt x="810" y="434"/>
                    <a:pt x="810" y="434"/>
                  </a:cubicBezTo>
                  <a:moveTo>
                    <a:pt x="787" y="438"/>
                  </a:moveTo>
                  <a:cubicBezTo>
                    <a:pt x="792" y="438"/>
                    <a:pt x="797" y="437"/>
                    <a:pt x="802" y="436"/>
                  </a:cubicBezTo>
                  <a:cubicBezTo>
                    <a:pt x="801" y="428"/>
                    <a:pt x="801" y="428"/>
                    <a:pt x="801" y="428"/>
                  </a:cubicBezTo>
                  <a:cubicBezTo>
                    <a:pt x="796" y="429"/>
                    <a:pt x="791" y="430"/>
                    <a:pt x="786" y="430"/>
                  </a:cubicBezTo>
                  <a:cubicBezTo>
                    <a:pt x="787" y="438"/>
                    <a:pt x="787" y="438"/>
                    <a:pt x="787" y="438"/>
                  </a:cubicBezTo>
                  <a:moveTo>
                    <a:pt x="764" y="440"/>
                  </a:moveTo>
                  <a:cubicBezTo>
                    <a:pt x="769" y="440"/>
                    <a:pt x="774" y="439"/>
                    <a:pt x="779" y="439"/>
                  </a:cubicBezTo>
                  <a:cubicBezTo>
                    <a:pt x="779" y="431"/>
                    <a:pt x="779" y="431"/>
                    <a:pt x="779" y="431"/>
                  </a:cubicBezTo>
                  <a:cubicBezTo>
                    <a:pt x="774" y="432"/>
                    <a:pt x="769" y="432"/>
                    <a:pt x="764" y="432"/>
                  </a:cubicBezTo>
                  <a:cubicBezTo>
                    <a:pt x="764" y="440"/>
                    <a:pt x="764" y="440"/>
                    <a:pt x="764" y="440"/>
                  </a:cubicBezTo>
                  <a:cubicBezTo>
                    <a:pt x="764" y="440"/>
                    <a:pt x="764" y="440"/>
                    <a:pt x="764" y="440"/>
                  </a:cubicBezTo>
                  <a:moveTo>
                    <a:pt x="741" y="440"/>
                  </a:moveTo>
                  <a:cubicBezTo>
                    <a:pt x="756" y="440"/>
                    <a:pt x="756" y="440"/>
                    <a:pt x="756" y="440"/>
                  </a:cubicBezTo>
                  <a:cubicBezTo>
                    <a:pt x="756" y="432"/>
                    <a:pt x="756" y="432"/>
                    <a:pt x="756" y="432"/>
                  </a:cubicBezTo>
                  <a:cubicBezTo>
                    <a:pt x="741" y="432"/>
                    <a:pt x="741" y="432"/>
                    <a:pt x="741" y="432"/>
                  </a:cubicBezTo>
                  <a:cubicBezTo>
                    <a:pt x="741" y="440"/>
                    <a:pt x="741" y="440"/>
                    <a:pt x="741" y="440"/>
                  </a:cubicBezTo>
                  <a:moveTo>
                    <a:pt x="718" y="440"/>
                  </a:moveTo>
                  <a:cubicBezTo>
                    <a:pt x="733" y="440"/>
                    <a:pt x="733" y="440"/>
                    <a:pt x="733" y="440"/>
                  </a:cubicBezTo>
                  <a:cubicBezTo>
                    <a:pt x="733" y="432"/>
                    <a:pt x="733" y="432"/>
                    <a:pt x="733" y="432"/>
                  </a:cubicBezTo>
                  <a:cubicBezTo>
                    <a:pt x="718" y="432"/>
                    <a:pt x="718" y="432"/>
                    <a:pt x="718" y="432"/>
                  </a:cubicBezTo>
                  <a:cubicBezTo>
                    <a:pt x="718" y="440"/>
                    <a:pt x="718" y="440"/>
                    <a:pt x="718" y="440"/>
                  </a:cubicBezTo>
                  <a:moveTo>
                    <a:pt x="695" y="440"/>
                  </a:moveTo>
                  <a:cubicBezTo>
                    <a:pt x="710" y="440"/>
                    <a:pt x="710" y="440"/>
                    <a:pt x="710" y="440"/>
                  </a:cubicBezTo>
                  <a:cubicBezTo>
                    <a:pt x="710" y="432"/>
                    <a:pt x="710" y="432"/>
                    <a:pt x="710" y="432"/>
                  </a:cubicBezTo>
                  <a:cubicBezTo>
                    <a:pt x="695" y="432"/>
                    <a:pt x="695" y="432"/>
                    <a:pt x="695" y="432"/>
                  </a:cubicBezTo>
                  <a:cubicBezTo>
                    <a:pt x="695" y="440"/>
                    <a:pt x="695" y="440"/>
                    <a:pt x="695" y="440"/>
                  </a:cubicBezTo>
                  <a:moveTo>
                    <a:pt x="672" y="440"/>
                  </a:moveTo>
                  <a:cubicBezTo>
                    <a:pt x="688" y="440"/>
                    <a:pt x="688" y="440"/>
                    <a:pt x="688" y="440"/>
                  </a:cubicBezTo>
                  <a:cubicBezTo>
                    <a:pt x="688" y="432"/>
                    <a:pt x="688" y="432"/>
                    <a:pt x="688" y="432"/>
                  </a:cubicBezTo>
                  <a:cubicBezTo>
                    <a:pt x="672" y="432"/>
                    <a:pt x="672" y="432"/>
                    <a:pt x="672" y="432"/>
                  </a:cubicBezTo>
                  <a:cubicBezTo>
                    <a:pt x="672" y="440"/>
                    <a:pt x="672" y="440"/>
                    <a:pt x="672" y="440"/>
                  </a:cubicBezTo>
                  <a:moveTo>
                    <a:pt x="650" y="440"/>
                  </a:moveTo>
                  <a:cubicBezTo>
                    <a:pt x="665" y="440"/>
                    <a:pt x="665" y="440"/>
                    <a:pt x="665" y="440"/>
                  </a:cubicBezTo>
                  <a:cubicBezTo>
                    <a:pt x="665" y="432"/>
                    <a:pt x="665" y="432"/>
                    <a:pt x="665" y="432"/>
                  </a:cubicBezTo>
                  <a:cubicBezTo>
                    <a:pt x="650" y="432"/>
                    <a:pt x="650" y="432"/>
                    <a:pt x="650" y="432"/>
                  </a:cubicBezTo>
                  <a:cubicBezTo>
                    <a:pt x="650" y="440"/>
                    <a:pt x="650" y="440"/>
                    <a:pt x="650" y="440"/>
                  </a:cubicBezTo>
                  <a:moveTo>
                    <a:pt x="627" y="440"/>
                  </a:moveTo>
                  <a:cubicBezTo>
                    <a:pt x="642" y="440"/>
                    <a:pt x="642" y="440"/>
                    <a:pt x="642" y="440"/>
                  </a:cubicBezTo>
                  <a:cubicBezTo>
                    <a:pt x="642" y="432"/>
                    <a:pt x="642" y="432"/>
                    <a:pt x="642" y="432"/>
                  </a:cubicBezTo>
                  <a:cubicBezTo>
                    <a:pt x="627" y="432"/>
                    <a:pt x="627" y="432"/>
                    <a:pt x="627" y="432"/>
                  </a:cubicBezTo>
                  <a:cubicBezTo>
                    <a:pt x="627" y="440"/>
                    <a:pt x="627" y="440"/>
                    <a:pt x="627" y="440"/>
                  </a:cubicBezTo>
                  <a:moveTo>
                    <a:pt x="604" y="440"/>
                  </a:moveTo>
                  <a:cubicBezTo>
                    <a:pt x="619" y="440"/>
                    <a:pt x="619" y="440"/>
                    <a:pt x="619" y="440"/>
                  </a:cubicBezTo>
                  <a:cubicBezTo>
                    <a:pt x="619" y="432"/>
                    <a:pt x="619" y="432"/>
                    <a:pt x="619" y="432"/>
                  </a:cubicBezTo>
                  <a:cubicBezTo>
                    <a:pt x="604" y="432"/>
                    <a:pt x="604" y="432"/>
                    <a:pt x="604" y="432"/>
                  </a:cubicBezTo>
                  <a:cubicBezTo>
                    <a:pt x="604" y="440"/>
                    <a:pt x="604" y="440"/>
                    <a:pt x="604" y="440"/>
                  </a:cubicBezTo>
                  <a:moveTo>
                    <a:pt x="581" y="440"/>
                  </a:moveTo>
                  <a:cubicBezTo>
                    <a:pt x="596" y="440"/>
                    <a:pt x="596" y="440"/>
                    <a:pt x="596" y="440"/>
                  </a:cubicBezTo>
                  <a:cubicBezTo>
                    <a:pt x="596" y="432"/>
                    <a:pt x="596" y="432"/>
                    <a:pt x="596" y="432"/>
                  </a:cubicBezTo>
                  <a:cubicBezTo>
                    <a:pt x="581" y="432"/>
                    <a:pt x="581" y="432"/>
                    <a:pt x="581" y="432"/>
                  </a:cubicBezTo>
                  <a:cubicBezTo>
                    <a:pt x="581" y="440"/>
                    <a:pt x="581" y="440"/>
                    <a:pt x="581" y="440"/>
                  </a:cubicBezTo>
                  <a:moveTo>
                    <a:pt x="558" y="440"/>
                  </a:moveTo>
                  <a:cubicBezTo>
                    <a:pt x="574" y="440"/>
                    <a:pt x="574" y="440"/>
                    <a:pt x="574" y="440"/>
                  </a:cubicBezTo>
                  <a:cubicBezTo>
                    <a:pt x="574" y="432"/>
                    <a:pt x="574" y="432"/>
                    <a:pt x="574" y="432"/>
                  </a:cubicBezTo>
                  <a:cubicBezTo>
                    <a:pt x="558" y="432"/>
                    <a:pt x="558" y="432"/>
                    <a:pt x="558" y="432"/>
                  </a:cubicBezTo>
                  <a:cubicBezTo>
                    <a:pt x="558" y="440"/>
                    <a:pt x="558" y="440"/>
                    <a:pt x="558" y="440"/>
                  </a:cubicBezTo>
                  <a:moveTo>
                    <a:pt x="535" y="440"/>
                  </a:moveTo>
                  <a:cubicBezTo>
                    <a:pt x="551" y="440"/>
                    <a:pt x="551" y="440"/>
                    <a:pt x="551" y="440"/>
                  </a:cubicBezTo>
                  <a:cubicBezTo>
                    <a:pt x="551" y="432"/>
                    <a:pt x="551" y="432"/>
                    <a:pt x="551" y="432"/>
                  </a:cubicBezTo>
                  <a:cubicBezTo>
                    <a:pt x="535" y="432"/>
                    <a:pt x="535" y="432"/>
                    <a:pt x="535" y="432"/>
                  </a:cubicBezTo>
                  <a:cubicBezTo>
                    <a:pt x="535" y="440"/>
                    <a:pt x="535" y="440"/>
                    <a:pt x="535" y="440"/>
                  </a:cubicBezTo>
                  <a:moveTo>
                    <a:pt x="513" y="440"/>
                  </a:moveTo>
                  <a:cubicBezTo>
                    <a:pt x="528" y="440"/>
                    <a:pt x="528" y="440"/>
                    <a:pt x="528" y="440"/>
                  </a:cubicBezTo>
                  <a:cubicBezTo>
                    <a:pt x="528" y="432"/>
                    <a:pt x="528" y="432"/>
                    <a:pt x="528" y="432"/>
                  </a:cubicBezTo>
                  <a:cubicBezTo>
                    <a:pt x="513" y="432"/>
                    <a:pt x="513" y="432"/>
                    <a:pt x="513" y="432"/>
                  </a:cubicBezTo>
                  <a:cubicBezTo>
                    <a:pt x="513" y="440"/>
                    <a:pt x="513" y="440"/>
                    <a:pt x="513" y="440"/>
                  </a:cubicBezTo>
                  <a:moveTo>
                    <a:pt x="490" y="440"/>
                  </a:moveTo>
                  <a:cubicBezTo>
                    <a:pt x="505" y="440"/>
                    <a:pt x="505" y="440"/>
                    <a:pt x="505" y="440"/>
                  </a:cubicBezTo>
                  <a:cubicBezTo>
                    <a:pt x="505" y="432"/>
                    <a:pt x="505" y="432"/>
                    <a:pt x="505" y="432"/>
                  </a:cubicBezTo>
                  <a:cubicBezTo>
                    <a:pt x="490" y="432"/>
                    <a:pt x="490" y="432"/>
                    <a:pt x="490" y="432"/>
                  </a:cubicBezTo>
                  <a:cubicBezTo>
                    <a:pt x="490" y="440"/>
                    <a:pt x="490" y="440"/>
                    <a:pt x="490" y="440"/>
                  </a:cubicBezTo>
                  <a:moveTo>
                    <a:pt x="467" y="440"/>
                  </a:moveTo>
                  <a:cubicBezTo>
                    <a:pt x="482" y="440"/>
                    <a:pt x="482" y="440"/>
                    <a:pt x="482" y="440"/>
                  </a:cubicBezTo>
                  <a:cubicBezTo>
                    <a:pt x="482" y="432"/>
                    <a:pt x="482" y="432"/>
                    <a:pt x="482" y="432"/>
                  </a:cubicBezTo>
                  <a:cubicBezTo>
                    <a:pt x="467" y="432"/>
                    <a:pt x="467" y="432"/>
                    <a:pt x="467" y="432"/>
                  </a:cubicBezTo>
                  <a:cubicBezTo>
                    <a:pt x="467" y="440"/>
                    <a:pt x="467" y="440"/>
                    <a:pt x="467" y="440"/>
                  </a:cubicBezTo>
                  <a:moveTo>
                    <a:pt x="444" y="440"/>
                  </a:moveTo>
                  <a:cubicBezTo>
                    <a:pt x="459" y="440"/>
                    <a:pt x="459" y="440"/>
                    <a:pt x="459" y="440"/>
                  </a:cubicBezTo>
                  <a:cubicBezTo>
                    <a:pt x="459" y="432"/>
                    <a:pt x="459" y="432"/>
                    <a:pt x="459" y="432"/>
                  </a:cubicBezTo>
                  <a:cubicBezTo>
                    <a:pt x="444" y="432"/>
                    <a:pt x="444" y="432"/>
                    <a:pt x="444" y="432"/>
                  </a:cubicBezTo>
                  <a:cubicBezTo>
                    <a:pt x="444" y="440"/>
                    <a:pt x="444" y="440"/>
                    <a:pt x="444" y="440"/>
                  </a:cubicBezTo>
                  <a:moveTo>
                    <a:pt x="421" y="440"/>
                  </a:moveTo>
                  <a:cubicBezTo>
                    <a:pt x="437" y="440"/>
                    <a:pt x="437" y="440"/>
                    <a:pt x="437" y="440"/>
                  </a:cubicBezTo>
                  <a:cubicBezTo>
                    <a:pt x="437" y="432"/>
                    <a:pt x="437" y="432"/>
                    <a:pt x="437" y="432"/>
                  </a:cubicBezTo>
                  <a:cubicBezTo>
                    <a:pt x="421" y="432"/>
                    <a:pt x="421" y="432"/>
                    <a:pt x="421" y="432"/>
                  </a:cubicBezTo>
                  <a:cubicBezTo>
                    <a:pt x="421" y="440"/>
                    <a:pt x="421" y="440"/>
                    <a:pt x="421" y="440"/>
                  </a:cubicBezTo>
                  <a:moveTo>
                    <a:pt x="399" y="440"/>
                  </a:moveTo>
                  <a:cubicBezTo>
                    <a:pt x="414" y="440"/>
                    <a:pt x="414" y="440"/>
                    <a:pt x="414" y="440"/>
                  </a:cubicBezTo>
                  <a:cubicBezTo>
                    <a:pt x="414" y="432"/>
                    <a:pt x="414" y="432"/>
                    <a:pt x="414" y="432"/>
                  </a:cubicBezTo>
                  <a:cubicBezTo>
                    <a:pt x="399" y="432"/>
                    <a:pt x="399" y="432"/>
                    <a:pt x="399" y="432"/>
                  </a:cubicBezTo>
                  <a:cubicBezTo>
                    <a:pt x="399" y="440"/>
                    <a:pt x="399" y="440"/>
                    <a:pt x="399" y="440"/>
                  </a:cubicBezTo>
                  <a:moveTo>
                    <a:pt x="376" y="440"/>
                  </a:moveTo>
                  <a:cubicBezTo>
                    <a:pt x="391" y="440"/>
                    <a:pt x="391" y="440"/>
                    <a:pt x="391" y="440"/>
                  </a:cubicBezTo>
                  <a:cubicBezTo>
                    <a:pt x="391" y="432"/>
                    <a:pt x="391" y="432"/>
                    <a:pt x="391" y="432"/>
                  </a:cubicBezTo>
                  <a:cubicBezTo>
                    <a:pt x="376" y="432"/>
                    <a:pt x="376" y="432"/>
                    <a:pt x="376" y="432"/>
                  </a:cubicBezTo>
                  <a:cubicBezTo>
                    <a:pt x="376" y="440"/>
                    <a:pt x="376" y="440"/>
                    <a:pt x="376" y="440"/>
                  </a:cubicBezTo>
                  <a:moveTo>
                    <a:pt x="353" y="440"/>
                  </a:moveTo>
                  <a:cubicBezTo>
                    <a:pt x="368" y="440"/>
                    <a:pt x="368" y="440"/>
                    <a:pt x="368" y="440"/>
                  </a:cubicBezTo>
                  <a:cubicBezTo>
                    <a:pt x="368" y="432"/>
                    <a:pt x="368" y="432"/>
                    <a:pt x="368" y="432"/>
                  </a:cubicBezTo>
                  <a:cubicBezTo>
                    <a:pt x="353" y="432"/>
                    <a:pt x="353" y="432"/>
                    <a:pt x="353" y="432"/>
                  </a:cubicBezTo>
                  <a:cubicBezTo>
                    <a:pt x="353" y="440"/>
                    <a:pt x="353" y="440"/>
                    <a:pt x="353" y="440"/>
                  </a:cubicBezTo>
                  <a:moveTo>
                    <a:pt x="330" y="440"/>
                  </a:moveTo>
                  <a:cubicBezTo>
                    <a:pt x="345" y="440"/>
                    <a:pt x="345" y="440"/>
                    <a:pt x="345" y="440"/>
                  </a:cubicBezTo>
                  <a:cubicBezTo>
                    <a:pt x="345" y="432"/>
                    <a:pt x="345" y="432"/>
                    <a:pt x="345" y="432"/>
                  </a:cubicBezTo>
                  <a:cubicBezTo>
                    <a:pt x="330" y="432"/>
                    <a:pt x="330" y="432"/>
                    <a:pt x="330" y="432"/>
                  </a:cubicBezTo>
                  <a:cubicBezTo>
                    <a:pt x="330" y="440"/>
                    <a:pt x="330" y="440"/>
                    <a:pt x="330" y="440"/>
                  </a:cubicBezTo>
                  <a:moveTo>
                    <a:pt x="307" y="440"/>
                  </a:moveTo>
                  <a:cubicBezTo>
                    <a:pt x="322" y="440"/>
                    <a:pt x="322" y="440"/>
                    <a:pt x="322" y="440"/>
                  </a:cubicBezTo>
                  <a:cubicBezTo>
                    <a:pt x="322" y="432"/>
                    <a:pt x="322" y="432"/>
                    <a:pt x="322" y="432"/>
                  </a:cubicBezTo>
                  <a:cubicBezTo>
                    <a:pt x="307" y="432"/>
                    <a:pt x="307" y="432"/>
                    <a:pt x="307" y="432"/>
                  </a:cubicBezTo>
                  <a:cubicBezTo>
                    <a:pt x="307" y="440"/>
                    <a:pt x="307" y="440"/>
                    <a:pt x="307" y="440"/>
                  </a:cubicBezTo>
                  <a:moveTo>
                    <a:pt x="284" y="440"/>
                  </a:moveTo>
                  <a:cubicBezTo>
                    <a:pt x="300" y="440"/>
                    <a:pt x="300" y="440"/>
                    <a:pt x="300" y="440"/>
                  </a:cubicBezTo>
                  <a:cubicBezTo>
                    <a:pt x="300" y="432"/>
                    <a:pt x="300" y="432"/>
                    <a:pt x="300" y="432"/>
                  </a:cubicBezTo>
                  <a:cubicBezTo>
                    <a:pt x="284" y="432"/>
                    <a:pt x="284" y="432"/>
                    <a:pt x="284" y="432"/>
                  </a:cubicBezTo>
                  <a:cubicBezTo>
                    <a:pt x="284" y="440"/>
                    <a:pt x="284" y="440"/>
                    <a:pt x="284" y="440"/>
                  </a:cubicBezTo>
                  <a:moveTo>
                    <a:pt x="262" y="440"/>
                  </a:moveTo>
                  <a:cubicBezTo>
                    <a:pt x="277" y="440"/>
                    <a:pt x="277" y="440"/>
                    <a:pt x="277" y="440"/>
                  </a:cubicBezTo>
                  <a:cubicBezTo>
                    <a:pt x="277" y="432"/>
                    <a:pt x="277" y="432"/>
                    <a:pt x="277" y="432"/>
                  </a:cubicBezTo>
                  <a:cubicBezTo>
                    <a:pt x="262" y="432"/>
                    <a:pt x="262" y="432"/>
                    <a:pt x="262" y="432"/>
                  </a:cubicBezTo>
                  <a:cubicBezTo>
                    <a:pt x="262" y="440"/>
                    <a:pt x="262" y="440"/>
                    <a:pt x="262" y="440"/>
                  </a:cubicBezTo>
                  <a:moveTo>
                    <a:pt x="239" y="440"/>
                  </a:moveTo>
                  <a:cubicBezTo>
                    <a:pt x="254" y="440"/>
                    <a:pt x="254" y="440"/>
                    <a:pt x="254" y="440"/>
                  </a:cubicBezTo>
                  <a:cubicBezTo>
                    <a:pt x="254" y="432"/>
                    <a:pt x="254" y="432"/>
                    <a:pt x="254" y="432"/>
                  </a:cubicBezTo>
                  <a:cubicBezTo>
                    <a:pt x="239" y="432"/>
                    <a:pt x="239" y="432"/>
                    <a:pt x="239" y="432"/>
                  </a:cubicBezTo>
                  <a:cubicBezTo>
                    <a:pt x="239" y="440"/>
                    <a:pt x="239" y="440"/>
                    <a:pt x="239" y="440"/>
                  </a:cubicBezTo>
                  <a:moveTo>
                    <a:pt x="216" y="440"/>
                  </a:moveTo>
                  <a:cubicBezTo>
                    <a:pt x="231" y="440"/>
                    <a:pt x="231" y="440"/>
                    <a:pt x="231" y="440"/>
                  </a:cubicBezTo>
                  <a:cubicBezTo>
                    <a:pt x="231" y="432"/>
                    <a:pt x="231" y="432"/>
                    <a:pt x="231" y="432"/>
                  </a:cubicBezTo>
                  <a:cubicBezTo>
                    <a:pt x="216" y="432"/>
                    <a:pt x="216" y="432"/>
                    <a:pt x="216" y="432"/>
                  </a:cubicBezTo>
                  <a:cubicBezTo>
                    <a:pt x="216" y="440"/>
                    <a:pt x="216" y="440"/>
                    <a:pt x="216" y="440"/>
                  </a:cubicBezTo>
                  <a:moveTo>
                    <a:pt x="193" y="439"/>
                  </a:moveTo>
                  <a:cubicBezTo>
                    <a:pt x="198" y="439"/>
                    <a:pt x="203" y="440"/>
                    <a:pt x="208" y="440"/>
                  </a:cubicBezTo>
                  <a:cubicBezTo>
                    <a:pt x="208" y="432"/>
                    <a:pt x="208" y="432"/>
                    <a:pt x="208" y="432"/>
                  </a:cubicBezTo>
                  <a:cubicBezTo>
                    <a:pt x="203" y="432"/>
                    <a:pt x="198" y="432"/>
                    <a:pt x="194" y="431"/>
                  </a:cubicBezTo>
                  <a:cubicBezTo>
                    <a:pt x="193" y="439"/>
                    <a:pt x="193" y="439"/>
                    <a:pt x="193" y="439"/>
                  </a:cubicBezTo>
                  <a:moveTo>
                    <a:pt x="170" y="435"/>
                  </a:moveTo>
                  <a:cubicBezTo>
                    <a:pt x="175" y="436"/>
                    <a:pt x="180" y="437"/>
                    <a:pt x="185" y="438"/>
                  </a:cubicBezTo>
                  <a:cubicBezTo>
                    <a:pt x="186" y="430"/>
                    <a:pt x="186" y="430"/>
                    <a:pt x="186" y="430"/>
                  </a:cubicBezTo>
                  <a:cubicBezTo>
                    <a:pt x="181" y="430"/>
                    <a:pt x="176" y="429"/>
                    <a:pt x="171" y="428"/>
                  </a:cubicBezTo>
                  <a:cubicBezTo>
                    <a:pt x="170" y="435"/>
                    <a:pt x="170" y="435"/>
                    <a:pt x="170" y="435"/>
                  </a:cubicBezTo>
                  <a:moveTo>
                    <a:pt x="147" y="429"/>
                  </a:moveTo>
                  <a:cubicBezTo>
                    <a:pt x="152" y="431"/>
                    <a:pt x="157" y="432"/>
                    <a:pt x="162" y="434"/>
                  </a:cubicBezTo>
                  <a:cubicBezTo>
                    <a:pt x="164" y="426"/>
                    <a:pt x="164" y="426"/>
                    <a:pt x="164" y="426"/>
                  </a:cubicBezTo>
                  <a:cubicBezTo>
                    <a:pt x="159" y="425"/>
                    <a:pt x="155" y="423"/>
                    <a:pt x="150" y="422"/>
                  </a:cubicBezTo>
                  <a:cubicBezTo>
                    <a:pt x="147" y="429"/>
                    <a:pt x="147" y="429"/>
                    <a:pt x="147" y="429"/>
                  </a:cubicBezTo>
                  <a:moveTo>
                    <a:pt x="126" y="421"/>
                  </a:moveTo>
                  <a:cubicBezTo>
                    <a:pt x="130" y="423"/>
                    <a:pt x="135" y="425"/>
                    <a:pt x="140" y="427"/>
                  </a:cubicBezTo>
                  <a:cubicBezTo>
                    <a:pt x="143" y="419"/>
                    <a:pt x="143" y="419"/>
                    <a:pt x="143" y="419"/>
                  </a:cubicBezTo>
                  <a:cubicBezTo>
                    <a:pt x="138" y="418"/>
                    <a:pt x="133" y="416"/>
                    <a:pt x="129" y="414"/>
                  </a:cubicBezTo>
                  <a:cubicBezTo>
                    <a:pt x="126" y="421"/>
                    <a:pt x="126" y="421"/>
                    <a:pt x="126" y="421"/>
                  </a:cubicBezTo>
                  <a:moveTo>
                    <a:pt x="105" y="410"/>
                  </a:moveTo>
                  <a:cubicBezTo>
                    <a:pt x="110" y="413"/>
                    <a:pt x="114" y="415"/>
                    <a:pt x="119" y="417"/>
                  </a:cubicBezTo>
                  <a:cubicBezTo>
                    <a:pt x="122" y="410"/>
                    <a:pt x="122" y="410"/>
                    <a:pt x="122" y="410"/>
                  </a:cubicBezTo>
                  <a:cubicBezTo>
                    <a:pt x="118" y="408"/>
                    <a:pt x="113" y="406"/>
                    <a:pt x="109" y="403"/>
                  </a:cubicBezTo>
                  <a:cubicBezTo>
                    <a:pt x="105" y="410"/>
                    <a:pt x="105" y="410"/>
                    <a:pt x="105" y="410"/>
                  </a:cubicBezTo>
                  <a:moveTo>
                    <a:pt x="86" y="397"/>
                  </a:moveTo>
                  <a:cubicBezTo>
                    <a:pt x="90" y="400"/>
                    <a:pt x="94" y="403"/>
                    <a:pt x="99" y="406"/>
                  </a:cubicBezTo>
                  <a:cubicBezTo>
                    <a:pt x="103" y="399"/>
                    <a:pt x="103" y="399"/>
                    <a:pt x="103" y="399"/>
                  </a:cubicBezTo>
                  <a:cubicBezTo>
                    <a:pt x="99" y="397"/>
                    <a:pt x="95" y="394"/>
                    <a:pt x="91" y="391"/>
                  </a:cubicBezTo>
                  <a:cubicBezTo>
                    <a:pt x="86" y="397"/>
                    <a:pt x="86" y="397"/>
                    <a:pt x="86" y="397"/>
                  </a:cubicBezTo>
                  <a:moveTo>
                    <a:pt x="68" y="382"/>
                  </a:moveTo>
                  <a:cubicBezTo>
                    <a:pt x="72" y="386"/>
                    <a:pt x="76" y="389"/>
                    <a:pt x="80" y="392"/>
                  </a:cubicBezTo>
                  <a:cubicBezTo>
                    <a:pt x="85" y="386"/>
                    <a:pt x="85" y="386"/>
                    <a:pt x="85" y="386"/>
                  </a:cubicBezTo>
                  <a:cubicBezTo>
                    <a:pt x="81" y="383"/>
                    <a:pt x="77" y="380"/>
                    <a:pt x="73" y="376"/>
                  </a:cubicBezTo>
                  <a:cubicBezTo>
                    <a:pt x="68" y="382"/>
                    <a:pt x="68" y="382"/>
                    <a:pt x="68" y="382"/>
                  </a:cubicBezTo>
                  <a:moveTo>
                    <a:pt x="52" y="365"/>
                  </a:moveTo>
                  <a:cubicBezTo>
                    <a:pt x="55" y="369"/>
                    <a:pt x="59" y="373"/>
                    <a:pt x="63" y="377"/>
                  </a:cubicBezTo>
                  <a:cubicBezTo>
                    <a:pt x="68" y="371"/>
                    <a:pt x="68" y="371"/>
                    <a:pt x="68" y="371"/>
                  </a:cubicBezTo>
                  <a:cubicBezTo>
                    <a:pt x="65" y="368"/>
                    <a:pt x="61" y="364"/>
                    <a:pt x="58" y="360"/>
                  </a:cubicBezTo>
                  <a:cubicBezTo>
                    <a:pt x="52" y="365"/>
                    <a:pt x="52" y="365"/>
                    <a:pt x="52" y="365"/>
                  </a:cubicBezTo>
                  <a:moveTo>
                    <a:pt x="38" y="347"/>
                  </a:moveTo>
                  <a:cubicBezTo>
                    <a:pt x="41" y="351"/>
                    <a:pt x="44" y="355"/>
                    <a:pt x="47" y="359"/>
                  </a:cubicBezTo>
                  <a:cubicBezTo>
                    <a:pt x="53" y="355"/>
                    <a:pt x="53" y="355"/>
                    <a:pt x="53" y="355"/>
                  </a:cubicBezTo>
                  <a:cubicBezTo>
                    <a:pt x="50" y="351"/>
                    <a:pt x="47" y="347"/>
                    <a:pt x="44" y="343"/>
                  </a:cubicBezTo>
                  <a:cubicBezTo>
                    <a:pt x="38" y="347"/>
                    <a:pt x="38" y="347"/>
                    <a:pt x="38" y="347"/>
                  </a:cubicBezTo>
                  <a:moveTo>
                    <a:pt x="26" y="327"/>
                  </a:moveTo>
                  <a:cubicBezTo>
                    <a:pt x="28" y="332"/>
                    <a:pt x="31" y="336"/>
                    <a:pt x="34" y="340"/>
                  </a:cubicBezTo>
                  <a:cubicBezTo>
                    <a:pt x="40" y="336"/>
                    <a:pt x="40" y="336"/>
                    <a:pt x="40" y="336"/>
                  </a:cubicBezTo>
                  <a:cubicBezTo>
                    <a:pt x="37" y="332"/>
                    <a:pt x="35" y="328"/>
                    <a:pt x="33" y="323"/>
                  </a:cubicBezTo>
                  <a:cubicBezTo>
                    <a:pt x="26" y="327"/>
                    <a:pt x="26" y="327"/>
                    <a:pt x="26" y="327"/>
                  </a:cubicBezTo>
                  <a:moveTo>
                    <a:pt x="16" y="306"/>
                  </a:moveTo>
                  <a:cubicBezTo>
                    <a:pt x="18" y="311"/>
                    <a:pt x="20" y="316"/>
                    <a:pt x="22" y="320"/>
                  </a:cubicBezTo>
                  <a:cubicBezTo>
                    <a:pt x="29" y="317"/>
                    <a:pt x="29" y="317"/>
                    <a:pt x="29" y="317"/>
                  </a:cubicBezTo>
                  <a:cubicBezTo>
                    <a:pt x="27" y="312"/>
                    <a:pt x="25" y="308"/>
                    <a:pt x="23" y="303"/>
                  </a:cubicBezTo>
                  <a:cubicBezTo>
                    <a:pt x="16" y="306"/>
                    <a:pt x="16" y="306"/>
                    <a:pt x="16" y="306"/>
                  </a:cubicBezTo>
                  <a:cubicBezTo>
                    <a:pt x="16" y="306"/>
                    <a:pt x="16" y="306"/>
                    <a:pt x="16" y="306"/>
                  </a:cubicBezTo>
                  <a:moveTo>
                    <a:pt x="8" y="284"/>
                  </a:moveTo>
                  <a:cubicBezTo>
                    <a:pt x="10" y="289"/>
                    <a:pt x="11" y="294"/>
                    <a:pt x="13" y="299"/>
                  </a:cubicBezTo>
                  <a:cubicBezTo>
                    <a:pt x="20" y="296"/>
                    <a:pt x="20" y="296"/>
                    <a:pt x="20" y="296"/>
                  </a:cubicBezTo>
                  <a:cubicBezTo>
                    <a:pt x="19" y="292"/>
                    <a:pt x="17" y="287"/>
                    <a:pt x="16" y="282"/>
                  </a:cubicBezTo>
                  <a:cubicBezTo>
                    <a:pt x="8" y="284"/>
                    <a:pt x="8" y="284"/>
                    <a:pt x="8" y="284"/>
                  </a:cubicBezTo>
                  <a:moveTo>
                    <a:pt x="3" y="261"/>
                  </a:moveTo>
                  <a:cubicBezTo>
                    <a:pt x="4" y="267"/>
                    <a:pt x="5" y="272"/>
                    <a:pt x="6" y="277"/>
                  </a:cubicBezTo>
                  <a:cubicBezTo>
                    <a:pt x="14" y="275"/>
                    <a:pt x="14" y="275"/>
                    <a:pt x="14" y="275"/>
                  </a:cubicBezTo>
                  <a:cubicBezTo>
                    <a:pt x="13" y="270"/>
                    <a:pt x="12" y="265"/>
                    <a:pt x="11" y="260"/>
                  </a:cubicBezTo>
                  <a:cubicBezTo>
                    <a:pt x="3" y="261"/>
                    <a:pt x="3" y="261"/>
                    <a:pt x="3" y="261"/>
                  </a:cubicBezTo>
                  <a:moveTo>
                    <a:pt x="0" y="238"/>
                  </a:moveTo>
                  <a:cubicBezTo>
                    <a:pt x="1" y="244"/>
                    <a:pt x="1" y="249"/>
                    <a:pt x="2" y="254"/>
                  </a:cubicBezTo>
                  <a:cubicBezTo>
                    <a:pt x="10" y="253"/>
                    <a:pt x="10" y="253"/>
                    <a:pt x="10" y="253"/>
                  </a:cubicBezTo>
                  <a:cubicBezTo>
                    <a:pt x="9" y="248"/>
                    <a:pt x="9" y="243"/>
                    <a:pt x="8" y="238"/>
                  </a:cubicBezTo>
                  <a:cubicBezTo>
                    <a:pt x="0" y="238"/>
                    <a:pt x="0" y="238"/>
                    <a:pt x="0" y="238"/>
                  </a:cubicBezTo>
                  <a:moveTo>
                    <a:pt x="0" y="215"/>
                  </a:moveTo>
                  <a:cubicBezTo>
                    <a:pt x="0" y="226"/>
                    <a:pt x="0" y="226"/>
                    <a:pt x="0" y="226"/>
                  </a:cubicBezTo>
                  <a:cubicBezTo>
                    <a:pt x="0" y="228"/>
                    <a:pt x="0" y="229"/>
                    <a:pt x="0" y="231"/>
                  </a:cubicBezTo>
                  <a:cubicBezTo>
                    <a:pt x="8" y="230"/>
                    <a:pt x="8" y="230"/>
                    <a:pt x="8" y="230"/>
                  </a:cubicBezTo>
                  <a:cubicBezTo>
                    <a:pt x="8" y="229"/>
                    <a:pt x="8" y="227"/>
                    <a:pt x="8" y="226"/>
                  </a:cubicBezTo>
                  <a:cubicBezTo>
                    <a:pt x="8" y="215"/>
                    <a:pt x="8" y="215"/>
                    <a:pt x="8" y="215"/>
                  </a:cubicBezTo>
                  <a:cubicBezTo>
                    <a:pt x="0" y="215"/>
                    <a:pt x="0" y="215"/>
                    <a:pt x="0" y="215"/>
                  </a:cubicBezTo>
                  <a:moveTo>
                    <a:pt x="1" y="192"/>
                  </a:moveTo>
                  <a:cubicBezTo>
                    <a:pt x="1" y="197"/>
                    <a:pt x="0" y="202"/>
                    <a:pt x="0" y="208"/>
                  </a:cubicBezTo>
                  <a:cubicBezTo>
                    <a:pt x="8" y="208"/>
                    <a:pt x="8" y="208"/>
                    <a:pt x="8" y="208"/>
                  </a:cubicBezTo>
                  <a:cubicBezTo>
                    <a:pt x="8" y="203"/>
                    <a:pt x="8" y="198"/>
                    <a:pt x="9" y="193"/>
                  </a:cubicBezTo>
                  <a:cubicBezTo>
                    <a:pt x="1" y="192"/>
                    <a:pt x="1" y="192"/>
                    <a:pt x="1" y="192"/>
                  </a:cubicBezTo>
                  <a:cubicBezTo>
                    <a:pt x="1" y="192"/>
                    <a:pt x="1" y="192"/>
                    <a:pt x="1" y="192"/>
                  </a:cubicBezTo>
                  <a:moveTo>
                    <a:pt x="5" y="169"/>
                  </a:moveTo>
                  <a:cubicBezTo>
                    <a:pt x="4" y="174"/>
                    <a:pt x="3" y="179"/>
                    <a:pt x="2" y="184"/>
                  </a:cubicBezTo>
                  <a:cubicBezTo>
                    <a:pt x="10" y="186"/>
                    <a:pt x="10" y="186"/>
                    <a:pt x="10" y="186"/>
                  </a:cubicBezTo>
                  <a:cubicBezTo>
                    <a:pt x="11" y="181"/>
                    <a:pt x="11" y="176"/>
                    <a:pt x="13" y="171"/>
                  </a:cubicBezTo>
                  <a:cubicBezTo>
                    <a:pt x="5" y="169"/>
                    <a:pt x="5" y="169"/>
                    <a:pt x="5" y="169"/>
                  </a:cubicBezTo>
                  <a:moveTo>
                    <a:pt x="11" y="147"/>
                  </a:moveTo>
                  <a:cubicBezTo>
                    <a:pt x="9" y="152"/>
                    <a:pt x="8" y="157"/>
                    <a:pt x="7" y="162"/>
                  </a:cubicBezTo>
                  <a:cubicBezTo>
                    <a:pt x="14" y="164"/>
                    <a:pt x="14" y="164"/>
                    <a:pt x="14" y="164"/>
                  </a:cubicBezTo>
                  <a:cubicBezTo>
                    <a:pt x="15" y="159"/>
                    <a:pt x="17" y="154"/>
                    <a:pt x="18" y="149"/>
                  </a:cubicBezTo>
                  <a:cubicBezTo>
                    <a:pt x="11" y="147"/>
                    <a:pt x="11" y="147"/>
                    <a:pt x="11" y="147"/>
                  </a:cubicBezTo>
                  <a:cubicBezTo>
                    <a:pt x="11" y="147"/>
                    <a:pt x="11" y="147"/>
                    <a:pt x="11" y="147"/>
                  </a:cubicBezTo>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9" name="Oval 49"/>
            <p:cNvSpPr>
              <a:spLocks noChangeArrowheads="1"/>
            </p:cNvSpPr>
            <p:nvPr/>
          </p:nvSpPr>
          <p:spPr bwMode="auto">
            <a:xfrm>
              <a:off x="5189538" y="2582863"/>
              <a:ext cx="209550" cy="211138"/>
            </a:xfrm>
            <a:prstGeom prst="ellipse">
              <a:avLst/>
            </a:prstGeom>
            <a:solidFill>
              <a:srgbClr val="8049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0" name="Freeform 50"/>
            <p:cNvSpPr>
              <a:spLocks/>
            </p:cNvSpPr>
            <p:nvPr/>
          </p:nvSpPr>
          <p:spPr bwMode="auto">
            <a:xfrm>
              <a:off x="5106988" y="2832101"/>
              <a:ext cx="374650" cy="263525"/>
            </a:xfrm>
            <a:custGeom>
              <a:avLst/>
              <a:gdLst>
                <a:gd name="T0" fmla="*/ 165 w 236"/>
                <a:gd name="T1" fmla="*/ 0 h 166"/>
                <a:gd name="T2" fmla="*/ 118 w 236"/>
                <a:gd name="T3" fmla="*/ 66 h 166"/>
                <a:gd name="T4" fmla="*/ 71 w 236"/>
                <a:gd name="T5" fmla="*/ 0 h 166"/>
                <a:gd name="T6" fmla="*/ 0 w 236"/>
                <a:gd name="T7" fmla="*/ 0 h 166"/>
                <a:gd name="T8" fmla="*/ 0 w 236"/>
                <a:gd name="T9" fmla="*/ 166 h 166"/>
                <a:gd name="T10" fmla="*/ 236 w 236"/>
                <a:gd name="T11" fmla="*/ 166 h 166"/>
                <a:gd name="T12" fmla="*/ 236 w 236"/>
                <a:gd name="T13" fmla="*/ 0 h 166"/>
                <a:gd name="T14" fmla="*/ 165 w 236"/>
                <a:gd name="T15" fmla="*/ 0 h 1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6" h="166">
                  <a:moveTo>
                    <a:pt x="165" y="0"/>
                  </a:moveTo>
                  <a:lnTo>
                    <a:pt x="118" y="66"/>
                  </a:lnTo>
                  <a:lnTo>
                    <a:pt x="71" y="0"/>
                  </a:lnTo>
                  <a:lnTo>
                    <a:pt x="0" y="0"/>
                  </a:lnTo>
                  <a:lnTo>
                    <a:pt x="0" y="166"/>
                  </a:lnTo>
                  <a:lnTo>
                    <a:pt x="236" y="166"/>
                  </a:lnTo>
                  <a:lnTo>
                    <a:pt x="236" y="0"/>
                  </a:lnTo>
                  <a:lnTo>
                    <a:pt x="165" y="0"/>
                  </a:lnTo>
                  <a:close/>
                </a:path>
              </a:pathLst>
            </a:custGeom>
            <a:solidFill>
              <a:srgbClr val="8049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1" name="Freeform 51"/>
            <p:cNvSpPr>
              <a:spLocks/>
            </p:cNvSpPr>
            <p:nvPr/>
          </p:nvSpPr>
          <p:spPr bwMode="auto">
            <a:xfrm>
              <a:off x="5106988" y="2832101"/>
              <a:ext cx="374650" cy="263525"/>
            </a:xfrm>
            <a:custGeom>
              <a:avLst/>
              <a:gdLst>
                <a:gd name="T0" fmla="*/ 165 w 236"/>
                <a:gd name="T1" fmla="*/ 0 h 166"/>
                <a:gd name="T2" fmla="*/ 118 w 236"/>
                <a:gd name="T3" fmla="*/ 66 h 166"/>
                <a:gd name="T4" fmla="*/ 71 w 236"/>
                <a:gd name="T5" fmla="*/ 0 h 166"/>
                <a:gd name="T6" fmla="*/ 0 w 236"/>
                <a:gd name="T7" fmla="*/ 0 h 166"/>
                <a:gd name="T8" fmla="*/ 0 w 236"/>
                <a:gd name="T9" fmla="*/ 166 h 166"/>
                <a:gd name="T10" fmla="*/ 236 w 236"/>
                <a:gd name="T11" fmla="*/ 166 h 166"/>
                <a:gd name="T12" fmla="*/ 236 w 236"/>
                <a:gd name="T13" fmla="*/ 0 h 166"/>
                <a:gd name="T14" fmla="*/ 165 w 236"/>
                <a:gd name="T15" fmla="*/ 0 h 1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6" h="166">
                  <a:moveTo>
                    <a:pt x="165" y="0"/>
                  </a:moveTo>
                  <a:lnTo>
                    <a:pt x="118" y="66"/>
                  </a:lnTo>
                  <a:lnTo>
                    <a:pt x="71" y="0"/>
                  </a:lnTo>
                  <a:lnTo>
                    <a:pt x="0" y="0"/>
                  </a:lnTo>
                  <a:lnTo>
                    <a:pt x="0" y="166"/>
                  </a:lnTo>
                  <a:lnTo>
                    <a:pt x="236" y="166"/>
                  </a:lnTo>
                  <a:lnTo>
                    <a:pt x="236" y="0"/>
                  </a:lnTo>
                  <a:lnTo>
                    <a:pt x="16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2" name="Freeform 52"/>
            <p:cNvSpPr>
              <a:spLocks/>
            </p:cNvSpPr>
            <p:nvPr/>
          </p:nvSpPr>
          <p:spPr bwMode="auto">
            <a:xfrm>
              <a:off x="5189538" y="2582863"/>
              <a:ext cx="127000" cy="211138"/>
            </a:xfrm>
            <a:custGeom>
              <a:avLst/>
              <a:gdLst>
                <a:gd name="T0" fmla="*/ 28 w 34"/>
                <a:gd name="T1" fmla="*/ 0 h 56"/>
                <a:gd name="T2" fmla="*/ 28 w 34"/>
                <a:gd name="T3" fmla="*/ 0 h 56"/>
                <a:gd name="T4" fmla="*/ 0 w 34"/>
                <a:gd name="T5" fmla="*/ 28 h 56"/>
                <a:gd name="T6" fmla="*/ 27 w 34"/>
                <a:gd name="T7" fmla="*/ 56 h 56"/>
                <a:gd name="T8" fmla="*/ 34 w 34"/>
                <a:gd name="T9" fmla="*/ 1 h 56"/>
                <a:gd name="T10" fmla="*/ 28 w 34"/>
                <a:gd name="T11" fmla="*/ 0 h 56"/>
                <a:gd name="T12" fmla="*/ 28 w 34"/>
                <a:gd name="T13" fmla="*/ 0 h 56"/>
                <a:gd name="T14" fmla="*/ 28 w 34"/>
                <a:gd name="T15" fmla="*/ 0 h 56"/>
                <a:gd name="T16" fmla="*/ 28 w 34"/>
                <a:gd name="T17"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6">
                  <a:moveTo>
                    <a:pt x="28" y="0"/>
                  </a:moveTo>
                  <a:cubicBezTo>
                    <a:pt x="28" y="0"/>
                    <a:pt x="28" y="0"/>
                    <a:pt x="28" y="0"/>
                  </a:cubicBezTo>
                  <a:cubicBezTo>
                    <a:pt x="12" y="0"/>
                    <a:pt x="0" y="13"/>
                    <a:pt x="0" y="28"/>
                  </a:cubicBezTo>
                  <a:cubicBezTo>
                    <a:pt x="0" y="43"/>
                    <a:pt x="12" y="56"/>
                    <a:pt x="27" y="56"/>
                  </a:cubicBezTo>
                  <a:cubicBezTo>
                    <a:pt x="34" y="1"/>
                    <a:pt x="34" y="1"/>
                    <a:pt x="34" y="1"/>
                  </a:cubicBezTo>
                  <a:cubicBezTo>
                    <a:pt x="32" y="0"/>
                    <a:pt x="30" y="0"/>
                    <a:pt x="28" y="0"/>
                  </a:cubicBezTo>
                  <a:cubicBezTo>
                    <a:pt x="28" y="0"/>
                    <a:pt x="28" y="0"/>
                    <a:pt x="28" y="0"/>
                  </a:cubicBezTo>
                  <a:cubicBezTo>
                    <a:pt x="28" y="0"/>
                    <a:pt x="28" y="0"/>
                    <a:pt x="28" y="0"/>
                  </a:cubicBezTo>
                  <a:cubicBezTo>
                    <a:pt x="28" y="0"/>
                    <a:pt x="28" y="0"/>
                    <a:pt x="28" y="0"/>
                  </a:cubicBezTo>
                </a:path>
              </a:pathLst>
            </a:custGeom>
            <a:solidFill>
              <a:srgbClr val="996D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3" name="Freeform 53"/>
            <p:cNvSpPr>
              <a:spLocks/>
            </p:cNvSpPr>
            <p:nvPr/>
          </p:nvSpPr>
          <p:spPr bwMode="auto">
            <a:xfrm>
              <a:off x="5106988" y="2832101"/>
              <a:ext cx="165100" cy="263525"/>
            </a:xfrm>
            <a:custGeom>
              <a:avLst/>
              <a:gdLst>
                <a:gd name="T0" fmla="*/ 71 w 104"/>
                <a:gd name="T1" fmla="*/ 0 h 166"/>
                <a:gd name="T2" fmla="*/ 0 w 104"/>
                <a:gd name="T3" fmla="*/ 0 h 166"/>
                <a:gd name="T4" fmla="*/ 0 w 104"/>
                <a:gd name="T5" fmla="*/ 166 h 166"/>
                <a:gd name="T6" fmla="*/ 0 w 104"/>
                <a:gd name="T7" fmla="*/ 166 h 166"/>
                <a:gd name="T8" fmla="*/ 0 w 104"/>
                <a:gd name="T9" fmla="*/ 0 h 166"/>
                <a:gd name="T10" fmla="*/ 71 w 104"/>
                <a:gd name="T11" fmla="*/ 0 h 166"/>
                <a:gd name="T12" fmla="*/ 104 w 104"/>
                <a:gd name="T13" fmla="*/ 49 h 166"/>
                <a:gd name="T14" fmla="*/ 71 w 104"/>
                <a:gd name="T15" fmla="*/ 0 h 1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 h="166">
                  <a:moveTo>
                    <a:pt x="71" y="0"/>
                  </a:moveTo>
                  <a:lnTo>
                    <a:pt x="0" y="0"/>
                  </a:lnTo>
                  <a:lnTo>
                    <a:pt x="0" y="166"/>
                  </a:lnTo>
                  <a:lnTo>
                    <a:pt x="0" y="166"/>
                  </a:lnTo>
                  <a:lnTo>
                    <a:pt x="0" y="0"/>
                  </a:lnTo>
                  <a:lnTo>
                    <a:pt x="71" y="0"/>
                  </a:lnTo>
                  <a:lnTo>
                    <a:pt x="104" y="49"/>
                  </a:lnTo>
                  <a:lnTo>
                    <a:pt x="7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4" name="Freeform 54"/>
            <p:cNvSpPr>
              <a:spLocks/>
            </p:cNvSpPr>
            <p:nvPr/>
          </p:nvSpPr>
          <p:spPr bwMode="auto">
            <a:xfrm>
              <a:off x="5106988" y="2832101"/>
              <a:ext cx="165100" cy="263525"/>
            </a:xfrm>
            <a:custGeom>
              <a:avLst/>
              <a:gdLst>
                <a:gd name="T0" fmla="*/ 71 w 104"/>
                <a:gd name="T1" fmla="*/ 0 h 166"/>
                <a:gd name="T2" fmla="*/ 0 w 104"/>
                <a:gd name="T3" fmla="*/ 0 h 166"/>
                <a:gd name="T4" fmla="*/ 0 w 104"/>
                <a:gd name="T5" fmla="*/ 166 h 166"/>
                <a:gd name="T6" fmla="*/ 0 w 104"/>
                <a:gd name="T7" fmla="*/ 166 h 166"/>
                <a:gd name="T8" fmla="*/ 0 w 104"/>
                <a:gd name="T9" fmla="*/ 0 h 166"/>
                <a:gd name="T10" fmla="*/ 71 w 104"/>
                <a:gd name="T11" fmla="*/ 0 h 166"/>
                <a:gd name="T12" fmla="*/ 104 w 104"/>
                <a:gd name="T13" fmla="*/ 49 h 166"/>
                <a:gd name="T14" fmla="*/ 71 w 104"/>
                <a:gd name="T15" fmla="*/ 0 h 1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 h="166">
                  <a:moveTo>
                    <a:pt x="71" y="0"/>
                  </a:moveTo>
                  <a:lnTo>
                    <a:pt x="0" y="0"/>
                  </a:lnTo>
                  <a:lnTo>
                    <a:pt x="0" y="166"/>
                  </a:lnTo>
                  <a:lnTo>
                    <a:pt x="0" y="166"/>
                  </a:lnTo>
                  <a:lnTo>
                    <a:pt x="0" y="0"/>
                  </a:lnTo>
                  <a:lnTo>
                    <a:pt x="71" y="0"/>
                  </a:lnTo>
                  <a:lnTo>
                    <a:pt x="104" y="49"/>
                  </a:lnTo>
                  <a:lnTo>
                    <a:pt x="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5" name="Freeform 55"/>
            <p:cNvSpPr>
              <a:spLocks/>
            </p:cNvSpPr>
            <p:nvPr/>
          </p:nvSpPr>
          <p:spPr bwMode="auto">
            <a:xfrm>
              <a:off x="5106988" y="2832101"/>
              <a:ext cx="168275" cy="263525"/>
            </a:xfrm>
            <a:custGeom>
              <a:avLst/>
              <a:gdLst>
                <a:gd name="T0" fmla="*/ 71 w 106"/>
                <a:gd name="T1" fmla="*/ 0 h 166"/>
                <a:gd name="T2" fmla="*/ 0 w 106"/>
                <a:gd name="T3" fmla="*/ 0 h 166"/>
                <a:gd name="T4" fmla="*/ 0 w 106"/>
                <a:gd name="T5" fmla="*/ 166 h 166"/>
                <a:gd name="T6" fmla="*/ 92 w 106"/>
                <a:gd name="T7" fmla="*/ 166 h 166"/>
                <a:gd name="T8" fmla="*/ 106 w 106"/>
                <a:gd name="T9" fmla="*/ 52 h 166"/>
                <a:gd name="T10" fmla="*/ 104 w 106"/>
                <a:gd name="T11" fmla="*/ 49 h 166"/>
                <a:gd name="T12" fmla="*/ 71 w 106"/>
                <a:gd name="T13" fmla="*/ 0 h 166"/>
              </a:gdLst>
              <a:ahLst/>
              <a:cxnLst>
                <a:cxn ang="0">
                  <a:pos x="T0" y="T1"/>
                </a:cxn>
                <a:cxn ang="0">
                  <a:pos x="T2" y="T3"/>
                </a:cxn>
                <a:cxn ang="0">
                  <a:pos x="T4" y="T5"/>
                </a:cxn>
                <a:cxn ang="0">
                  <a:pos x="T6" y="T7"/>
                </a:cxn>
                <a:cxn ang="0">
                  <a:pos x="T8" y="T9"/>
                </a:cxn>
                <a:cxn ang="0">
                  <a:pos x="T10" y="T11"/>
                </a:cxn>
                <a:cxn ang="0">
                  <a:pos x="T12" y="T13"/>
                </a:cxn>
              </a:cxnLst>
              <a:rect l="0" t="0" r="r" b="b"/>
              <a:pathLst>
                <a:path w="106" h="166">
                  <a:moveTo>
                    <a:pt x="71" y="0"/>
                  </a:moveTo>
                  <a:lnTo>
                    <a:pt x="0" y="0"/>
                  </a:lnTo>
                  <a:lnTo>
                    <a:pt x="0" y="166"/>
                  </a:lnTo>
                  <a:lnTo>
                    <a:pt x="92" y="166"/>
                  </a:lnTo>
                  <a:lnTo>
                    <a:pt x="106" y="52"/>
                  </a:lnTo>
                  <a:lnTo>
                    <a:pt x="104" y="49"/>
                  </a:lnTo>
                  <a:lnTo>
                    <a:pt x="71" y="0"/>
                  </a:lnTo>
                  <a:close/>
                </a:path>
              </a:pathLst>
            </a:custGeom>
            <a:solidFill>
              <a:srgbClr val="996D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6" name="Freeform 56"/>
            <p:cNvSpPr>
              <a:spLocks/>
            </p:cNvSpPr>
            <p:nvPr/>
          </p:nvSpPr>
          <p:spPr bwMode="auto">
            <a:xfrm>
              <a:off x="5106988" y="2832101"/>
              <a:ext cx="168275" cy="263525"/>
            </a:xfrm>
            <a:custGeom>
              <a:avLst/>
              <a:gdLst>
                <a:gd name="T0" fmla="*/ 71 w 106"/>
                <a:gd name="T1" fmla="*/ 0 h 166"/>
                <a:gd name="T2" fmla="*/ 0 w 106"/>
                <a:gd name="T3" fmla="*/ 0 h 166"/>
                <a:gd name="T4" fmla="*/ 0 w 106"/>
                <a:gd name="T5" fmla="*/ 166 h 166"/>
                <a:gd name="T6" fmla="*/ 92 w 106"/>
                <a:gd name="T7" fmla="*/ 166 h 166"/>
                <a:gd name="T8" fmla="*/ 106 w 106"/>
                <a:gd name="T9" fmla="*/ 52 h 166"/>
                <a:gd name="T10" fmla="*/ 104 w 106"/>
                <a:gd name="T11" fmla="*/ 49 h 166"/>
                <a:gd name="T12" fmla="*/ 71 w 106"/>
                <a:gd name="T13" fmla="*/ 0 h 166"/>
              </a:gdLst>
              <a:ahLst/>
              <a:cxnLst>
                <a:cxn ang="0">
                  <a:pos x="T0" y="T1"/>
                </a:cxn>
                <a:cxn ang="0">
                  <a:pos x="T2" y="T3"/>
                </a:cxn>
                <a:cxn ang="0">
                  <a:pos x="T4" y="T5"/>
                </a:cxn>
                <a:cxn ang="0">
                  <a:pos x="T6" y="T7"/>
                </a:cxn>
                <a:cxn ang="0">
                  <a:pos x="T8" y="T9"/>
                </a:cxn>
                <a:cxn ang="0">
                  <a:pos x="T10" y="T11"/>
                </a:cxn>
                <a:cxn ang="0">
                  <a:pos x="T12" y="T13"/>
                </a:cxn>
              </a:cxnLst>
              <a:rect l="0" t="0" r="r" b="b"/>
              <a:pathLst>
                <a:path w="106" h="166">
                  <a:moveTo>
                    <a:pt x="71" y="0"/>
                  </a:moveTo>
                  <a:lnTo>
                    <a:pt x="0" y="0"/>
                  </a:lnTo>
                  <a:lnTo>
                    <a:pt x="0" y="166"/>
                  </a:lnTo>
                  <a:lnTo>
                    <a:pt x="92" y="166"/>
                  </a:lnTo>
                  <a:lnTo>
                    <a:pt x="106" y="52"/>
                  </a:lnTo>
                  <a:lnTo>
                    <a:pt x="104" y="49"/>
                  </a:lnTo>
                  <a:lnTo>
                    <a:pt x="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7" name="Freeform 57"/>
            <p:cNvSpPr>
              <a:spLocks/>
            </p:cNvSpPr>
            <p:nvPr/>
          </p:nvSpPr>
          <p:spPr bwMode="auto">
            <a:xfrm>
              <a:off x="5294313" y="3405188"/>
              <a:ext cx="176213" cy="398463"/>
            </a:xfrm>
            <a:custGeom>
              <a:avLst/>
              <a:gdLst>
                <a:gd name="T0" fmla="*/ 0 w 47"/>
                <a:gd name="T1" fmla="*/ 106 h 106"/>
                <a:gd name="T2" fmla="*/ 1 w 47"/>
                <a:gd name="T3" fmla="*/ 106 h 106"/>
                <a:gd name="T4" fmla="*/ 47 w 47"/>
                <a:gd name="T5" fmla="*/ 89 h 106"/>
                <a:gd name="T6" fmla="*/ 47 w 47"/>
                <a:gd name="T7" fmla="*/ 0 h 106"/>
                <a:gd name="T8" fmla="*/ 0 w 47"/>
                <a:gd name="T9" fmla="*/ 0 h 106"/>
                <a:gd name="T10" fmla="*/ 0 w 47"/>
                <a:gd name="T11" fmla="*/ 106 h 106"/>
              </a:gdLst>
              <a:ahLst/>
              <a:cxnLst>
                <a:cxn ang="0">
                  <a:pos x="T0" y="T1"/>
                </a:cxn>
                <a:cxn ang="0">
                  <a:pos x="T2" y="T3"/>
                </a:cxn>
                <a:cxn ang="0">
                  <a:pos x="T4" y="T5"/>
                </a:cxn>
                <a:cxn ang="0">
                  <a:pos x="T6" y="T7"/>
                </a:cxn>
                <a:cxn ang="0">
                  <a:pos x="T8" y="T9"/>
                </a:cxn>
                <a:cxn ang="0">
                  <a:pos x="T10" y="T11"/>
                </a:cxn>
              </a:cxnLst>
              <a:rect l="0" t="0" r="r" b="b"/>
              <a:pathLst>
                <a:path w="47" h="106">
                  <a:moveTo>
                    <a:pt x="0" y="106"/>
                  </a:moveTo>
                  <a:cubicBezTo>
                    <a:pt x="1" y="106"/>
                    <a:pt x="1" y="106"/>
                    <a:pt x="1" y="106"/>
                  </a:cubicBezTo>
                  <a:cubicBezTo>
                    <a:pt x="26" y="106"/>
                    <a:pt x="47" y="98"/>
                    <a:pt x="47" y="89"/>
                  </a:cubicBezTo>
                  <a:cubicBezTo>
                    <a:pt x="47" y="0"/>
                    <a:pt x="47" y="0"/>
                    <a:pt x="47" y="0"/>
                  </a:cubicBezTo>
                  <a:cubicBezTo>
                    <a:pt x="0" y="0"/>
                    <a:pt x="0" y="0"/>
                    <a:pt x="0" y="0"/>
                  </a:cubicBezTo>
                  <a:lnTo>
                    <a:pt x="0" y="106"/>
                  </a:ln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8" name="Freeform 58"/>
            <p:cNvSpPr>
              <a:spLocks/>
            </p:cNvSpPr>
            <p:nvPr/>
          </p:nvSpPr>
          <p:spPr bwMode="auto">
            <a:xfrm>
              <a:off x="5121275" y="3400426"/>
              <a:ext cx="176213" cy="403225"/>
            </a:xfrm>
            <a:custGeom>
              <a:avLst/>
              <a:gdLst>
                <a:gd name="T0" fmla="*/ 0 w 47"/>
                <a:gd name="T1" fmla="*/ 0 h 107"/>
                <a:gd name="T2" fmla="*/ 0 w 47"/>
                <a:gd name="T3" fmla="*/ 90 h 107"/>
                <a:gd name="T4" fmla="*/ 47 w 47"/>
                <a:gd name="T5" fmla="*/ 107 h 107"/>
                <a:gd name="T6" fmla="*/ 47 w 47"/>
                <a:gd name="T7" fmla="*/ 0 h 107"/>
                <a:gd name="T8" fmla="*/ 0 w 47"/>
                <a:gd name="T9" fmla="*/ 0 h 107"/>
              </a:gdLst>
              <a:ahLst/>
              <a:cxnLst>
                <a:cxn ang="0">
                  <a:pos x="T0" y="T1"/>
                </a:cxn>
                <a:cxn ang="0">
                  <a:pos x="T2" y="T3"/>
                </a:cxn>
                <a:cxn ang="0">
                  <a:pos x="T4" y="T5"/>
                </a:cxn>
                <a:cxn ang="0">
                  <a:pos x="T6" y="T7"/>
                </a:cxn>
                <a:cxn ang="0">
                  <a:pos x="T8" y="T9"/>
                </a:cxn>
              </a:cxnLst>
              <a:rect l="0" t="0" r="r" b="b"/>
              <a:pathLst>
                <a:path w="47" h="107">
                  <a:moveTo>
                    <a:pt x="0" y="0"/>
                  </a:moveTo>
                  <a:cubicBezTo>
                    <a:pt x="0" y="90"/>
                    <a:pt x="0" y="90"/>
                    <a:pt x="0" y="90"/>
                  </a:cubicBezTo>
                  <a:cubicBezTo>
                    <a:pt x="0" y="99"/>
                    <a:pt x="21" y="107"/>
                    <a:pt x="47" y="107"/>
                  </a:cubicBezTo>
                  <a:cubicBezTo>
                    <a:pt x="47" y="0"/>
                    <a:pt x="47" y="0"/>
                    <a:pt x="47" y="0"/>
                  </a:cubicBezTo>
                  <a:lnTo>
                    <a:pt x="0" y="0"/>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9" name="Oval 59"/>
            <p:cNvSpPr>
              <a:spLocks noChangeArrowheads="1"/>
            </p:cNvSpPr>
            <p:nvPr/>
          </p:nvSpPr>
          <p:spPr bwMode="auto">
            <a:xfrm>
              <a:off x="5121275" y="3340101"/>
              <a:ext cx="349250" cy="1254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0" name="Oval 60"/>
            <p:cNvSpPr>
              <a:spLocks noChangeArrowheads="1"/>
            </p:cNvSpPr>
            <p:nvPr/>
          </p:nvSpPr>
          <p:spPr bwMode="auto">
            <a:xfrm>
              <a:off x="5159375" y="3355976"/>
              <a:ext cx="274638" cy="82550"/>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1" name="Freeform 61"/>
            <p:cNvSpPr>
              <a:spLocks/>
            </p:cNvSpPr>
            <p:nvPr/>
          </p:nvSpPr>
          <p:spPr bwMode="auto">
            <a:xfrm>
              <a:off x="5159375" y="3355976"/>
              <a:ext cx="274638" cy="66675"/>
            </a:xfrm>
            <a:custGeom>
              <a:avLst/>
              <a:gdLst>
                <a:gd name="T0" fmla="*/ 66 w 73"/>
                <a:gd name="T1" fmla="*/ 18 h 18"/>
                <a:gd name="T2" fmla="*/ 73 w 73"/>
                <a:gd name="T3" fmla="*/ 11 h 18"/>
                <a:gd name="T4" fmla="*/ 37 w 73"/>
                <a:gd name="T5" fmla="*/ 0 h 18"/>
                <a:gd name="T6" fmla="*/ 0 w 73"/>
                <a:gd name="T7" fmla="*/ 11 h 18"/>
                <a:gd name="T8" fmla="*/ 8 w 73"/>
                <a:gd name="T9" fmla="*/ 18 h 18"/>
                <a:gd name="T10" fmla="*/ 37 w 73"/>
                <a:gd name="T11" fmla="*/ 14 h 18"/>
                <a:gd name="T12" fmla="*/ 66 w 73"/>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73" h="18">
                  <a:moveTo>
                    <a:pt x="66" y="18"/>
                  </a:moveTo>
                  <a:cubicBezTo>
                    <a:pt x="71" y="16"/>
                    <a:pt x="73" y="14"/>
                    <a:pt x="73" y="11"/>
                  </a:cubicBezTo>
                  <a:cubicBezTo>
                    <a:pt x="73" y="5"/>
                    <a:pt x="57" y="0"/>
                    <a:pt x="37" y="0"/>
                  </a:cubicBezTo>
                  <a:cubicBezTo>
                    <a:pt x="17" y="0"/>
                    <a:pt x="0" y="5"/>
                    <a:pt x="0" y="11"/>
                  </a:cubicBezTo>
                  <a:cubicBezTo>
                    <a:pt x="0" y="14"/>
                    <a:pt x="3" y="16"/>
                    <a:pt x="8" y="18"/>
                  </a:cubicBezTo>
                  <a:cubicBezTo>
                    <a:pt x="15" y="16"/>
                    <a:pt x="25" y="14"/>
                    <a:pt x="37" y="14"/>
                  </a:cubicBezTo>
                  <a:cubicBezTo>
                    <a:pt x="49" y="14"/>
                    <a:pt x="59" y="16"/>
                    <a:pt x="66" y="18"/>
                  </a:cubicBezTo>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2" name="Freeform 62"/>
            <p:cNvSpPr>
              <a:spLocks noEditPoints="1"/>
            </p:cNvSpPr>
            <p:nvPr/>
          </p:nvSpPr>
          <p:spPr bwMode="auto">
            <a:xfrm>
              <a:off x="6086475" y="2868613"/>
              <a:ext cx="1111250" cy="792163"/>
            </a:xfrm>
            <a:custGeom>
              <a:avLst/>
              <a:gdLst>
                <a:gd name="T0" fmla="*/ 242 w 296"/>
                <a:gd name="T1" fmla="*/ 210 h 210"/>
                <a:gd name="T2" fmla="*/ 249 w 296"/>
                <a:gd name="T3" fmla="*/ 209 h 210"/>
                <a:gd name="T4" fmla="*/ 268 w 296"/>
                <a:gd name="T5" fmla="*/ 194 h 210"/>
                <a:gd name="T6" fmla="*/ 287 w 296"/>
                <a:gd name="T7" fmla="*/ 164 h 210"/>
                <a:gd name="T8" fmla="*/ 287 w 296"/>
                <a:gd name="T9" fmla="*/ 164 h 210"/>
                <a:gd name="T10" fmla="*/ 296 w 296"/>
                <a:gd name="T11" fmla="*/ 157 h 210"/>
                <a:gd name="T12" fmla="*/ 288 w 296"/>
                <a:gd name="T13" fmla="*/ 118 h 210"/>
                <a:gd name="T14" fmla="*/ 288 w 296"/>
                <a:gd name="T15" fmla="*/ 118 h 210"/>
                <a:gd name="T16" fmla="*/ 296 w 296"/>
                <a:gd name="T17" fmla="*/ 94 h 210"/>
                <a:gd name="T18" fmla="*/ 296 w 296"/>
                <a:gd name="T19" fmla="*/ 86 h 210"/>
                <a:gd name="T20" fmla="*/ 288 w 296"/>
                <a:gd name="T21" fmla="*/ 54 h 210"/>
                <a:gd name="T22" fmla="*/ 295 w 296"/>
                <a:gd name="T23" fmla="*/ 46 h 210"/>
                <a:gd name="T24" fmla="*/ 293 w 296"/>
                <a:gd name="T25" fmla="*/ 38 h 210"/>
                <a:gd name="T26" fmla="*/ 275 w 296"/>
                <a:gd name="T27" fmla="*/ 22 h 210"/>
                <a:gd name="T28" fmla="*/ 242 w 296"/>
                <a:gd name="T29" fmla="*/ 8 h 210"/>
                <a:gd name="T30" fmla="*/ 242 w 296"/>
                <a:gd name="T31" fmla="*/ 8 h 210"/>
                <a:gd name="T32" fmla="*/ 219 w 296"/>
                <a:gd name="T33" fmla="*/ 0 h 210"/>
                <a:gd name="T34" fmla="*/ 211 w 296"/>
                <a:gd name="T35" fmla="*/ 0 h 210"/>
                <a:gd name="T36" fmla="*/ 187 w 296"/>
                <a:gd name="T37" fmla="*/ 8 h 210"/>
                <a:gd name="T38" fmla="*/ 148 w 296"/>
                <a:gd name="T39" fmla="*/ 8 h 210"/>
                <a:gd name="T40" fmla="*/ 148 w 296"/>
                <a:gd name="T41" fmla="*/ 8 h 210"/>
                <a:gd name="T42" fmla="*/ 124 w 296"/>
                <a:gd name="T43" fmla="*/ 0 h 210"/>
                <a:gd name="T44" fmla="*/ 117 w 296"/>
                <a:gd name="T45" fmla="*/ 0 h 210"/>
                <a:gd name="T46" fmla="*/ 93 w 296"/>
                <a:gd name="T47" fmla="*/ 8 h 210"/>
                <a:gd name="T48" fmla="*/ 54 w 296"/>
                <a:gd name="T49" fmla="*/ 8 h 210"/>
                <a:gd name="T50" fmla="*/ 54 w 296"/>
                <a:gd name="T51" fmla="*/ 8 h 210"/>
                <a:gd name="T52" fmla="*/ 29 w 296"/>
                <a:gd name="T53" fmla="*/ 6 h 210"/>
                <a:gd name="T54" fmla="*/ 22 w 296"/>
                <a:gd name="T55" fmla="*/ 10 h 210"/>
                <a:gd name="T56" fmla="*/ 13 w 296"/>
                <a:gd name="T57" fmla="*/ 33 h 210"/>
                <a:gd name="T58" fmla="*/ 8 w 296"/>
                <a:gd name="T59" fmla="*/ 70 h 210"/>
                <a:gd name="T60" fmla="*/ 0 w 296"/>
                <a:gd name="T61" fmla="*/ 54 h 210"/>
                <a:gd name="T62" fmla="*/ 8 w 296"/>
                <a:gd name="T63" fmla="*/ 78 h 210"/>
                <a:gd name="T64" fmla="*/ 8 w 296"/>
                <a:gd name="T65" fmla="*/ 117 h 210"/>
                <a:gd name="T66" fmla="*/ 8 w 296"/>
                <a:gd name="T67" fmla="*/ 117 h 210"/>
                <a:gd name="T68" fmla="*/ 0 w 296"/>
                <a:gd name="T69" fmla="*/ 140 h 210"/>
                <a:gd name="T70" fmla="*/ 8 w 296"/>
                <a:gd name="T71" fmla="*/ 148 h 210"/>
                <a:gd name="T72" fmla="*/ 8 w 296"/>
                <a:gd name="T73" fmla="*/ 163 h 210"/>
                <a:gd name="T74" fmla="*/ 10 w 296"/>
                <a:gd name="T75" fmla="*/ 188 h 210"/>
                <a:gd name="T76" fmla="*/ 15 w 296"/>
                <a:gd name="T77" fmla="*/ 194 h 210"/>
                <a:gd name="T78" fmla="*/ 53 w 296"/>
                <a:gd name="T79" fmla="*/ 202 h 210"/>
                <a:gd name="T80" fmla="*/ 53 w 296"/>
                <a:gd name="T81" fmla="*/ 210 h 210"/>
                <a:gd name="T82" fmla="*/ 61 w 296"/>
                <a:gd name="T83" fmla="*/ 210 h 210"/>
                <a:gd name="T84" fmla="*/ 85 w 296"/>
                <a:gd name="T85" fmla="*/ 202 h 210"/>
                <a:gd name="T86" fmla="*/ 124 w 296"/>
                <a:gd name="T87" fmla="*/ 202 h 210"/>
                <a:gd name="T88" fmla="*/ 124 w 296"/>
                <a:gd name="T89" fmla="*/ 202 h 210"/>
                <a:gd name="T90" fmla="*/ 148 w 296"/>
                <a:gd name="T91" fmla="*/ 210 h 210"/>
                <a:gd name="T92" fmla="*/ 156 w 296"/>
                <a:gd name="T93" fmla="*/ 210 h 210"/>
                <a:gd name="T94" fmla="*/ 179 w 296"/>
                <a:gd name="T95" fmla="*/ 202 h 210"/>
                <a:gd name="T96" fmla="*/ 218 w 296"/>
                <a:gd name="T97" fmla="*/ 202 h 210"/>
                <a:gd name="T98" fmla="*/ 218 w 296"/>
                <a:gd name="T99" fmla="*/ 202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96" h="210">
                  <a:moveTo>
                    <a:pt x="242" y="202"/>
                  </a:moveTo>
                  <a:cubicBezTo>
                    <a:pt x="226" y="202"/>
                    <a:pt x="226" y="202"/>
                    <a:pt x="226" y="202"/>
                  </a:cubicBezTo>
                  <a:cubicBezTo>
                    <a:pt x="226" y="210"/>
                    <a:pt x="226" y="210"/>
                    <a:pt x="226" y="210"/>
                  </a:cubicBezTo>
                  <a:cubicBezTo>
                    <a:pt x="242" y="210"/>
                    <a:pt x="242" y="210"/>
                    <a:pt x="242" y="210"/>
                  </a:cubicBezTo>
                  <a:lnTo>
                    <a:pt x="242" y="202"/>
                  </a:lnTo>
                  <a:close/>
                  <a:moveTo>
                    <a:pt x="262" y="197"/>
                  </a:moveTo>
                  <a:cubicBezTo>
                    <a:pt x="258" y="199"/>
                    <a:pt x="253" y="201"/>
                    <a:pt x="248" y="202"/>
                  </a:cubicBezTo>
                  <a:cubicBezTo>
                    <a:pt x="249" y="209"/>
                    <a:pt x="249" y="209"/>
                    <a:pt x="249" y="209"/>
                  </a:cubicBezTo>
                  <a:cubicBezTo>
                    <a:pt x="255" y="209"/>
                    <a:pt x="260" y="207"/>
                    <a:pt x="265" y="205"/>
                  </a:cubicBezTo>
                  <a:cubicBezTo>
                    <a:pt x="262" y="197"/>
                    <a:pt x="262" y="197"/>
                    <a:pt x="262" y="197"/>
                  </a:cubicBezTo>
                  <a:close/>
                  <a:moveTo>
                    <a:pt x="278" y="184"/>
                  </a:moveTo>
                  <a:cubicBezTo>
                    <a:pt x="276" y="188"/>
                    <a:pt x="272" y="191"/>
                    <a:pt x="268" y="194"/>
                  </a:cubicBezTo>
                  <a:cubicBezTo>
                    <a:pt x="273" y="200"/>
                    <a:pt x="273" y="200"/>
                    <a:pt x="273" y="200"/>
                  </a:cubicBezTo>
                  <a:cubicBezTo>
                    <a:pt x="277" y="197"/>
                    <a:pt x="281" y="193"/>
                    <a:pt x="285" y="189"/>
                  </a:cubicBezTo>
                  <a:cubicBezTo>
                    <a:pt x="278" y="184"/>
                    <a:pt x="278" y="184"/>
                    <a:pt x="278" y="184"/>
                  </a:cubicBezTo>
                  <a:close/>
                  <a:moveTo>
                    <a:pt x="287" y="164"/>
                  </a:moveTo>
                  <a:cubicBezTo>
                    <a:pt x="286" y="169"/>
                    <a:pt x="285" y="173"/>
                    <a:pt x="282" y="178"/>
                  </a:cubicBezTo>
                  <a:cubicBezTo>
                    <a:pt x="289" y="181"/>
                    <a:pt x="289" y="181"/>
                    <a:pt x="289" y="181"/>
                  </a:cubicBezTo>
                  <a:cubicBezTo>
                    <a:pt x="292" y="176"/>
                    <a:pt x="294" y="171"/>
                    <a:pt x="295" y="165"/>
                  </a:cubicBezTo>
                  <a:cubicBezTo>
                    <a:pt x="287" y="164"/>
                    <a:pt x="287" y="164"/>
                    <a:pt x="287" y="164"/>
                  </a:cubicBezTo>
                  <a:close/>
                  <a:moveTo>
                    <a:pt x="288" y="141"/>
                  </a:moveTo>
                  <a:cubicBezTo>
                    <a:pt x="288" y="156"/>
                    <a:pt x="288" y="156"/>
                    <a:pt x="288" y="156"/>
                  </a:cubicBezTo>
                  <a:cubicBezTo>
                    <a:pt x="288" y="157"/>
                    <a:pt x="288" y="157"/>
                    <a:pt x="288" y="157"/>
                  </a:cubicBezTo>
                  <a:cubicBezTo>
                    <a:pt x="296" y="157"/>
                    <a:pt x="296" y="157"/>
                    <a:pt x="296" y="157"/>
                  </a:cubicBezTo>
                  <a:cubicBezTo>
                    <a:pt x="296" y="156"/>
                    <a:pt x="296" y="156"/>
                    <a:pt x="296" y="156"/>
                  </a:cubicBezTo>
                  <a:cubicBezTo>
                    <a:pt x="296" y="141"/>
                    <a:pt x="296" y="141"/>
                    <a:pt x="296" y="141"/>
                  </a:cubicBezTo>
                  <a:cubicBezTo>
                    <a:pt x="288" y="141"/>
                    <a:pt x="288" y="141"/>
                    <a:pt x="288" y="141"/>
                  </a:cubicBezTo>
                  <a:close/>
                  <a:moveTo>
                    <a:pt x="288" y="118"/>
                  </a:moveTo>
                  <a:cubicBezTo>
                    <a:pt x="288" y="133"/>
                    <a:pt x="288" y="133"/>
                    <a:pt x="288" y="133"/>
                  </a:cubicBezTo>
                  <a:cubicBezTo>
                    <a:pt x="296" y="133"/>
                    <a:pt x="296" y="133"/>
                    <a:pt x="296" y="133"/>
                  </a:cubicBezTo>
                  <a:cubicBezTo>
                    <a:pt x="296" y="118"/>
                    <a:pt x="296" y="118"/>
                    <a:pt x="296" y="118"/>
                  </a:cubicBezTo>
                  <a:lnTo>
                    <a:pt x="288" y="118"/>
                  </a:lnTo>
                  <a:close/>
                  <a:moveTo>
                    <a:pt x="288" y="94"/>
                  </a:moveTo>
                  <a:cubicBezTo>
                    <a:pt x="288" y="110"/>
                    <a:pt x="288" y="110"/>
                    <a:pt x="288" y="110"/>
                  </a:cubicBezTo>
                  <a:cubicBezTo>
                    <a:pt x="296" y="110"/>
                    <a:pt x="296" y="110"/>
                    <a:pt x="296" y="110"/>
                  </a:cubicBezTo>
                  <a:cubicBezTo>
                    <a:pt x="296" y="94"/>
                    <a:pt x="296" y="94"/>
                    <a:pt x="296" y="94"/>
                  </a:cubicBezTo>
                  <a:lnTo>
                    <a:pt x="288" y="94"/>
                  </a:lnTo>
                  <a:close/>
                  <a:moveTo>
                    <a:pt x="288" y="71"/>
                  </a:moveTo>
                  <a:cubicBezTo>
                    <a:pt x="288" y="86"/>
                    <a:pt x="288" y="86"/>
                    <a:pt x="288" y="86"/>
                  </a:cubicBezTo>
                  <a:cubicBezTo>
                    <a:pt x="296" y="86"/>
                    <a:pt x="296" y="86"/>
                    <a:pt x="296" y="86"/>
                  </a:cubicBezTo>
                  <a:cubicBezTo>
                    <a:pt x="296" y="71"/>
                    <a:pt x="296" y="71"/>
                    <a:pt x="296" y="71"/>
                  </a:cubicBezTo>
                  <a:lnTo>
                    <a:pt x="288" y="71"/>
                  </a:lnTo>
                  <a:close/>
                  <a:moveTo>
                    <a:pt x="287" y="48"/>
                  </a:moveTo>
                  <a:cubicBezTo>
                    <a:pt x="287" y="50"/>
                    <a:pt x="288" y="52"/>
                    <a:pt x="288" y="54"/>
                  </a:cubicBezTo>
                  <a:cubicBezTo>
                    <a:pt x="288" y="63"/>
                    <a:pt x="288" y="63"/>
                    <a:pt x="288" y="63"/>
                  </a:cubicBezTo>
                  <a:cubicBezTo>
                    <a:pt x="296" y="63"/>
                    <a:pt x="296" y="63"/>
                    <a:pt x="296" y="63"/>
                  </a:cubicBezTo>
                  <a:cubicBezTo>
                    <a:pt x="296" y="54"/>
                    <a:pt x="296" y="54"/>
                    <a:pt x="296" y="54"/>
                  </a:cubicBezTo>
                  <a:cubicBezTo>
                    <a:pt x="296" y="52"/>
                    <a:pt x="295" y="49"/>
                    <a:pt x="295" y="46"/>
                  </a:cubicBezTo>
                  <a:cubicBezTo>
                    <a:pt x="287" y="48"/>
                    <a:pt x="287" y="48"/>
                    <a:pt x="287" y="48"/>
                  </a:cubicBezTo>
                  <a:close/>
                  <a:moveTo>
                    <a:pt x="279" y="28"/>
                  </a:moveTo>
                  <a:cubicBezTo>
                    <a:pt x="282" y="32"/>
                    <a:pt x="284" y="36"/>
                    <a:pt x="286" y="41"/>
                  </a:cubicBezTo>
                  <a:cubicBezTo>
                    <a:pt x="293" y="38"/>
                    <a:pt x="293" y="38"/>
                    <a:pt x="293" y="38"/>
                  </a:cubicBezTo>
                  <a:cubicBezTo>
                    <a:pt x="291" y="33"/>
                    <a:pt x="289" y="28"/>
                    <a:pt x="286" y="23"/>
                  </a:cubicBezTo>
                  <a:cubicBezTo>
                    <a:pt x="279" y="28"/>
                    <a:pt x="279" y="28"/>
                    <a:pt x="279" y="28"/>
                  </a:cubicBezTo>
                  <a:close/>
                  <a:moveTo>
                    <a:pt x="263" y="14"/>
                  </a:moveTo>
                  <a:cubicBezTo>
                    <a:pt x="267" y="16"/>
                    <a:pt x="271" y="19"/>
                    <a:pt x="275" y="22"/>
                  </a:cubicBezTo>
                  <a:cubicBezTo>
                    <a:pt x="280" y="17"/>
                    <a:pt x="280" y="17"/>
                    <a:pt x="280" y="17"/>
                  </a:cubicBezTo>
                  <a:cubicBezTo>
                    <a:pt x="276" y="13"/>
                    <a:pt x="272" y="9"/>
                    <a:pt x="267" y="6"/>
                  </a:cubicBezTo>
                  <a:cubicBezTo>
                    <a:pt x="263" y="14"/>
                    <a:pt x="263" y="14"/>
                    <a:pt x="263" y="14"/>
                  </a:cubicBezTo>
                  <a:close/>
                  <a:moveTo>
                    <a:pt x="242" y="8"/>
                  </a:moveTo>
                  <a:cubicBezTo>
                    <a:pt x="247" y="8"/>
                    <a:pt x="252" y="9"/>
                    <a:pt x="256" y="11"/>
                  </a:cubicBezTo>
                  <a:cubicBezTo>
                    <a:pt x="259" y="3"/>
                    <a:pt x="259" y="3"/>
                    <a:pt x="259" y="3"/>
                  </a:cubicBezTo>
                  <a:cubicBezTo>
                    <a:pt x="254" y="1"/>
                    <a:pt x="248" y="0"/>
                    <a:pt x="242" y="0"/>
                  </a:cubicBezTo>
                  <a:cubicBezTo>
                    <a:pt x="242" y="8"/>
                    <a:pt x="242" y="8"/>
                    <a:pt x="242" y="8"/>
                  </a:cubicBezTo>
                  <a:close/>
                  <a:moveTo>
                    <a:pt x="219" y="8"/>
                  </a:moveTo>
                  <a:cubicBezTo>
                    <a:pt x="234" y="8"/>
                    <a:pt x="234" y="8"/>
                    <a:pt x="234" y="8"/>
                  </a:cubicBezTo>
                  <a:cubicBezTo>
                    <a:pt x="234" y="0"/>
                    <a:pt x="234" y="0"/>
                    <a:pt x="234" y="0"/>
                  </a:cubicBezTo>
                  <a:cubicBezTo>
                    <a:pt x="219" y="0"/>
                    <a:pt x="219" y="0"/>
                    <a:pt x="219" y="0"/>
                  </a:cubicBezTo>
                  <a:lnTo>
                    <a:pt x="219" y="8"/>
                  </a:lnTo>
                  <a:close/>
                  <a:moveTo>
                    <a:pt x="195" y="8"/>
                  </a:moveTo>
                  <a:cubicBezTo>
                    <a:pt x="211" y="8"/>
                    <a:pt x="211" y="8"/>
                    <a:pt x="211" y="8"/>
                  </a:cubicBezTo>
                  <a:cubicBezTo>
                    <a:pt x="211" y="0"/>
                    <a:pt x="211" y="0"/>
                    <a:pt x="211" y="0"/>
                  </a:cubicBezTo>
                  <a:cubicBezTo>
                    <a:pt x="195" y="0"/>
                    <a:pt x="195" y="0"/>
                    <a:pt x="195" y="0"/>
                  </a:cubicBezTo>
                  <a:lnTo>
                    <a:pt x="195" y="8"/>
                  </a:lnTo>
                  <a:close/>
                  <a:moveTo>
                    <a:pt x="172" y="8"/>
                  </a:moveTo>
                  <a:cubicBezTo>
                    <a:pt x="187" y="8"/>
                    <a:pt x="187" y="8"/>
                    <a:pt x="187" y="8"/>
                  </a:cubicBezTo>
                  <a:cubicBezTo>
                    <a:pt x="187" y="0"/>
                    <a:pt x="187" y="0"/>
                    <a:pt x="187" y="0"/>
                  </a:cubicBezTo>
                  <a:cubicBezTo>
                    <a:pt x="172" y="0"/>
                    <a:pt x="172" y="0"/>
                    <a:pt x="172" y="0"/>
                  </a:cubicBezTo>
                  <a:lnTo>
                    <a:pt x="172" y="8"/>
                  </a:lnTo>
                  <a:close/>
                  <a:moveTo>
                    <a:pt x="148" y="8"/>
                  </a:moveTo>
                  <a:cubicBezTo>
                    <a:pt x="164" y="8"/>
                    <a:pt x="164" y="8"/>
                    <a:pt x="164" y="8"/>
                  </a:cubicBezTo>
                  <a:cubicBezTo>
                    <a:pt x="164" y="0"/>
                    <a:pt x="164" y="0"/>
                    <a:pt x="164" y="0"/>
                  </a:cubicBezTo>
                  <a:cubicBezTo>
                    <a:pt x="148" y="0"/>
                    <a:pt x="148" y="0"/>
                    <a:pt x="148" y="0"/>
                  </a:cubicBezTo>
                  <a:lnTo>
                    <a:pt x="148" y="8"/>
                  </a:lnTo>
                  <a:close/>
                  <a:moveTo>
                    <a:pt x="124" y="8"/>
                  </a:moveTo>
                  <a:cubicBezTo>
                    <a:pt x="140" y="8"/>
                    <a:pt x="140" y="8"/>
                    <a:pt x="140" y="8"/>
                  </a:cubicBezTo>
                  <a:cubicBezTo>
                    <a:pt x="140" y="0"/>
                    <a:pt x="140" y="0"/>
                    <a:pt x="140" y="0"/>
                  </a:cubicBezTo>
                  <a:cubicBezTo>
                    <a:pt x="124" y="0"/>
                    <a:pt x="124" y="0"/>
                    <a:pt x="124" y="0"/>
                  </a:cubicBezTo>
                  <a:lnTo>
                    <a:pt x="124" y="8"/>
                  </a:lnTo>
                  <a:close/>
                  <a:moveTo>
                    <a:pt x="101" y="8"/>
                  </a:moveTo>
                  <a:cubicBezTo>
                    <a:pt x="117" y="8"/>
                    <a:pt x="117" y="8"/>
                    <a:pt x="117" y="8"/>
                  </a:cubicBezTo>
                  <a:cubicBezTo>
                    <a:pt x="117" y="0"/>
                    <a:pt x="117" y="0"/>
                    <a:pt x="117" y="0"/>
                  </a:cubicBezTo>
                  <a:cubicBezTo>
                    <a:pt x="101" y="0"/>
                    <a:pt x="101" y="0"/>
                    <a:pt x="101" y="0"/>
                  </a:cubicBezTo>
                  <a:lnTo>
                    <a:pt x="101" y="8"/>
                  </a:lnTo>
                  <a:close/>
                  <a:moveTo>
                    <a:pt x="77" y="8"/>
                  </a:moveTo>
                  <a:cubicBezTo>
                    <a:pt x="93" y="8"/>
                    <a:pt x="93" y="8"/>
                    <a:pt x="93" y="8"/>
                  </a:cubicBezTo>
                  <a:cubicBezTo>
                    <a:pt x="93" y="0"/>
                    <a:pt x="93" y="0"/>
                    <a:pt x="93" y="0"/>
                  </a:cubicBezTo>
                  <a:cubicBezTo>
                    <a:pt x="77" y="0"/>
                    <a:pt x="77" y="0"/>
                    <a:pt x="77" y="0"/>
                  </a:cubicBezTo>
                  <a:lnTo>
                    <a:pt x="77" y="8"/>
                  </a:lnTo>
                  <a:close/>
                  <a:moveTo>
                    <a:pt x="54" y="8"/>
                  </a:moveTo>
                  <a:cubicBezTo>
                    <a:pt x="69" y="8"/>
                    <a:pt x="69" y="8"/>
                    <a:pt x="69" y="8"/>
                  </a:cubicBezTo>
                  <a:cubicBezTo>
                    <a:pt x="69" y="0"/>
                    <a:pt x="69" y="0"/>
                    <a:pt x="69" y="0"/>
                  </a:cubicBezTo>
                  <a:cubicBezTo>
                    <a:pt x="54" y="0"/>
                    <a:pt x="54" y="0"/>
                    <a:pt x="54" y="0"/>
                  </a:cubicBezTo>
                  <a:lnTo>
                    <a:pt x="54" y="8"/>
                  </a:lnTo>
                  <a:close/>
                  <a:moveTo>
                    <a:pt x="33" y="13"/>
                  </a:moveTo>
                  <a:cubicBezTo>
                    <a:pt x="37" y="11"/>
                    <a:pt x="42" y="10"/>
                    <a:pt x="47" y="9"/>
                  </a:cubicBezTo>
                  <a:cubicBezTo>
                    <a:pt x="45" y="1"/>
                    <a:pt x="45" y="1"/>
                    <a:pt x="45" y="1"/>
                  </a:cubicBezTo>
                  <a:cubicBezTo>
                    <a:pt x="40" y="2"/>
                    <a:pt x="34" y="4"/>
                    <a:pt x="29" y="6"/>
                  </a:cubicBezTo>
                  <a:lnTo>
                    <a:pt x="33" y="13"/>
                  </a:lnTo>
                  <a:close/>
                  <a:moveTo>
                    <a:pt x="16" y="27"/>
                  </a:moveTo>
                  <a:cubicBezTo>
                    <a:pt x="19" y="23"/>
                    <a:pt x="23" y="20"/>
                    <a:pt x="27" y="17"/>
                  </a:cubicBezTo>
                  <a:cubicBezTo>
                    <a:pt x="22" y="10"/>
                    <a:pt x="22" y="10"/>
                    <a:pt x="22" y="10"/>
                  </a:cubicBezTo>
                  <a:cubicBezTo>
                    <a:pt x="17" y="14"/>
                    <a:pt x="13" y="18"/>
                    <a:pt x="10" y="22"/>
                  </a:cubicBezTo>
                  <a:lnTo>
                    <a:pt x="16" y="27"/>
                  </a:lnTo>
                  <a:close/>
                  <a:moveTo>
                    <a:pt x="8" y="47"/>
                  </a:moveTo>
                  <a:cubicBezTo>
                    <a:pt x="9" y="42"/>
                    <a:pt x="10" y="37"/>
                    <a:pt x="13" y="33"/>
                  </a:cubicBezTo>
                  <a:cubicBezTo>
                    <a:pt x="6" y="30"/>
                    <a:pt x="6" y="30"/>
                    <a:pt x="6" y="30"/>
                  </a:cubicBezTo>
                  <a:cubicBezTo>
                    <a:pt x="3" y="34"/>
                    <a:pt x="1" y="40"/>
                    <a:pt x="0" y="46"/>
                  </a:cubicBezTo>
                  <a:cubicBezTo>
                    <a:pt x="8" y="47"/>
                    <a:pt x="8" y="47"/>
                    <a:pt x="8" y="47"/>
                  </a:cubicBezTo>
                  <a:close/>
                  <a:moveTo>
                    <a:pt x="8" y="70"/>
                  </a:moveTo>
                  <a:cubicBezTo>
                    <a:pt x="8" y="54"/>
                    <a:pt x="8" y="54"/>
                    <a:pt x="8" y="54"/>
                  </a:cubicBezTo>
                  <a:cubicBezTo>
                    <a:pt x="8" y="54"/>
                    <a:pt x="8" y="54"/>
                    <a:pt x="8" y="54"/>
                  </a:cubicBezTo>
                  <a:cubicBezTo>
                    <a:pt x="0" y="54"/>
                    <a:pt x="0" y="54"/>
                    <a:pt x="0" y="54"/>
                  </a:cubicBezTo>
                  <a:cubicBezTo>
                    <a:pt x="0" y="54"/>
                    <a:pt x="0" y="54"/>
                    <a:pt x="0" y="54"/>
                  </a:cubicBezTo>
                  <a:cubicBezTo>
                    <a:pt x="0" y="70"/>
                    <a:pt x="0" y="70"/>
                    <a:pt x="0" y="70"/>
                  </a:cubicBezTo>
                  <a:cubicBezTo>
                    <a:pt x="8" y="70"/>
                    <a:pt x="8" y="70"/>
                    <a:pt x="8" y="70"/>
                  </a:cubicBezTo>
                  <a:close/>
                  <a:moveTo>
                    <a:pt x="8" y="93"/>
                  </a:moveTo>
                  <a:cubicBezTo>
                    <a:pt x="8" y="78"/>
                    <a:pt x="8" y="78"/>
                    <a:pt x="8" y="78"/>
                  </a:cubicBezTo>
                  <a:cubicBezTo>
                    <a:pt x="0" y="78"/>
                    <a:pt x="0" y="78"/>
                    <a:pt x="0" y="78"/>
                  </a:cubicBezTo>
                  <a:cubicBezTo>
                    <a:pt x="0" y="93"/>
                    <a:pt x="0" y="93"/>
                    <a:pt x="0" y="93"/>
                  </a:cubicBezTo>
                  <a:lnTo>
                    <a:pt x="8" y="93"/>
                  </a:lnTo>
                  <a:close/>
                  <a:moveTo>
                    <a:pt x="8" y="117"/>
                  </a:moveTo>
                  <a:cubicBezTo>
                    <a:pt x="8" y="101"/>
                    <a:pt x="8" y="101"/>
                    <a:pt x="8" y="101"/>
                  </a:cubicBezTo>
                  <a:cubicBezTo>
                    <a:pt x="0" y="101"/>
                    <a:pt x="0" y="101"/>
                    <a:pt x="0" y="101"/>
                  </a:cubicBezTo>
                  <a:cubicBezTo>
                    <a:pt x="0" y="117"/>
                    <a:pt x="0" y="117"/>
                    <a:pt x="0" y="117"/>
                  </a:cubicBezTo>
                  <a:lnTo>
                    <a:pt x="8" y="117"/>
                  </a:lnTo>
                  <a:close/>
                  <a:moveTo>
                    <a:pt x="8" y="140"/>
                  </a:moveTo>
                  <a:cubicBezTo>
                    <a:pt x="8" y="125"/>
                    <a:pt x="8" y="125"/>
                    <a:pt x="8" y="125"/>
                  </a:cubicBezTo>
                  <a:cubicBezTo>
                    <a:pt x="0" y="125"/>
                    <a:pt x="0" y="125"/>
                    <a:pt x="0" y="125"/>
                  </a:cubicBezTo>
                  <a:cubicBezTo>
                    <a:pt x="0" y="140"/>
                    <a:pt x="0" y="140"/>
                    <a:pt x="0" y="140"/>
                  </a:cubicBezTo>
                  <a:lnTo>
                    <a:pt x="8" y="140"/>
                  </a:lnTo>
                  <a:close/>
                  <a:moveTo>
                    <a:pt x="8" y="163"/>
                  </a:moveTo>
                  <a:cubicBezTo>
                    <a:pt x="8" y="161"/>
                    <a:pt x="8" y="159"/>
                    <a:pt x="8" y="156"/>
                  </a:cubicBezTo>
                  <a:cubicBezTo>
                    <a:pt x="8" y="148"/>
                    <a:pt x="8" y="148"/>
                    <a:pt x="8" y="148"/>
                  </a:cubicBezTo>
                  <a:cubicBezTo>
                    <a:pt x="0" y="148"/>
                    <a:pt x="0" y="148"/>
                    <a:pt x="0" y="148"/>
                  </a:cubicBezTo>
                  <a:cubicBezTo>
                    <a:pt x="0" y="156"/>
                    <a:pt x="0" y="156"/>
                    <a:pt x="0" y="156"/>
                  </a:cubicBezTo>
                  <a:cubicBezTo>
                    <a:pt x="0" y="159"/>
                    <a:pt x="0" y="162"/>
                    <a:pt x="0" y="164"/>
                  </a:cubicBezTo>
                  <a:cubicBezTo>
                    <a:pt x="8" y="163"/>
                    <a:pt x="8" y="163"/>
                    <a:pt x="8" y="163"/>
                  </a:cubicBezTo>
                  <a:close/>
                  <a:moveTo>
                    <a:pt x="16" y="183"/>
                  </a:moveTo>
                  <a:cubicBezTo>
                    <a:pt x="13" y="179"/>
                    <a:pt x="11" y="175"/>
                    <a:pt x="10" y="170"/>
                  </a:cubicBezTo>
                  <a:cubicBezTo>
                    <a:pt x="2" y="173"/>
                    <a:pt x="2" y="173"/>
                    <a:pt x="2" y="173"/>
                  </a:cubicBezTo>
                  <a:cubicBezTo>
                    <a:pt x="4" y="178"/>
                    <a:pt x="6" y="183"/>
                    <a:pt x="10" y="188"/>
                  </a:cubicBezTo>
                  <a:cubicBezTo>
                    <a:pt x="16" y="183"/>
                    <a:pt x="16" y="183"/>
                    <a:pt x="16" y="183"/>
                  </a:cubicBezTo>
                  <a:close/>
                  <a:moveTo>
                    <a:pt x="33" y="197"/>
                  </a:moveTo>
                  <a:cubicBezTo>
                    <a:pt x="28" y="195"/>
                    <a:pt x="24" y="192"/>
                    <a:pt x="21" y="189"/>
                  </a:cubicBezTo>
                  <a:cubicBezTo>
                    <a:pt x="15" y="194"/>
                    <a:pt x="15" y="194"/>
                    <a:pt x="15" y="194"/>
                  </a:cubicBezTo>
                  <a:cubicBezTo>
                    <a:pt x="19" y="198"/>
                    <a:pt x="24" y="202"/>
                    <a:pt x="29" y="204"/>
                  </a:cubicBezTo>
                  <a:cubicBezTo>
                    <a:pt x="33" y="197"/>
                    <a:pt x="33" y="197"/>
                    <a:pt x="33" y="197"/>
                  </a:cubicBezTo>
                  <a:close/>
                  <a:moveTo>
                    <a:pt x="53" y="202"/>
                  </a:moveTo>
                  <a:cubicBezTo>
                    <a:pt x="53" y="202"/>
                    <a:pt x="53" y="202"/>
                    <a:pt x="53" y="202"/>
                  </a:cubicBezTo>
                  <a:cubicBezTo>
                    <a:pt x="48" y="202"/>
                    <a:pt x="44" y="201"/>
                    <a:pt x="39" y="200"/>
                  </a:cubicBezTo>
                  <a:cubicBezTo>
                    <a:pt x="37" y="207"/>
                    <a:pt x="37" y="207"/>
                    <a:pt x="37" y="207"/>
                  </a:cubicBezTo>
                  <a:cubicBezTo>
                    <a:pt x="42" y="209"/>
                    <a:pt x="48" y="210"/>
                    <a:pt x="53" y="210"/>
                  </a:cubicBezTo>
                  <a:cubicBezTo>
                    <a:pt x="53" y="210"/>
                    <a:pt x="53" y="210"/>
                    <a:pt x="53" y="210"/>
                  </a:cubicBezTo>
                  <a:cubicBezTo>
                    <a:pt x="53" y="202"/>
                    <a:pt x="53" y="202"/>
                    <a:pt x="53" y="202"/>
                  </a:cubicBezTo>
                  <a:close/>
                  <a:moveTo>
                    <a:pt x="77" y="202"/>
                  </a:moveTo>
                  <a:cubicBezTo>
                    <a:pt x="61" y="202"/>
                    <a:pt x="61" y="202"/>
                    <a:pt x="61" y="202"/>
                  </a:cubicBezTo>
                  <a:cubicBezTo>
                    <a:pt x="61" y="210"/>
                    <a:pt x="61" y="210"/>
                    <a:pt x="61" y="210"/>
                  </a:cubicBezTo>
                  <a:cubicBezTo>
                    <a:pt x="77" y="210"/>
                    <a:pt x="77" y="210"/>
                    <a:pt x="77" y="210"/>
                  </a:cubicBezTo>
                  <a:lnTo>
                    <a:pt x="77" y="202"/>
                  </a:lnTo>
                  <a:close/>
                  <a:moveTo>
                    <a:pt x="101" y="202"/>
                  </a:moveTo>
                  <a:cubicBezTo>
                    <a:pt x="85" y="202"/>
                    <a:pt x="85" y="202"/>
                    <a:pt x="85" y="202"/>
                  </a:cubicBezTo>
                  <a:cubicBezTo>
                    <a:pt x="85" y="210"/>
                    <a:pt x="85" y="210"/>
                    <a:pt x="85" y="210"/>
                  </a:cubicBezTo>
                  <a:cubicBezTo>
                    <a:pt x="101" y="210"/>
                    <a:pt x="101" y="210"/>
                    <a:pt x="101" y="210"/>
                  </a:cubicBezTo>
                  <a:lnTo>
                    <a:pt x="101" y="202"/>
                  </a:lnTo>
                  <a:close/>
                  <a:moveTo>
                    <a:pt x="124" y="202"/>
                  </a:moveTo>
                  <a:cubicBezTo>
                    <a:pt x="108" y="202"/>
                    <a:pt x="108" y="202"/>
                    <a:pt x="108" y="202"/>
                  </a:cubicBezTo>
                  <a:cubicBezTo>
                    <a:pt x="108" y="210"/>
                    <a:pt x="108" y="210"/>
                    <a:pt x="108" y="210"/>
                  </a:cubicBezTo>
                  <a:cubicBezTo>
                    <a:pt x="124" y="210"/>
                    <a:pt x="124" y="210"/>
                    <a:pt x="124" y="210"/>
                  </a:cubicBezTo>
                  <a:lnTo>
                    <a:pt x="124" y="202"/>
                  </a:lnTo>
                  <a:close/>
                  <a:moveTo>
                    <a:pt x="148" y="202"/>
                  </a:moveTo>
                  <a:cubicBezTo>
                    <a:pt x="132" y="202"/>
                    <a:pt x="132" y="202"/>
                    <a:pt x="132" y="202"/>
                  </a:cubicBezTo>
                  <a:cubicBezTo>
                    <a:pt x="132" y="210"/>
                    <a:pt x="132" y="210"/>
                    <a:pt x="132" y="210"/>
                  </a:cubicBezTo>
                  <a:cubicBezTo>
                    <a:pt x="148" y="210"/>
                    <a:pt x="148" y="210"/>
                    <a:pt x="148" y="210"/>
                  </a:cubicBezTo>
                  <a:lnTo>
                    <a:pt x="148" y="202"/>
                  </a:lnTo>
                  <a:close/>
                  <a:moveTo>
                    <a:pt x="171" y="202"/>
                  </a:moveTo>
                  <a:cubicBezTo>
                    <a:pt x="156" y="202"/>
                    <a:pt x="156" y="202"/>
                    <a:pt x="156" y="202"/>
                  </a:cubicBezTo>
                  <a:cubicBezTo>
                    <a:pt x="156" y="210"/>
                    <a:pt x="156" y="210"/>
                    <a:pt x="156" y="210"/>
                  </a:cubicBezTo>
                  <a:cubicBezTo>
                    <a:pt x="171" y="210"/>
                    <a:pt x="171" y="210"/>
                    <a:pt x="171" y="210"/>
                  </a:cubicBezTo>
                  <a:lnTo>
                    <a:pt x="171" y="202"/>
                  </a:lnTo>
                  <a:close/>
                  <a:moveTo>
                    <a:pt x="195" y="202"/>
                  </a:moveTo>
                  <a:cubicBezTo>
                    <a:pt x="179" y="202"/>
                    <a:pt x="179" y="202"/>
                    <a:pt x="179" y="202"/>
                  </a:cubicBezTo>
                  <a:cubicBezTo>
                    <a:pt x="179" y="210"/>
                    <a:pt x="179" y="210"/>
                    <a:pt x="179" y="210"/>
                  </a:cubicBezTo>
                  <a:cubicBezTo>
                    <a:pt x="195" y="210"/>
                    <a:pt x="195" y="210"/>
                    <a:pt x="195" y="210"/>
                  </a:cubicBezTo>
                  <a:lnTo>
                    <a:pt x="195" y="202"/>
                  </a:lnTo>
                  <a:close/>
                  <a:moveTo>
                    <a:pt x="218" y="202"/>
                  </a:moveTo>
                  <a:cubicBezTo>
                    <a:pt x="203" y="202"/>
                    <a:pt x="203" y="202"/>
                    <a:pt x="203" y="202"/>
                  </a:cubicBezTo>
                  <a:cubicBezTo>
                    <a:pt x="203" y="210"/>
                    <a:pt x="203" y="210"/>
                    <a:pt x="203" y="210"/>
                  </a:cubicBezTo>
                  <a:cubicBezTo>
                    <a:pt x="218" y="210"/>
                    <a:pt x="218" y="210"/>
                    <a:pt x="218" y="210"/>
                  </a:cubicBezTo>
                  <a:lnTo>
                    <a:pt x="218" y="202"/>
                  </a:lnTo>
                  <a:close/>
                </a:path>
              </a:pathLst>
            </a:custGeom>
            <a:solidFill>
              <a:srgbClr val="00AB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4" name="Freeform 94"/>
            <p:cNvSpPr>
              <a:spLocks/>
            </p:cNvSpPr>
            <p:nvPr/>
          </p:nvSpPr>
          <p:spPr bwMode="auto">
            <a:xfrm>
              <a:off x="6386513" y="3024188"/>
              <a:ext cx="511175" cy="485775"/>
            </a:xfrm>
            <a:custGeom>
              <a:avLst/>
              <a:gdLst>
                <a:gd name="T0" fmla="*/ 161 w 322"/>
                <a:gd name="T1" fmla="*/ 254 h 306"/>
                <a:gd name="T2" fmla="*/ 62 w 322"/>
                <a:gd name="T3" fmla="*/ 306 h 306"/>
                <a:gd name="T4" fmla="*/ 81 w 322"/>
                <a:gd name="T5" fmla="*/ 194 h 306"/>
                <a:gd name="T6" fmla="*/ 0 w 322"/>
                <a:gd name="T7" fmla="*/ 116 h 306"/>
                <a:gd name="T8" fmla="*/ 112 w 322"/>
                <a:gd name="T9" fmla="*/ 99 h 306"/>
                <a:gd name="T10" fmla="*/ 161 w 322"/>
                <a:gd name="T11" fmla="*/ 0 h 306"/>
                <a:gd name="T12" fmla="*/ 211 w 322"/>
                <a:gd name="T13" fmla="*/ 99 h 306"/>
                <a:gd name="T14" fmla="*/ 322 w 322"/>
                <a:gd name="T15" fmla="*/ 116 h 306"/>
                <a:gd name="T16" fmla="*/ 242 w 322"/>
                <a:gd name="T17" fmla="*/ 194 h 306"/>
                <a:gd name="T18" fmla="*/ 261 w 322"/>
                <a:gd name="T19" fmla="*/ 306 h 306"/>
                <a:gd name="T20" fmla="*/ 161 w 322"/>
                <a:gd name="T21" fmla="*/ 25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2" h="306">
                  <a:moveTo>
                    <a:pt x="161" y="254"/>
                  </a:moveTo>
                  <a:lnTo>
                    <a:pt x="62" y="306"/>
                  </a:lnTo>
                  <a:lnTo>
                    <a:pt x="81" y="194"/>
                  </a:lnTo>
                  <a:lnTo>
                    <a:pt x="0" y="116"/>
                  </a:lnTo>
                  <a:lnTo>
                    <a:pt x="112" y="99"/>
                  </a:lnTo>
                  <a:lnTo>
                    <a:pt x="161" y="0"/>
                  </a:lnTo>
                  <a:lnTo>
                    <a:pt x="211" y="99"/>
                  </a:lnTo>
                  <a:lnTo>
                    <a:pt x="322" y="116"/>
                  </a:lnTo>
                  <a:lnTo>
                    <a:pt x="242" y="194"/>
                  </a:lnTo>
                  <a:lnTo>
                    <a:pt x="261" y="306"/>
                  </a:lnTo>
                  <a:lnTo>
                    <a:pt x="161" y="254"/>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sp>
        <p:nvSpPr>
          <p:cNvPr id="95" name="Title 1"/>
          <p:cNvSpPr txBox="1">
            <a:spLocks/>
          </p:cNvSpPr>
          <p:nvPr/>
        </p:nvSpPr>
        <p:spPr>
          <a:xfrm>
            <a:off x="269240" y="289511"/>
            <a:ext cx="11655840" cy="899665"/>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4705" b="0" i="0" u="none" strike="noStrike" kern="1200" cap="none" spc="-100" normalizeH="0" baseline="0" noProof="0">
                <a:ln w="3175">
                  <a:noFill/>
                </a:ln>
                <a:gradFill>
                  <a:gsLst>
                    <a:gs pos="1250">
                      <a:srgbClr val="505050"/>
                    </a:gs>
                    <a:gs pos="100000">
                      <a:srgbClr val="505050"/>
                    </a:gs>
                  </a:gsLst>
                  <a:lin ang="5400000" scaled="0"/>
                </a:gradFill>
                <a:effectLst/>
                <a:uLnTx/>
                <a:uFillTx/>
                <a:latin typeface="Segoe UI Light"/>
                <a:ea typeface="+mn-ea"/>
                <a:cs typeface="Segoe UI" pitchFamily="34" charset="0"/>
              </a:rPr>
              <a:t>Applications</a:t>
            </a:r>
          </a:p>
        </p:txBody>
      </p:sp>
      <p:sp>
        <p:nvSpPr>
          <p:cNvPr id="96" name="Text Placeholder 2"/>
          <p:cNvSpPr txBox="1">
            <a:spLocks/>
          </p:cNvSpPr>
          <p:nvPr/>
        </p:nvSpPr>
        <p:spPr>
          <a:xfrm>
            <a:off x="269239" y="1189177"/>
            <a:ext cx="11653523" cy="727700"/>
          </a:xfrm>
          <a:prstGeom prst="rect">
            <a:avLst/>
          </a:prstGeom>
        </p:spPr>
        <p:txBody>
          <a:bodyPr vert="horz" wrap="square" lIns="146304" tIns="91440" rIns="146304" bIns="91440" rtlCol="0">
            <a:sp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3921" kern="1200" spc="0" baseline="0">
                <a:gradFill>
                  <a:gsLst>
                    <a:gs pos="1250">
                      <a:schemeClr val="tx2"/>
                    </a:gs>
                    <a:gs pos="99000">
                      <a:schemeClr val="tx2"/>
                    </a:gs>
                  </a:gsLst>
                  <a:lin ang="5400000" scaled="0"/>
                </a:gradFill>
                <a:latin typeface="+mj-lt"/>
                <a:ea typeface="+mn-ea"/>
                <a:cs typeface="+mn-cs"/>
              </a:defRPr>
            </a:lvl1pPr>
            <a:lvl2pPr marL="0" marR="0" indent="0" algn="l" defTabSz="914367" rtl="0" eaLnBrk="1" fontAlgn="auto" latinLnBrk="0" hangingPunct="1">
              <a:lnSpc>
                <a:spcPct val="90000"/>
              </a:lnSpc>
              <a:spcBef>
                <a:spcPct val="20000"/>
              </a:spcBef>
              <a:spcAft>
                <a:spcPts val="0"/>
              </a:spcAft>
              <a:buClrTx/>
              <a:buSzPct val="90000"/>
              <a:buFontTx/>
              <a:buNone/>
              <a:tabLst/>
              <a:defRPr sz="1961" kern="1200" spc="0" baseline="0">
                <a:gradFill>
                  <a:gsLst>
                    <a:gs pos="1250">
                      <a:schemeClr val="tx1"/>
                    </a:gs>
                    <a:gs pos="100000">
                      <a:schemeClr val="tx1"/>
                    </a:gs>
                  </a:gsLst>
                  <a:lin ang="5400000" scaled="0"/>
                </a:gradFill>
                <a:latin typeface="+mn-lt"/>
                <a:ea typeface="+mn-ea"/>
                <a:cs typeface="+mn-cs"/>
              </a:defRPr>
            </a:lvl2pPr>
            <a:lvl3pPr marL="224097"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chemeClr val="tx1"/>
                    </a:gs>
                    <a:gs pos="100000">
                      <a:schemeClr val="tx1"/>
                    </a:gs>
                  </a:gsLst>
                  <a:lin ang="5400000" scaled="0"/>
                </a:gradFill>
                <a:latin typeface="+mn-lt"/>
                <a:ea typeface="+mn-ea"/>
                <a:cs typeface="+mn-cs"/>
              </a:defRPr>
            </a:lvl3pPr>
            <a:lvl4pPr marL="448193"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4pPr>
            <a:lvl5pPr marL="67229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3921" b="0" i="0" u="none" strike="noStrike" kern="1200" cap="none" spc="0" normalizeH="0" baseline="0" noProof="0">
                <a:ln>
                  <a:noFill/>
                </a:ln>
                <a:gradFill>
                  <a:gsLst>
                    <a:gs pos="1250">
                      <a:srgbClr val="0078D7"/>
                    </a:gs>
                    <a:gs pos="99000">
                      <a:srgbClr val="0078D7"/>
                    </a:gs>
                  </a:gsLst>
                  <a:lin ang="5400000" scaled="0"/>
                </a:gradFill>
                <a:effectLst/>
                <a:uLnTx/>
                <a:uFillTx/>
                <a:latin typeface="Segoe UI Light"/>
                <a:ea typeface="+mn-ea"/>
                <a:cs typeface="+mn-cs"/>
              </a:rPr>
              <a:t>Example: </a:t>
            </a:r>
            <a:r>
              <a:rPr kumimoji="0" lang="en-US" sz="3921" b="0" i="0" u="none" strike="noStrike" kern="1200" cap="none" spc="0" normalizeH="0" baseline="0" noProof="0" err="1">
                <a:ln>
                  <a:noFill/>
                </a:ln>
                <a:gradFill>
                  <a:gsLst>
                    <a:gs pos="1250">
                      <a:srgbClr val="0078D7"/>
                    </a:gs>
                    <a:gs pos="99000">
                      <a:srgbClr val="0078D7"/>
                    </a:gs>
                  </a:gsLst>
                  <a:lin ang="5400000" scaled="0"/>
                </a:gradFill>
                <a:effectLst/>
                <a:uLnTx/>
                <a:uFillTx/>
                <a:latin typeface="Segoe UI Light"/>
                <a:ea typeface="+mn-ea"/>
                <a:cs typeface="+mn-cs"/>
              </a:rPr>
              <a:t>Serverless</a:t>
            </a:r>
            <a:r>
              <a:rPr kumimoji="0" lang="en-US" sz="3921" b="0" i="0" u="none" strike="noStrike" kern="1200" cap="none" spc="0" normalizeH="0" baseline="0" noProof="0">
                <a:ln>
                  <a:noFill/>
                </a:ln>
                <a:gradFill>
                  <a:gsLst>
                    <a:gs pos="1250">
                      <a:srgbClr val="0078D7"/>
                    </a:gs>
                    <a:gs pos="99000">
                      <a:srgbClr val="0078D7"/>
                    </a:gs>
                  </a:gsLst>
                  <a:lin ang="5400000" scaled="0"/>
                </a:gradFill>
                <a:effectLst/>
                <a:uLnTx/>
                <a:uFillTx/>
                <a:latin typeface="Segoe UI Light"/>
                <a:ea typeface="+mn-ea"/>
                <a:cs typeface="+mn-cs"/>
              </a:rPr>
              <a:t> Web Applications architectures</a:t>
            </a:r>
          </a:p>
        </p:txBody>
      </p:sp>
    </p:spTree>
    <p:extLst>
      <p:ext uri="{BB962C8B-B14F-4D97-AF65-F5344CB8AC3E}">
        <p14:creationId xmlns:p14="http://schemas.microsoft.com/office/powerpoint/2010/main" val="3340268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3"/>
          <p:cNvSpPr>
            <a:spLocks noChangeAspect="1" noChangeArrowheads="1" noTextEdit="1"/>
          </p:cNvSpPr>
          <p:nvPr/>
        </p:nvSpPr>
        <p:spPr bwMode="auto">
          <a:xfrm>
            <a:off x="1962150" y="2163763"/>
            <a:ext cx="8267700" cy="2530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nvGrpSpPr>
          <p:cNvPr id="2" name="Group 1"/>
          <p:cNvGrpSpPr/>
          <p:nvPr/>
        </p:nvGrpSpPr>
        <p:grpSpPr>
          <a:xfrm>
            <a:off x="1965325" y="2155826"/>
            <a:ext cx="1957388" cy="2576512"/>
            <a:chOff x="1965325" y="2155826"/>
            <a:chExt cx="1957388" cy="2576512"/>
          </a:xfrm>
        </p:grpSpPr>
        <p:sp>
          <p:nvSpPr>
            <p:cNvPr id="5" name="Rectangle 5"/>
            <p:cNvSpPr>
              <a:spLocks noChangeArrowheads="1"/>
            </p:cNvSpPr>
            <p:nvPr/>
          </p:nvSpPr>
          <p:spPr bwMode="auto">
            <a:xfrm>
              <a:off x="1965325" y="4208463"/>
              <a:ext cx="14303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Photo taken and</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6" name="Rectangle 6"/>
            <p:cNvSpPr>
              <a:spLocks noChangeArrowheads="1"/>
            </p:cNvSpPr>
            <p:nvPr/>
          </p:nvSpPr>
          <p:spPr bwMode="auto">
            <a:xfrm>
              <a:off x="1970088" y="4427538"/>
              <a:ext cx="2730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W</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7" name="Rectangle 7"/>
            <p:cNvSpPr>
              <a:spLocks noChangeArrowheads="1"/>
            </p:cNvSpPr>
            <p:nvPr/>
          </p:nvSpPr>
          <p:spPr bwMode="auto">
            <a:xfrm>
              <a:off x="2127250" y="4427538"/>
              <a:ext cx="12541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ebHook called</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8" name="Freeform 8"/>
            <p:cNvSpPr>
              <a:spLocks/>
            </p:cNvSpPr>
            <p:nvPr/>
          </p:nvSpPr>
          <p:spPr bwMode="auto">
            <a:xfrm>
              <a:off x="2638425" y="2155826"/>
              <a:ext cx="322263" cy="422275"/>
            </a:xfrm>
            <a:custGeom>
              <a:avLst/>
              <a:gdLst>
                <a:gd name="T0" fmla="*/ 45 w 86"/>
                <a:gd name="T1" fmla="*/ 56 h 112"/>
                <a:gd name="T2" fmla="*/ 29 w 86"/>
                <a:gd name="T3" fmla="*/ 84 h 112"/>
                <a:gd name="T4" fmla="*/ 28 w 86"/>
                <a:gd name="T5" fmla="*/ 91 h 112"/>
                <a:gd name="T6" fmla="*/ 18 w 86"/>
                <a:gd name="T7" fmla="*/ 110 h 112"/>
                <a:gd name="T8" fmla="*/ 1 w 86"/>
                <a:gd name="T9" fmla="*/ 98 h 112"/>
                <a:gd name="T10" fmla="*/ 14 w 86"/>
                <a:gd name="T11" fmla="*/ 83 h 112"/>
                <a:gd name="T12" fmla="*/ 16 w 86"/>
                <a:gd name="T13" fmla="*/ 82 h 112"/>
                <a:gd name="T14" fmla="*/ 29 w 86"/>
                <a:gd name="T15" fmla="*/ 61 h 112"/>
                <a:gd name="T16" fmla="*/ 17 w 86"/>
                <a:gd name="T17" fmla="*/ 33 h 112"/>
                <a:gd name="T18" fmla="*/ 27 w 86"/>
                <a:gd name="T19" fmla="*/ 13 h 112"/>
                <a:gd name="T20" fmla="*/ 68 w 86"/>
                <a:gd name="T21" fmla="*/ 8 h 112"/>
                <a:gd name="T22" fmla="*/ 81 w 86"/>
                <a:gd name="T23" fmla="*/ 45 h 112"/>
                <a:gd name="T24" fmla="*/ 69 w 86"/>
                <a:gd name="T25" fmla="*/ 42 h 112"/>
                <a:gd name="T26" fmla="*/ 65 w 86"/>
                <a:gd name="T27" fmla="*/ 22 h 112"/>
                <a:gd name="T28" fmla="*/ 52 w 86"/>
                <a:gd name="T29" fmla="*/ 16 h 112"/>
                <a:gd name="T30" fmla="*/ 31 w 86"/>
                <a:gd name="T31" fmla="*/ 30 h 112"/>
                <a:gd name="T32" fmla="*/ 45 w 86"/>
                <a:gd name="T33" fmla="*/ 5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6" h="112">
                  <a:moveTo>
                    <a:pt x="45" y="56"/>
                  </a:moveTo>
                  <a:cubicBezTo>
                    <a:pt x="40" y="66"/>
                    <a:pt x="34" y="75"/>
                    <a:pt x="29" y="84"/>
                  </a:cubicBezTo>
                  <a:cubicBezTo>
                    <a:pt x="27" y="87"/>
                    <a:pt x="27" y="88"/>
                    <a:pt x="28" y="91"/>
                  </a:cubicBezTo>
                  <a:cubicBezTo>
                    <a:pt x="31" y="100"/>
                    <a:pt x="27" y="108"/>
                    <a:pt x="18" y="110"/>
                  </a:cubicBezTo>
                  <a:cubicBezTo>
                    <a:pt x="10" y="112"/>
                    <a:pt x="3" y="107"/>
                    <a:pt x="1" y="98"/>
                  </a:cubicBezTo>
                  <a:cubicBezTo>
                    <a:pt x="0" y="91"/>
                    <a:pt x="6" y="84"/>
                    <a:pt x="14" y="83"/>
                  </a:cubicBezTo>
                  <a:cubicBezTo>
                    <a:pt x="14" y="82"/>
                    <a:pt x="15" y="82"/>
                    <a:pt x="16" y="82"/>
                  </a:cubicBezTo>
                  <a:cubicBezTo>
                    <a:pt x="20" y="76"/>
                    <a:pt x="24" y="69"/>
                    <a:pt x="29" y="61"/>
                  </a:cubicBezTo>
                  <a:cubicBezTo>
                    <a:pt x="21" y="54"/>
                    <a:pt x="16" y="45"/>
                    <a:pt x="17" y="33"/>
                  </a:cubicBezTo>
                  <a:cubicBezTo>
                    <a:pt x="18" y="25"/>
                    <a:pt x="21" y="18"/>
                    <a:pt x="27" y="13"/>
                  </a:cubicBezTo>
                  <a:cubicBezTo>
                    <a:pt x="38" y="2"/>
                    <a:pt x="55" y="0"/>
                    <a:pt x="68" y="8"/>
                  </a:cubicBezTo>
                  <a:cubicBezTo>
                    <a:pt x="80" y="16"/>
                    <a:pt x="86" y="32"/>
                    <a:pt x="81" y="45"/>
                  </a:cubicBezTo>
                  <a:cubicBezTo>
                    <a:pt x="77" y="44"/>
                    <a:pt x="73" y="43"/>
                    <a:pt x="69" y="42"/>
                  </a:cubicBezTo>
                  <a:cubicBezTo>
                    <a:pt x="71" y="35"/>
                    <a:pt x="70" y="28"/>
                    <a:pt x="65" y="22"/>
                  </a:cubicBezTo>
                  <a:cubicBezTo>
                    <a:pt x="62" y="19"/>
                    <a:pt x="57" y="17"/>
                    <a:pt x="52" y="16"/>
                  </a:cubicBezTo>
                  <a:cubicBezTo>
                    <a:pt x="43" y="15"/>
                    <a:pt x="33" y="21"/>
                    <a:pt x="31" y="30"/>
                  </a:cubicBezTo>
                  <a:cubicBezTo>
                    <a:pt x="27" y="41"/>
                    <a:pt x="32" y="50"/>
                    <a:pt x="45" y="56"/>
                  </a:cubicBezTo>
                  <a:close/>
                </a:path>
              </a:pathLst>
            </a:custGeom>
            <a:solidFill>
              <a:srgbClr val="C73A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 name="Freeform 9"/>
            <p:cNvSpPr>
              <a:spLocks/>
            </p:cNvSpPr>
            <p:nvPr/>
          </p:nvSpPr>
          <p:spPr bwMode="auto">
            <a:xfrm>
              <a:off x="2773363" y="2238376"/>
              <a:ext cx="319088" cy="419100"/>
            </a:xfrm>
            <a:custGeom>
              <a:avLst/>
              <a:gdLst>
                <a:gd name="T0" fmla="*/ 26 w 85"/>
                <a:gd name="T1" fmla="*/ 23 h 111"/>
                <a:gd name="T2" fmla="*/ 38 w 85"/>
                <a:gd name="T3" fmla="*/ 44 h 111"/>
                <a:gd name="T4" fmla="*/ 79 w 85"/>
                <a:gd name="T5" fmla="*/ 61 h 111"/>
                <a:gd name="T6" fmla="*/ 68 w 85"/>
                <a:gd name="T7" fmla="*/ 102 h 111"/>
                <a:gd name="T8" fmla="*/ 26 w 85"/>
                <a:gd name="T9" fmla="*/ 98 h 111"/>
                <a:gd name="T10" fmla="*/ 35 w 85"/>
                <a:gd name="T11" fmla="*/ 90 h 111"/>
                <a:gd name="T12" fmla="*/ 64 w 85"/>
                <a:gd name="T13" fmla="*/ 88 h 111"/>
                <a:gd name="T14" fmla="*/ 64 w 85"/>
                <a:gd name="T15" fmla="*/ 62 h 111"/>
                <a:gd name="T16" fmla="*/ 34 w 85"/>
                <a:gd name="T17" fmla="*/ 61 h 111"/>
                <a:gd name="T18" fmla="*/ 18 w 85"/>
                <a:gd name="T19" fmla="*/ 34 h 111"/>
                <a:gd name="T20" fmla="*/ 11 w 85"/>
                <a:gd name="T21" fmla="*/ 28 h 111"/>
                <a:gd name="T22" fmla="*/ 0 w 85"/>
                <a:gd name="T23" fmla="*/ 15 h 111"/>
                <a:gd name="T24" fmla="*/ 9 w 85"/>
                <a:gd name="T25" fmla="*/ 2 h 111"/>
                <a:gd name="T26" fmla="*/ 25 w 85"/>
                <a:gd name="T27" fmla="*/ 6 h 111"/>
                <a:gd name="T28" fmla="*/ 27 w 85"/>
                <a:gd name="T29" fmla="*/ 19 h 111"/>
                <a:gd name="T30" fmla="*/ 26 w 85"/>
                <a:gd name="T31" fmla="*/ 23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5" h="111">
                  <a:moveTo>
                    <a:pt x="26" y="23"/>
                  </a:moveTo>
                  <a:cubicBezTo>
                    <a:pt x="30" y="30"/>
                    <a:pt x="34" y="37"/>
                    <a:pt x="38" y="44"/>
                  </a:cubicBezTo>
                  <a:cubicBezTo>
                    <a:pt x="58" y="38"/>
                    <a:pt x="73" y="49"/>
                    <a:pt x="79" y="61"/>
                  </a:cubicBezTo>
                  <a:cubicBezTo>
                    <a:pt x="85" y="76"/>
                    <a:pt x="81" y="93"/>
                    <a:pt x="68" y="102"/>
                  </a:cubicBezTo>
                  <a:cubicBezTo>
                    <a:pt x="54" y="111"/>
                    <a:pt x="37" y="110"/>
                    <a:pt x="26" y="98"/>
                  </a:cubicBezTo>
                  <a:cubicBezTo>
                    <a:pt x="29" y="95"/>
                    <a:pt x="32" y="93"/>
                    <a:pt x="35" y="90"/>
                  </a:cubicBezTo>
                  <a:cubicBezTo>
                    <a:pt x="47" y="98"/>
                    <a:pt x="57" y="97"/>
                    <a:pt x="64" y="88"/>
                  </a:cubicBezTo>
                  <a:cubicBezTo>
                    <a:pt x="71" y="81"/>
                    <a:pt x="71" y="69"/>
                    <a:pt x="64" y="62"/>
                  </a:cubicBezTo>
                  <a:cubicBezTo>
                    <a:pt x="56" y="53"/>
                    <a:pt x="46" y="53"/>
                    <a:pt x="34" y="61"/>
                  </a:cubicBezTo>
                  <a:cubicBezTo>
                    <a:pt x="29" y="52"/>
                    <a:pt x="23" y="43"/>
                    <a:pt x="18" y="34"/>
                  </a:cubicBezTo>
                  <a:cubicBezTo>
                    <a:pt x="17" y="31"/>
                    <a:pt x="15" y="29"/>
                    <a:pt x="11" y="28"/>
                  </a:cubicBezTo>
                  <a:cubicBezTo>
                    <a:pt x="5" y="27"/>
                    <a:pt x="1" y="22"/>
                    <a:pt x="0" y="15"/>
                  </a:cubicBezTo>
                  <a:cubicBezTo>
                    <a:pt x="0" y="9"/>
                    <a:pt x="4" y="4"/>
                    <a:pt x="9" y="2"/>
                  </a:cubicBezTo>
                  <a:cubicBezTo>
                    <a:pt x="15" y="0"/>
                    <a:pt x="21" y="1"/>
                    <a:pt x="25" y="6"/>
                  </a:cubicBezTo>
                  <a:cubicBezTo>
                    <a:pt x="28" y="10"/>
                    <a:pt x="29" y="14"/>
                    <a:pt x="27" y="19"/>
                  </a:cubicBezTo>
                  <a:cubicBezTo>
                    <a:pt x="27" y="20"/>
                    <a:pt x="26" y="22"/>
                    <a:pt x="26" y="23"/>
                  </a:cubicBezTo>
                  <a:close/>
                </a:path>
              </a:pathLst>
            </a:custGeom>
            <a:solidFill>
              <a:srgbClr val="4B4B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 name="Freeform 10"/>
            <p:cNvSpPr>
              <a:spLocks/>
            </p:cNvSpPr>
            <p:nvPr/>
          </p:nvSpPr>
          <p:spPr bwMode="auto">
            <a:xfrm>
              <a:off x="2566988" y="2400301"/>
              <a:ext cx="442913" cy="246063"/>
            </a:xfrm>
            <a:custGeom>
              <a:avLst/>
              <a:gdLst>
                <a:gd name="T0" fmla="*/ 90 w 118"/>
                <a:gd name="T1" fmla="*/ 38 h 65"/>
                <a:gd name="T2" fmla="*/ 66 w 118"/>
                <a:gd name="T3" fmla="*/ 38 h 65"/>
                <a:gd name="T4" fmla="*/ 50 w 118"/>
                <a:gd name="T5" fmla="*/ 60 h 65"/>
                <a:gd name="T6" fmla="*/ 28 w 118"/>
                <a:gd name="T7" fmla="*/ 64 h 65"/>
                <a:gd name="T8" fmla="*/ 1 w 118"/>
                <a:gd name="T9" fmla="*/ 34 h 65"/>
                <a:gd name="T10" fmla="*/ 26 w 118"/>
                <a:gd name="T11" fmla="*/ 0 h 65"/>
                <a:gd name="T12" fmla="*/ 29 w 118"/>
                <a:gd name="T13" fmla="*/ 11 h 65"/>
                <a:gd name="T14" fmla="*/ 14 w 118"/>
                <a:gd name="T15" fmla="*/ 38 h 65"/>
                <a:gd name="T16" fmla="*/ 38 w 118"/>
                <a:gd name="T17" fmla="*/ 51 h 65"/>
                <a:gd name="T18" fmla="*/ 53 w 118"/>
                <a:gd name="T19" fmla="*/ 26 h 65"/>
                <a:gd name="T20" fmla="*/ 84 w 118"/>
                <a:gd name="T21" fmla="*/ 26 h 65"/>
                <a:gd name="T22" fmla="*/ 94 w 118"/>
                <a:gd name="T23" fmla="*/ 22 h 65"/>
                <a:gd name="T24" fmla="*/ 113 w 118"/>
                <a:gd name="T25" fmla="*/ 22 h 65"/>
                <a:gd name="T26" fmla="*/ 112 w 118"/>
                <a:gd name="T27" fmla="*/ 42 h 65"/>
                <a:gd name="T28" fmla="*/ 93 w 118"/>
                <a:gd name="T29" fmla="*/ 41 h 65"/>
                <a:gd name="T30" fmla="*/ 90 w 118"/>
                <a:gd name="T31" fmla="*/ 3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8" h="65">
                  <a:moveTo>
                    <a:pt x="90" y="38"/>
                  </a:moveTo>
                  <a:cubicBezTo>
                    <a:pt x="66" y="38"/>
                    <a:pt x="66" y="38"/>
                    <a:pt x="66" y="38"/>
                  </a:cubicBezTo>
                  <a:cubicBezTo>
                    <a:pt x="63" y="47"/>
                    <a:pt x="58" y="55"/>
                    <a:pt x="50" y="60"/>
                  </a:cubicBezTo>
                  <a:cubicBezTo>
                    <a:pt x="43" y="64"/>
                    <a:pt x="36" y="65"/>
                    <a:pt x="28" y="64"/>
                  </a:cubicBezTo>
                  <a:cubicBezTo>
                    <a:pt x="13" y="61"/>
                    <a:pt x="2" y="49"/>
                    <a:pt x="1" y="34"/>
                  </a:cubicBezTo>
                  <a:cubicBezTo>
                    <a:pt x="0" y="18"/>
                    <a:pt x="11" y="3"/>
                    <a:pt x="26" y="0"/>
                  </a:cubicBezTo>
                  <a:cubicBezTo>
                    <a:pt x="27" y="4"/>
                    <a:pt x="28" y="7"/>
                    <a:pt x="29" y="11"/>
                  </a:cubicBezTo>
                  <a:cubicBezTo>
                    <a:pt x="15" y="18"/>
                    <a:pt x="10" y="27"/>
                    <a:pt x="14" y="38"/>
                  </a:cubicBezTo>
                  <a:cubicBezTo>
                    <a:pt x="18" y="48"/>
                    <a:pt x="27" y="53"/>
                    <a:pt x="38" y="51"/>
                  </a:cubicBezTo>
                  <a:cubicBezTo>
                    <a:pt x="49" y="49"/>
                    <a:pt x="54" y="40"/>
                    <a:pt x="53" y="26"/>
                  </a:cubicBezTo>
                  <a:cubicBezTo>
                    <a:pt x="63" y="26"/>
                    <a:pt x="74" y="26"/>
                    <a:pt x="84" y="26"/>
                  </a:cubicBezTo>
                  <a:cubicBezTo>
                    <a:pt x="88" y="26"/>
                    <a:pt x="91" y="26"/>
                    <a:pt x="94" y="22"/>
                  </a:cubicBezTo>
                  <a:cubicBezTo>
                    <a:pt x="99" y="16"/>
                    <a:pt x="108" y="17"/>
                    <a:pt x="113" y="22"/>
                  </a:cubicBezTo>
                  <a:cubicBezTo>
                    <a:pt x="118" y="28"/>
                    <a:pt x="118" y="37"/>
                    <a:pt x="112" y="42"/>
                  </a:cubicBezTo>
                  <a:cubicBezTo>
                    <a:pt x="107" y="47"/>
                    <a:pt x="98" y="47"/>
                    <a:pt x="93" y="41"/>
                  </a:cubicBezTo>
                  <a:cubicBezTo>
                    <a:pt x="92" y="40"/>
                    <a:pt x="91" y="39"/>
                    <a:pt x="90" y="38"/>
                  </a:cubicBezTo>
                  <a:close/>
                </a:path>
              </a:pathLst>
            </a:custGeom>
            <a:solidFill>
              <a:srgbClr val="4A4A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1" name="Freeform 11"/>
            <p:cNvSpPr>
              <a:spLocks noEditPoints="1"/>
            </p:cNvSpPr>
            <p:nvPr/>
          </p:nvSpPr>
          <p:spPr bwMode="auto">
            <a:xfrm>
              <a:off x="3516313" y="3444876"/>
              <a:ext cx="296863" cy="28575"/>
            </a:xfrm>
            <a:custGeom>
              <a:avLst/>
              <a:gdLst>
                <a:gd name="T0" fmla="*/ 166 w 187"/>
                <a:gd name="T1" fmla="*/ 18 h 18"/>
                <a:gd name="T2" fmla="*/ 187 w 187"/>
                <a:gd name="T3" fmla="*/ 18 h 18"/>
                <a:gd name="T4" fmla="*/ 187 w 187"/>
                <a:gd name="T5" fmla="*/ 0 h 18"/>
                <a:gd name="T6" fmla="*/ 166 w 187"/>
                <a:gd name="T7" fmla="*/ 0 h 18"/>
                <a:gd name="T8" fmla="*/ 166 w 187"/>
                <a:gd name="T9" fmla="*/ 18 h 18"/>
                <a:gd name="T10" fmla="*/ 166 w 187"/>
                <a:gd name="T11" fmla="*/ 18 h 18"/>
                <a:gd name="T12" fmla="*/ 166 w 187"/>
                <a:gd name="T13" fmla="*/ 18 h 18"/>
                <a:gd name="T14" fmla="*/ 166 w 187"/>
                <a:gd name="T15" fmla="*/ 0 h 18"/>
                <a:gd name="T16" fmla="*/ 166 w 187"/>
                <a:gd name="T17" fmla="*/ 0 h 18"/>
                <a:gd name="T18" fmla="*/ 166 w 187"/>
                <a:gd name="T19" fmla="*/ 18 h 18"/>
                <a:gd name="T20" fmla="*/ 111 w 187"/>
                <a:gd name="T21" fmla="*/ 18 h 18"/>
                <a:gd name="T22" fmla="*/ 147 w 187"/>
                <a:gd name="T23" fmla="*/ 18 h 18"/>
                <a:gd name="T24" fmla="*/ 147 w 187"/>
                <a:gd name="T25" fmla="*/ 0 h 18"/>
                <a:gd name="T26" fmla="*/ 111 w 187"/>
                <a:gd name="T27" fmla="*/ 0 h 18"/>
                <a:gd name="T28" fmla="*/ 111 w 187"/>
                <a:gd name="T29" fmla="*/ 18 h 18"/>
                <a:gd name="T30" fmla="*/ 111 w 187"/>
                <a:gd name="T31" fmla="*/ 18 h 18"/>
                <a:gd name="T32" fmla="*/ 111 w 187"/>
                <a:gd name="T33" fmla="*/ 18 h 18"/>
                <a:gd name="T34" fmla="*/ 111 w 187"/>
                <a:gd name="T35" fmla="*/ 0 h 18"/>
                <a:gd name="T36" fmla="*/ 111 w 187"/>
                <a:gd name="T37" fmla="*/ 0 h 18"/>
                <a:gd name="T38" fmla="*/ 111 w 187"/>
                <a:gd name="T39" fmla="*/ 18 h 18"/>
                <a:gd name="T40" fmla="*/ 55 w 187"/>
                <a:gd name="T41" fmla="*/ 18 h 18"/>
                <a:gd name="T42" fmla="*/ 92 w 187"/>
                <a:gd name="T43" fmla="*/ 18 h 18"/>
                <a:gd name="T44" fmla="*/ 92 w 187"/>
                <a:gd name="T45" fmla="*/ 0 h 18"/>
                <a:gd name="T46" fmla="*/ 55 w 187"/>
                <a:gd name="T47" fmla="*/ 0 h 18"/>
                <a:gd name="T48" fmla="*/ 55 w 187"/>
                <a:gd name="T49" fmla="*/ 18 h 18"/>
                <a:gd name="T50" fmla="*/ 55 w 187"/>
                <a:gd name="T51" fmla="*/ 18 h 18"/>
                <a:gd name="T52" fmla="*/ 55 w 187"/>
                <a:gd name="T53" fmla="*/ 18 h 18"/>
                <a:gd name="T54" fmla="*/ 55 w 187"/>
                <a:gd name="T55" fmla="*/ 0 h 18"/>
                <a:gd name="T56" fmla="*/ 55 w 187"/>
                <a:gd name="T57" fmla="*/ 0 h 18"/>
                <a:gd name="T58" fmla="*/ 55 w 187"/>
                <a:gd name="T59" fmla="*/ 18 h 18"/>
                <a:gd name="T60" fmla="*/ 0 w 187"/>
                <a:gd name="T61" fmla="*/ 18 h 18"/>
                <a:gd name="T62" fmla="*/ 36 w 187"/>
                <a:gd name="T63" fmla="*/ 18 h 18"/>
                <a:gd name="T64" fmla="*/ 36 w 187"/>
                <a:gd name="T65" fmla="*/ 0 h 18"/>
                <a:gd name="T66" fmla="*/ 0 w 187"/>
                <a:gd name="T67" fmla="*/ 0 h 18"/>
                <a:gd name="T68" fmla="*/ 0 w 187"/>
                <a:gd name="T69"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8">
                  <a:moveTo>
                    <a:pt x="166" y="18"/>
                  </a:moveTo>
                  <a:lnTo>
                    <a:pt x="187" y="18"/>
                  </a:lnTo>
                  <a:lnTo>
                    <a:pt x="187" y="0"/>
                  </a:lnTo>
                  <a:lnTo>
                    <a:pt x="166" y="0"/>
                  </a:lnTo>
                  <a:lnTo>
                    <a:pt x="166" y="18"/>
                  </a:lnTo>
                  <a:close/>
                  <a:moveTo>
                    <a:pt x="166" y="18"/>
                  </a:moveTo>
                  <a:lnTo>
                    <a:pt x="166" y="18"/>
                  </a:lnTo>
                  <a:lnTo>
                    <a:pt x="166" y="0"/>
                  </a:lnTo>
                  <a:lnTo>
                    <a:pt x="166" y="0"/>
                  </a:lnTo>
                  <a:lnTo>
                    <a:pt x="166" y="18"/>
                  </a:lnTo>
                  <a:close/>
                  <a:moveTo>
                    <a:pt x="111" y="18"/>
                  </a:moveTo>
                  <a:lnTo>
                    <a:pt x="147" y="18"/>
                  </a:lnTo>
                  <a:lnTo>
                    <a:pt x="147" y="0"/>
                  </a:lnTo>
                  <a:lnTo>
                    <a:pt x="111" y="0"/>
                  </a:lnTo>
                  <a:lnTo>
                    <a:pt x="111" y="18"/>
                  </a:lnTo>
                  <a:close/>
                  <a:moveTo>
                    <a:pt x="111" y="18"/>
                  </a:moveTo>
                  <a:lnTo>
                    <a:pt x="111" y="18"/>
                  </a:lnTo>
                  <a:lnTo>
                    <a:pt x="111" y="0"/>
                  </a:lnTo>
                  <a:lnTo>
                    <a:pt x="111" y="0"/>
                  </a:lnTo>
                  <a:lnTo>
                    <a:pt x="111" y="18"/>
                  </a:lnTo>
                  <a:close/>
                  <a:moveTo>
                    <a:pt x="55" y="18"/>
                  </a:moveTo>
                  <a:lnTo>
                    <a:pt x="92" y="18"/>
                  </a:lnTo>
                  <a:lnTo>
                    <a:pt x="92" y="0"/>
                  </a:lnTo>
                  <a:lnTo>
                    <a:pt x="55" y="0"/>
                  </a:lnTo>
                  <a:lnTo>
                    <a:pt x="55" y="18"/>
                  </a:lnTo>
                  <a:close/>
                  <a:moveTo>
                    <a:pt x="55" y="18"/>
                  </a:moveTo>
                  <a:lnTo>
                    <a:pt x="55" y="18"/>
                  </a:lnTo>
                  <a:lnTo>
                    <a:pt x="55" y="0"/>
                  </a:lnTo>
                  <a:lnTo>
                    <a:pt x="55" y="0"/>
                  </a:lnTo>
                  <a:lnTo>
                    <a:pt x="55" y="18"/>
                  </a:lnTo>
                  <a:close/>
                  <a:moveTo>
                    <a:pt x="0" y="18"/>
                  </a:moveTo>
                  <a:lnTo>
                    <a:pt x="36" y="18"/>
                  </a:lnTo>
                  <a:lnTo>
                    <a:pt x="36" y="0"/>
                  </a:lnTo>
                  <a:lnTo>
                    <a:pt x="0" y="0"/>
                  </a:lnTo>
                  <a:lnTo>
                    <a:pt x="0" y="18"/>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2" name="Freeform 12"/>
            <p:cNvSpPr>
              <a:spLocks/>
            </p:cNvSpPr>
            <p:nvPr/>
          </p:nvSpPr>
          <p:spPr bwMode="auto">
            <a:xfrm>
              <a:off x="3790950" y="3384551"/>
              <a:ext cx="131763" cy="149225"/>
            </a:xfrm>
            <a:custGeom>
              <a:avLst/>
              <a:gdLst>
                <a:gd name="T0" fmla="*/ 0 w 83"/>
                <a:gd name="T1" fmla="*/ 94 h 94"/>
                <a:gd name="T2" fmla="*/ 83 w 83"/>
                <a:gd name="T3" fmla="*/ 47 h 94"/>
                <a:gd name="T4" fmla="*/ 0 w 83"/>
                <a:gd name="T5" fmla="*/ 0 h 94"/>
                <a:gd name="T6" fmla="*/ 0 w 83"/>
                <a:gd name="T7" fmla="*/ 94 h 94"/>
              </a:gdLst>
              <a:ahLst/>
              <a:cxnLst>
                <a:cxn ang="0">
                  <a:pos x="T0" y="T1"/>
                </a:cxn>
                <a:cxn ang="0">
                  <a:pos x="T2" y="T3"/>
                </a:cxn>
                <a:cxn ang="0">
                  <a:pos x="T4" y="T5"/>
                </a:cxn>
                <a:cxn ang="0">
                  <a:pos x="T6" y="T7"/>
                </a:cxn>
              </a:cxnLst>
              <a:rect l="0" t="0" r="r" b="b"/>
              <a:pathLst>
                <a:path w="83" h="94">
                  <a:moveTo>
                    <a:pt x="0" y="94"/>
                  </a:moveTo>
                  <a:lnTo>
                    <a:pt x="83" y="47"/>
                  </a:lnTo>
                  <a:lnTo>
                    <a:pt x="0" y="0"/>
                  </a:lnTo>
                  <a:lnTo>
                    <a:pt x="0" y="94"/>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1" name="Freeform 31"/>
            <p:cNvSpPr>
              <a:spLocks/>
            </p:cNvSpPr>
            <p:nvPr/>
          </p:nvSpPr>
          <p:spPr bwMode="auto">
            <a:xfrm>
              <a:off x="2198688" y="2781301"/>
              <a:ext cx="777875" cy="1130300"/>
            </a:xfrm>
            <a:custGeom>
              <a:avLst/>
              <a:gdLst>
                <a:gd name="T0" fmla="*/ 207 w 207"/>
                <a:gd name="T1" fmla="*/ 282 h 300"/>
                <a:gd name="T2" fmla="*/ 189 w 207"/>
                <a:gd name="T3" fmla="*/ 300 h 300"/>
                <a:gd name="T4" fmla="*/ 18 w 207"/>
                <a:gd name="T5" fmla="*/ 300 h 300"/>
                <a:gd name="T6" fmla="*/ 0 w 207"/>
                <a:gd name="T7" fmla="*/ 282 h 300"/>
                <a:gd name="T8" fmla="*/ 0 w 207"/>
                <a:gd name="T9" fmla="*/ 18 h 300"/>
                <a:gd name="T10" fmla="*/ 18 w 207"/>
                <a:gd name="T11" fmla="*/ 0 h 300"/>
                <a:gd name="T12" fmla="*/ 189 w 207"/>
                <a:gd name="T13" fmla="*/ 0 h 300"/>
                <a:gd name="T14" fmla="*/ 207 w 207"/>
                <a:gd name="T15" fmla="*/ 18 h 300"/>
                <a:gd name="T16" fmla="*/ 207 w 207"/>
                <a:gd name="T17" fmla="*/ 282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7" h="300">
                  <a:moveTo>
                    <a:pt x="207" y="282"/>
                  </a:moveTo>
                  <a:cubicBezTo>
                    <a:pt x="207" y="292"/>
                    <a:pt x="199" y="300"/>
                    <a:pt x="189" y="300"/>
                  </a:cubicBezTo>
                  <a:cubicBezTo>
                    <a:pt x="18" y="300"/>
                    <a:pt x="18" y="300"/>
                    <a:pt x="18" y="300"/>
                  </a:cubicBezTo>
                  <a:cubicBezTo>
                    <a:pt x="8" y="300"/>
                    <a:pt x="0" y="292"/>
                    <a:pt x="0" y="282"/>
                  </a:cubicBezTo>
                  <a:cubicBezTo>
                    <a:pt x="0" y="18"/>
                    <a:pt x="0" y="18"/>
                    <a:pt x="0" y="18"/>
                  </a:cubicBezTo>
                  <a:cubicBezTo>
                    <a:pt x="0" y="8"/>
                    <a:pt x="8" y="0"/>
                    <a:pt x="18" y="0"/>
                  </a:cubicBezTo>
                  <a:cubicBezTo>
                    <a:pt x="189" y="0"/>
                    <a:pt x="189" y="0"/>
                    <a:pt x="189" y="0"/>
                  </a:cubicBezTo>
                  <a:cubicBezTo>
                    <a:pt x="199" y="0"/>
                    <a:pt x="207" y="8"/>
                    <a:pt x="207" y="18"/>
                  </a:cubicBezTo>
                  <a:cubicBezTo>
                    <a:pt x="207" y="282"/>
                    <a:pt x="207" y="282"/>
                    <a:pt x="207" y="282"/>
                  </a:cubicBezTo>
                </a:path>
              </a:pathLst>
            </a:custGeom>
            <a:solidFill>
              <a:srgbClr val="3E3E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2" name="Rectangle 32"/>
            <p:cNvSpPr>
              <a:spLocks noChangeArrowheads="1"/>
            </p:cNvSpPr>
            <p:nvPr/>
          </p:nvSpPr>
          <p:spPr bwMode="auto">
            <a:xfrm>
              <a:off x="2247900" y="2894013"/>
              <a:ext cx="674688" cy="795338"/>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3" name="Rectangle 33"/>
            <p:cNvSpPr>
              <a:spLocks noChangeArrowheads="1"/>
            </p:cNvSpPr>
            <p:nvPr/>
          </p:nvSpPr>
          <p:spPr bwMode="auto">
            <a:xfrm>
              <a:off x="2247900" y="2894013"/>
              <a:ext cx="674688" cy="795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4" name="Oval 34"/>
            <p:cNvSpPr>
              <a:spLocks noChangeArrowheads="1"/>
            </p:cNvSpPr>
            <p:nvPr/>
          </p:nvSpPr>
          <p:spPr bwMode="auto">
            <a:xfrm>
              <a:off x="2520950" y="3733801"/>
              <a:ext cx="131763" cy="1317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5" name="Oval 35"/>
            <p:cNvSpPr>
              <a:spLocks noChangeArrowheads="1"/>
            </p:cNvSpPr>
            <p:nvPr/>
          </p:nvSpPr>
          <p:spPr bwMode="auto">
            <a:xfrm>
              <a:off x="2544763" y="3756026"/>
              <a:ext cx="85725" cy="87313"/>
            </a:xfrm>
            <a:prstGeom prst="ellipse">
              <a:avLst/>
            </a:pr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6" name="Freeform 36"/>
            <p:cNvSpPr>
              <a:spLocks/>
            </p:cNvSpPr>
            <p:nvPr/>
          </p:nvSpPr>
          <p:spPr bwMode="auto">
            <a:xfrm>
              <a:off x="2198688" y="3843338"/>
              <a:ext cx="68263" cy="68263"/>
            </a:xfrm>
            <a:custGeom>
              <a:avLst/>
              <a:gdLst>
                <a:gd name="T0" fmla="*/ 0 w 18"/>
                <a:gd name="T1" fmla="*/ 0 h 18"/>
                <a:gd name="T2" fmla="*/ 18 w 18"/>
                <a:gd name="T3" fmla="*/ 18 h 18"/>
                <a:gd name="T4" fmla="*/ 0 w 18"/>
                <a:gd name="T5" fmla="*/ 0 h 18"/>
              </a:gdLst>
              <a:ahLst/>
              <a:cxnLst>
                <a:cxn ang="0">
                  <a:pos x="T0" y="T1"/>
                </a:cxn>
                <a:cxn ang="0">
                  <a:pos x="T2" y="T3"/>
                </a:cxn>
                <a:cxn ang="0">
                  <a:pos x="T4" y="T5"/>
                </a:cxn>
              </a:cxnLst>
              <a:rect l="0" t="0" r="r" b="b"/>
              <a:pathLst>
                <a:path w="18" h="18">
                  <a:moveTo>
                    <a:pt x="0" y="0"/>
                  </a:moveTo>
                  <a:cubicBezTo>
                    <a:pt x="0" y="10"/>
                    <a:pt x="8" y="18"/>
                    <a:pt x="18" y="18"/>
                  </a:cubicBezTo>
                  <a:cubicBezTo>
                    <a:pt x="8" y="18"/>
                    <a:pt x="0" y="10"/>
                    <a:pt x="0"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7" name="Freeform 37"/>
            <p:cNvSpPr>
              <a:spLocks/>
            </p:cNvSpPr>
            <p:nvPr/>
          </p:nvSpPr>
          <p:spPr bwMode="auto">
            <a:xfrm>
              <a:off x="2198688" y="2781301"/>
              <a:ext cx="608013" cy="1130300"/>
            </a:xfrm>
            <a:custGeom>
              <a:avLst/>
              <a:gdLst>
                <a:gd name="T0" fmla="*/ 162 w 162"/>
                <a:gd name="T1" fmla="*/ 0 h 300"/>
                <a:gd name="T2" fmla="*/ 18 w 162"/>
                <a:gd name="T3" fmla="*/ 0 h 300"/>
                <a:gd name="T4" fmla="*/ 0 w 162"/>
                <a:gd name="T5" fmla="*/ 18 h 300"/>
                <a:gd name="T6" fmla="*/ 0 w 162"/>
                <a:gd name="T7" fmla="*/ 282 h 300"/>
                <a:gd name="T8" fmla="*/ 0 w 162"/>
                <a:gd name="T9" fmla="*/ 282 h 300"/>
                <a:gd name="T10" fmla="*/ 18 w 162"/>
                <a:gd name="T11" fmla="*/ 300 h 300"/>
                <a:gd name="T12" fmla="*/ 18 w 162"/>
                <a:gd name="T13" fmla="*/ 300 h 300"/>
                <a:gd name="T14" fmla="*/ 40 w 162"/>
                <a:gd name="T15" fmla="*/ 300 h 300"/>
                <a:gd name="T16" fmla="*/ 64 w 162"/>
                <a:gd name="T17" fmla="*/ 241 h 300"/>
                <a:gd name="T18" fmla="*/ 13 w 162"/>
                <a:gd name="T19" fmla="*/ 241 h 300"/>
                <a:gd name="T20" fmla="*/ 13 w 162"/>
                <a:gd name="T21" fmla="*/ 241 h 300"/>
                <a:gd name="T22" fmla="*/ 13 w 162"/>
                <a:gd name="T23" fmla="*/ 30 h 300"/>
                <a:gd name="T24" fmla="*/ 150 w 162"/>
                <a:gd name="T25" fmla="*/ 30 h 300"/>
                <a:gd name="T26" fmla="*/ 162 w 162"/>
                <a:gd name="T27" fmla="*/ 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2" h="300">
                  <a:moveTo>
                    <a:pt x="162" y="0"/>
                  </a:moveTo>
                  <a:cubicBezTo>
                    <a:pt x="18" y="0"/>
                    <a:pt x="18" y="0"/>
                    <a:pt x="18" y="0"/>
                  </a:cubicBezTo>
                  <a:cubicBezTo>
                    <a:pt x="8" y="0"/>
                    <a:pt x="0" y="8"/>
                    <a:pt x="0" y="18"/>
                  </a:cubicBezTo>
                  <a:cubicBezTo>
                    <a:pt x="0" y="282"/>
                    <a:pt x="0" y="282"/>
                    <a:pt x="0" y="282"/>
                  </a:cubicBezTo>
                  <a:cubicBezTo>
                    <a:pt x="0" y="282"/>
                    <a:pt x="0" y="282"/>
                    <a:pt x="0" y="282"/>
                  </a:cubicBezTo>
                  <a:cubicBezTo>
                    <a:pt x="0" y="292"/>
                    <a:pt x="8" y="300"/>
                    <a:pt x="18" y="300"/>
                  </a:cubicBezTo>
                  <a:cubicBezTo>
                    <a:pt x="18" y="300"/>
                    <a:pt x="18" y="300"/>
                    <a:pt x="18" y="300"/>
                  </a:cubicBezTo>
                  <a:cubicBezTo>
                    <a:pt x="40" y="300"/>
                    <a:pt x="40" y="300"/>
                    <a:pt x="40" y="300"/>
                  </a:cubicBezTo>
                  <a:cubicBezTo>
                    <a:pt x="64" y="241"/>
                    <a:pt x="64" y="241"/>
                    <a:pt x="64" y="241"/>
                  </a:cubicBezTo>
                  <a:cubicBezTo>
                    <a:pt x="13" y="241"/>
                    <a:pt x="13" y="241"/>
                    <a:pt x="13" y="241"/>
                  </a:cubicBezTo>
                  <a:cubicBezTo>
                    <a:pt x="13" y="241"/>
                    <a:pt x="13" y="241"/>
                    <a:pt x="13" y="241"/>
                  </a:cubicBezTo>
                  <a:cubicBezTo>
                    <a:pt x="13" y="30"/>
                    <a:pt x="13" y="30"/>
                    <a:pt x="13" y="30"/>
                  </a:cubicBezTo>
                  <a:cubicBezTo>
                    <a:pt x="150" y="30"/>
                    <a:pt x="150" y="30"/>
                    <a:pt x="150" y="30"/>
                  </a:cubicBezTo>
                  <a:cubicBezTo>
                    <a:pt x="162" y="0"/>
                    <a:pt x="162" y="0"/>
                    <a:pt x="162" y="0"/>
                  </a:cubicBezTo>
                </a:path>
              </a:pathLst>
            </a:custGeom>
            <a:solidFill>
              <a:srgbClr val="5B5B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8" name="Freeform 38"/>
            <p:cNvSpPr>
              <a:spLocks/>
            </p:cNvSpPr>
            <p:nvPr/>
          </p:nvSpPr>
          <p:spPr bwMode="auto">
            <a:xfrm>
              <a:off x="2473325" y="2825751"/>
              <a:ext cx="228600" cy="34925"/>
            </a:xfrm>
            <a:custGeom>
              <a:avLst/>
              <a:gdLst>
                <a:gd name="T0" fmla="*/ 61 w 61"/>
                <a:gd name="T1" fmla="*/ 5 h 9"/>
                <a:gd name="T2" fmla="*/ 57 w 61"/>
                <a:gd name="T3" fmla="*/ 9 h 9"/>
                <a:gd name="T4" fmla="*/ 4 w 61"/>
                <a:gd name="T5" fmla="*/ 9 h 9"/>
                <a:gd name="T6" fmla="*/ 0 w 61"/>
                <a:gd name="T7" fmla="*/ 5 h 9"/>
                <a:gd name="T8" fmla="*/ 4 w 61"/>
                <a:gd name="T9" fmla="*/ 0 h 9"/>
                <a:gd name="T10" fmla="*/ 57 w 61"/>
                <a:gd name="T11" fmla="*/ 0 h 9"/>
                <a:gd name="T12" fmla="*/ 61 w 61"/>
                <a:gd name="T13" fmla="*/ 5 h 9"/>
              </a:gdLst>
              <a:ahLst/>
              <a:cxnLst>
                <a:cxn ang="0">
                  <a:pos x="T0" y="T1"/>
                </a:cxn>
                <a:cxn ang="0">
                  <a:pos x="T2" y="T3"/>
                </a:cxn>
                <a:cxn ang="0">
                  <a:pos x="T4" y="T5"/>
                </a:cxn>
                <a:cxn ang="0">
                  <a:pos x="T6" y="T7"/>
                </a:cxn>
                <a:cxn ang="0">
                  <a:pos x="T8" y="T9"/>
                </a:cxn>
                <a:cxn ang="0">
                  <a:pos x="T10" y="T11"/>
                </a:cxn>
                <a:cxn ang="0">
                  <a:pos x="T12" y="T13"/>
                </a:cxn>
              </a:cxnLst>
              <a:rect l="0" t="0" r="r" b="b"/>
              <a:pathLst>
                <a:path w="61" h="9">
                  <a:moveTo>
                    <a:pt x="61" y="5"/>
                  </a:moveTo>
                  <a:cubicBezTo>
                    <a:pt x="61" y="7"/>
                    <a:pt x="59" y="9"/>
                    <a:pt x="57" y="9"/>
                  </a:cubicBezTo>
                  <a:cubicBezTo>
                    <a:pt x="4" y="9"/>
                    <a:pt x="4" y="9"/>
                    <a:pt x="4" y="9"/>
                  </a:cubicBezTo>
                  <a:cubicBezTo>
                    <a:pt x="2" y="9"/>
                    <a:pt x="0" y="7"/>
                    <a:pt x="0" y="5"/>
                  </a:cubicBezTo>
                  <a:cubicBezTo>
                    <a:pt x="0" y="2"/>
                    <a:pt x="2" y="0"/>
                    <a:pt x="4" y="0"/>
                  </a:cubicBezTo>
                  <a:cubicBezTo>
                    <a:pt x="57" y="0"/>
                    <a:pt x="57" y="0"/>
                    <a:pt x="57" y="0"/>
                  </a:cubicBezTo>
                  <a:cubicBezTo>
                    <a:pt x="59" y="0"/>
                    <a:pt x="61" y="2"/>
                    <a:pt x="61" y="5"/>
                  </a:cubicBezTo>
                </a:path>
              </a:pathLst>
            </a:custGeom>
            <a:solidFill>
              <a:srgbClr val="1E1E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9" name="Freeform 39"/>
            <p:cNvSpPr>
              <a:spLocks/>
            </p:cNvSpPr>
            <p:nvPr/>
          </p:nvSpPr>
          <p:spPr bwMode="auto">
            <a:xfrm>
              <a:off x="2473325" y="2825751"/>
              <a:ext cx="228600" cy="34925"/>
            </a:xfrm>
            <a:custGeom>
              <a:avLst/>
              <a:gdLst>
                <a:gd name="T0" fmla="*/ 61 w 61"/>
                <a:gd name="T1" fmla="*/ 5 h 9"/>
                <a:gd name="T2" fmla="*/ 57 w 61"/>
                <a:gd name="T3" fmla="*/ 9 h 9"/>
                <a:gd name="T4" fmla="*/ 4 w 61"/>
                <a:gd name="T5" fmla="*/ 9 h 9"/>
                <a:gd name="T6" fmla="*/ 0 w 61"/>
                <a:gd name="T7" fmla="*/ 5 h 9"/>
                <a:gd name="T8" fmla="*/ 4 w 61"/>
                <a:gd name="T9" fmla="*/ 0 h 9"/>
                <a:gd name="T10" fmla="*/ 57 w 61"/>
                <a:gd name="T11" fmla="*/ 0 h 9"/>
                <a:gd name="T12" fmla="*/ 61 w 61"/>
                <a:gd name="T13" fmla="*/ 5 h 9"/>
              </a:gdLst>
              <a:ahLst/>
              <a:cxnLst>
                <a:cxn ang="0">
                  <a:pos x="T0" y="T1"/>
                </a:cxn>
                <a:cxn ang="0">
                  <a:pos x="T2" y="T3"/>
                </a:cxn>
                <a:cxn ang="0">
                  <a:pos x="T4" y="T5"/>
                </a:cxn>
                <a:cxn ang="0">
                  <a:pos x="T6" y="T7"/>
                </a:cxn>
                <a:cxn ang="0">
                  <a:pos x="T8" y="T9"/>
                </a:cxn>
                <a:cxn ang="0">
                  <a:pos x="T10" y="T11"/>
                </a:cxn>
                <a:cxn ang="0">
                  <a:pos x="T12" y="T13"/>
                </a:cxn>
              </a:cxnLst>
              <a:rect l="0" t="0" r="r" b="b"/>
              <a:pathLst>
                <a:path w="61" h="9">
                  <a:moveTo>
                    <a:pt x="61" y="5"/>
                  </a:moveTo>
                  <a:cubicBezTo>
                    <a:pt x="61" y="7"/>
                    <a:pt x="59" y="9"/>
                    <a:pt x="57" y="9"/>
                  </a:cubicBezTo>
                  <a:cubicBezTo>
                    <a:pt x="4" y="9"/>
                    <a:pt x="4" y="9"/>
                    <a:pt x="4" y="9"/>
                  </a:cubicBezTo>
                  <a:cubicBezTo>
                    <a:pt x="2" y="9"/>
                    <a:pt x="0" y="7"/>
                    <a:pt x="0" y="5"/>
                  </a:cubicBezTo>
                  <a:cubicBezTo>
                    <a:pt x="0" y="2"/>
                    <a:pt x="2" y="0"/>
                    <a:pt x="4" y="0"/>
                  </a:cubicBezTo>
                  <a:cubicBezTo>
                    <a:pt x="57" y="0"/>
                    <a:pt x="57" y="0"/>
                    <a:pt x="57" y="0"/>
                  </a:cubicBezTo>
                  <a:cubicBezTo>
                    <a:pt x="59" y="0"/>
                    <a:pt x="61" y="2"/>
                    <a:pt x="61"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0" name="Freeform 40"/>
            <p:cNvSpPr>
              <a:spLocks/>
            </p:cNvSpPr>
            <p:nvPr/>
          </p:nvSpPr>
          <p:spPr bwMode="auto">
            <a:xfrm>
              <a:off x="2382838" y="3022601"/>
              <a:ext cx="409575" cy="241300"/>
            </a:xfrm>
            <a:custGeom>
              <a:avLst/>
              <a:gdLst>
                <a:gd name="T0" fmla="*/ 55 w 109"/>
                <a:gd name="T1" fmla="*/ 64 h 64"/>
                <a:gd name="T2" fmla="*/ 54 w 109"/>
                <a:gd name="T3" fmla="*/ 64 h 64"/>
                <a:gd name="T4" fmla="*/ 1 w 109"/>
                <a:gd name="T5" fmla="*/ 33 h 64"/>
                <a:gd name="T6" fmla="*/ 0 w 109"/>
                <a:gd name="T7" fmla="*/ 32 h 64"/>
                <a:gd name="T8" fmla="*/ 1 w 109"/>
                <a:gd name="T9" fmla="*/ 30 h 64"/>
                <a:gd name="T10" fmla="*/ 53 w 109"/>
                <a:gd name="T11" fmla="*/ 0 h 64"/>
                <a:gd name="T12" fmla="*/ 55 w 109"/>
                <a:gd name="T13" fmla="*/ 0 h 64"/>
                <a:gd name="T14" fmla="*/ 108 w 109"/>
                <a:gd name="T15" fmla="*/ 30 h 64"/>
                <a:gd name="T16" fmla="*/ 109 w 109"/>
                <a:gd name="T17" fmla="*/ 32 h 64"/>
                <a:gd name="T18" fmla="*/ 108 w 109"/>
                <a:gd name="T19" fmla="*/ 33 h 64"/>
                <a:gd name="T20" fmla="*/ 55 w 109"/>
                <a:gd name="T21" fmla="*/ 64 h 64"/>
                <a:gd name="T22" fmla="*/ 55 w 109"/>
                <a:gd name="T2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9" h="64">
                  <a:moveTo>
                    <a:pt x="55" y="64"/>
                  </a:moveTo>
                  <a:cubicBezTo>
                    <a:pt x="54" y="64"/>
                    <a:pt x="54" y="64"/>
                    <a:pt x="54" y="64"/>
                  </a:cubicBezTo>
                  <a:cubicBezTo>
                    <a:pt x="1" y="33"/>
                    <a:pt x="1" y="33"/>
                    <a:pt x="1" y="33"/>
                  </a:cubicBezTo>
                  <a:cubicBezTo>
                    <a:pt x="0" y="33"/>
                    <a:pt x="0" y="32"/>
                    <a:pt x="0" y="32"/>
                  </a:cubicBezTo>
                  <a:cubicBezTo>
                    <a:pt x="0" y="31"/>
                    <a:pt x="0" y="31"/>
                    <a:pt x="1" y="30"/>
                  </a:cubicBezTo>
                  <a:cubicBezTo>
                    <a:pt x="53" y="0"/>
                    <a:pt x="53" y="0"/>
                    <a:pt x="53" y="0"/>
                  </a:cubicBezTo>
                  <a:cubicBezTo>
                    <a:pt x="54" y="0"/>
                    <a:pt x="54" y="0"/>
                    <a:pt x="55" y="0"/>
                  </a:cubicBezTo>
                  <a:cubicBezTo>
                    <a:pt x="108" y="30"/>
                    <a:pt x="108" y="30"/>
                    <a:pt x="108" y="30"/>
                  </a:cubicBezTo>
                  <a:cubicBezTo>
                    <a:pt x="108" y="31"/>
                    <a:pt x="109" y="31"/>
                    <a:pt x="109" y="32"/>
                  </a:cubicBezTo>
                  <a:cubicBezTo>
                    <a:pt x="109" y="32"/>
                    <a:pt x="108" y="33"/>
                    <a:pt x="108" y="33"/>
                  </a:cubicBezTo>
                  <a:cubicBezTo>
                    <a:pt x="55" y="64"/>
                    <a:pt x="55" y="64"/>
                    <a:pt x="55" y="64"/>
                  </a:cubicBezTo>
                  <a:cubicBezTo>
                    <a:pt x="55" y="64"/>
                    <a:pt x="55" y="64"/>
                    <a:pt x="55" y="6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1" name="Freeform 41"/>
            <p:cNvSpPr>
              <a:spLocks/>
            </p:cNvSpPr>
            <p:nvPr/>
          </p:nvSpPr>
          <p:spPr bwMode="auto">
            <a:xfrm>
              <a:off x="2355850" y="3184526"/>
              <a:ext cx="206375" cy="357188"/>
            </a:xfrm>
            <a:custGeom>
              <a:avLst/>
              <a:gdLst>
                <a:gd name="T0" fmla="*/ 1 w 55"/>
                <a:gd name="T1" fmla="*/ 0 h 95"/>
                <a:gd name="T2" fmla="*/ 0 w 55"/>
                <a:gd name="T3" fmla="*/ 0 h 95"/>
                <a:gd name="T4" fmla="*/ 0 w 55"/>
                <a:gd name="T5" fmla="*/ 2 h 95"/>
                <a:gd name="T6" fmla="*/ 0 w 55"/>
                <a:gd name="T7" fmla="*/ 63 h 95"/>
                <a:gd name="T8" fmla="*/ 0 w 55"/>
                <a:gd name="T9" fmla="*/ 64 h 95"/>
                <a:gd name="T10" fmla="*/ 53 w 55"/>
                <a:gd name="T11" fmla="*/ 95 h 95"/>
                <a:gd name="T12" fmla="*/ 54 w 55"/>
                <a:gd name="T13" fmla="*/ 95 h 95"/>
                <a:gd name="T14" fmla="*/ 55 w 55"/>
                <a:gd name="T15" fmla="*/ 95 h 95"/>
                <a:gd name="T16" fmla="*/ 55 w 55"/>
                <a:gd name="T17" fmla="*/ 93 h 95"/>
                <a:gd name="T18" fmla="*/ 55 w 55"/>
                <a:gd name="T19" fmla="*/ 32 h 95"/>
                <a:gd name="T20" fmla="*/ 55 w 55"/>
                <a:gd name="T21" fmla="*/ 31 h 95"/>
                <a:gd name="T22" fmla="*/ 2 w 55"/>
                <a:gd name="T23" fmla="*/ 0 h 95"/>
                <a:gd name="T24" fmla="*/ 1 w 55"/>
                <a:gd name="T25"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5" h="95">
                  <a:moveTo>
                    <a:pt x="1" y="0"/>
                  </a:moveTo>
                  <a:cubicBezTo>
                    <a:pt x="1" y="0"/>
                    <a:pt x="1" y="0"/>
                    <a:pt x="0" y="0"/>
                  </a:cubicBezTo>
                  <a:cubicBezTo>
                    <a:pt x="0" y="1"/>
                    <a:pt x="0" y="1"/>
                    <a:pt x="0" y="2"/>
                  </a:cubicBezTo>
                  <a:cubicBezTo>
                    <a:pt x="0" y="63"/>
                    <a:pt x="0" y="63"/>
                    <a:pt x="0" y="63"/>
                  </a:cubicBezTo>
                  <a:cubicBezTo>
                    <a:pt x="0" y="63"/>
                    <a:pt x="0" y="64"/>
                    <a:pt x="0" y="64"/>
                  </a:cubicBezTo>
                  <a:cubicBezTo>
                    <a:pt x="53" y="95"/>
                    <a:pt x="53" y="95"/>
                    <a:pt x="53" y="95"/>
                  </a:cubicBezTo>
                  <a:cubicBezTo>
                    <a:pt x="54" y="95"/>
                    <a:pt x="54" y="95"/>
                    <a:pt x="54" y="95"/>
                  </a:cubicBezTo>
                  <a:cubicBezTo>
                    <a:pt x="55" y="95"/>
                    <a:pt x="55" y="95"/>
                    <a:pt x="55" y="95"/>
                  </a:cubicBezTo>
                  <a:cubicBezTo>
                    <a:pt x="55" y="94"/>
                    <a:pt x="55" y="94"/>
                    <a:pt x="55" y="93"/>
                  </a:cubicBezTo>
                  <a:cubicBezTo>
                    <a:pt x="55" y="32"/>
                    <a:pt x="55" y="32"/>
                    <a:pt x="55" y="32"/>
                  </a:cubicBezTo>
                  <a:cubicBezTo>
                    <a:pt x="55" y="32"/>
                    <a:pt x="55" y="31"/>
                    <a:pt x="55" y="31"/>
                  </a:cubicBezTo>
                  <a:cubicBezTo>
                    <a:pt x="2" y="0"/>
                    <a:pt x="2" y="0"/>
                    <a:pt x="2" y="0"/>
                  </a:cubicBezTo>
                  <a:cubicBezTo>
                    <a:pt x="2" y="0"/>
                    <a:pt x="2" y="0"/>
                    <a:pt x="1" y="0"/>
                  </a:cubicBezTo>
                </a:path>
              </a:pathLst>
            </a:custGeom>
            <a:solidFill>
              <a:srgbClr val="CEE9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2" name="Freeform 42"/>
            <p:cNvSpPr>
              <a:spLocks/>
            </p:cNvSpPr>
            <p:nvPr/>
          </p:nvSpPr>
          <p:spPr bwMode="auto">
            <a:xfrm>
              <a:off x="2608263" y="3187701"/>
              <a:ext cx="209550" cy="354013"/>
            </a:xfrm>
            <a:custGeom>
              <a:avLst/>
              <a:gdLst>
                <a:gd name="T0" fmla="*/ 54 w 56"/>
                <a:gd name="T1" fmla="*/ 0 h 94"/>
                <a:gd name="T2" fmla="*/ 54 w 56"/>
                <a:gd name="T3" fmla="*/ 0 h 94"/>
                <a:gd name="T4" fmla="*/ 1 w 56"/>
                <a:gd name="T5" fmla="*/ 30 h 94"/>
                <a:gd name="T6" fmla="*/ 0 w 56"/>
                <a:gd name="T7" fmla="*/ 32 h 94"/>
                <a:gd name="T8" fmla="*/ 0 w 56"/>
                <a:gd name="T9" fmla="*/ 92 h 94"/>
                <a:gd name="T10" fmla="*/ 1 w 56"/>
                <a:gd name="T11" fmla="*/ 94 h 94"/>
                <a:gd name="T12" fmla="*/ 2 w 56"/>
                <a:gd name="T13" fmla="*/ 94 h 94"/>
                <a:gd name="T14" fmla="*/ 3 w 56"/>
                <a:gd name="T15" fmla="*/ 94 h 94"/>
                <a:gd name="T16" fmla="*/ 26 w 56"/>
                <a:gd name="T17" fmla="*/ 80 h 94"/>
                <a:gd name="T18" fmla="*/ 26 w 56"/>
                <a:gd name="T19" fmla="*/ 65 h 94"/>
                <a:gd name="T20" fmla="*/ 51 w 56"/>
                <a:gd name="T21" fmla="*/ 65 h 94"/>
                <a:gd name="T22" fmla="*/ 55 w 56"/>
                <a:gd name="T23" fmla="*/ 63 h 94"/>
                <a:gd name="T24" fmla="*/ 56 w 56"/>
                <a:gd name="T25" fmla="*/ 62 h 94"/>
                <a:gd name="T26" fmla="*/ 56 w 56"/>
                <a:gd name="T27" fmla="*/ 1 h 94"/>
                <a:gd name="T28" fmla="*/ 55 w 56"/>
                <a:gd name="T29" fmla="*/ 0 h 94"/>
                <a:gd name="T30" fmla="*/ 54 w 56"/>
                <a:gd name="T31"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6" h="94">
                  <a:moveTo>
                    <a:pt x="54" y="0"/>
                  </a:moveTo>
                  <a:cubicBezTo>
                    <a:pt x="54" y="0"/>
                    <a:pt x="54" y="0"/>
                    <a:pt x="54" y="0"/>
                  </a:cubicBezTo>
                  <a:cubicBezTo>
                    <a:pt x="1" y="30"/>
                    <a:pt x="1" y="30"/>
                    <a:pt x="1" y="30"/>
                  </a:cubicBezTo>
                  <a:cubicBezTo>
                    <a:pt x="1" y="31"/>
                    <a:pt x="0" y="31"/>
                    <a:pt x="0" y="32"/>
                  </a:cubicBezTo>
                  <a:cubicBezTo>
                    <a:pt x="0" y="92"/>
                    <a:pt x="0" y="92"/>
                    <a:pt x="0" y="92"/>
                  </a:cubicBezTo>
                  <a:cubicBezTo>
                    <a:pt x="0" y="93"/>
                    <a:pt x="1" y="93"/>
                    <a:pt x="1" y="94"/>
                  </a:cubicBezTo>
                  <a:cubicBezTo>
                    <a:pt x="2" y="94"/>
                    <a:pt x="2" y="94"/>
                    <a:pt x="2" y="94"/>
                  </a:cubicBezTo>
                  <a:cubicBezTo>
                    <a:pt x="3" y="94"/>
                    <a:pt x="3" y="94"/>
                    <a:pt x="3" y="94"/>
                  </a:cubicBezTo>
                  <a:cubicBezTo>
                    <a:pt x="26" y="80"/>
                    <a:pt x="26" y="80"/>
                    <a:pt x="26" y="80"/>
                  </a:cubicBezTo>
                  <a:cubicBezTo>
                    <a:pt x="26" y="65"/>
                    <a:pt x="26" y="65"/>
                    <a:pt x="26" y="65"/>
                  </a:cubicBezTo>
                  <a:cubicBezTo>
                    <a:pt x="51" y="65"/>
                    <a:pt x="51" y="65"/>
                    <a:pt x="51" y="65"/>
                  </a:cubicBezTo>
                  <a:cubicBezTo>
                    <a:pt x="55" y="63"/>
                    <a:pt x="55" y="63"/>
                    <a:pt x="55" y="63"/>
                  </a:cubicBezTo>
                  <a:cubicBezTo>
                    <a:pt x="56" y="63"/>
                    <a:pt x="56" y="62"/>
                    <a:pt x="56" y="62"/>
                  </a:cubicBezTo>
                  <a:cubicBezTo>
                    <a:pt x="56" y="1"/>
                    <a:pt x="56" y="1"/>
                    <a:pt x="56" y="1"/>
                  </a:cubicBezTo>
                  <a:cubicBezTo>
                    <a:pt x="56" y="1"/>
                    <a:pt x="56" y="0"/>
                    <a:pt x="55" y="0"/>
                  </a:cubicBezTo>
                  <a:cubicBezTo>
                    <a:pt x="55" y="0"/>
                    <a:pt x="55" y="0"/>
                    <a:pt x="54" y="0"/>
                  </a:cubicBezTo>
                </a:path>
              </a:pathLst>
            </a:custGeom>
            <a:solidFill>
              <a:srgbClr val="9BD2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3" name="Rectangle 43"/>
            <p:cNvSpPr>
              <a:spLocks noChangeArrowheads="1"/>
            </p:cNvSpPr>
            <p:nvPr/>
          </p:nvSpPr>
          <p:spPr bwMode="auto">
            <a:xfrm>
              <a:off x="2705100" y="3432176"/>
              <a:ext cx="706438" cy="569913"/>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4" name="Rectangle 44"/>
            <p:cNvSpPr>
              <a:spLocks noChangeArrowheads="1"/>
            </p:cNvSpPr>
            <p:nvPr/>
          </p:nvSpPr>
          <p:spPr bwMode="auto">
            <a:xfrm>
              <a:off x="2705100" y="3432176"/>
              <a:ext cx="706438" cy="569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5" name="Rectangle 45"/>
            <p:cNvSpPr>
              <a:spLocks noChangeArrowheads="1"/>
            </p:cNvSpPr>
            <p:nvPr/>
          </p:nvSpPr>
          <p:spPr bwMode="auto">
            <a:xfrm>
              <a:off x="2762250" y="3492501"/>
              <a:ext cx="592138" cy="452438"/>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6" name="Rectangle 46"/>
            <p:cNvSpPr>
              <a:spLocks noChangeArrowheads="1"/>
            </p:cNvSpPr>
            <p:nvPr/>
          </p:nvSpPr>
          <p:spPr bwMode="auto">
            <a:xfrm>
              <a:off x="2762250" y="3492501"/>
              <a:ext cx="592138" cy="45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7" name="Rectangle 47"/>
            <p:cNvSpPr>
              <a:spLocks noChangeArrowheads="1"/>
            </p:cNvSpPr>
            <p:nvPr/>
          </p:nvSpPr>
          <p:spPr bwMode="auto">
            <a:xfrm>
              <a:off x="2762250" y="3492501"/>
              <a:ext cx="592138" cy="452438"/>
            </a:xfrm>
            <a:prstGeom prst="rect">
              <a:avLst/>
            </a:prstGeom>
            <a:solidFill>
              <a:srgbClr val="3999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8" name="Rectangle 48"/>
            <p:cNvSpPr>
              <a:spLocks noChangeArrowheads="1"/>
            </p:cNvSpPr>
            <p:nvPr/>
          </p:nvSpPr>
          <p:spPr bwMode="auto">
            <a:xfrm>
              <a:off x="2762250" y="3492501"/>
              <a:ext cx="592138" cy="45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9" name="Freeform 49"/>
            <p:cNvSpPr>
              <a:spLocks/>
            </p:cNvSpPr>
            <p:nvPr/>
          </p:nvSpPr>
          <p:spPr bwMode="auto">
            <a:xfrm>
              <a:off x="3017838" y="3692526"/>
              <a:ext cx="336550" cy="252413"/>
            </a:xfrm>
            <a:custGeom>
              <a:avLst/>
              <a:gdLst>
                <a:gd name="T0" fmla="*/ 90 w 90"/>
                <a:gd name="T1" fmla="*/ 16 h 67"/>
                <a:gd name="T2" fmla="*/ 78 w 90"/>
                <a:gd name="T3" fmla="*/ 5 h 67"/>
                <a:gd name="T4" fmla="*/ 62 w 90"/>
                <a:gd name="T5" fmla="*/ 5 h 67"/>
                <a:gd name="T6" fmla="*/ 0 w 90"/>
                <a:gd name="T7" fmla="*/ 67 h 67"/>
                <a:gd name="T8" fmla="*/ 90 w 90"/>
                <a:gd name="T9" fmla="*/ 67 h 67"/>
                <a:gd name="T10" fmla="*/ 90 w 90"/>
                <a:gd name="T11" fmla="*/ 16 h 67"/>
              </a:gdLst>
              <a:ahLst/>
              <a:cxnLst>
                <a:cxn ang="0">
                  <a:pos x="T0" y="T1"/>
                </a:cxn>
                <a:cxn ang="0">
                  <a:pos x="T2" y="T3"/>
                </a:cxn>
                <a:cxn ang="0">
                  <a:pos x="T4" y="T5"/>
                </a:cxn>
                <a:cxn ang="0">
                  <a:pos x="T6" y="T7"/>
                </a:cxn>
                <a:cxn ang="0">
                  <a:pos x="T8" y="T9"/>
                </a:cxn>
                <a:cxn ang="0">
                  <a:pos x="T10" y="T11"/>
                </a:cxn>
              </a:cxnLst>
              <a:rect l="0" t="0" r="r" b="b"/>
              <a:pathLst>
                <a:path w="90" h="67">
                  <a:moveTo>
                    <a:pt x="90" y="16"/>
                  </a:moveTo>
                  <a:cubicBezTo>
                    <a:pt x="78" y="5"/>
                    <a:pt x="78" y="5"/>
                    <a:pt x="78" y="5"/>
                  </a:cubicBezTo>
                  <a:cubicBezTo>
                    <a:pt x="74" y="0"/>
                    <a:pt x="66" y="0"/>
                    <a:pt x="62" y="5"/>
                  </a:cubicBezTo>
                  <a:cubicBezTo>
                    <a:pt x="0" y="67"/>
                    <a:pt x="0" y="67"/>
                    <a:pt x="0" y="67"/>
                  </a:cubicBezTo>
                  <a:cubicBezTo>
                    <a:pt x="90" y="67"/>
                    <a:pt x="90" y="67"/>
                    <a:pt x="90" y="67"/>
                  </a:cubicBezTo>
                  <a:lnTo>
                    <a:pt x="90" y="16"/>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0" name="Freeform 50"/>
            <p:cNvSpPr>
              <a:spLocks/>
            </p:cNvSpPr>
            <p:nvPr/>
          </p:nvSpPr>
          <p:spPr bwMode="auto">
            <a:xfrm>
              <a:off x="2878138" y="3749676"/>
              <a:ext cx="412750" cy="195263"/>
            </a:xfrm>
            <a:custGeom>
              <a:avLst/>
              <a:gdLst>
                <a:gd name="T0" fmla="*/ 110 w 110"/>
                <a:gd name="T1" fmla="*/ 52 h 52"/>
                <a:gd name="T2" fmla="*/ 62 w 110"/>
                <a:gd name="T3" fmla="*/ 3 h 52"/>
                <a:gd name="T4" fmla="*/ 49 w 110"/>
                <a:gd name="T5" fmla="*/ 3 h 52"/>
                <a:gd name="T6" fmla="*/ 0 w 110"/>
                <a:gd name="T7" fmla="*/ 52 h 52"/>
                <a:gd name="T8" fmla="*/ 110 w 110"/>
                <a:gd name="T9" fmla="*/ 52 h 52"/>
              </a:gdLst>
              <a:ahLst/>
              <a:cxnLst>
                <a:cxn ang="0">
                  <a:pos x="T0" y="T1"/>
                </a:cxn>
                <a:cxn ang="0">
                  <a:pos x="T2" y="T3"/>
                </a:cxn>
                <a:cxn ang="0">
                  <a:pos x="T4" y="T5"/>
                </a:cxn>
                <a:cxn ang="0">
                  <a:pos x="T6" y="T7"/>
                </a:cxn>
                <a:cxn ang="0">
                  <a:pos x="T8" y="T9"/>
                </a:cxn>
              </a:cxnLst>
              <a:rect l="0" t="0" r="r" b="b"/>
              <a:pathLst>
                <a:path w="110" h="52">
                  <a:moveTo>
                    <a:pt x="110" y="52"/>
                  </a:moveTo>
                  <a:cubicBezTo>
                    <a:pt x="62" y="3"/>
                    <a:pt x="62" y="3"/>
                    <a:pt x="62" y="3"/>
                  </a:cubicBezTo>
                  <a:cubicBezTo>
                    <a:pt x="58" y="0"/>
                    <a:pt x="52" y="0"/>
                    <a:pt x="49" y="3"/>
                  </a:cubicBezTo>
                  <a:cubicBezTo>
                    <a:pt x="0" y="52"/>
                    <a:pt x="0" y="52"/>
                    <a:pt x="0" y="52"/>
                  </a:cubicBezTo>
                  <a:lnTo>
                    <a:pt x="110" y="52"/>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1" name="Freeform 51"/>
            <p:cNvSpPr>
              <a:spLocks/>
            </p:cNvSpPr>
            <p:nvPr/>
          </p:nvSpPr>
          <p:spPr bwMode="auto">
            <a:xfrm>
              <a:off x="2817813" y="3549651"/>
              <a:ext cx="274638" cy="169863"/>
            </a:xfrm>
            <a:custGeom>
              <a:avLst/>
              <a:gdLst>
                <a:gd name="T0" fmla="*/ 41 w 73"/>
                <a:gd name="T1" fmla="*/ 0 h 45"/>
                <a:gd name="T2" fmla="*/ 20 w 73"/>
                <a:gd name="T3" fmla="*/ 15 h 45"/>
                <a:gd name="T4" fmla="*/ 15 w 73"/>
                <a:gd name="T5" fmla="*/ 14 h 45"/>
                <a:gd name="T6" fmla="*/ 0 w 73"/>
                <a:gd name="T7" fmla="*/ 30 h 45"/>
                <a:gd name="T8" fmla="*/ 15 w 73"/>
                <a:gd name="T9" fmla="*/ 45 h 45"/>
                <a:gd name="T10" fmla="*/ 15 w 73"/>
                <a:gd name="T11" fmla="*/ 45 h 45"/>
                <a:gd name="T12" fmla="*/ 15 w 73"/>
                <a:gd name="T13" fmla="*/ 45 h 45"/>
                <a:gd name="T14" fmla="*/ 65 w 73"/>
                <a:gd name="T15" fmla="*/ 45 h 45"/>
                <a:gd name="T16" fmla="*/ 65 w 73"/>
                <a:gd name="T17" fmla="*/ 45 h 45"/>
                <a:gd name="T18" fmla="*/ 73 w 73"/>
                <a:gd name="T19" fmla="*/ 37 h 45"/>
                <a:gd name="T20" fmla="*/ 64 w 73"/>
                <a:gd name="T21" fmla="*/ 28 h 45"/>
                <a:gd name="T22" fmla="*/ 63 w 73"/>
                <a:gd name="T23" fmla="*/ 28 h 45"/>
                <a:gd name="T24" fmla="*/ 64 w 73"/>
                <a:gd name="T25" fmla="*/ 22 h 45"/>
                <a:gd name="T26" fmla="*/ 41 w 73"/>
                <a:gd name="T27"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5">
                  <a:moveTo>
                    <a:pt x="41" y="0"/>
                  </a:moveTo>
                  <a:cubicBezTo>
                    <a:pt x="32" y="0"/>
                    <a:pt x="23" y="6"/>
                    <a:pt x="20" y="15"/>
                  </a:cubicBezTo>
                  <a:cubicBezTo>
                    <a:pt x="19" y="15"/>
                    <a:pt x="17" y="14"/>
                    <a:pt x="15" y="14"/>
                  </a:cubicBezTo>
                  <a:cubicBezTo>
                    <a:pt x="7" y="14"/>
                    <a:pt x="0" y="21"/>
                    <a:pt x="0" y="30"/>
                  </a:cubicBezTo>
                  <a:cubicBezTo>
                    <a:pt x="0" y="38"/>
                    <a:pt x="7" y="45"/>
                    <a:pt x="15" y="45"/>
                  </a:cubicBezTo>
                  <a:cubicBezTo>
                    <a:pt x="15" y="45"/>
                    <a:pt x="15" y="45"/>
                    <a:pt x="15" y="45"/>
                  </a:cubicBezTo>
                  <a:cubicBezTo>
                    <a:pt x="15" y="45"/>
                    <a:pt x="15" y="45"/>
                    <a:pt x="15" y="45"/>
                  </a:cubicBezTo>
                  <a:cubicBezTo>
                    <a:pt x="65" y="45"/>
                    <a:pt x="65" y="45"/>
                    <a:pt x="65" y="45"/>
                  </a:cubicBezTo>
                  <a:cubicBezTo>
                    <a:pt x="65" y="45"/>
                    <a:pt x="65" y="45"/>
                    <a:pt x="65" y="45"/>
                  </a:cubicBezTo>
                  <a:cubicBezTo>
                    <a:pt x="69" y="45"/>
                    <a:pt x="73" y="41"/>
                    <a:pt x="73" y="37"/>
                  </a:cubicBezTo>
                  <a:cubicBezTo>
                    <a:pt x="73" y="32"/>
                    <a:pt x="69" y="28"/>
                    <a:pt x="64" y="28"/>
                  </a:cubicBezTo>
                  <a:cubicBezTo>
                    <a:pt x="63" y="28"/>
                    <a:pt x="63" y="28"/>
                    <a:pt x="63" y="28"/>
                  </a:cubicBezTo>
                  <a:cubicBezTo>
                    <a:pt x="64" y="26"/>
                    <a:pt x="64" y="24"/>
                    <a:pt x="64" y="22"/>
                  </a:cubicBezTo>
                  <a:cubicBezTo>
                    <a:pt x="64" y="10"/>
                    <a:pt x="54" y="0"/>
                    <a:pt x="41" y="0"/>
                  </a:cubicBezTo>
                </a:path>
              </a:pathLst>
            </a:custGeom>
            <a:solidFill>
              <a:srgbClr val="B6D9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115" name="Group 114"/>
          <p:cNvGrpSpPr/>
          <p:nvPr/>
        </p:nvGrpSpPr>
        <p:grpSpPr>
          <a:xfrm>
            <a:off x="4038600" y="2630488"/>
            <a:ext cx="3006725" cy="2019300"/>
            <a:chOff x="4038600" y="2630488"/>
            <a:chExt cx="3006725" cy="2019300"/>
          </a:xfrm>
        </p:grpSpPr>
        <p:sp>
          <p:nvSpPr>
            <p:cNvPr id="21" name="Freeform 21"/>
            <p:cNvSpPr>
              <a:spLocks/>
            </p:cNvSpPr>
            <p:nvPr/>
          </p:nvSpPr>
          <p:spPr bwMode="auto">
            <a:xfrm>
              <a:off x="4511675" y="2759076"/>
              <a:ext cx="220663" cy="398463"/>
            </a:xfrm>
            <a:custGeom>
              <a:avLst/>
              <a:gdLst>
                <a:gd name="T0" fmla="*/ 57 w 59"/>
                <a:gd name="T1" fmla="*/ 56 h 106"/>
                <a:gd name="T2" fmla="*/ 57 w 59"/>
                <a:gd name="T3" fmla="*/ 49 h 106"/>
                <a:gd name="T4" fmla="*/ 49 w 59"/>
                <a:gd name="T5" fmla="*/ 40 h 106"/>
                <a:gd name="T6" fmla="*/ 9 w 59"/>
                <a:gd name="T7" fmla="*/ 2 h 106"/>
                <a:gd name="T8" fmla="*/ 3 w 59"/>
                <a:gd name="T9" fmla="*/ 2 h 106"/>
                <a:gd name="T10" fmla="*/ 3 w 59"/>
                <a:gd name="T11" fmla="*/ 8 h 106"/>
                <a:gd name="T12" fmla="*/ 44 w 59"/>
                <a:gd name="T13" fmla="*/ 49 h 106"/>
                <a:gd name="T14" fmla="*/ 44 w 59"/>
                <a:gd name="T15" fmla="*/ 56 h 106"/>
                <a:gd name="T16" fmla="*/ 2 w 59"/>
                <a:gd name="T17" fmla="*/ 98 h 106"/>
                <a:gd name="T18" fmla="*/ 2 w 59"/>
                <a:gd name="T19" fmla="*/ 104 h 106"/>
                <a:gd name="T20" fmla="*/ 8 w 59"/>
                <a:gd name="T21" fmla="*/ 104 h 106"/>
                <a:gd name="T22" fmla="*/ 47 w 59"/>
                <a:gd name="T23" fmla="*/ 65 h 106"/>
                <a:gd name="T24" fmla="*/ 48 w 59"/>
                <a:gd name="T25" fmla="*/ 65 h 106"/>
                <a:gd name="T26" fmla="*/ 57 w 59"/>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57" y="56"/>
                  </a:moveTo>
                  <a:cubicBezTo>
                    <a:pt x="59" y="54"/>
                    <a:pt x="59" y="51"/>
                    <a:pt x="57" y="49"/>
                  </a:cubicBezTo>
                  <a:cubicBezTo>
                    <a:pt x="49" y="40"/>
                    <a:pt x="49" y="40"/>
                    <a:pt x="49" y="40"/>
                  </a:cubicBezTo>
                  <a:cubicBezTo>
                    <a:pt x="9" y="2"/>
                    <a:pt x="9" y="2"/>
                    <a:pt x="9" y="2"/>
                  </a:cubicBezTo>
                  <a:cubicBezTo>
                    <a:pt x="7" y="0"/>
                    <a:pt x="5" y="0"/>
                    <a:pt x="3" y="2"/>
                  </a:cubicBezTo>
                  <a:cubicBezTo>
                    <a:pt x="1" y="3"/>
                    <a:pt x="0" y="7"/>
                    <a:pt x="3" y="8"/>
                  </a:cubicBezTo>
                  <a:cubicBezTo>
                    <a:pt x="44" y="49"/>
                    <a:pt x="44" y="49"/>
                    <a:pt x="44" y="49"/>
                  </a:cubicBezTo>
                  <a:cubicBezTo>
                    <a:pt x="46" y="51"/>
                    <a:pt x="46" y="54"/>
                    <a:pt x="44" y="56"/>
                  </a:cubicBezTo>
                  <a:cubicBezTo>
                    <a:pt x="2" y="98"/>
                    <a:pt x="2" y="98"/>
                    <a:pt x="2" y="98"/>
                  </a:cubicBezTo>
                  <a:cubicBezTo>
                    <a:pt x="0" y="100"/>
                    <a:pt x="0" y="103"/>
                    <a:pt x="2" y="104"/>
                  </a:cubicBezTo>
                  <a:cubicBezTo>
                    <a:pt x="4" y="106"/>
                    <a:pt x="7" y="106"/>
                    <a:pt x="8" y="104"/>
                  </a:cubicBezTo>
                  <a:cubicBezTo>
                    <a:pt x="47" y="65"/>
                    <a:pt x="47" y="65"/>
                    <a:pt x="47" y="65"/>
                  </a:cubicBezTo>
                  <a:cubicBezTo>
                    <a:pt x="48" y="65"/>
                    <a:pt x="48" y="65"/>
                    <a:pt x="48" y="65"/>
                  </a:cubicBezTo>
                  <a:lnTo>
                    <a:pt x="57"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2" name="Freeform 22"/>
            <p:cNvSpPr>
              <a:spLocks/>
            </p:cNvSpPr>
            <p:nvPr/>
          </p:nvSpPr>
          <p:spPr bwMode="auto">
            <a:xfrm>
              <a:off x="4038600" y="2759076"/>
              <a:ext cx="225425" cy="398463"/>
            </a:xfrm>
            <a:custGeom>
              <a:avLst/>
              <a:gdLst>
                <a:gd name="T0" fmla="*/ 2 w 60"/>
                <a:gd name="T1" fmla="*/ 56 h 106"/>
                <a:gd name="T2" fmla="*/ 2 w 60"/>
                <a:gd name="T3" fmla="*/ 49 h 106"/>
                <a:gd name="T4" fmla="*/ 11 w 60"/>
                <a:gd name="T5" fmla="*/ 40 h 106"/>
                <a:gd name="T6" fmla="*/ 51 w 60"/>
                <a:gd name="T7" fmla="*/ 2 h 106"/>
                <a:gd name="T8" fmla="*/ 57 w 60"/>
                <a:gd name="T9" fmla="*/ 2 h 106"/>
                <a:gd name="T10" fmla="*/ 57 w 60"/>
                <a:gd name="T11" fmla="*/ 8 h 106"/>
                <a:gd name="T12" fmla="*/ 16 w 60"/>
                <a:gd name="T13" fmla="*/ 49 h 106"/>
                <a:gd name="T14" fmla="*/ 16 w 60"/>
                <a:gd name="T15" fmla="*/ 56 h 106"/>
                <a:gd name="T16" fmla="*/ 58 w 60"/>
                <a:gd name="T17" fmla="*/ 98 h 106"/>
                <a:gd name="T18" fmla="*/ 58 w 60"/>
                <a:gd name="T19" fmla="*/ 104 h 106"/>
                <a:gd name="T20" fmla="*/ 51 w 60"/>
                <a:gd name="T21" fmla="*/ 104 h 106"/>
                <a:gd name="T22" fmla="*/ 11 w 60"/>
                <a:gd name="T23" fmla="*/ 66 h 106"/>
                <a:gd name="T24" fmla="*/ 11 w 60"/>
                <a:gd name="T25" fmla="*/ 66 h 106"/>
                <a:gd name="T26" fmla="*/ 2 w 60"/>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2" y="56"/>
                  </a:moveTo>
                  <a:cubicBezTo>
                    <a:pt x="0" y="54"/>
                    <a:pt x="1" y="51"/>
                    <a:pt x="2" y="49"/>
                  </a:cubicBezTo>
                  <a:cubicBezTo>
                    <a:pt x="11" y="40"/>
                    <a:pt x="11" y="40"/>
                    <a:pt x="11" y="40"/>
                  </a:cubicBezTo>
                  <a:cubicBezTo>
                    <a:pt x="51" y="2"/>
                    <a:pt x="51" y="2"/>
                    <a:pt x="51" y="2"/>
                  </a:cubicBezTo>
                  <a:cubicBezTo>
                    <a:pt x="52" y="0"/>
                    <a:pt x="55" y="0"/>
                    <a:pt x="57" y="2"/>
                  </a:cubicBezTo>
                  <a:cubicBezTo>
                    <a:pt x="59" y="3"/>
                    <a:pt x="59" y="7"/>
                    <a:pt x="57" y="8"/>
                  </a:cubicBezTo>
                  <a:cubicBezTo>
                    <a:pt x="16" y="49"/>
                    <a:pt x="16" y="49"/>
                    <a:pt x="16" y="49"/>
                  </a:cubicBezTo>
                  <a:cubicBezTo>
                    <a:pt x="14" y="51"/>
                    <a:pt x="14" y="54"/>
                    <a:pt x="16" y="56"/>
                  </a:cubicBezTo>
                  <a:cubicBezTo>
                    <a:pt x="58" y="98"/>
                    <a:pt x="58" y="98"/>
                    <a:pt x="58" y="98"/>
                  </a:cubicBezTo>
                  <a:cubicBezTo>
                    <a:pt x="60" y="100"/>
                    <a:pt x="60" y="103"/>
                    <a:pt x="58" y="104"/>
                  </a:cubicBezTo>
                  <a:cubicBezTo>
                    <a:pt x="56" y="106"/>
                    <a:pt x="53" y="106"/>
                    <a:pt x="51" y="104"/>
                  </a:cubicBezTo>
                  <a:cubicBezTo>
                    <a:pt x="11" y="66"/>
                    <a:pt x="11" y="66"/>
                    <a:pt x="11" y="66"/>
                  </a:cubicBezTo>
                  <a:cubicBezTo>
                    <a:pt x="11" y="66"/>
                    <a:pt x="11" y="66"/>
                    <a:pt x="11" y="66"/>
                  </a:cubicBezTo>
                  <a:lnTo>
                    <a:pt x="2"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3" name="Freeform 23"/>
            <p:cNvSpPr>
              <a:spLocks/>
            </p:cNvSpPr>
            <p:nvPr/>
          </p:nvSpPr>
          <p:spPr bwMode="auto">
            <a:xfrm>
              <a:off x="4230688" y="2646363"/>
              <a:ext cx="330200" cy="636588"/>
            </a:xfrm>
            <a:custGeom>
              <a:avLst/>
              <a:gdLst>
                <a:gd name="T0" fmla="*/ 205 w 208"/>
                <a:gd name="T1" fmla="*/ 0 h 401"/>
                <a:gd name="T2" fmla="*/ 73 w 208"/>
                <a:gd name="T3" fmla="*/ 0 h 401"/>
                <a:gd name="T4" fmla="*/ 0 w 208"/>
                <a:gd name="T5" fmla="*/ 201 h 401"/>
                <a:gd name="T6" fmla="*/ 87 w 208"/>
                <a:gd name="T7" fmla="*/ 201 h 401"/>
                <a:gd name="T8" fmla="*/ 21 w 208"/>
                <a:gd name="T9" fmla="*/ 401 h 401"/>
                <a:gd name="T10" fmla="*/ 208 w 208"/>
                <a:gd name="T11" fmla="*/ 135 h 401"/>
                <a:gd name="T12" fmla="*/ 115 w 208"/>
                <a:gd name="T13" fmla="*/ 135 h 401"/>
                <a:gd name="T14" fmla="*/ 205 w 208"/>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8" h="401">
                  <a:moveTo>
                    <a:pt x="205" y="0"/>
                  </a:moveTo>
                  <a:lnTo>
                    <a:pt x="73" y="0"/>
                  </a:lnTo>
                  <a:lnTo>
                    <a:pt x="0" y="201"/>
                  </a:lnTo>
                  <a:lnTo>
                    <a:pt x="87" y="201"/>
                  </a:lnTo>
                  <a:lnTo>
                    <a:pt x="21" y="401"/>
                  </a:lnTo>
                  <a:lnTo>
                    <a:pt x="208" y="135"/>
                  </a:lnTo>
                  <a:lnTo>
                    <a:pt x="115" y="135"/>
                  </a:lnTo>
                  <a:lnTo>
                    <a:pt x="205"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4" name="Freeform 24"/>
            <p:cNvSpPr>
              <a:spLocks/>
            </p:cNvSpPr>
            <p:nvPr/>
          </p:nvSpPr>
          <p:spPr bwMode="auto">
            <a:xfrm>
              <a:off x="4230688" y="2646363"/>
              <a:ext cx="330200" cy="636588"/>
            </a:xfrm>
            <a:custGeom>
              <a:avLst/>
              <a:gdLst>
                <a:gd name="T0" fmla="*/ 205 w 208"/>
                <a:gd name="T1" fmla="*/ 0 h 401"/>
                <a:gd name="T2" fmla="*/ 73 w 208"/>
                <a:gd name="T3" fmla="*/ 0 h 401"/>
                <a:gd name="T4" fmla="*/ 0 w 208"/>
                <a:gd name="T5" fmla="*/ 201 h 401"/>
                <a:gd name="T6" fmla="*/ 87 w 208"/>
                <a:gd name="T7" fmla="*/ 201 h 401"/>
                <a:gd name="T8" fmla="*/ 21 w 208"/>
                <a:gd name="T9" fmla="*/ 401 h 401"/>
                <a:gd name="T10" fmla="*/ 208 w 208"/>
                <a:gd name="T11" fmla="*/ 135 h 401"/>
                <a:gd name="T12" fmla="*/ 115 w 208"/>
                <a:gd name="T13" fmla="*/ 135 h 401"/>
                <a:gd name="T14" fmla="*/ 205 w 208"/>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8" h="401">
                  <a:moveTo>
                    <a:pt x="205" y="0"/>
                  </a:moveTo>
                  <a:lnTo>
                    <a:pt x="73" y="0"/>
                  </a:lnTo>
                  <a:lnTo>
                    <a:pt x="0" y="201"/>
                  </a:lnTo>
                  <a:lnTo>
                    <a:pt x="87" y="201"/>
                  </a:lnTo>
                  <a:lnTo>
                    <a:pt x="21" y="401"/>
                  </a:lnTo>
                  <a:lnTo>
                    <a:pt x="208" y="135"/>
                  </a:lnTo>
                  <a:lnTo>
                    <a:pt x="115" y="135"/>
                  </a:lnTo>
                  <a:lnTo>
                    <a:pt x="20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5" name="Freeform 25"/>
            <p:cNvSpPr>
              <a:spLocks/>
            </p:cNvSpPr>
            <p:nvPr/>
          </p:nvSpPr>
          <p:spPr bwMode="auto">
            <a:xfrm>
              <a:off x="4264025" y="2646363"/>
              <a:ext cx="296863" cy="636588"/>
            </a:xfrm>
            <a:custGeom>
              <a:avLst/>
              <a:gdLst>
                <a:gd name="T0" fmla="*/ 184 w 187"/>
                <a:gd name="T1" fmla="*/ 0 h 401"/>
                <a:gd name="T2" fmla="*/ 113 w 187"/>
                <a:gd name="T3" fmla="*/ 0 h 401"/>
                <a:gd name="T4" fmla="*/ 40 w 187"/>
                <a:gd name="T5" fmla="*/ 166 h 401"/>
                <a:gd name="T6" fmla="*/ 128 w 187"/>
                <a:gd name="T7" fmla="*/ 168 h 401"/>
                <a:gd name="T8" fmla="*/ 0 w 187"/>
                <a:gd name="T9" fmla="*/ 401 h 401"/>
                <a:gd name="T10" fmla="*/ 187 w 187"/>
                <a:gd name="T11" fmla="*/ 135 h 401"/>
                <a:gd name="T12" fmla="*/ 94 w 187"/>
                <a:gd name="T13" fmla="*/ 135 h 401"/>
                <a:gd name="T14" fmla="*/ 184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4" y="0"/>
                  </a:moveTo>
                  <a:lnTo>
                    <a:pt x="113" y="0"/>
                  </a:lnTo>
                  <a:lnTo>
                    <a:pt x="40" y="166"/>
                  </a:lnTo>
                  <a:lnTo>
                    <a:pt x="128" y="168"/>
                  </a:lnTo>
                  <a:lnTo>
                    <a:pt x="0" y="401"/>
                  </a:lnTo>
                  <a:lnTo>
                    <a:pt x="187" y="135"/>
                  </a:lnTo>
                  <a:lnTo>
                    <a:pt x="94" y="135"/>
                  </a:lnTo>
                  <a:lnTo>
                    <a:pt x="184"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6" name="Freeform 26"/>
            <p:cNvSpPr>
              <a:spLocks/>
            </p:cNvSpPr>
            <p:nvPr/>
          </p:nvSpPr>
          <p:spPr bwMode="auto">
            <a:xfrm>
              <a:off x="4264025" y="2646363"/>
              <a:ext cx="296863" cy="636588"/>
            </a:xfrm>
            <a:custGeom>
              <a:avLst/>
              <a:gdLst>
                <a:gd name="T0" fmla="*/ 184 w 187"/>
                <a:gd name="T1" fmla="*/ 0 h 401"/>
                <a:gd name="T2" fmla="*/ 113 w 187"/>
                <a:gd name="T3" fmla="*/ 0 h 401"/>
                <a:gd name="T4" fmla="*/ 40 w 187"/>
                <a:gd name="T5" fmla="*/ 166 h 401"/>
                <a:gd name="T6" fmla="*/ 128 w 187"/>
                <a:gd name="T7" fmla="*/ 168 h 401"/>
                <a:gd name="T8" fmla="*/ 0 w 187"/>
                <a:gd name="T9" fmla="*/ 401 h 401"/>
                <a:gd name="T10" fmla="*/ 187 w 187"/>
                <a:gd name="T11" fmla="*/ 135 h 401"/>
                <a:gd name="T12" fmla="*/ 94 w 187"/>
                <a:gd name="T13" fmla="*/ 135 h 401"/>
                <a:gd name="T14" fmla="*/ 184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4" y="0"/>
                  </a:moveTo>
                  <a:lnTo>
                    <a:pt x="113" y="0"/>
                  </a:lnTo>
                  <a:lnTo>
                    <a:pt x="40" y="166"/>
                  </a:lnTo>
                  <a:lnTo>
                    <a:pt x="128" y="168"/>
                  </a:lnTo>
                  <a:lnTo>
                    <a:pt x="0" y="401"/>
                  </a:lnTo>
                  <a:lnTo>
                    <a:pt x="187" y="135"/>
                  </a:lnTo>
                  <a:lnTo>
                    <a:pt x="94" y="135"/>
                  </a:lnTo>
                  <a:lnTo>
                    <a:pt x="18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7" name="Rectangle 27"/>
            <p:cNvSpPr>
              <a:spLocks noChangeArrowheads="1"/>
            </p:cNvSpPr>
            <p:nvPr/>
          </p:nvSpPr>
          <p:spPr bwMode="auto">
            <a:xfrm>
              <a:off x="4732338" y="4344988"/>
              <a:ext cx="3603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Sto</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28" name="Rectangle 28"/>
            <p:cNvSpPr>
              <a:spLocks noChangeArrowheads="1"/>
            </p:cNvSpPr>
            <p:nvPr/>
          </p:nvSpPr>
          <p:spPr bwMode="auto">
            <a:xfrm>
              <a:off x="4976813" y="4344988"/>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r</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29" name="Rectangle 29"/>
            <p:cNvSpPr>
              <a:spLocks noChangeArrowheads="1"/>
            </p:cNvSpPr>
            <p:nvPr/>
          </p:nvSpPr>
          <p:spPr bwMode="auto">
            <a:xfrm>
              <a:off x="5033963" y="4344988"/>
              <a:ext cx="15382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es in blob storage</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30" name="Freeform 30"/>
            <p:cNvSpPr>
              <a:spLocks noEditPoints="1"/>
            </p:cNvSpPr>
            <p:nvPr/>
          </p:nvSpPr>
          <p:spPr bwMode="auto">
            <a:xfrm>
              <a:off x="4064000" y="2630488"/>
              <a:ext cx="2981325" cy="1657350"/>
            </a:xfrm>
            <a:custGeom>
              <a:avLst/>
              <a:gdLst>
                <a:gd name="T0" fmla="*/ 162 w 794"/>
                <a:gd name="T1" fmla="*/ 6 h 440"/>
                <a:gd name="T2" fmla="*/ 200 w 794"/>
                <a:gd name="T3" fmla="*/ 8 h 440"/>
                <a:gd name="T4" fmla="*/ 223 w 794"/>
                <a:gd name="T5" fmla="*/ 8 h 440"/>
                <a:gd name="T6" fmla="*/ 269 w 794"/>
                <a:gd name="T7" fmla="*/ 0 h 440"/>
                <a:gd name="T8" fmla="*/ 276 w 794"/>
                <a:gd name="T9" fmla="*/ 8 h 440"/>
                <a:gd name="T10" fmla="*/ 314 w 794"/>
                <a:gd name="T11" fmla="*/ 0 h 440"/>
                <a:gd name="T12" fmla="*/ 345 w 794"/>
                <a:gd name="T13" fmla="*/ 0 h 440"/>
                <a:gd name="T14" fmla="*/ 383 w 794"/>
                <a:gd name="T15" fmla="*/ 8 h 440"/>
                <a:gd name="T16" fmla="*/ 428 w 794"/>
                <a:gd name="T17" fmla="*/ 0 h 440"/>
                <a:gd name="T18" fmla="*/ 436 w 794"/>
                <a:gd name="T19" fmla="*/ 8 h 440"/>
                <a:gd name="T20" fmla="*/ 474 w 794"/>
                <a:gd name="T21" fmla="*/ 0 h 440"/>
                <a:gd name="T22" fmla="*/ 504 w 794"/>
                <a:gd name="T23" fmla="*/ 0 h 440"/>
                <a:gd name="T24" fmla="*/ 543 w 794"/>
                <a:gd name="T25" fmla="*/ 8 h 440"/>
                <a:gd name="T26" fmla="*/ 588 w 794"/>
                <a:gd name="T27" fmla="*/ 0 h 440"/>
                <a:gd name="T28" fmla="*/ 588 w 794"/>
                <a:gd name="T29" fmla="*/ 0 h 440"/>
                <a:gd name="T30" fmla="*/ 619 w 794"/>
                <a:gd name="T31" fmla="*/ 4 h 440"/>
                <a:gd name="T32" fmla="*/ 653 w 794"/>
                <a:gd name="T33" fmla="*/ 22 h 440"/>
                <a:gd name="T34" fmla="*/ 697 w 794"/>
                <a:gd name="T35" fmla="*/ 36 h 440"/>
                <a:gd name="T36" fmla="*/ 699 w 794"/>
                <a:gd name="T37" fmla="*/ 46 h 440"/>
                <a:gd name="T38" fmla="*/ 733 w 794"/>
                <a:gd name="T39" fmla="*/ 65 h 440"/>
                <a:gd name="T40" fmla="*/ 753 w 794"/>
                <a:gd name="T41" fmla="*/ 89 h 440"/>
                <a:gd name="T42" fmla="*/ 766 w 794"/>
                <a:gd name="T43" fmla="*/ 126 h 440"/>
                <a:gd name="T44" fmla="*/ 788 w 794"/>
                <a:gd name="T45" fmla="*/ 166 h 440"/>
                <a:gd name="T46" fmla="*/ 782 w 794"/>
                <a:gd name="T47" fmla="*/ 175 h 440"/>
                <a:gd name="T48" fmla="*/ 794 w 794"/>
                <a:gd name="T49" fmla="*/ 212 h 440"/>
                <a:gd name="T50" fmla="*/ 786 w 794"/>
                <a:gd name="T51" fmla="*/ 235 h 440"/>
                <a:gd name="T52" fmla="*/ 791 w 794"/>
                <a:gd name="T53" fmla="*/ 258 h 440"/>
                <a:gd name="T54" fmla="*/ 784 w 794"/>
                <a:gd name="T55" fmla="*/ 288 h 440"/>
                <a:gd name="T56" fmla="*/ 769 w 794"/>
                <a:gd name="T57" fmla="*/ 307 h 440"/>
                <a:gd name="T58" fmla="*/ 758 w 794"/>
                <a:gd name="T59" fmla="*/ 344 h 440"/>
                <a:gd name="T60" fmla="*/ 739 w 794"/>
                <a:gd name="T61" fmla="*/ 369 h 440"/>
                <a:gd name="T62" fmla="*/ 706 w 794"/>
                <a:gd name="T63" fmla="*/ 389 h 440"/>
                <a:gd name="T64" fmla="*/ 671 w 794"/>
                <a:gd name="T65" fmla="*/ 419 h 440"/>
                <a:gd name="T66" fmla="*/ 664 w 794"/>
                <a:gd name="T67" fmla="*/ 422 h 440"/>
                <a:gd name="T68" fmla="*/ 625 w 794"/>
                <a:gd name="T69" fmla="*/ 427 h 440"/>
                <a:gd name="T70" fmla="*/ 604 w 794"/>
                <a:gd name="T71" fmla="*/ 438 h 440"/>
                <a:gd name="T72" fmla="*/ 558 w 794"/>
                <a:gd name="T73" fmla="*/ 440 h 440"/>
                <a:gd name="T74" fmla="*/ 550 w 794"/>
                <a:gd name="T75" fmla="*/ 432 h 440"/>
                <a:gd name="T76" fmla="*/ 512 w 794"/>
                <a:gd name="T77" fmla="*/ 440 h 440"/>
                <a:gd name="T78" fmla="*/ 482 w 794"/>
                <a:gd name="T79" fmla="*/ 440 h 440"/>
                <a:gd name="T80" fmla="*/ 444 w 794"/>
                <a:gd name="T81" fmla="*/ 432 h 440"/>
                <a:gd name="T82" fmla="*/ 398 w 794"/>
                <a:gd name="T83" fmla="*/ 440 h 440"/>
                <a:gd name="T84" fmla="*/ 391 w 794"/>
                <a:gd name="T85" fmla="*/ 432 h 440"/>
                <a:gd name="T86" fmla="*/ 353 w 794"/>
                <a:gd name="T87" fmla="*/ 440 h 440"/>
                <a:gd name="T88" fmla="*/ 322 w 794"/>
                <a:gd name="T89" fmla="*/ 440 h 440"/>
                <a:gd name="T90" fmla="*/ 284 w 794"/>
                <a:gd name="T91" fmla="*/ 432 h 440"/>
                <a:gd name="T92" fmla="*/ 238 w 794"/>
                <a:gd name="T93" fmla="*/ 440 h 440"/>
                <a:gd name="T94" fmla="*/ 231 w 794"/>
                <a:gd name="T95" fmla="*/ 432 h 440"/>
                <a:gd name="T96" fmla="*/ 192 w 794"/>
                <a:gd name="T97" fmla="*/ 439 h 440"/>
                <a:gd name="T98" fmla="*/ 147 w 794"/>
                <a:gd name="T99" fmla="*/ 429 h 440"/>
                <a:gd name="T100" fmla="*/ 142 w 794"/>
                <a:gd name="T101" fmla="*/ 419 h 440"/>
                <a:gd name="T102" fmla="*/ 105 w 794"/>
                <a:gd name="T103" fmla="*/ 410 h 440"/>
                <a:gd name="T104" fmla="*/ 79 w 794"/>
                <a:gd name="T105" fmla="*/ 392 h 440"/>
                <a:gd name="T106" fmla="*/ 68 w 794"/>
                <a:gd name="T107" fmla="*/ 371 h 440"/>
                <a:gd name="T108" fmla="*/ 44 w 794"/>
                <a:gd name="T109" fmla="*/ 342 h 440"/>
                <a:gd name="T110" fmla="*/ 15 w 794"/>
                <a:gd name="T111" fmla="*/ 306 h 440"/>
                <a:gd name="T112" fmla="*/ 20 w 794"/>
                <a:gd name="T113" fmla="*/ 296 h 440"/>
                <a:gd name="T114" fmla="*/ 10 w 794"/>
                <a:gd name="T115" fmla="*/ 260 h 440"/>
                <a:gd name="T116" fmla="*/ 0 w 794"/>
                <a:gd name="T117" fmla="*/ 215 h 440"/>
                <a:gd name="T118" fmla="*/ 1 w 794"/>
                <a:gd name="T119" fmla="*/ 192 h 440"/>
                <a:gd name="T120" fmla="*/ 10 w 794"/>
                <a:gd name="T121" fmla="*/ 185 h 440"/>
                <a:gd name="T122" fmla="*/ 18 w 794"/>
                <a:gd name="T123" fmla="*/ 149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794" h="440">
                  <a:moveTo>
                    <a:pt x="154" y="9"/>
                  </a:moveTo>
                  <a:cubicBezTo>
                    <a:pt x="152" y="9"/>
                    <a:pt x="150" y="10"/>
                    <a:pt x="148" y="10"/>
                  </a:cubicBezTo>
                  <a:cubicBezTo>
                    <a:pt x="151" y="18"/>
                    <a:pt x="151" y="18"/>
                    <a:pt x="151" y="18"/>
                  </a:cubicBezTo>
                  <a:cubicBezTo>
                    <a:pt x="153" y="17"/>
                    <a:pt x="155" y="17"/>
                    <a:pt x="156" y="16"/>
                  </a:cubicBezTo>
                  <a:cubicBezTo>
                    <a:pt x="154" y="9"/>
                    <a:pt x="154" y="9"/>
                    <a:pt x="154" y="9"/>
                  </a:cubicBezTo>
                  <a:moveTo>
                    <a:pt x="177" y="3"/>
                  </a:moveTo>
                  <a:cubicBezTo>
                    <a:pt x="172" y="4"/>
                    <a:pt x="167" y="5"/>
                    <a:pt x="162" y="6"/>
                  </a:cubicBezTo>
                  <a:cubicBezTo>
                    <a:pt x="164" y="14"/>
                    <a:pt x="164" y="14"/>
                    <a:pt x="164" y="14"/>
                  </a:cubicBezTo>
                  <a:cubicBezTo>
                    <a:pt x="168" y="13"/>
                    <a:pt x="173" y="12"/>
                    <a:pt x="178" y="11"/>
                  </a:cubicBezTo>
                  <a:cubicBezTo>
                    <a:pt x="177" y="3"/>
                    <a:pt x="177" y="3"/>
                    <a:pt x="177" y="3"/>
                  </a:cubicBezTo>
                  <a:moveTo>
                    <a:pt x="200" y="0"/>
                  </a:moveTo>
                  <a:cubicBezTo>
                    <a:pt x="195" y="1"/>
                    <a:pt x="190" y="1"/>
                    <a:pt x="184" y="2"/>
                  </a:cubicBezTo>
                  <a:cubicBezTo>
                    <a:pt x="186" y="10"/>
                    <a:pt x="186" y="10"/>
                    <a:pt x="186" y="10"/>
                  </a:cubicBezTo>
                  <a:cubicBezTo>
                    <a:pt x="190" y="9"/>
                    <a:pt x="195" y="9"/>
                    <a:pt x="200" y="8"/>
                  </a:cubicBezTo>
                  <a:cubicBezTo>
                    <a:pt x="200" y="0"/>
                    <a:pt x="200" y="0"/>
                    <a:pt x="200" y="0"/>
                  </a:cubicBezTo>
                  <a:moveTo>
                    <a:pt x="223" y="0"/>
                  </a:moveTo>
                  <a:cubicBezTo>
                    <a:pt x="214" y="0"/>
                    <a:pt x="214" y="0"/>
                    <a:pt x="214" y="0"/>
                  </a:cubicBezTo>
                  <a:cubicBezTo>
                    <a:pt x="212" y="0"/>
                    <a:pt x="210" y="0"/>
                    <a:pt x="208" y="0"/>
                  </a:cubicBezTo>
                  <a:cubicBezTo>
                    <a:pt x="208" y="8"/>
                    <a:pt x="208" y="8"/>
                    <a:pt x="208" y="8"/>
                  </a:cubicBezTo>
                  <a:cubicBezTo>
                    <a:pt x="210" y="8"/>
                    <a:pt x="212" y="8"/>
                    <a:pt x="214" y="8"/>
                  </a:cubicBezTo>
                  <a:cubicBezTo>
                    <a:pt x="223" y="8"/>
                    <a:pt x="223" y="8"/>
                    <a:pt x="223" y="8"/>
                  </a:cubicBezTo>
                  <a:cubicBezTo>
                    <a:pt x="223" y="0"/>
                    <a:pt x="223" y="0"/>
                    <a:pt x="223" y="0"/>
                  </a:cubicBezTo>
                  <a:moveTo>
                    <a:pt x="246" y="0"/>
                  </a:moveTo>
                  <a:cubicBezTo>
                    <a:pt x="231" y="0"/>
                    <a:pt x="231" y="0"/>
                    <a:pt x="231" y="0"/>
                  </a:cubicBezTo>
                  <a:cubicBezTo>
                    <a:pt x="231" y="8"/>
                    <a:pt x="231" y="8"/>
                    <a:pt x="231" y="8"/>
                  </a:cubicBezTo>
                  <a:cubicBezTo>
                    <a:pt x="246" y="8"/>
                    <a:pt x="246" y="8"/>
                    <a:pt x="246" y="8"/>
                  </a:cubicBezTo>
                  <a:cubicBezTo>
                    <a:pt x="246" y="0"/>
                    <a:pt x="246" y="0"/>
                    <a:pt x="246" y="0"/>
                  </a:cubicBezTo>
                  <a:moveTo>
                    <a:pt x="269" y="0"/>
                  </a:moveTo>
                  <a:cubicBezTo>
                    <a:pt x="253" y="0"/>
                    <a:pt x="253" y="0"/>
                    <a:pt x="253" y="0"/>
                  </a:cubicBezTo>
                  <a:cubicBezTo>
                    <a:pt x="253" y="8"/>
                    <a:pt x="253" y="8"/>
                    <a:pt x="253" y="8"/>
                  </a:cubicBezTo>
                  <a:cubicBezTo>
                    <a:pt x="269" y="8"/>
                    <a:pt x="269" y="8"/>
                    <a:pt x="269" y="8"/>
                  </a:cubicBezTo>
                  <a:cubicBezTo>
                    <a:pt x="269" y="0"/>
                    <a:pt x="269" y="0"/>
                    <a:pt x="269" y="0"/>
                  </a:cubicBezTo>
                  <a:moveTo>
                    <a:pt x="291" y="0"/>
                  </a:moveTo>
                  <a:cubicBezTo>
                    <a:pt x="276" y="0"/>
                    <a:pt x="276" y="0"/>
                    <a:pt x="276" y="0"/>
                  </a:cubicBezTo>
                  <a:cubicBezTo>
                    <a:pt x="276" y="8"/>
                    <a:pt x="276" y="8"/>
                    <a:pt x="276" y="8"/>
                  </a:cubicBezTo>
                  <a:cubicBezTo>
                    <a:pt x="291" y="8"/>
                    <a:pt x="291" y="8"/>
                    <a:pt x="291" y="8"/>
                  </a:cubicBezTo>
                  <a:cubicBezTo>
                    <a:pt x="291" y="0"/>
                    <a:pt x="291" y="0"/>
                    <a:pt x="291" y="0"/>
                  </a:cubicBezTo>
                  <a:moveTo>
                    <a:pt x="314" y="0"/>
                  </a:moveTo>
                  <a:cubicBezTo>
                    <a:pt x="299" y="0"/>
                    <a:pt x="299" y="0"/>
                    <a:pt x="299" y="0"/>
                  </a:cubicBezTo>
                  <a:cubicBezTo>
                    <a:pt x="299" y="8"/>
                    <a:pt x="299" y="8"/>
                    <a:pt x="299" y="8"/>
                  </a:cubicBezTo>
                  <a:cubicBezTo>
                    <a:pt x="314" y="8"/>
                    <a:pt x="314" y="8"/>
                    <a:pt x="314" y="8"/>
                  </a:cubicBezTo>
                  <a:cubicBezTo>
                    <a:pt x="314" y="0"/>
                    <a:pt x="314" y="0"/>
                    <a:pt x="314" y="0"/>
                  </a:cubicBezTo>
                  <a:moveTo>
                    <a:pt x="337" y="0"/>
                  </a:moveTo>
                  <a:cubicBezTo>
                    <a:pt x="322" y="0"/>
                    <a:pt x="322" y="0"/>
                    <a:pt x="322" y="0"/>
                  </a:cubicBezTo>
                  <a:cubicBezTo>
                    <a:pt x="322" y="8"/>
                    <a:pt x="322" y="8"/>
                    <a:pt x="322" y="8"/>
                  </a:cubicBezTo>
                  <a:cubicBezTo>
                    <a:pt x="337" y="8"/>
                    <a:pt x="337" y="8"/>
                    <a:pt x="337" y="8"/>
                  </a:cubicBezTo>
                  <a:cubicBezTo>
                    <a:pt x="337" y="0"/>
                    <a:pt x="337" y="0"/>
                    <a:pt x="337" y="0"/>
                  </a:cubicBezTo>
                  <a:moveTo>
                    <a:pt x="360" y="0"/>
                  </a:moveTo>
                  <a:cubicBezTo>
                    <a:pt x="345" y="0"/>
                    <a:pt x="345" y="0"/>
                    <a:pt x="345" y="0"/>
                  </a:cubicBezTo>
                  <a:cubicBezTo>
                    <a:pt x="345" y="8"/>
                    <a:pt x="345" y="8"/>
                    <a:pt x="345" y="8"/>
                  </a:cubicBezTo>
                  <a:cubicBezTo>
                    <a:pt x="360" y="8"/>
                    <a:pt x="360" y="8"/>
                    <a:pt x="360" y="8"/>
                  </a:cubicBezTo>
                  <a:cubicBezTo>
                    <a:pt x="360" y="0"/>
                    <a:pt x="360" y="0"/>
                    <a:pt x="360" y="0"/>
                  </a:cubicBezTo>
                  <a:moveTo>
                    <a:pt x="383" y="0"/>
                  </a:moveTo>
                  <a:cubicBezTo>
                    <a:pt x="368" y="0"/>
                    <a:pt x="368" y="0"/>
                    <a:pt x="368" y="0"/>
                  </a:cubicBezTo>
                  <a:cubicBezTo>
                    <a:pt x="368" y="8"/>
                    <a:pt x="368" y="8"/>
                    <a:pt x="368" y="8"/>
                  </a:cubicBezTo>
                  <a:cubicBezTo>
                    <a:pt x="383" y="8"/>
                    <a:pt x="383" y="8"/>
                    <a:pt x="383" y="8"/>
                  </a:cubicBezTo>
                  <a:cubicBezTo>
                    <a:pt x="383" y="0"/>
                    <a:pt x="383" y="0"/>
                    <a:pt x="383" y="0"/>
                  </a:cubicBezTo>
                  <a:moveTo>
                    <a:pt x="406" y="0"/>
                  </a:moveTo>
                  <a:cubicBezTo>
                    <a:pt x="390" y="0"/>
                    <a:pt x="390" y="0"/>
                    <a:pt x="390" y="0"/>
                  </a:cubicBezTo>
                  <a:cubicBezTo>
                    <a:pt x="390" y="8"/>
                    <a:pt x="390" y="8"/>
                    <a:pt x="390" y="8"/>
                  </a:cubicBezTo>
                  <a:cubicBezTo>
                    <a:pt x="406" y="8"/>
                    <a:pt x="406" y="8"/>
                    <a:pt x="406" y="8"/>
                  </a:cubicBezTo>
                  <a:cubicBezTo>
                    <a:pt x="406" y="0"/>
                    <a:pt x="406" y="0"/>
                    <a:pt x="406" y="0"/>
                  </a:cubicBezTo>
                  <a:moveTo>
                    <a:pt x="428" y="0"/>
                  </a:moveTo>
                  <a:cubicBezTo>
                    <a:pt x="413" y="0"/>
                    <a:pt x="413" y="0"/>
                    <a:pt x="413" y="0"/>
                  </a:cubicBezTo>
                  <a:cubicBezTo>
                    <a:pt x="413" y="8"/>
                    <a:pt x="413" y="8"/>
                    <a:pt x="413" y="8"/>
                  </a:cubicBezTo>
                  <a:cubicBezTo>
                    <a:pt x="428" y="8"/>
                    <a:pt x="428" y="8"/>
                    <a:pt x="428" y="8"/>
                  </a:cubicBezTo>
                  <a:cubicBezTo>
                    <a:pt x="428" y="0"/>
                    <a:pt x="428" y="0"/>
                    <a:pt x="428" y="0"/>
                  </a:cubicBezTo>
                  <a:moveTo>
                    <a:pt x="451" y="0"/>
                  </a:moveTo>
                  <a:cubicBezTo>
                    <a:pt x="436" y="0"/>
                    <a:pt x="436" y="0"/>
                    <a:pt x="436" y="0"/>
                  </a:cubicBezTo>
                  <a:cubicBezTo>
                    <a:pt x="436" y="8"/>
                    <a:pt x="436" y="8"/>
                    <a:pt x="436" y="8"/>
                  </a:cubicBezTo>
                  <a:cubicBezTo>
                    <a:pt x="451" y="8"/>
                    <a:pt x="451" y="8"/>
                    <a:pt x="451" y="8"/>
                  </a:cubicBezTo>
                  <a:cubicBezTo>
                    <a:pt x="451" y="0"/>
                    <a:pt x="451" y="0"/>
                    <a:pt x="451" y="0"/>
                  </a:cubicBezTo>
                  <a:moveTo>
                    <a:pt x="474" y="0"/>
                  </a:moveTo>
                  <a:cubicBezTo>
                    <a:pt x="459" y="0"/>
                    <a:pt x="459" y="0"/>
                    <a:pt x="459" y="0"/>
                  </a:cubicBezTo>
                  <a:cubicBezTo>
                    <a:pt x="459" y="8"/>
                    <a:pt x="459" y="8"/>
                    <a:pt x="459" y="8"/>
                  </a:cubicBezTo>
                  <a:cubicBezTo>
                    <a:pt x="474" y="8"/>
                    <a:pt x="474" y="8"/>
                    <a:pt x="474" y="8"/>
                  </a:cubicBezTo>
                  <a:cubicBezTo>
                    <a:pt x="474" y="0"/>
                    <a:pt x="474" y="0"/>
                    <a:pt x="474" y="0"/>
                  </a:cubicBezTo>
                  <a:moveTo>
                    <a:pt x="497" y="0"/>
                  </a:moveTo>
                  <a:cubicBezTo>
                    <a:pt x="482" y="0"/>
                    <a:pt x="482" y="0"/>
                    <a:pt x="482" y="0"/>
                  </a:cubicBezTo>
                  <a:cubicBezTo>
                    <a:pt x="482" y="8"/>
                    <a:pt x="482" y="8"/>
                    <a:pt x="482" y="8"/>
                  </a:cubicBezTo>
                  <a:cubicBezTo>
                    <a:pt x="497" y="8"/>
                    <a:pt x="497" y="8"/>
                    <a:pt x="497" y="8"/>
                  </a:cubicBezTo>
                  <a:cubicBezTo>
                    <a:pt x="497" y="0"/>
                    <a:pt x="497" y="0"/>
                    <a:pt x="497" y="0"/>
                  </a:cubicBezTo>
                  <a:moveTo>
                    <a:pt x="520" y="0"/>
                  </a:moveTo>
                  <a:cubicBezTo>
                    <a:pt x="504" y="0"/>
                    <a:pt x="504" y="0"/>
                    <a:pt x="504" y="0"/>
                  </a:cubicBezTo>
                  <a:cubicBezTo>
                    <a:pt x="504" y="8"/>
                    <a:pt x="504" y="8"/>
                    <a:pt x="504" y="8"/>
                  </a:cubicBezTo>
                  <a:cubicBezTo>
                    <a:pt x="520" y="8"/>
                    <a:pt x="520" y="8"/>
                    <a:pt x="520" y="8"/>
                  </a:cubicBezTo>
                  <a:cubicBezTo>
                    <a:pt x="520" y="0"/>
                    <a:pt x="520" y="0"/>
                    <a:pt x="520" y="0"/>
                  </a:cubicBezTo>
                  <a:moveTo>
                    <a:pt x="543" y="0"/>
                  </a:moveTo>
                  <a:cubicBezTo>
                    <a:pt x="527" y="0"/>
                    <a:pt x="527" y="0"/>
                    <a:pt x="527" y="0"/>
                  </a:cubicBezTo>
                  <a:cubicBezTo>
                    <a:pt x="527" y="8"/>
                    <a:pt x="527" y="8"/>
                    <a:pt x="527" y="8"/>
                  </a:cubicBezTo>
                  <a:cubicBezTo>
                    <a:pt x="543" y="8"/>
                    <a:pt x="543" y="8"/>
                    <a:pt x="543" y="8"/>
                  </a:cubicBezTo>
                  <a:cubicBezTo>
                    <a:pt x="543" y="0"/>
                    <a:pt x="543" y="0"/>
                    <a:pt x="543" y="0"/>
                  </a:cubicBezTo>
                  <a:moveTo>
                    <a:pt x="565" y="0"/>
                  </a:moveTo>
                  <a:cubicBezTo>
                    <a:pt x="550" y="0"/>
                    <a:pt x="550" y="0"/>
                    <a:pt x="550" y="0"/>
                  </a:cubicBezTo>
                  <a:cubicBezTo>
                    <a:pt x="550" y="8"/>
                    <a:pt x="550" y="8"/>
                    <a:pt x="550" y="8"/>
                  </a:cubicBezTo>
                  <a:cubicBezTo>
                    <a:pt x="565" y="8"/>
                    <a:pt x="565" y="8"/>
                    <a:pt x="565" y="8"/>
                  </a:cubicBezTo>
                  <a:cubicBezTo>
                    <a:pt x="565" y="0"/>
                    <a:pt x="565" y="0"/>
                    <a:pt x="565" y="0"/>
                  </a:cubicBezTo>
                  <a:moveTo>
                    <a:pt x="588" y="0"/>
                  </a:moveTo>
                  <a:cubicBezTo>
                    <a:pt x="585" y="0"/>
                    <a:pt x="583" y="0"/>
                    <a:pt x="580" y="0"/>
                  </a:cubicBezTo>
                  <a:cubicBezTo>
                    <a:pt x="573" y="0"/>
                    <a:pt x="573" y="0"/>
                    <a:pt x="573" y="0"/>
                  </a:cubicBezTo>
                  <a:cubicBezTo>
                    <a:pt x="573" y="8"/>
                    <a:pt x="573" y="8"/>
                    <a:pt x="573" y="8"/>
                  </a:cubicBezTo>
                  <a:cubicBezTo>
                    <a:pt x="580" y="8"/>
                    <a:pt x="580" y="8"/>
                    <a:pt x="580" y="8"/>
                  </a:cubicBezTo>
                  <a:cubicBezTo>
                    <a:pt x="582" y="8"/>
                    <a:pt x="585" y="8"/>
                    <a:pt x="588" y="8"/>
                  </a:cubicBezTo>
                  <a:cubicBezTo>
                    <a:pt x="588" y="0"/>
                    <a:pt x="588" y="0"/>
                    <a:pt x="588" y="0"/>
                  </a:cubicBezTo>
                  <a:cubicBezTo>
                    <a:pt x="588" y="0"/>
                    <a:pt x="588" y="0"/>
                    <a:pt x="588" y="0"/>
                  </a:cubicBezTo>
                  <a:moveTo>
                    <a:pt x="611" y="2"/>
                  </a:moveTo>
                  <a:cubicBezTo>
                    <a:pt x="606" y="2"/>
                    <a:pt x="601" y="1"/>
                    <a:pt x="596" y="1"/>
                  </a:cubicBezTo>
                  <a:cubicBezTo>
                    <a:pt x="595" y="8"/>
                    <a:pt x="595" y="8"/>
                    <a:pt x="595" y="8"/>
                  </a:cubicBezTo>
                  <a:cubicBezTo>
                    <a:pt x="600" y="9"/>
                    <a:pt x="605" y="9"/>
                    <a:pt x="610" y="10"/>
                  </a:cubicBezTo>
                  <a:cubicBezTo>
                    <a:pt x="611" y="2"/>
                    <a:pt x="611" y="2"/>
                    <a:pt x="611" y="2"/>
                  </a:cubicBezTo>
                  <a:moveTo>
                    <a:pt x="634" y="7"/>
                  </a:moveTo>
                  <a:cubicBezTo>
                    <a:pt x="629" y="6"/>
                    <a:pt x="624" y="5"/>
                    <a:pt x="619" y="4"/>
                  </a:cubicBezTo>
                  <a:cubicBezTo>
                    <a:pt x="618" y="11"/>
                    <a:pt x="618" y="11"/>
                    <a:pt x="618" y="11"/>
                  </a:cubicBezTo>
                  <a:cubicBezTo>
                    <a:pt x="623" y="12"/>
                    <a:pt x="627" y="13"/>
                    <a:pt x="632" y="15"/>
                  </a:cubicBezTo>
                  <a:cubicBezTo>
                    <a:pt x="634" y="7"/>
                    <a:pt x="634" y="7"/>
                    <a:pt x="634" y="7"/>
                  </a:cubicBezTo>
                  <a:moveTo>
                    <a:pt x="656" y="14"/>
                  </a:moveTo>
                  <a:cubicBezTo>
                    <a:pt x="651" y="12"/>
                    <a:pt x="647" y="11"/>
                    <a:pt x="642" y="9"/>
                  </a:cubicBezTo>
                  <a:cubicBezTo>
                    <a:pt x="639" y="17"/>
                    <a:pt x="639" y="17"/>
                    <a:pt x="639" y="17"/>
                  </a:cubicBezTo>
                  <a:cubicBezTo>
                    <a:pt x="644" y="18"/>
                    <a:pt x="649" y="20"/>
                    <a:pt x="653" y="22"/>
                  </a:cubicBezTo>
                  <a:cubicBezTo>
                    <a:pt x="656" y="14"/>
                    <a:pt x="656" y="14"/>
                    <a:pt x="656" y="14"/>
                  </a:cubicBezTo>
                  <a:moveTo>
                    <a:pt x="677" y="24"/>
                  </a:moveTo>
                  <a:cubicBezTo>
                    <a:pt x="673" y="21"/>
                    <a:pt x="668" y="19"/>
                    <a:pt x="663" y="17"/>
                  </a:cubicBezTo>
                  <a:cubicBezTo>
                    <a:pt x="660" y="24"/>
                    <a:pt x="660" y="24"/>
                    <a:pt x="660" y="24"/>
                  </a:cubicBezTo>
                  <a:cubicBezTo>
                    <a:pt x="665" y="26"/>
                    <a:pt x="669" y="28"/>
                    <a:pt x="674" y="31"/>
                  </a:cubicBezTo>
                  <a:cubicBezTo>
                    <a:pt x="677" y="24"/>
                    <a:pt x="677" y="24"/>
                    <a:pt x="677" y="24"/>
                  </a:cubicBezTo>
                  <a:moveTo>
                    <a:pt x="697" y="36"/>
                  </a:moveTo>
                  <a:cubicBezTo>
                    <a:pt x="693" y="33"/>
                    <a:pt x="689" y="30"/>
                    <a:pt x="684" y="27"/>
                  </a:cubicBezTo>
                  <a:cubicBezTo>
                    <a:pt x="680" y="34"/>
                    <a:pt x="680" y="34"/>
                    <a:pt x="680" y="34"/>
                  </a:cubicBezTo>
                  <a:cubicBezTo>
                    <a:pt x="685" y="37"/>
                    <a:pt x="689" y="39"/>
                    <a:pt x="693" y="42"/>
                  </a:cubicBezTo>
                  <a:cubicBezTo>
                    <a:pt x="697" y="36"/>
                    <a:pt x="697" y="36"/>
                    <a:pt x="697" y="36"/>
                  </a:cubicBezTo>
                  <a:moveTo>
                    <a:pt x="716" y="49"/>
                  </a:moveTo>
                  <a:cubicBezTo>
                    <a:pt x="712" y="46"/>
                    <a:pt x="708" y="43"/>
                    <a:pt x="704" y="40"/>
                  </a:cubicBezTo>
                  <a:cubicBezTo>
                    <a:pt x="699" y="46"/>
                    <a:pt x="699" y="46"/>
                    <a:pt x="699" y="46"/>
                  </a:cubicBezTo>
                  <a:cubicBezTo>
                    <a:pt x="703" y="49"/>
                    <a:pt x="707" y="52"/>
                    <a:pt x="711" y="55"/>
                  </a:cubicBezTo>
                  <a:cubicBezTo>
                    <a:pt x="716" y="49"/>
                    <a:pt x="716" y="49"/>
                    <a:pt x="716" y="49"/>
                  </a:cubicBezTo>
                  <a:moveTo>
                    <a:pt x="733" y="65"/>
                  </a:moveTo>
                  <a:cubicBezTo>
                    <a:pt x="729" y="62"/>
                    <a:pt x="726" y="58"/>
                    <a:pt x="722" y="54"/>
                  </a:cubicBezTo>
                  <a:cubicBezTo>
                    <a:pt x="717" y="60"/>
                    <a:pt x="717" y="60"/>
                    <a:pt x="717" y="60"/>
                  </a:cubicBezTo>
                  <a:cubicBezTo>
                    <a:pt x="720" y="64"/>
                    <a:pt x="724" y="67"/>
                    <a:pt x="728" y="71"/>
                  </a:cubicBezTo>
                  <a:cubicBezTo>
                    <a:pt x="733" y="65"/>
                    <a:pt x="733" y="65"/>
                    <a:pt x="733" y="65"/>
                  </a:cubicBezTo>
                  <a:moveTo>
                    <a:pt x="748" y="83"/>
                  </a:moveTo>
                  <a:cubicBezTo>
                    <a:pt x="745" y="79"/>
                    <a:pt x="742" y="75"/>
                    <a:pt x="738" y="71"/>
                  </a:cubicBezTo>
                  <a:cubicBezTo>
                    <a:pt x="733" y="76"/>
                    <a:pt x="733" y="76"/>
                    <a:pt x="733" y="76"/>
                  </a:cubicBezTo>
                  <a:cubicBezTo>
                    <a:pt x="736" y="80"/>
                    <a:pt x="739" y="84"/>
                    <a:pt x="742" y="88"/>
                  </a:cubicBezTo>
                  <a:cubicBezTo>
                    <a:pt x="748" y="83"/>
                    <a:pt x="748" y="83"/>
                    <a:pt x="748" y="83"/>
                  </a:cubicBezTo>
                  <a:moveTo>
                    <a:pt x="762" y="102"/>
                  </a:moveTo>
                  <a:cubicBezTo>
                    <a:pt x="759" y="97"/>
                    <a:pt x="756" y="93"/>
                    <a:pt x="753" y="89"/>
                  </a:cubicBezTo>
                  <a:cubicBezTo>
                    <a:pt x="747" y="93"/>
                    <a:pt x="747" y="93"/>
                    <a:pt x="747" y="93"/>
                  </a:cubicBezTo>
                  <a:cubicBezTo>
                    <a:pt x="750" y="98"/>
                    <a:pt x="752" y="102"/>
                    <a:pt x="755" y="106"/>
                  </a:cubicBezTo>
                  <a:cubicBezTo>
                    <a:pt x="762" y="102"/>
                    <a:pt x="762" y="102"/>
                    <a:pt x="762" y="102"/>
                  </a:cubicBezTo>
                  <a:moveTo>
                    <a:pt x="773" y="122"/>
                  </a:moveTo>
                  <a:cubicBezTo>
                    <a:pt x="771" y="118"/>
                    <a:pt x="768" y="113"/>
                    <a:pt x="766" y="108"/>
                  </a:cubicBezTo>
                  <a:cubicBezTo>
                    <a:pt x="759" y="112"/>
                    <a:pt x="759" y="112"/>
                    <a:pt x="759" y="112"/>
                  </a:cubicBezTo>
                  <a:cubicBezTo>
                    <a:pt x="761" y="117"/>
                    <a:pt x="764" y="121"/>
                    <a:pt x="766" y="126"/>
                  </a:cubicBezTo>
                  <a:cubicBezTo>
                    <a:pt x="773" y="122"/>
                    <a:pt x="773" y="122"/>
                    <a:pt x="773" y="122"/>
                  </a:cubicBezTo>
                  <a:moveTo>
                    <a:pt x="782" y="144"/>
                  </a:moveTo>
                  <a:cubicBezTo>
                    <a:pt x="780" y="139"/>
                    <a:pt x="778" y="134"/>
                    <a:pt x="776" y="129"/>
                  </a:cubicBezTo>
                  <a:cubicBezTo>
                    <a:pt x="769" y="132"/>
                    <a:pt x="769" y="132"/>
                    <a:pt x="769" y="132"/>
                  </a:cubicBezTo>
                  <a:cubicBezTo>
                    <a:pt x="771" y="137"/>
                    <a:pt x="773" y="142"/>
                    <a:pt x="774" y="146"/>
                  </a:cubicBezTo>
                  <a:cubicBezTo>
                    <a:pt x="782" y="144"/>
                    <a:pt x="782" y="144"/>
                    <a:pt x="782" y="144"/>
                  </a:cubicBezTo>
                  <a:moveTo>
                    <a:pt x="788" y="166"/>
                  </a:moveTo>
                  <a:cubicBezTo>
                    <a:pt x="787" y="161"/>
                    <a:pt x="786" y="156"/>
                    <a:pt x="784" y="151"/>
                  </a:cubicBezTo>
                  <a:cubicBezTo>
                    <a:pt x="777" y="153"/>
                    <a:pt x="777" y="153"/>
                    <a:pt x="777" y="153"/>
                  </a:cubicBezTo>
                  <a:cubicBezTo>
                    <a:pt x="778" y="158"/>
                    <a:pt x="779" y="163"/>
                    <a:pt x="781" y="168"/>
                  </a:cubicBezTo>
                  <a:cubicBezTo>
                    <a:pt x="788" y="166"/>
                    <a:pt x="788" y="166"/>
                    <a:pt x="788" y="166"/>
                  </a:cubicBezTo>
                  <a:moveTo>
                    <a:pt x="792" y="189"/>
                  </a:moveTo>
                  <a:cubicBezTo>
                    <a:pt x="791" y="184"/>
                    <a:pt x="791" y="179"/>
                    <a:pt x="790" y="174"/>
                  </a:cubicBezTo>
                  <a:cubicBezTo>
                    <a:pt x="782" y="175"/>
                    <a:pt x="782" y="175"/>
                    <a:pt x="782" y="175"/>
                  </a:cubicBezTo>
                  <a:cubicBezTo>
                    <a:pt x="783" y="180"/>
                    <a:pt x="784" y="185"/>
                    <a:pt x="784" y="190"/>
                  </a:cubicBezTo>
                  <a:cubicBezTo>
                    <a:pt x="792" y="189"/>
                    <a:pt x="792" y="189"/>
                    <a:pt x="792" y="189"/>
                  </a:cubicBezTo>
                  <a:moveTo>
                    <a:pt x="794" y="212"/>
                  </a:moveTo>
                  <a:cubicBezTo>
                    <a:pt x="793" y="207"/>
                    <a:pt x="793" y="202"/>
                    <a:pt x="793" y="197"/>
                  </a:cubicBezTo>
                  <a:cubicBezTo>
                    <a:pt x="785" y="197"/>
                    <a:pt x="785" y="197"/>
                    <a:pt x="785" y="197"/>
                  </a:cubicBezTo>
                  <a:cubicBezTo>
                    <a:pt x="786" y="202"/>
                    <a:pt x="786" y="207"/>
                    <a:pt x="786" y="212"/>
                  </a:cubicBezTo>
                  <a:cubicBezTo>
                    <a:pt x="794" y="212"/>
                    <a:pt x="794" y="212"/>
                    <a:pt x="794" y="212"/>
                  </a:cubicBezTo>
                  <a:cubicBezTo>
                    <a:pt x="794" y="212"/>
                    <a:pt x="794" y="212"/>
                    <a:pt x="794" y="212"/>
                  </a:cubicBezTo>
                  <a:moveTo>
                    <a:pt x="793" y="235"/>
                  </a:moveTo>
                  <a:cubicBezTo>
                    <a:pt x="793" y="232"/>
                    <a:pt x="794" y="229"/>
                    <a:pt x="794" y="226"/>
                  </a:cubicBezTo>
                  <a:cubicBezTo>
                    <a:pt x="794" y="220"/>
                    <a:pt x="794" y="220"/>
                    <a:pt x="794" y="220"/>
                  </a:cubicBezTo>
                  <a:cubicBezTo>
                    <a:pt x="786" y="220"/>
                    <a:pt x="786" y="220"/>
                    <a:pt x="786" y="220"/>
                  </a:cubicBezTo>
                  <a:cubicBezTo>
                    <a:pt x="786" y="226"/>
                    <a:pt x="786" y="226"/>
                    <a:pt x="786" y="226"/>
                  </a:cubicBezTo>
                  <a:cubicBezTo>
                    <a:pt x="786" y="229"/>
                    <a:pt x="786" y="232"/>
                    <a:pt x="786" y="235"/>
                  </a:cubicBezTo>
                  <a:cubicBezTo>
                    <a:pt x="793" y="235"/>
                    <a:pt x="793" y="235"/>
                    <a:pt x="793" y="235"/>
                  </a:cubicBezTo>
                  <a:cubicBezTo>
                    <a:pt x="793" y="235"/>
                    <a:pt x="793" y="235"/>
                    <a:pt x="793" y="235"/>
                  </a:cubicBezTo>
                  <a:moveTo>
                    <a:pt x="791" y="258"/>
                  </a:moveTo>
                  <a:cubicBezTo>
                    <a:pt x="792" y="253"/>
                    <a:pt x="792" y="248"/>
                    <a:pt x="793" y="243"/>
                  </a:cubicBezTo>
                  <a:cubicBezTo>
                    <a:pt x="785" y="242"/>
                    <a:pt x="785" y="242"/>
                    <a:pt x="785" y="242"/>
                  </a:cubicBezTo>
                  <a:cubicBezTo>
                    <a:pt x="785" y="247"/>
                    <a:pt x="784" y="252"/>
                    <a:pt x="783" y="257"/>
                  </a:cubicBezTo>
                  <a:cubicBezTo>
                    <a:pt x="791" y="258"/>
                    <a:pt x="791" y="258"/>
                    <a:pt x="791" y="258"/>
                  </a:cubicBezTo>
                  <a:moveTo>
                    <a:pt x="786" y="281"/>
                  </a:moveTo>
                  <a:cubicBezTo>
                    <a:pt x="788" y="276"/>
                    <a:pt x="789" y="271"/>
                    <a:pt x="790" y="266"/>
                  </a:cubicBezTo>
                  <a:cubicBezTo>
                    <a:pt x="782" y="264"/>
                    <a:pt x="782" y="264"/>
                    <a:pt x="782" y="264"/>
                  </a:cubicBezTo>
                  <a:cubicBezTo>
                    <a:pt x="781" y="269"/>
                    <a:pt x="780" y="274"/>
                    <a:pt x="779" y="279"/>
                  </a:cubicBezTo>
                  <a:cubicBezTo>
                    <a:pt x="786" y="281"/>
                    <a:pt x="786" y="281"/>
                    <a:pt x="786" y="281"/>
                  </a:cubicBezTo>
                  <a:moveTo>
                    <a:pt x="779" y="303"/>
                  </a:moveTo>
                  <a:cubicBezTo>
                    <a:pt x="781" y="298"/>
                    <a:pt x="783" y="293"/>
                    <a:pt x="784" y="288"/>
                  </a:cubicBezTo>
                  <a:cubicBezTo>
                    <a:pt x="777" y="286"/>
                    <a:pt x="777" y="286"/>
                    <a:pt x="777" y="286"/>
                  </a:cubicBezTo>
                  <a:cubicBezTo>
                    <a:pt x="775" y="291"/>
                    <a:pt x="774" y="296"/>
                    <a:pt x="772" y="300"/>
                  </a:cubicBezTo>
                  <a:cubicBezTo>
                    <a:pt x="779" y="303"/>
                    <a:pt x="779" y="303"/>
                    <a:pt x="779" y="303"/>
                  </a:cubicBezTo>
                  <a:cubicBezTo>
                    <a:pt x="779" y="303"/>
                    <a:pt x="779" y="303"/>
                    <a:pt x="779" y="303"/>
                  </a:cubicBezTo>
                  <a:moveTo>
                    <a:pt x="769" y="324"/>
                  </a:moveTo>
                  <a:cubicBezTo>
                    <a:pt x="772" y="320"/>
                    <a:pt x="774" y="315"/>
                    <a:pt x="776" y="310"/>
                  </a:cubicBezTo>
                  <a:cubicBezTo>
                    <a:pt x="769" y="307"/>
                    <a:pt x="769" y="307"/>
                    <a:pt x="769" y="307"/>
                  </a:cubicBezTo>
                  <a:cubicBezTo>
                    <a:pt x="767" y="312"/>
                    <a:pt x="765" y="316"/>
                    <a:pt x="763" y="321"/>
                  </a:cubicBezTo>
                  <a:cubicBezTo>
                    <a:pt x="769" y="324"/>
                    <a:pt x="769" y="324"/>
                    <a:pt x="769" y="324"/>
                  </a:cubicBezTo>
                  <a:moveTo>
                    <a:pt x="758" y="344"/>
                  </a:moveTo>
                  <a:cubicBezTo>
                    <a:pt x="761" y="340"/>
                    <a:pt x="763" y="335"/>
                    <a:pt x="766" y="331"/>
                  </a:cubicBezTo>
                  <a:cubicBezTo>
                    <a:pt x="759" y="327"/>
                    <a:pt x="759" y="327"/>
                    <a:pt x="759" y="327"/>
                  </a:cubicBezTo>
                  <a:cubicBezTo>
                    <a:pt x="757" y="331"/>
                    <a:pt x="754" y="336"/>
                    <a:pt x="751" y="340"/>
                  </a:cubicBezTo>
                  <a:cubicBezTo>
                    <a:pt x="758" y="344"/>
                    <a:pt x="758" y="344"/>
                    <a:pt x="758" y="344"/>
                  </a:cubicBezTo>
                  <a:moveTo>
                    <a:pt x="744" y="363"/>
                  </a:moveTo>
                  <a:cubicBezTo>
                    <a:pt x="747" y="359"/>
                    <a:pt x="750" y="355"/>
                    <a:pt x="753" y="350"/>
                  </a:cubicBezTo>
                  <a:cubicBezTo>
                    <a:pt x="747" y="346"/>
                    <a:pt x="747" y="346"/>
                    <a:pt x="747" y="346"/>
                  </a:cubicBezTo>
                  <a:cubicBezTo>
                    <a:pt x="744" y="350"/>
                    <a:pt x="741" y="354"/>
                    <a:pt x="738" y="358"/>
                  </a:cubicBezTo>
                  <a:cubicBezTo>
                    <a:pt x="744" y="363"/>
                    <a:pt x="744" y="363"/>
                    <a:pt x="744" y="363"/>
                  </a:cubicBezTo>
                  <a:moveTo>
                    <a:pt x="728" y="380"/>
                  </a:moveTo>
                  <a:cubicBezTo>
                    <a:pt x="732" y="376"/>
                    <a:pt x="735" y="372"/>
                    <a:pt x="739" y="369"/>
                  </a:cubicBezTo>
                  <a:cubicBezTo>
                    <a:pt x="733" y="363"/>
                    <a:pt x="733" y="363"/>
                    <a:pt x="733" y="363"/>
                  </a:cubicBezTo>
                  <a:cubicBezTo>
                    <a:pt x="730" y="367"/>
                    <a:pt x="726" y="371"/>
                    <a:pt x="723" y="374"/>
                  </a:cubicBezTo>
                  <a:cubicBezTo>
                    <a:pt x="728" y="380"/>
                    <a:pt x="728" y="380"/>
                    <a:pt x="728" y="380"/>
                  </a:cubicBezTo>
                  <a:moveTo>
                    <a:pt x="710" y="395"/>
                  </a:moveTo>
                  <a:cubicBezTo>
                    <a:pt x="714" y="392"/>
                    <a:pt x="718" y="388"/>
                    <a:pt x="722" y="385"/>
                  </a:cubicBezTo>
                  <a:cubicBezTo>
                    <a:pt x="717" y="379"/>
                    <a:pt x="717" y="379"/>
                    <a:pt x="717" y="379"/>
                  </a:cubicBezTo>
                  <a:cubicBezTo>
                    <a:pt x="713" y="383"/>
                    <a:pt x="710" y="386"/>
                    <a:pt x="706" y="389"/>
                  </a:cubicBezTo>
                  <a:cubicBezTo>
                    <a:pt x="710" y="395"/>
                    <a:pt x="710" y="395"/>
                    <a:pt x="710" y="395"/>
                  </a:cubicBezTo>
                  <a:moveTo>
                    <a:pt x="691" y="408"/>
                  </a:moveTo>
                  <a:cubicBezTo>
                    <a:pt x="696" y="405"/>
                    <a:pt x="700" y="403"/>
                    <a:pt x="704" y="400"/>
                  </a:cubicBezTo>
                  <a:cubicBezTo>
                    <a:pt x="700" y="393"/>
                    <a:pt x="700" y="393"/>
                    <a:pt x="700" y="393"/>
                  </a:cubicBezTo>
                  <a:cubicBezTo>
                    <a:pt x="696" y="396"/>
                    <a:pt x="691" y="399"/>
                    <a:pt x="687" y="402"/>
                  </a:cubicBezTo>
                  <a:cubicBezTo>
                    <a:pt x="691" y="408"/>
                    <a:pt x="691" y="408"/>
                    <a:pt x="691" y="408"/>
                  </a:cubicBezTo>
                  <a:moveTo>
                    <a:pt x="671" y="419"/>
                  </a:moveTo>
                  <a:cubicBezTo>
                    <a:pt x="675" y="417"/>
                    <a:pt x="680" y="415"/>
                    <a:pt x="685" y="412"/>
                  </a:cubicBezTo>
                  <a:cubicBezTo>
                    <a:pt x="681" y="405"/>
                    <a:pt x="681" y="405"/>
                    <a:pt x="681" y="405"/>
                  </a:cubicBezTo>
                  <a:cubicBezTo>
                    <a:pt x="676" y="408"/>
                    <a:pt x="672" y="410"/>
                    <a:pt x="667" y="412"/>
                  </a:cubicBezTo>
                  <a:cubicBezTo>
                    <a:pt x="671" y="419"/>
                    <a:pt x="671" y="419"/>
                    <a:pt x="671" y="419"/>
                  </a:cubicBezTo>
                  <a:cubicBezTo>
                    <a:pt x="671" y="419"/>
                    <a:pt x="671" y="419"/>
                    <a:pt x="671" y="419"/>
                  </a:cubicBezTo>
                  <a:moveTo>
                    <a:pt x="649" y="428"/>
                  </a:moveTo>
                  <a:cubicBezTo>
                    <a:pt x="654" y="426"/>
                    <a:pt x="659" y="424"/>
                    <a:pt x="664" y="422"/>
                  </a:cubicBezTo>
                  <a:cubicBezTo>
                    <a:pt x="661" y="415"/>
                    <a:pt x="661" y="415"/>
                    <a:pt x="661" y="415"/>
                  </a:cubicBezTo>
                  <a:cubicBezTo>
                    <a:pt x="656" y="417"/>
                    <a:pt x="651" y="419"/>
                    <a:pt x="647" y="421"/>
                  </a:cubicBezTo>
                  <a:cubicBezTo>
                    <a:pt x="649" y="428"/>
                    <a:pt x="649" y="428"/>
                    <a:pt x="649" y="428"/>
                  </a:cubicBezTo>
                  <a:moveTo>
                    <a:pt x="627" y="434"/>
                  </a:moveTo>
                  <a:cubicBezTo>
                    <a:pt x="632" y="433"/>
                    <a:pt x="637" y="432"/>
                    <a:pt x="642" y="430"/>
                  </a:cubicBezTo>
                  <a:cubicBezTo>
                    <a:pt x="640" y="423"/>
                    <a:pt x="640" y="423"/>
                    <a:pt x="640" y="423"/>
                  </a:cubicBezTo>
                  <a:cubicBezTo>
                    <a:pt x="635" y="425"/>
                    <a:pt x="630" y="426"/>
                    <a:pt x="625" y="427"/>
                  </a:cubicBezTo>
                  <a:cubicBezTo>
                    <a:pt x="627" y="434"/>
                    <a:pt x="627" y="434"/>
                    <a:pt x="627" y="434"/>
                  </a:cubicBezTo>
                  <a:moveTo>
                    <a:pt x="604" y="438"/>
                  </a:moveTo>
                  <a:cubicBezTo>
                    <a:pt x="609" y="438"/>
                    <a:pt x="614" y="437"/>
                    <a:pt x="619" y="436"/>
                  </a:cubicBezTo>
                  <a:cubicBezTo>
                    <a:pt x="618" y="428"/>
                    <a:pt x="618" y="428"/>
                    <a:pt x="618" y="428"/>
                  </a:cubicBezTo>
                  <a:cubicBezTo>
                    <a:pt x="613" y="429"/>
                    <a:pt x="608" y="430"/>
                    <a:pt x="603" y="431"/>
                  </a:cubicBezTo>
                  <a:cubicBezTo>
                    <a:pt x="604" y="438"/>
                    <a:pt x="604" y="438"/>
                    <a:pt x="604" y="438"/>
                  </a:cubicBezTo>
                  <a:cubicBezTo>
                    <a:pt x="604" y="438"/>
                    <a:pt x="604" y="438"/>
                    <a:pt x="604" y="438"/>
                  </a:cubicBezTo>
                  <a:moveTo>
                    <a:pt x="581" y="440"/>
                  </a:moveTo>
                  <a:cubicBezTo>
                    <a:pt x="586" y="440"/>
                    <a:pt x="591" y="440"/>
                    <a:pt x="596" y="439"/>
                  </a:cubicBezTo>
                  <a:cubicBezTo>
                    <a:pt x="596" y="431"/>
                    <a:pt x="596" y="431"/>
                    <a:pt x="596" y="431"/>
                  </a:cubicBezTo>
                  <a:cubicBezTo>
                    <a:pt x="591" y="432"/>
                    <a:pt x="586" y="432"/>
                    <a:pt x="581" y="432"/>
                  </a:cubicBezTo>
                  <a:cubicBezTo>
                    <a:pt x="581" y="440"/>
                    <a:pt x="581" y="440"/>
                    <a:pt x="581" y="440"/>
                  </a:cubicBezTo>
                  <a:cubicBezTo>
                    <a:pt x="581" y="440"/>
                    <a:pt x="581" y="440"/>
                    <a:pt x="581" y="440"/>
                  </a:cubicBezTo>
                  <a:moveTo>
                    <a:pt x="558" y="440"/>
                  </a:moveTo>
                  <a:cubicBezTo>
                    <a:pt x="573" y="440"/>
                    <a:pt x="573" y="440"/>
                    <a:pt x="573" y="440"/>
                  </a:cubicBezTo>
                  <a:cubicBezTo>
                    <a:pt x="573" y="432"/>
                    <a:pt x="573" y="432"/>
                    <a:pt x="573" y="432"/>
                  </a:cubicBezTo>
                  <a:cubicBezTo>
                    <a:pt x="558" y="432"/>
                    <a:pt x="558" y="432"/>
                    <a:pt x="558" y="432"/>
                  </a:cubicBezTo>
                  <a:cubicBezTo>
                    <a:pt x="558" y="440"/>
                    <a:pt x="558" y="440"/>
                    <a:pt x="558" y="440"/>
                  </a:cubicBezTo>
                  <a:moveTo>
                    <a:pt x="535" y="440"/>
                  </a:moveTo>
                  <a:cubicBezTo>
                    <a:pt x="550" y="440"/>
                    <a:pt x="550" y="440"/>
                    <a:pt x="550" y="440"/>
                  </a:cubicBezTo>
                  <a:cubicBezTo>
                    <a:pt x="550" y="432"/>
                    <a:pt x="550" y="432"/>
                    <a:pt x="550" y="432"/>
                  </a:cubicBezTo>
                  <a:cubicBezTo>
                    <a:pt x="535" y="432"/>
                    <a:pt x="535" y="432"/>
                    <a:pt x="535" y="432"/>
                  </a:cubicBezTo>
                  <a:cubicBezTo>
                    <a:pt x="535" y="440"/>
                    <a:pt x="535" y="440"/>
                    <a:pt x="535" y="440"/>
                  </a:cubicBezTo>
                  <a:moveTo>
                    <a:pt x="512" y="440"/>
                  </a:moveTo>
                  <a:cubicBezTo>
                    <a:pt x="528" y="440"/>
                    <a:pt x="528" y="440"/>
                    <a:pt x="528" y="440"/>
                  </a:cubicBezTo>
                  <a:cubicBezTo>
                    <a:pt x="528" y="432"/>
                    <a:pt x="528" y="432"/>
                    <a:pt x="528" y="432"/>
                  </a:cubicBezTo>
                  <a:cubicBezTo>
                    <a:pt x="512" y="432"/>
                    <a:pt x="512" y="432"/>
                    <a:pt x="512" y="432"/>
                  </a:cubicBezTo>
                  <a:cubicBezTo>
                    <a:pt x="512" y="440"/>
                    <a:pt x="512" y="440"/>
                    <a:pt x="512" y="440"/>
                  </a:cubicBezTo>
                  <a:moveTo>
                    <a:pt x="490" y="440"/>
                  </a:moveTo>
                  <a:cubicBezTo>
                    <a:pt x="505" y="440"/>
                    <a:pt x="505" y="440"/>
                    <a:pt x="505" y="440"/>
                  </a:cubicBezTo>
                  <a:cubicBezTo>
                    <a:pt x="505" y="432"/>
                    <a:pt x="505" y="432"/>
                    <a:pt x="505" y="432"/>
                  </a:cubicBezTo>
                  <a:cubicBezTo>
                    <a:pt x="490" y="432"/>
                    <a:pt x="490" y="432"/>
                    <a:pt x="490" y="432"/>
                  </a:cubicBezTo>
                  <a:cubicBezTo>
                    <a:pt x="490" y="440"/>
                    <a:pt x="490" y="440"/>
                    <a:pt x="490" y="440"/>
                  </a:cubicBezTo>
                  <a:moveTo>
                    <a:pt x="467" y="440"/>
                  </a:moveTo>
                  <a:cubicBezTo>
                    <a:pt x="482" y="440"/>
                    <a:pt x="482" y="440"/>
                    <a:pt x="482" y="440"/>
                  </a:cubicBezTo>
                  <a:cubicBezTo>
                    <a:pt x="482" y="432"/>
                    <a:pt x="482" y="432"/>
                    <a:pt x="482" y="432"/>
                  </a:cubicBezTo>
                  <a:cubicBezTo>
                    <a:pt x="467" y="432"/>
                    <a:pt x="467" y="432"/>
                    <a:pt x="467" y="432"/>
                  </a:cubicBezTo>
                  <a:cubicBezTo>
                    <a:pt x="467" y="440"/>
                    <a:pt x="467" y="440"/>
                    <a:pt x="467" y="440"/>
                  </a:cubicBezTo>
                  <a:moveTo>
                    <a:pt x="444" y="440"/>
                  </a:moveTo>
                  <a:cubicBezTo>
                    <a:pt x="459" y="440"/>
                    <a:pt x="459" y="440"/>
                    <a:pt x="459" y="440"/>
                  </a:cubicBezTo>
                  <a:cubicBezTo>
                    <a:pt x="459" y="432"/>
                    <a:pt x="459" y="432"/>
                    <a:pt x="459" y="432"/>
                  </a:cubicBezTo>
                  <a:cubicBezTo>
                    <a:pt x="444" y="432"/>
                    <a:pt x="444" y="432"/>
                    <a:pt x="444" y="432"/>
                  </a:cubicBezTo>
                  <a:cubicBezTo>
                    <a:pt x="444" y="440"/>
                    <a:pt x="444" y="440"/>
                    <a:pt x="444" y="440"/>
                  </a:cubicBezTo>
                  <a:moveTo>
                    <a:pt x="421" y="440"/>
                  </a:moveTo>
                  <a:cubicBezTo>
                    <a:pt x="436" y="440"/>
                    <a:pt x="436" y="440"/>
                    <a:pt x="436" y="440"/>
                  </a:cubicBezTo>
                  <a:cubicBezTo>
                    <a:pt x="436" y="432"/>
                    <a:pt x="436" y="432"/>
                    <a:pt x="436" y="432"/>
                  </a:cubicBezTo>
                  <a:cubicBezTo>
                    <a:pt x="421" y="432"/>
                    <a:pt x="421" y="432"/>
                    <a:pt x="421" y="432"/>
                  </a:cubicBezTo>
                  <a:cubicBezTo>
                    <a:pt x="421" y="440"/>
                    <a:pt x="421" y="440"/>
                    <a:pt x="421" y="440"/>
                  </a:cubicBezTo>
                  <a:moveTo>
                    <a:pt x="398" y="440"/>
                  </a:moveTo>
                  <a:cubicBezTo>
                    <a:pt x="413" y="440"/>
                    <a:pt x="413" y="440"/>
                    <a:pt x="413" y="440"/>
                  </a:cubicBezTo>
                  <a:cubicBezTo>
                    <a:pt x="413" y="432"/>
                    <a:pt x="413" y="432"/>
                    <a:pt x="413" y="432"/>
                  </a:cubicBezTo>
                  <a:cubicBezTo>
                    <a:pt x="398" y="432"/>
                    <a:pt x="398" y="432"/>
                    <a:pt x="398" y="432"/>
                  </a:cubicBezTo>
                  <a:cubicBezTo>
                    <a:pt x="398" y="440"/>
                    <a:pt x="398" y="440"/>
                    <a:pt x="398" y="440"/>
                  </a:cubicBezTo>
                  <a:moveTo>
                    <a:pt x="375" y="440"/>
                  </a:moveTo>
                  <a:cubicBezTo>
                    <a:pt x="391" y="440"/>
                    <a:pt x="391" y="440"/>
                    <a:pt x="391" y="440"/>
                  </a:cubicBezTo>
                  <a:cubicBezTo>
                    <a:pt x="391" y="432"/>
                    <a:pt x="391" y="432"/>
                    <a:pt x="391" y="432"/>
                  </a:cubicBezTo>
                  <a:cubicBezTo>
                    <a:pt x="375" y="432"/>
                    <a:pt x="375" y="432"/>
                    <a:pt x="375" y="432"/>
                  </a:cubicBezTo>
                  <a:cubicBezTo>
                    <a:pt x="375" y="440"/>
                    <a:pt x="375" y="440"/>
                    <a:pt x="375" y="440"/>
                  </a:cubicBezTo>
                  <a:moveTo>
                    <a:pt x="353" y="440"/>
                  </a:moveTo>
                  <a:cubicBezTo>
                    <a:pt x="368" y="440"/>
                    <a:pt x="368" y="440"/>
                    <a:pt x="368" y="440"/>
                  </a:cubicBezTo>
                  <a:cubicBezTo>
                    <a:pt x="368" y="432"/>
                    <a:pt x="368" y="432"/>
                    <a:pt x="368" y="432"/>
                  </a:cubicBezTo>
                  <a:cubicBezTo>
                    <a:pt x="353" y="432"/>
                    <a:pt x="353" y="432"/>
                    <a:pt x="353" y="432"/>
                  </a:cubicBezTo>
                  <a:cubicBezTo>
                    <a:pt x="353" y="440"/>
                    <a:pt x="353" y="440"/>
                    <a:pt x="353" y="440"/>
                  </a:cubicBezTo>
                  <a:moveTo>
                    <a:pt x="330" y="440"/>
                  </a:moveTo>
                  <a:cubicBezTo>
                    <a:pt x="345" y="440"/>
                    <a:pt x="345" y="440"/>
                    <a:pt x="345" y="440"/>
                  </a:cubicBezTo>
                  <a:cubicBezTo>
                    <a:pt x="345" y="432"/>
                    <a:pt x="345" y="432"/>
                    <a:pt x="345" y="432"/>
                  </a:cubicBezTo>
                  <a:cubicBezTo>
                    <a:pt x="330" y="432"/>
                    <a:pt x="330" y="432"/>
                    <a:pt x="330" y="432"/>
                  </a:cubicBezTo>
                  <a:cubicBezTo>
                    <a:pt x="330" y="440"/>
                    <a:pt x="330" y="440"/>
                    <a:pt x="330" y="440"/>
                  </a:cubicBezTo>
                  <a:moveTo>
                    <a:pt x="307" y="440"/>
                  </a:moveTo>
                  <a:cubicBezTo>
                    <a:pt x="322" y="440"/>
                    <a:pt x="322" y="440"/>
                    <a:pt x="322" y="440"/>
                  </a:cubicBezTo>
                  <a:cubicBezTo>
                    <a:pt x="322" y="432"/>
                    <a:pt x="322" y="432"/>
                    <a:pt x="322" y="432"/>
                  </a:cubicBezTo>
                  <a:cubicBezTo>
                    <a:pt x="307" y="432"/>
                    <a:pt x="307" y="432"/>
                    <a:pt x="307" y="432"/>
                  </a:cubicBezTo>
                  <a:cubicBezTo>
                    <a:pt x="307" y="440"/>
                    <a:pt x="307" y="440"/>
                    <a:pt x="307" y="440"/>
                  </a:cubicBezTo>
                  <a:moveTo>
                    <a:pt x="284" y="440"/>
                  </a:moveTo>
                  <a:cubicBezTo>
                    <a:pt x="299" y="440"/>
                    <a:pt x="299" y="440"/>
                    <a:pt x="299" y="440"/>
                  </a:cubicBezTo>
                  <a:cubicBezTo>
                    <a:pt x="299" y="432"/>
                    <a:pt x="299" y="432"/>
                    <a:pt x="299" y="432"/>
                  </a:cubicBezTo>
                  <a:cubicBezTo>
                    <a:pt x="284" y="432"/>
                    <a:pt x="284" y="432"/>
                    <a:pt x="284" y="432"/>
                  </a:cubicBezTo>
                  <a:cubicBezTo>
                    <a:pt x="284" y="440"/>
                    <a:pt x="284" y="440"/>
                    <a:pt x="284" y="440"/>
                  </a:cubicBezTo>
                  <a:moveTo>
                    <a:pt x="261" y="440"/>
                  </a:moveTo>
                  <a:cubicBezTo>
                    <a:pt x="276" y="440"/>
                    <a:pt x="276" y="440"/>
                    <a:pt x="276" y="440"/>
                  </a:cubicBezTo>
                  <a:cubicBezTo>
                    <a:pt x="276" y="432"/>
                    <a:pt x="276" y="432"/>
                    <a:pt x="276" y="432"/>
                  </a:cubicBezTo>
                  <a:cubicBezTo>
                    <a:pt x="261" y="432"/>
                    <a:pt x="261" y="432"/>
                    <a:pt x="261" y="432"/>
                  </a:cubicBezTo>
                  <a:cubicBezTo>
                    <a:pt x="261" y="440"/>
                    <a:pt x="261" y="440"/>
                    <a:pt x="261" y="440"/>
                  </a:cubicBezTo>
                  <a:moveTo>
                    <a:pt x="238" y="440"/>
                  </a:moveTo>
                  <a:cubicBezTo>
                    <a:pt x="254" y="440"/>
                    <a:pt x="254" y="440"/>
                    <a:pt x="254" y="440"/>
                  </a:cubicBezTo>
                  <a:cubicBezTo>
                    <a:pt x="254" y="432"/>
                    <a:pt x="254" y="432"/>
                    <a:pt x="254" y="432"/>
                  </a:cubicBezTo>
                  <a:cubicBezTo>
                    <a:pt x="238" y="432"/>
                    <a:pt x="238" y="432"/>
                    <a:pt x="238" y="432"/>
                  </a:cubicBezTo>
                  <a:cubicBezTo>
                    <a:pt x="238" y="440"/>
                    <a:pt x="238" y="440"/>
                    <a:pt x="238" y="440"/>
                  </a:cubicBezTo>
                  <a:moveTo>
                    <a:pt x="216" y="440"/>
                  </a:moveTo>
                  <a:cubicBezTo>
                    <a:pt x="231" y="440"/>
                    <a:pt x="231" y="440"/>
                    <a:pt x="231" y="440"/>
                  </a:cubicBezTo>
                  <a:cubicBezTo>
                    <a:pt x="231" y="432"/>
                    <a:pt x="231" y="432"/>
                    <a:pt x="231" y="432"/>
                  </a:cubicBezTo>
                  <a:cubicBezTo>
                    <a:pt x="216" y="432"/>
                    <a:pt x="216" y="432"/>
                    <a:pt x="216" y="432"/>
                  </a:cubicBezTo>
                  <a:cubicBezTo>
                    <a:pt x="216" y="440"/>
                    <a:pt x="216" y="440"/>
                    <a:pt x="216" y="440"/>
                  </a:cubicBezTo>
                  <a:moveTo>
                    <a:pt x="192" y="439"/>
                  </a:moveTo>
                  <a:cubicBezTo>
                    <a:pt x="198" y="439"/>
                    <a:pt x="203" y="440"/>
                    <a:pt x="208" y="440"/>
                  </a:cubicBezTo>
                  <a:cubicBezTo>
                    <a:pt x="208" y="432"/>
                    <a:pt x="208" y="432"/>
                    <a:pt x="208" y="432"/>
                  </a:cubicBezTo>
                  <a:cubicBezTo>
                    <a:pt x="203" y="432"/>
                    <a:pt x="198" y="431"/>
                    <a:pt x="193" y="431"/>
                  </a:cubicBezTo>
                  <a:cubicBezTo>
                    <a:pt x="192" y="439"/>
                    <a:pt x="192" y="439"/>
                    <a:pt x="192" y="439"/>
                  </a:cubicBezTo>
                  <a:moveTo>
                    <a:pt x="169" y="435"/>
                  </a:moveTo>
                  <a:cubicBezTo>
                    <a:pt x="174" y="436"/>
                    <a:pt x="180" y="437"/>
                    <a:pt x="185" y="438"/>
                  </a:cubicBezTo>
                  <a:cubicBezTo>
                    <a:pt x="186" y="430"/>
                    <a:pt x="186" y="430"/>
                    <a:pt x="186" y="430"/>
                  </a:cubicBezTo>
                  <a:cubicBezTo>
                    <a:pt x="181" y="429"/>
                    <a:pt x="176" y="429"/>
                    <a:pt x="171" y="428"/>
                  </a:cubicBezTo>
                  <a:cubicBezTo>
                    <a:pt x="169" y="435"/>
                    <a:pt x="169" y="435"/>
                    <a:pt x="169" y="435"/>
                  </a:cubicBezTo>
                  <a:cubicBezTo>
                    <a:pt x="169" y="435"/>
                    <a:pt x="169" y="435"/>
                    <a:pt x="169" y="435"/>
                  </a:cubicBezTo>
                  <a:moveTo>
                    <a:pt x="147" y="429"/>
                  </a:moveTo>
                  <a:cubicBezTo>
                    <a:pt x="152" y="431"/>
                    <a:pt x="157" y="432"/>
                    <a:pt x="162" y="433"/>
                  </a:cubicBezTo>
                  <a:cubicBezTo>
                    <a:pt x="164" y="426"/>
                    <a:pt x="164" y="426"/>
                    <a:pt x="164" y="426"/>
                  </a:cubicBezTo>
                  <a:cubicBezTo>
                    <a:pt x="159" y="425"/>
                    <a:pt x="154" y="423"/>
                    <a:pt x="149" y="422"/>
                  </a:cubicBezTo>
                  <a:cubicBezTo>
                    <a:pt x="147" y="429"/>
                    <a:pt x="147" y="429"/>
                    <a:pt x="147" y="429"/>
                  </a:cubicBezTo>
                  <a:moveTo>
                    <a:pt x="125" y="421"/>
                  </a:moveTo>
                  <a:cubicBezTo>
                    <a:pt x="130" y="423"/>
                    <a:pt x="135" y="425"/>
                    <a:pt x="140" y="427"/>
                  </a:cubicBezTo>
                  <a:cubicBezTo>
                    <a:pt x="142" y="419"/>
                    <a:pt x="142" y="419"/>
                    <a:pt x="142" y="419"/>
                  </a:cubicBezTo>
                  <a:cubicBezTo>
                    <a:pt x="138" y="418"/>
                    <a:pt x="133" y="416"/>
                    <a:pt x="129" y="414"/>
                  </a:cubicBezTo>
                  <a:cubicBezTo>
                    <a:pt x="125" y="421"/>
                    <a:pt x="125" y="421"/>
                    <a:pt x="125" y="421"/>
                  </a:cubicBezTo>
                  <a:moveTo>
                    <a:pt x="105" y="410"/>
                  </a:moveTo>
                  <a:cubicBezTo>
                    <a:pt x="109" y="412"/>
                    <a:pt x="114" y="415"/>
                    <a:pt x="118" y="417"/>
                  </a:cubicBezTo>
                  <a:cubicBezTo>
                    <a:pt x="122" y="410"/>
                    <a:pt x="122" y="410"/>
                    <a:pt x="122" y="410"/>
                  </a:cubicBezTo>
                  <a:cubicBezTo>
                    <a:pt x="117" y="408"/>
                    <a:pt x="113" y="406"/>
                    <a:pt x="109" y="403"/>
                  </a:cubicBezTo>
                  <a:cubicBezTo>
                    <a:pt x="105" y="410"/>
                    <a:pt x="105" y="410"/>
                    <a:pt x="105" y="410"/>
                  </a:cubicBezTo>
                  <a:moveTo>
                    <a:pt x="86" y="397"/>
                  </a:moveTo>
                  <a:cubicBezTo>
                    <a:pt x="90" y="400"/>
                    <a:pt x="94" y="403"/>
                    <a:pt x="98" y="406"/>
                  </a:cubicBezTo>
                  <a:cubicBezTo>
                    <a:pt x="103" y="399"/>
                    <a:pt x="103" y="399"/>
                    <a:pt x="103" y="399"/>
                  </a:cubicBezTo>
                  <a:cubicBezTo>
                    <a:pt x="98" y="397"/>
                    <a:pt x="94" y="394"/>
                    <a:pt x="90" y="391"/>
                  </a:cubicBezTo>
                  <a:cubicBezTo>
                    <a:pt x="86" y="397"/>
                    <a:pt x="86" y="397"/>
                    <a:pt x="86" y="397"/>
                  </a:cubicBezTo>
                  <a:moveTo>
                    <a:pt x="68" y="382"/>
                  </a:moveTo>
                  <a:cubicBezTo>
                    <a:pt x="72" y="386"/>
                    <a:pt x="75" y="389"/>
                    <a:pt x="79" y="392"/>
                  </a:cubicBezTo>
                  <a:cubicBezTo>
                    <a:pt x="84" y="386"/>
                    <a:pt x="84" y="386"/>
                    <a:pt x="84" y="386"/>
                  </a:cubicBezTo>
                  <a:cubicBezTo>
                    <a:pt x="81" y="383"/>
                    <a:pt x="77" y="380"/>
                    <a:pt x="73" y="376"/>
                  </a:cubicBezTo>
                  <a:cubicBezTo>
                    <a:pt x="68" y="382"/>
                    <a:pt x="68" y="382"/>
                    <a:pt x="68" y="382"/>
                  </a:cubicBezTo>
                  <a:cubicBezTo>
                    <a:pt x="68" y="382"/>
                    <a:pt x="68" y="382"/>
                    <a:pt x="68" y="382"/>
                  </a:cubicBezTo>
                  <a:moveTo>
                    <a:pt x="52" y="365"/>
                  </a:moveTo>
                  <a:cubicBezTo>
                    <a:pt x="55" y="369"/>
                    <a:pt x="59" y="373"/>
                    <a:pt x="62" y="377"/>
                  </a:cubicBezTo>
                  <a:cubicBezTo>
                    <a:pt x="68" y="371"/>
                    <a:pt x="68" y="371"/>
                    <a:pt x="68" y="371"/>
                  </a:cubicBezTo>
                  <a:cubicBezTo>
                    <a:pt x="64" y="368"/>
                    <a:pt x="61" y="364"/>
                    <a:pt x="58" y="360"/>
                  </a:cubicBezTo>
                  <a:cubicBezTo>
                    <a:pt x="52" y="365"/>
                    <a:pt x="52" y="365"/>
                    <a:pt x="52" y="365"/>
                  </a:cubicBezTo>
                  <a:cubicBezTo>
                    <a:pt x="52" y="365"/>
                    <a:pt x="52" y="365"/>
                    <a:pt x="52" y="365"/>
                  </a:cubicBezTo>
                  <a:moveTo>
                    <a:pt x="38" y="347"/>
                  </a:moveTo>
                  <a:cubicBezTo>
                    <a:pt x="40" y="351"/>
                    <a:pt x="44" y="355"/>
                    <a:pt x="47" y="359"/>
                  </a:cubicBezTo>
                  <a:cubicBezTo>
                    <a:pt x="53" y="354"/>
                    <a:pt x="53" y="354"/>
                    <a:pt x="53" y="354"/>
                  </a:cubicBezTo>
                  <a:cubicBezTo>
                    <a:pt x="50" y="351"/>
                    <a:pt x="47" y="347"/>
                    <a:pt x="44" y="342"/>
                  </a:cubicBezTo>
                  <a:cubicBezTo>
                    <a:pt x="38" y="347"/>
                    <a:pt x="38" y="347"/>
                    <a:pt x="38" y="347"/>
                  </a:cubicBezTo>
                  <a:moveTo>
                    <a:pt x="25" y="327"/>
                  </a:moveTo>
                  <a:cubicBezTo>
                    <a:pt x="28" y="332"/>
                    <a:pt x="30" y="336"/>
                    <a:pt x="33" y="340"/>
                  </a:cubicBezTo>
                  <a:cubicBezTo>
                    <a:pt x="40" y="336"/>
                    <a:pt x="40" y="336"/>
                    <a:pt x="40" y="336"/>
                  </a:cubicBezTo>
                  <a:cubicBezTo>
                    <a:pt x="37" y="332"/>
                    <a:pt x="35" y="328"/>
                    <a:pt x="32" y="323"/>
                  </a:cubicBezTo>
                  <a:cubicBezTo>
                    <a:pt x="25" y="327"/>
                    <a:pt x="25" y="327"/>
                    <a:pt x="25" y="327"/>
                  </a:cubicBezTo>
                  <a:moveTo>
                    <a:pt x="15" y="306"/>
                  </a:moveTo>
                  <a:cubicBezTo>
                    <a:pt x="17" y="311"/>
                    <a:pt x="20" y="316"/>
                    <a:pt x="22" y="320"/>
                  </a:cubicBezTo>
                  <a:cubicBezTo>
                    <a:pt x="29" y="317"/>
                    <a:pt x="29" y="317"/>
                    <a:pt x="29" y="317"/>
                  </a:cubicBezTo>
                  <a:cubicBezTo>
                    <a:pt x="27" y="312"/>
                    <a:pt x="25" y="308"/>
                    <a:pt x="23" y="303"/>
                  </a:cubicBezTo>
                  <a:cubicBezTo>
                    <a:pt x="15" y="306"/>
                    <a:pt x="15" y="306"/>
                    <a:pt x="15" y="306"/>
                  </a:cubicBezTo>
                  <a:moveTo>
                    <a:pt x="8" y="284"/>
                  </a:moveTo>
                  <a:cubicBezTo>
                    <a:pt x="9" y="289"/>
                    <a:pt x="11" y="294"/>
                    <a:pt x="13" y="299"/>
                  </a:cubicBezTo>
                  <a:cubicBezTo>
                    <a:pt x="20" y="296"/>
                    <a:pt x="20" y="296"/>
                    <a:pt x="20" y="296"/>
                  </a:cubicBezTo>
                  <a:cubicBezTo>
                    <a:pt x="18" y="291"/>
                    <a:pt x="17" y="287"/>
                    <a:pt x="15" y="282"/>
                  </a:cubicBezTo>
                  <a:cubicBezTo>
                    <a:pt x="8" y="284"/>
                    <a:pt x="8" y="284"/>
                    <a:pt x="8" y="284"/>
                  </a:cubicBezTo>
                  <a:cubicBezTo>
                    <a:pt x="8" y="284"/>
                    <a:pt x="8" y="284"/>
                    <a:pt x="8" y="284"/>
                  </a:cubicBezTo>
                  <a:moveTo>
                    <a:pt x="3" y="261"/>
                  </a:moveTo>
                  <a:cubicBezTo>
                    <a:pt x="4" y="266"/>
                    <a:pt x="5" y="272"/>
                    <a:pt x="6" y="276"/>
                  </a:cubicBezTo>
                  <a:cubicBezTo>
                    <a:pt x="13" y="275"/>
                    <a:pt x="13" y="275"/>
                    <a:pt x="13" y="275"/>
                  </a:cubicBezTo>
                  <a:cubicBezTo>
                    <a:pt x="12" y="270"/>
                    <a:pt x="11" y="265"/>
                    <a:pt x="10" y="260"/>
                  </a:cubicBezTo>
                  <a:cubicBezTo>
                    <a:pt x="3" y="261"/>
                    <a:pt x="3" y="261"/>
                    <a:pt x="3" y="261"/>
                  </a:cubicBezTo>
                  <a:moveTo>
                    <a:pt x="0" y="238"/>
                  </a:moveTo>
                  <a:cubicBezTo>
                    <a:pt x="0" y="243"/>
                    <a:pt x="1" y="249"/>
                    <a:pt x="2" y="254"/>
                  </a:cubicBezTo>
                  <a:cubicBezTo>
                    <a:pt x="9" y="253"/>
                    <a:pt x="9" y="253"/>
                    <a:pt x="9" y="253"/>
                  </a:cubicBezTo>
                  <a:cubicBezTo>
                    <a:pt x="9" y="248"/>
                    <a:pt x="8" y="243"/>
                    <a:pt x="8" y="238"/>
                  </a:cubicBezTo>
                  <a:cubicBezTo>
                    <a:pt x="0" y="238"/>
                    <a:pt x="0" y="238"/>
                    <a:pt x="0" y="238"/>
                  </a:cubicBezTo>
                  <a:moveTo>
                    <a:pt x="0" y="215"/>
                  </a:moveTo>
                  <a:cubicBezTo>
                    <a:pt x="0" y="226"/>
                    <a:pt x="0" y="226"/>
                    <a:pt x="0" y="226"/>
                  </a:cubicBezTo>
                  <a:cubicBezTo>
                    <a:pt x="0" y="227"/>
                    <a:pt x="0" y="229"/>
                    <a:pt x="0" y="231"/>
                  </a:cubicBezTo>
                  <a:cubicBezTo>
                    <a:pt x="8" y="230"/>
                    <a:pt x="8" y="230"/>
                    <a:pt x="8" y="230"/>
                  </a:cubicBezTo>
                  <a:cubicBezTo>
                    <a:pt x="8" y="229"/>
                    <a:pt x="8" y="227"/>
                    <a:pt x="8" y="226"/>
                  </a:cubicBezTo>
                  <a:cubicBezTo>
                    <a:pt x="8" y="215"/>
                    <a:pt x="8" y="215"/>
                    <a:pt x="8" y="215"/>
                  </a:cubicBezTo>
                  <a:cubicBezTo>
                    <a:pt x="0" y="215"/>
                    <a:pt x="0" y="215"/>
                    <a:pt x="0" y="215"/>
                  </a:cubicBezTo>
                  <a:moveTo>
                    <a:pt x="1" y="192"/>
                  </a:moveTo>
                  <a:cubicBezTo>
                    <a:pt x="0" y="197"/>
                    <a:pt x="0" y="202"/>
                    <a:pt x="0" y="207"/>
                  </a:cubicBezTo>
                  <a:cubicBezTo>
                    <a:pt x="8" y="208"/>
                    <a:pt x="8" y="208"/>
                    <a:pt x="8" y="208"/>
                  </a:cubicBezTo>
                  <a:cubicBezTo>
                    <a:pt x="8" y="203"/>
                    <a:pt x="8" y="198"/>
                    <a:pt x="9" y="193"/>
                  </a:cubicBezTo>
                  <a:cubicBezTo>
                    <a:pt x="1" y="192"/>
                    <a:pt x="1" y="192"/>
                    <a:pt x="1" y="192"/>
                  </a:cubicBezTo>
                  <a:moveTo>
                    <a:pt x="5" y="169"/>
                  </a:moveTo>
                  <a:cubicBezTo>
                    <a:pt x="4" y="174"/>
                    <a:pt x="3" y="179"/>
                    <a:pt x="2" y="184"/>
                  </a:cubicBezTo>
                  <a:cubicBezTo>
                    <a:pt x="10" y="185"/>
                    <a:pt x="10" y="185"/>
                    <a:pt x="10" y="185"/>
                  </a:cubicBezTo>
                  <a:cubicBezTo>
                    <a:pt x="10" y="180"/>
                    <a:pt x="11" y="176"/>
                    <a:pt x="12" y="171"/>
                  </a:cubicBezTo>
                  <a:cubicBezTo>
                    <a:pt x="5" y="169"/>
                    <a:pt x="5" y="169"/>
                    <a:pt x="5" y="169"/>
                  </a:cubicBezTo>
                  <a:cubicBezTo>
                    <a:pt x="5" y="169"/>
                    <a:pt x="5" y="169"/>
                    <a:pt x="5" y="169"/>
                  </a:cubicBezTo>
                  <a:moveTo>
                    <a:pt x="11" y="147"/>
                  </a:moveTo>
                  <a:cubicBezTo>
                    <a:pt x="9" y="152"/>
                    <a:pt x="8" y="157"/>
                    <a:pt x="6" y="162"/>
                  </a:cubicBezTo>
                  <a:cubicBezTo>
                    <a:pt x="14" y="163"/>
                    <a:pt x="14" y="163"/>
                    <a:pt x="14" y="163"/>
                  </a:cubicBezTo>
                  <a:cubicBezTo>
                    <a:pt x="15" y="159"/>
                    <a:pt x="17" y="154"/>
                    <a:pt x="18" y="149"/>
                  </a:cubicBezTo>
                  <a:cubicBezTo>
                    <a:pt x="11" y="147"/>
                    <a:pt x="11" y="147"/>
                    <a:pt x="11" y="147"/>
                  </a:cubicBezTo>
                  <a:cubicBezTo>
                    <a:pt x="11" y="147"/>
                    <a:pt x="11" y="147"/>
                    <a:pt x="11" y="147"/>
                  </a:cubicBezTo>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2" name="Freeform 52"/>
            <p:cNvSpPr>
              <a:spLocks noEditPoints="1"/>
            </p:cNvSpPr>
            <p:nvPr/>
          </p:nvSpPr>
          <p:spPr bwMode="auto">
            <a:xfrm>
              <a:off x="5289550" y="2951163"/>
              <a:ext cx="1200150" cy="1046163"/>
            </a:xfrm>
            <a:custGeom>
              <a:avLst/>
              <a:gdLst>
                <a:gd name="T0" fmla="*/ 240 w 320"/>
                <a:gd name="T1" fmla="*/ 0 h 278"/>
                <a:gd name="T2" fmla="*/ 80 w 320"/>
                <a:gd name="T3" fmla="*/ 0 h 278"/>
                <a:gd name="T4" fmla="*/ 0 w 320"/>
                <a:gd name="T5" fmla="*/ 139 h 278"/>
                <a:gd name="T6" fmla="*/ 80 w 320"/>
                <a:gd name="T7" fmla="*/ 278 h 278"/>
                <a:gd name="T8" fmla="*/ 240 w 320"/>
                <a:gd name="T9" fmla="*/ 278 h 278"/>
                <a:gd name="T10" fmla="*/ 320 w 320"/>
                <a:gd name="T11" fmla="*/ 139 h 278"/>
                <a:gd name="T12" fmla="*/ 240 w 320"/>
                <a:gd name="T13" fmla="*/ 0 h 278"/>
                <a:gd name="T14" fmla="*/ 240 w 320"/>
                <a:gd name="T15" fmla="*/ 201 h 278"/>
                <a:gd name="T16" fmla="*/ 219 w 320"/>
                <a:gd name="T17" fmla="*/ 223 h 278"/>
                <a:gd name="T18" fmla="*/ 101 w 320"/>
                <a:gd name="T19" fmla="*/ 223 h 278"/>
                <a:gd name="T20" fmla="*/ 79 w 320"/>
                <a:gd name="T21" fmla="*/ 201 h 278"/>
                <a:gd name="T22" fmla="*/ 79 w 320"/>
                <a:gd name="T23" fmla="*/ 77 h 278"/>
                <a:gd name="T24" fmla="*/ 101 w 320"/>
                <a:gd name="T25" fmla="*/ 55 h 278"/>
                <a:gd name="T26" fmla="*/ 188 w 320"/>
                <a:gd name="T27" fmla="*/ 55 h 278"/>
                <a:gd name="T28" fmla="*/ 204 w 320"/>
                <a:gd name="T29" fmla="*/ 55 h 278"/>
                <a:gd name="T30" fmla="*/ 206 w 320"/>
                <a:gd name="T31" fmla="*/ 55 h 278"/>
                <a:gd name="T32" fmla="*/ 240 w 320"/>
                <a:gd name="T33" fmla="*/ 88 h 278"/>
                <a:gd name="T34" fmla="*/ 240 w 320"/>
                <a:gd name="T35" fmla="*/ 106 h 278"/>
                <a:gd name="T36" fmla="*/ 240 w 320"/>
                <a:gd name="T37" fmla="*/ 201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20" h="278">
                  <a:moveTo>
                    <a:pt x="240" y="0"/>
                  </a:moveTo>
                  <a:cubicBezTo>
                    <a:pt x="80" y="0"/>
                    <a:pt x="80" y="0"/>
                    <a:pt x="80" y="0"/>
                  </a:cubicBezTo>
                  <a:cubicBezTo>
                    <a:pt x="0" y="139"/>
                    <a:pt x="0" y="139"/>
                    <a:pt x="0" y="139"/>
                  </a:cubicBezTo>
                  <a:cubicBezTo>
                    <a:pt x="80" y="278"/>
                    <a:pt x="80" y="278"/>
                    <a:pt x="80" y="278"/>
                  </a:cubicBezTo>
                  <a:cubicBezTo>
                    <a:pt x="240" y="278"/>
                    <a:pt x="240" y="278"/>
                    <a:pt x="240" y="278"/>
                  </a:cubicBezTo>
                  <a:cubicBezTo>
                    <a:pt x="320" y="139"/>
                    <a:pt x="320" y="139"/>
                    <a:pt x="320" y="139"/>
                  </a:cubicBezTo>
                  <a:lnTo>
                    <a:pt x="240" y="0"/>
                  </a:lnTo>
                  <a:close/>
                  <a:moveTo>
                    <a:pt x="240" y="201"/>
                  </a:moveTo>
                  <a:cubicBezTo>
                    <a:pt x="240" y="213"/>
                    <a:pt x="231" y="223"/>
                    <a:pt x="219" y="223"/>
                  </a:cubicBezTo>
                  <a:cubicBezTo>
                    <a:pt x="101" y="223"/>
                    <a:pt x="101" y="223"/>
                    <a:pt x="101" y="223"/>
                  </a:cubicBezTo>
                  <a:cubicBezTo>
                    <a:pt x="89" y="223"/>
                    <a:pt x="79" y="213"/>
                    <a:pt x="79" y="201"/>
                  </a:cubicBezTo>
                  <a:cubicBezTo>
                    <a:pt x="79" y="77"/>
                    <a:pt x="79" y="77"/>
                    <a:pt x="79" y="77"/>
                  </a:cubicBezTo>
                  <a:cubicBezTo>
                    <a:pt x="79" y="65"/>
                    <a:pt x="89" y="55"/>
                    <a:pt x="101" y="55"/>
                  </a:cubicBezTo>
                  <a:cubicBezTo>
                    <a:pt x="188" y="55"/>
                    <a:pt x="188" y="55"/>
                    <a:pt x="188" y="55"/>
                  </a:cubicBezTo>
                  <a:cubicBezTo>
                    <a:pt x="196" y="55"/>
                    <a:pt x="204" y="55"/>
                    <a:pt x="204" y="55"/>
                  </a:cubicBezTo>
                  <a:cubicBezTo>
                    <a:pt x="206" y="55"/>
                    <a:pt x="206" y="55"/>
                    <a:pt x="206" y="55"/>
                  </a:cubicBezTo>
                  <a:cubicBezTo>
                    <a:pt x="240" y="88"/>
                    <a:pt x="240" y="88"/>
                    <a:pt x="240" y="88"/>
                  </a:cubicBezTo>
                  <a:cubicBezTo>
                    <a:pt x="240" y="106"/>
                    <a:pt x="240" y="106"/>
                    <a:pt x="240" y="106"/>
                  </a:cubicBezTo>
                  <a:cubicBezTo>
                    <a:pt x="240" y="201"/>
                    <a:pt x="240" y="201"/>
                    <a:pt x="240" y="201"/>
                  </a:cubicBez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3" name="Freeform 53"/>
            <p:cNvSpPr>
              <a:spLocks/>
            </p:cNvSpPr>
            <p:nvPr/>
          </p:nvSpPr>
          <p:spPr bwMode="auto">
            <a:xfrm>
              <a:off x="5788025" y="3530601"/>
              <a:ext cx="57150" cy="128588"/>
            </a:xfrm>
            <a:custGeom>
              <a:avLst/>
              <a:gdLst>
                <a:gd name="T0" fmla="*/ 15 w 15"/>
                <a:gd name="T1" fmla="*/ 7 h 34"/>
                <a:gd name="T2" fmla="*/ 14 w 15"/>
                <a:gd name="T3" fmla="*/ 4 h 34"/>
                <a:gd name="T4" fmla="*/ 13 w 15"/>
                <a:gd name="T5" fmla="*/ 2 h 34"/>
                <a:gd name="T6" fmla="*/ 11 w 15"/>
                <a:gd name="T7" fmla="*/ 1 h 34"/>
                <a:gd name="T8" fmla="*/ 8 w 15"/>
                <a:gd name="T9" fmla="*/ 0 h 34"/>
                <a:gd name="T10" fmla="*/ 4 w 15"/>
                <a:gd name="T11" fmla="*/ 2 h 34"/>
                <a:gd name="T12" fmla="*/ 2 w 15"/>
                <a:gd name="T13" fmla="*/ 5 h 34"/>
                <a:gd name="T14" fmla="*/ 1 w 15"/>
                <a:gd name="T15" fmla="*/ 10 h 34"/>
                <a:gd name="T16" fmla="*/ 0 w 15"/>
                <a:gd name="T17" fmla="*/ 17 h 34"/>
                <a:gd name="T18" fmla="*/ 1 w 15"/>
                <a:gd name="T19" fmla="*/ 25 h 34"/>
                <a:gd name="T20" fmla="*/ 2 w 15"/>
                <a:gd name="T21" fmla="*/ 30 h 34"/>
                <a:gd name="T22" fmla="*/ 4 w 15"/>
                <a:gd name="T23" fmla="*/ 33 h 34"/>
                <a:gd name="T24" fmla="*/ 7 w 15"/>
                <a:gd name="T25" fmla="*/ 34 h 34"/>
                <a:gd name="T26" fmla="*/ 10 w 15"/>
                <a:gd name="T27" fmla="*/ 33 h 34"/>
                <a:gd name="T28" fmla="*/ 12 w 15"/>
                <a:gd name="T29" fmla="*/ 32 h 34"/>
                <a:gd name="T30" fmla="*/ 13 w 15"/>
                <a:gd name="T31" fmla="*/ 29 h 34"/>
                <a:gd name="T32" fmla="*/ 14 w 15"/>
                <a:gd name="T33" fmla="*/ 26 h 34"/>
                <a:gd name="T34" fmla="*/ 15 w 15"/>
                <a:gd name="T35" fmla="*/ 22 h 34"/>
                <a:gd name="T36" fmla="*/ 15 w 15"/>
                <a:gd name="T37" fmla="*/ 17 h 34"/>
                <a:gd name="T38" fmla="*/ 15 w 15"/>
                <a:gd name="T39" fmla="*/ 11 h 34"/>
                <a:gd name="T40" fmla="*/ 15 w 15"/>
                <a:gd name="T41" fmla="*/ 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 h="34">
                  <a:moveTo>
                    <a:pt x="15" y="7"/>
                  </a:moveTo>
                  <a:cubicBezTo>
                    <a:pt x="15" y="6"/>
                    <a:pt x="14" y="5"/>
                    <a:pt x="14" y="4"/>
                  </a:cubicBezTo>
                  <a:cubicBezTo>
                    <a:pt x="13" y="3"/>
                    <a:pt x="13" y="3"/>
                    <a:pt x="13" y="2"/>
                  </a:cubicBezTo>
                  <a:cubicBezTo>
                    <a:pt x="12" y="2"/>
                    <a:pt x="11" y="2"/>
                    <a:pt x="11" y="1"/>
                  </a:cubicBezTo>
                  <a:cubicBezTo>
                    <a:pt x="10" y="1"/>
                    <a:pt x="9" y="0"/>
                    <a:pt x="8" y="0"/>
                  </a:cubicBezTo>
                  <a:cubicBezTo>
                    <a:pt x="7" y="0"/>
                    <a:pt x="6" y="1"/>
                    <a:pt x="4" y="2"/>
                  </a:cubicBezTo>
                  <a:cubicBezTo>
                    <a:pt x="4" y="2"/>
                    <a:pt x="2" y="3"/>
                    <a:pt x="2" y="5"/>
                  </a:cubicBezTo>
                  <a:cubicBezTo>
                    <a:pt x="2" y="6"/>
                    <a:pt x="2" y="8"/>
                    <a:pt x="1" y="10"/>
                  </a:cubicBezTo>
                  <a:cubicBezTo>
                    <a:pt x="1" y="12"/>
                    <a:pt x="0" y="14"/>
                    <a:pt x="0" y="17"/>
                  </a:cubicBezTo>
                  <a:cubicBezTo>
                    <a:pt x="0" y="20"/>
                    <a:pt x="0" y="23"/>
                    <a:pt x="1" y="25"/>
                  </a:cubicBezTo>
                  <a:cubicBezTo>
                    <a:pt x="1" y="27"/>
                    <a:pt x="2" y="29"/>
                    <a:pt x="2" y="30"/>
                  </a:cubicBezTo>
                  <a:cubicBezTo>
                    <a:pt x="3" y="32"/>
                    <a:pt x="4" y="32"/>
                    <a:pt x="4" y="33"/>
                  </a:cubicBezTo>
                  <a:cubicBezTo>
                    <a:pt x="5" y="34"/>
                    <a:pt x="6" y="34"/>
                    <a:pt x="7" y="34"/>
                  </a:cubicBezTo>
                  <a:cubicBezTo>
                    <a:pt x="8" y="34"/>
                    <a:pt x="9" y="34"/>
                    <a:pt x="10" y="33"/>
                  </a:cubicBezTo>
                  <a:cubicBezTo>
                    <a:pt x="11" y="33"/>
                    <a:pt x="11" y="32"/>
                    <a:pt x="12" y="32"/>
                  </a:cubicBezTo>
                  <a:cubicBezTo>
                    <a:pt x="13" y="31"/>
                    <a:pt x="13" y="30"/>
                    <a:pt x="13" y="29"/>
                  </a:cubicBezTo>
                  <a:cubicBezTo>
                    <a:pt x="14" y="28"/>
                    <a:pt x="14" y="27"/>
                    <a:pt x="14" y="26"/>
                  </a:cubicBezTo>
                  <a:cubicBezTo>
                    <a:pt x="14" y="25"/>
                    <a:pt x="15" y="23"/>
                    <a:pt x="15" y="22"/>
                  </a:cubicBezTo>
                  <a:cubicBezTo>
                    <a:pt x="15" y="21"/>
                    <a:pt x="15" y="19"/>
                    <a:pt x="15" y="17"/>
                  </a:cubicBezTo>
                  <a:cubicBezTo>
                    <a:pt x="15" y="15"/>
                    <a:pt x="15" y="12"/>
                    <a:pt x="15" y="11"/>
                  </a:cubicBezTo>
                  <a:cubicBezTo>
                    <a:pt x="15" y="10"/>
                    <a:pt x="15" y="9"/>
                    <a:pt x="15" y="7"/>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4" name="Freeform 54"/>
            <p:cNvSpPr>
              <a:spLocks/>
            </p:cNvSpPr>
            <p:nvPr/>
          </p:nvSpPr>
          <p:spPr bwMode="auto">
            <a:xfrm>
              <a:off x="5930900" y="3289301"/>
              <a:ext cx="52388" cy="125413"/>
            </a:xfrm>
            <a:custGeom>
              <a:avLst/>
              <a:gdLst>
                <a:gd name="T0" fmla="*/ 14 w 14"/>
                <a:gd name="T1" fmla="*/ 7 h 33"/>
                <a:gd name="T2" fmla="*/ 14 w 14"/>
                <a:gd name="T3" fmla="*/ 3 h 33"/>
                <a:gd name="T4" fmla="*/ 12 w 14"/>
                <a:gd name="T5" fmla="*/ 2 h 33"/>
                <a:gd name="T6" fmla="*/ 10 w 14"/>
                <a:gd name="T7" fmla="*/ 0 h 33"/>
                <a:gd name="T8" fmla="*/ 8 w 14"/>
                <a:gd name="T9" fmla="*/ 0 h 33"/>
                <a:gd name="T10" fmla="*/ 4 w 14"/>
                <a:gd name="T11" fmla="*/ 1 h 33"/>
                <a:gd name="T12" fmla="*/ 2 w 14"/>
                <a:gd name="T13" fmla="*/ 4 h 33"/>
                <a:gd name="T14" fmla="*/ 1 w 14"/>
                <a:gd name="T15" fmla="*/ 9 h 33"/>
                <a:gd name="T16" fmla="*/ 0 w 14"/>
                <a:gd name="T17" fmla="*/ 16 h 33"/>
                <a:gd name="T18" fmla="*/ 1 w 14"/>
                <a:gd name="T19" fmla="*/ 25 h 33"/>
                <a:gd name="T20" fmla="*/ 2 w 14"/>
                <a:gd name="T21" fmla="*/ 30 h 33"/>
                <a:gd name="T22" fmla="*/ 4 w 14"/>
                <a:gd name="T23" fmla="*/ 32 h 33"/>
                <a:gd name="T24" fmla="*/ 7 w 14"/>
                <a:gd name="T25" fmla="*/ 33 h 33"/>
                <a:gd name="T26" fmla="*/ 10 w 14"/>
                <a:gd name="T27" fmla="*/ 32 h 33"/>
                <a:gd name="T28" fmla="*/ 12 w 14"/>
                <a:gd name="T29" fmla="*/ 31 h 33"/>
                <a:gd name="T30" fmla="*/ 13 w 14"/>
                <a:gd name="T31" fmla="*/ 28 h 33"/>
                <a:gd name="T32" fmla="*/ 14 w 14"/>
                <a:gd name="T33" fmla="*/ 25 h 33"/>
                <a:gd name="T34" fmla="*/ 14 w 14"/>
                <a:gd name="T35" fmla="*/ 21 h 33"/>
                <a:gd name="T36" fmla="*/ 14 w 14"/>
                <a:gd name="T37" fmla="*/ 16 h 33"/>
                <a:gd name="T38" fmla="*/ 14 w 14"/>
                <a:gd name="T39" fmla="*/ 10 h 33"/>
                <a:gd name="T40" fmla="*/ 14 w 14"/>
                <a:gd name="T41" fmla="*/ 7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 h="33">
                  <a:moveTo>
                    <a:pt x="14" y="7"/>
                  </a:moveTo>
                  <a:cubicBezTo>
                    <a:pt x="14" y="5"/>
                    <a:pt x="14" y="4"/>
                    <a:pt x="14" y="3"/>
                  </a:cubicBezTo>
                  <a:cubicBezTo>
                    <a:pt x="13" y="3"/>
                    <a:pt x="13" y="2"/>
                    <a:pt x="12" y="2"/>
                  </a:cubicBezTo>
                  <a:cubicBezTo>
                    <a:pt x="12" y="1"/>
                    <a:pt x="11" y="1"/>
                    <a:pt x="10" y="0"/>
                  </a:cubicBezTo>
                  <a:cubicBezTo>
                    <a:pt x="10" y="0"/>
                    <a:pt x="9" y="0"/>
                    <a:pt x="8" y="0"/>
                  </a:cubicBezTo>
                  <a:cubicBezTo>
                    <a:pt x="7" y="0"/>
                    <a:pt x="5" y="0"/>
                    <a:pt x="4" y="1"/>
                  </a:cubicBezTo>
                  <a:cubicBezTo>
                    <a:pt x="3" y="2"/>
                    <a:pt x="2" y="3"/>
                    <a:pt x="2" y="4"/>
                  </a:cubicBezTo>
                  <a:cubicBezTo>
                    <a:pt x="1" y="5"/>
                    <a:pt x="1" y="7"/>
                    <a:pt x="1" y="9"/>
                  </a:cubicBezTo>
                  <a:cubicBezTo>
                    <a:pt x="1" y="11"/>
                    <a:pt x="0" y="14"/>
                    <a:pt x="0" y="16"/>
                  </a:cubicBezTo>
                  <a:cubicBezTo>
                    <a:pt x="0" y="19"/>
                    <a:pt x="0" y="23"/>
                    <a:pt x="1" y="25"/>
                  </a:cubicBezTo>
                  <a:cubicBezTo>
                    <a:pt x="1" y="26"/>
                    <a:pt x="1" y="28"/>
                    <a:pt x="2" y="30"/>
                  </a:cubicBezTo>
                  <a:cubicBezTo>
                    <a:pt x="3" y="31"/>
                    <a:pt x="3" y="32"/>
                    <a:pt x="4" y="32"/>
                  </a:cubicBezTo>
                  <a:cubicBezTo>
                    <a:pt x="5" y="33"/>
                    <a:pt x="6" y="33"/>
                    <a:pt x="7" y="33"/>
                  </a:cubicBezTo>
                  <a:cubicBezTo>
                    <a:pt x="8" y="33"/>
                    <a:pt x="9" y="33"/>
                    <a:pt x="10" y="32"/>
                  </a:cubicBezTo>
                  <a:cubicBezTo>
                    <a:pt x="10" y="32"/>
                    <a:pt x="11" y="32"/>
                    <a:pt x="12" y="31"/>
                  </a:cubicBezTo>
                  <a:cubicBezTo>
                    <a:pt x="12" y="30"/>
                    <a:pt x="13" y="30"/>
                    <a:pt x="13" y="28"/>
                  </a:cubicBezTo>
                  <a:cubicBezTo>
                    <a:pt x="14" y="28"/>
                    <a:pt x="14" y="26"/>
                    <a:pt x="14" y="25"/>
                  </a:cubicBezTo>
                  <a:cubicBezTo>
                    <a:pt x="14" y="24"/>
                    <a:pt x="14" y="23"/>
                    <a:pt x="14" y="21"/>
                  </a:cubicBezTo>
                  <a:cubicBezTo>
                    <a:pt x="14" y="20"/>
                    <a:pt x="14" y="18"/>
                    <a:pt x="14" y="16"/>
                  </a:cubicBezTo>
                  <a:cubicBezTo>
                    <a:pt x="14" y="14"/>
                    <a:pt x="14" y="12"/>
                    <a:pt x="14" y="10"/>
                  </a:cubicBezTo>
                  <a:cubicBezTo>
                    <a:pt x="14" y="9"/>
                    <a:pt x="14" y="8"/>
                    <a:pt x="14" y="7"/>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5" name="Freeform 55"/>
            <p:cNvSpPr>
              <a:spLocks noEditPoints="1"/>
            </p:cNvSpPr>
            <p:nvPr/>
          </p:nvSpPr>
          <p:spPr bwMode="auto">
            <a:xfrm>
              <a:off x="5630863" y="3203576"/>
              <a:ext cx="514350" cy="541338"/>
            </a:xfrm>
            <a:custGeom>
              <a:avLst/>
              <a:gdLst>
                <a:gd name="T0" fmla="*/ 97 w 137"/>
                <a:gd name="T1" fmla="*/ 0 h 144"/>
                <a:gd name="T2" fmla="*/ 0 w 137"/>
                <a:gd name="T3" fmla="*/ 10 h 144"/>
                <a:gd name="T4" fmla="*/ 10 w 137"/>
                <a:gd name="T5" fmla="*/ 144 h 144"/>
                <a:gd name="T6" fmla="*/ 137 w 137"/>
                <a:gd name="T7" fmla="*/ 134 h 144"/>
                <a:gd name="T8" fmla="*/ 110 w 137"/>
                <a:gd name="T9" fmla="*/ 28 h 144"/>
                <a:gd name="T10" fmla="*/ 36 w 137"/>
                <a:gd name="T11" fmla="*/ 25 h 144"/>
                <a:gd name="T12" fmla="*/ 37 w 137"/>
                <a:gd name="T13" fmla="*/ 23 h 144"/>
                <a:gd name="T14" fmla="*/ 48 w 137"/>
                <a:gd name="T15" fmla="*/ 16 h 144"/>
                <a:gd name="T16" fmla="*/ 49 w 137"/>
                <a:gd name="T17" fmla="*/ 16 h 144"/>
                <a:gd name="T18" fmla="*/ 52 w 137"/>
                <a:gd name="T19" fmla="*/ 16 h 144"/>
                <a:gd name="T20" fmla="*/ 55 w 137"/>
                <a:gd name="T21" fmla="*/ 16 h 144"/>
                <a:gd name="T22" fmla="*/ 56 w 137"/>
                <a:gd name="T23" fmla="*/ 17 h 144"/>
                <a:gd name="T24" fmla="*/ 64 w 137"/>
                <a:gd name="T25" fmla="*/ 57 h 144"/>
                <a:gd name="T26" fmla="*/ 65 w 137"/>
                <a:gd name="T27" fmla="*/ 57 h 144"/>
                <a:gd name="T28" fmla="*/ 65 w 137"/>
                <a:gd name="T29" fmla="*/ 60 h 144"/>
                <a:gd name="T30" fmla="*/ 65 w 137"/>
                <a:gd name="T31" fmla="*/ 64 h 144"/>
                <a:gd name="T32" fmla="*/ 64 w 137"/>
                <a:gd name="T33" fmla="*/ 64 h 144"/>
                <a:gd name="T34" fmla="*/ 37 w 137"/>
                <a:gd name="T35" fmla="*/ 64 h 144"/>
                <a:gd name="T36" fmla="*/ 36 w 137"/>
                <a:gd name="T37" fmla="*/ 62 h 144"/>
                <a:gd name="T38" fmla="*/ 36 w 137"/>
                <a:gd name="T39" fmla="*/ 58 h 144"/>
                <a:gd name="T40" fmla="*/ 37 w 137"/>
                <a:gd name="T41" fmla="*/ 57 h 144"/>
                <a:gd name="T42" fmla="*/ 46 w 137"/>
                <a:gd name="T43" fmla="*/ 57 h 144"/>
                <a:gd name="T44" fmla="*/ 39 w 137"/>
                <a:gd name="T45" fmla="*/ 30 h 144"/>
                <a:gd name="T46" fmla="*/ 37 w 137"/>
                <a:gd name="T47" fmla="*/ 31 h 144"/>
                <a:gd name="T48" fmla="*/ 36 w 137"/>
                <a:gd name="T49" fmla="*/ 28 h 144"/>
                <a:gd name="T50" fmla="*/ 65 w 137"/>
                <a:gd name="T51" fmla="*/ 114 h 144"/>
                <a:gd name="T52" fmla="*/ 57 w 137"/>
                <a:gd name="T53" fmla="*/ 127 h 144"/>
                <a:gd name="T54" fmla="*/ 41 w 137"/>
                <a:gd name="T55" fmla="*/ 127 h 144"/>
                <a:gd name="T56" fmla="*/ 33 w 137"/>
                <a:gd name="T57" fmla="*/ 115 h 144"/>
                <a:gd name="T58" fmla="*/ 33 w 137"/>
                <a:gd name="T59" fmla="*/ 94 h 144"/>
                <a:gd name="T60" fmla="*/ 41 w 137"/>
                <a:gd name="T61" fmla="*/ 81 h 144"/>
                <a:gd name="T62" fmla="*/ 58 w 137"/>
                <a:gd name="T63" fmla="*/ 81 h 144"/>
                <a:gd name="T64" fmla="*/ 65 w 137"/>
                <a:gd name="T65" fmla="*/ 94 h 144"/>
                <a:gd name="T66" fmla="*/ 65 w 137"/>
                <a:gd name="T67" fmla="*/ 114 h 144"/>
                <a:gd name="T68" fmla="*/ 103 w 137"/>
                <a:gd name="T69" fmla="*/ 127 h 144"/>
                <a:gd name="T70" fmla="*/ 101 w 137"/>
                <a:gd name="T71" fmla="*/ 128 h 144"/>
                <a:gd name="T72" fmla="*/ 74 w 137"/>
                <a:gd name="T73" fmla="*/ 128 h 144"/>
                <a:gd name="T74" fmla="*/ 74 w 137"/>
                <a:gd name="T75" fmla="*/ 126 h 144"/>
                <a:gd name="T76" fmla="*/ 74 w 137"/>
                <a:gd name="T77" fmla="*/ 122 h 144"/>
                <a:gd name="T78" fmla="*/ 74 w 137"/>
                <a:gd name="T79" fmla="*/ 120 h 144"/>
                <a:gd name="T80" fmla="*/ 84 w 137"/>
                <a:gd name="T81" fmla="*/ 120 h 144"/>
                <a:gd name="T82" fmla="*/ 76 w 137"/>
                <a:gd name="T83" fmla="*/ 94 h 144"/>
                <a:gd name="T84" fmla="*/ 74 w 137"/>
                <a:gd name="T85" fmla="*/ 94 h 144"/>
                <a:gd name="T86" fmla="*/ 74 w 137"/>
                <a:gd name="T87" fmla="*/ 91 h 144"/>
                <a:gd name="T88" fmla="*/ 74 w 137"/>
                <a:gd name="T89" fmla="*/ 89 h 144"/>
                <a:gd name="T90" fmla="*/ 75 w 137"/>
                <a:gd name="T91" fmla="*/ 87 h 144"/>
                <a:gd name="T92" fmla="*/ 86 w 137"/>
                <a:gd name="T93" fmla="*/ 81 h 144"/>
                <a:gd name="T94" fmla="*/ 88 w 137"/>
                <a:gd name="T95" fmla="*/ 81 h 144"/>
                <a:gd name="T96" fmla="*/ 92 w 137"/>
                <a:gd name="T97" fmla="*/ 81 h 144"/>
                <a:gd name="T98" fmla="*/ 94 w 137"/>
                <a:gd name="T99" fmla="*/ 81 h 144"/>
                <a:gd name="T100" fmla="*/ 94 w 137"/>
                <a:gd name="T101" fmla="*/ 121 h 144"/>
                <a:gd name="T102" fmla="*/ 102 w 137"/>
                <a:gd name="T103" fmla="*/ 121 h 144"/>
                <a:gd name="T104" fmla="*/ 103 w 137"/>
                <a:gd name="T105" fmla="*/ 123 h 144"/>
                <a:gd name="T106" fmla="*/ 103 w 137"/>
                <a:gd name="T107" fmla="*/ 126 h 144"/>
                <a:gd name="T108" fmla="*/ 100 w 137"/>
                <a:gd name="T109" fmla="*/ 57 h 144"/>
                <a:gd name="T110" fmla="*/ 87 w 137"/>
                <a:gd name="T111" fmla="*/ 64 h 144"/>
                <a:gd name="T112" fmla="*/ 73 w 137"/>
                <a:gd name="T113" fmla="*/ 58 h 144"/>
                <a:gd name="T114" fmla="*/ 70 w 137"/>
                <a:gd name="T115" fmla="*/ 40 h 144"/>
                <a:gd name="T116" fmla="*/ 74 w 137"/>
                <a:gd name="T117" fmla="*/ 22 h 144"/>
                <a:gd name="T118" fmla="*/ 87 w 137"/>
                <a:gd name="T119" fmla="*/ 15 h 144"/>
                <a:gd name="T120" fmla="*/ 101 w 137"/>
                <a:gd name="T121" fmla="*/ 21 h 144"/>
                <a:gd name="T122" fmla="*/ 104 w 137"/>
                <a:gd name="T123" fmla="*/ 3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7" h="144">
                  <a:moveTo>
                    <a:pt x="110" y="0"/>
                  </a:moveTo>
                  <a:cubicBezTo>
                    <a:pt x="107" y="0"/>
                    <a:pt x="102" y="0"/>
                    <a:pt x="97" y="0"/>
                  </a:cubicBezTo>
                  <a:cubicBezTo>
                    <a:pt x="10" y="0"/>
                    <a:pt x="10" y="0"/>
                    <a:pt x="10" y="0"/>
                  </a:cubicBezTo>
                  <a:cubicBezTo>
                    <a:pt x="5" y="0"/>
                    <a:pt x="0" y="5"/>
                    <a:pt x="0" y="10"/>
                  </a:cubicBezTo>
                  <a:cubicBezTo>
                    <a:pt x="0" y="134"/>
                    <a:pt x="0" y="134"/>
                    <a:pt x="0" y="134"/>
                  </a:cubicBezTo>
                  <a:cubicBezTo>
                    <a:pt x="0" y="139"/>
                    <a:pt x="5" y="144"/>
                    <a:pt x="10" y="144"/>
                  </a:cubicBezTo>
                  <a:cubicBezTo>
                    <a:pt x="128" y="144"/>
                    <a:pt x="128" y="144"/>
                    <a:pt x="128" y="144"/>
                  </a:cubicBezTo>
                  <a:cubicBezTo>
                    <a:pt x="133" y="144"/>
                    <a:pt x="137" y="139"/>
                    <a:pt x="137" y="134"/>
                  </a:cubicBezTo>
                  <a:cubicBezTo>
                    <a:pt x="137" y="28"/>
                    <a:pt x="137" y="28"/>
                    <a:pt x="137" y="28"/>
                  </a:cubicBezTo>
                  <a:cubicBezTo>
                    <a:pt x="110" y="28"/>
                    <a:pt x="110" y="28"/>
                    <a:pt x="110" y="28"/>
                  </a:cubicBezTo>
                  <a:cubicBezTo>
                    <a:pt x="110" y="0"/>
                    <a:pt x="110" y="0"/>
                    <a:pt x="110" y="0"/>
                  </a:cubicBezTo>
                  <a:close/>
                  <a:moveTo>
                    <a:pt x="36" y="25"/>
                  </a:moveTo>
                  <a:cubicBezTo>
                    <a:pt x="36" y="25"/>
                    <a:pt x="36" y="25"/>
                    <a:pt x="36" y="24"/>
                  </a:cubicBezTo>
                  <a:cubicBezTo>
                    <a:pt x="36" y="24"/>
                    <a:pt x="36" y="23"/>
                    <a:pt x="37" y="23"/>
                  </a:cubicBezTo>
                  <a:cubicBezTo>
                    <a:pt x="37" y="23"/>
                    <a:pt x="37" y="23"/>
                    <a:pt x="37" y="23"/>
                  </a:cubicBezTo>
                  <a:cubicBezTo>
                    <a:pt x="48" y="16"/>
                    <a:pt x="48" y="16"/>
                    <a:pt x="48" y="16"/>
                  </a:cubicBezTo>
                  <a:cubicBezTo>
                    <a:pt x="48" y="16"/>
                    <a:pt x="48" y="16"/>
                    <a:pt x="48" y="16"/>
                  </a:cubicBezTo>
                  <a:cubicBezTo>
                    <a:pt x="49" y="16"/>
                    <a:pt x="49" y="16"/>
                    <a:pt x="49" y="16"/>
                  </a:cubicBezTo>
                  <a:cubicBezTo>
                    <a:pt x="49" y="16"/>
                    <a:pt x="49" y="16"/>
                    <a:pt x="50" y="16"/>
                  </a:cubicBezTo>
                  <a:cubicBezTo>
                    <a:pt x="51" y="16"/>
                    <a:pt x="51" y="16"/>
                    <a:pt x="52" y="16"/>
                  </a:cubicBezTo>
                  <a:cubicBezTo>
                    <a:pt x="53" y="16"/>
                    <a:pt x="54" y="16"/>
                    <a:pt x="54" y="16"/>
                  </a:cubicBezTo>
                  <a:cubicBezTo>
                    <a:pt x="55" y="16"/>
                    <a:pt x="55" y="16"/>
                    <a:pt x="55" y="16"/>
                  </a:cubicBezTo>
                  <a:cubicBezTo>
                    <a:pt x="55" y="16"/>
                    <a:pt x="56" y="16"/>
                    <a:pt x="56" y="17"/>
                  </a:cubicBezTo>
                  <a:cubicBezTo>
                    <a:pt x="56" y="17"/>
                    <a:pt x="56" y="17"/>
                    <a:pt x="56" y="17"/>
                  </a:cubicBezTo>
                  <a:cubicBezTo>
                    <a:pt x="56" y="57"/>
                    <a:pt x="56" y="57"/>
                    <a:pt x="56" y="57"/>
                  </a:cubicBezTo>
                  <a:cubicBezTo>
                    <a:pt x="64" y="57"/>
                    <a:pt x="64" y="57"/>
                    <a:pt x="64" y="57"/>
                  </a:cubicBezTo>
                  <a:cubicBezTo>
                    <a:pt x="64" y="57"/>
                    <a:pt x="64" y="57"/>
                    <a:pt x="64" y="57"/>
                  </a:cubicBezTo>
                  <a:cubicBezTo>
                    <a:pt x="65" y="57"/>
                    <a:pt x="65" y="57"/>
                    <a:pt x="65" y="57"/>
                  </a:cubicBezTo>
                  <a:cubicBezTo>
                    <a:pt x="65" y="57"/>
                    <a:pt x="65" y="58"/>
                    <a:pt x="65" y="58"/>
                  </a:cubicBezTo>
                  <a:cubicBezTo>
                    <a:pt x="65" y="59"/>
                    <a:pt x="65" y="60"/>
                    <a:pt x="65" y="60"/>
                  </a:cubicBezTo>
                  <a:cubicBezTo>
                    <a:pt x="65" y="61"/>
                    <a:pt x="65" y="62"/>
                    <a:pt x="65" y="62"/>
                  </a:cubicBezTo>
                  <a:cubicBezTo>
                    <a:pt x="65" y="63"/>
                    <a:pt x="65" y="63"/>
                    <a:pt x="65" y="64"/>
                  </a:cubicBezTo>
                  <a:cubicBezTo>
                    <a:pt x="65" y="64"/>
                    <a:pt x="65" y="64"/>
                    <a:pt x="64" y="64"/>
                  </a:cubicBezTo>
                  <a:cubicBezTo>
                    <a:pt x="64" y="64"/>
                    <a:pt x="64" y="64"/>
                    <a:pt x="64" y="64"/>
                  </a:cubicBezTo>
                  <a:cubicBezTo>
                    <a:pt x="37" y="64"/>
                    <a:pt x="37" y="64"/>
                    <a:pt x="37" y="64"/>
                  </a:cubicBezTo>
                  <a:cubicBezTo>
                    <a:pt x="37" y="64"/>
                    <a:pt x="37" y="64"/>
                    <a:pt x="37" y="64"/>
                  </a:cubicBezTo>
                  <a:cubicBezTo>
                    <a:pt x="36" y="64"/>
                    <a:pt x="36" y="64"/>
                    <a:pt x="36" y="64"/>
                  </a:cubicBezTo>
                  <a:cubicBezTo>
                    <a:pt x="36" y="64"/>
                    <a:pt x="36" y="63"/>
                    <a:pt x="36" y="62"/>
                  </a:cubicBezTo>
                  <a:cubicBezTo>
                    <a:pt x="36" y="62"/>
                    <a:pt x="36" y="61"/>
                    <a:pt x="36" y="60"/>
                  </a:cubicBezTo>
                  <a:cubicBezTo>
                    <a:pt x="36" y="60"/>
                    <a:pt x="36" y="59"/>
                    <a:pt x="36" y="58"/>
                  </a:cubicBezTo>
                  <a:cubicBezTo>
                    <a:pt x="36" y="58"/>
                    <a:pt x="36" y="58"/>
                    <a:pt x="36" y="57"/>
                  </a:cubicBezTo>
                  <a:cubicBezTo>
                    <a:pt x="36" y="57"/>
                    <a:pt x="36" y="57"/>
                    <a:pt x="37" y="57"/>
                  </a:cubicBezTo>
                  <a:cubicBezTo>
                    <a:pt x="37" y="57"/>
                    <a:pt x="37" y="57"/>
                    <a:pt x="37" y="57"/>
                  </a:cubicBezTo>
                  <a:cubicBezTo>
                    <a:pt x="46" y="57"/>
                    <a:pt x="46" y="57"/>
                    <a:pt x="46" y="57"/>
                  </a:cubicBezTo>
                  <a:cubicBezTo>
                    <a:pt x="46" y="26"/>
                    <a:pt x="46" y="26"/>
                    <a:pt x="46" y="26"/>
                  </a:cubicBezTo>
                  <a:cubicBezTo>
                    <a:pt x="39" y="30"/>
                    <a:pt x="39" y="30"/>
                    <a:pt x="39" y="30"/>
                  </a:cubicBezTo>
                  <a:cubicBezTo>
                    <a:pt x="38" y="30"/>
                    <a:pt x="37" y="31"/>
                    <a:pt x="37" y="31"/>
                  </a:cubicBezTo>
                  <a:cubicBezTo>
                    <a:pt x="37" y="31"/>
                    <a:pt x="37" y="31"/>
                    <a:pt x="37" y="31"/>
                  </a:cubicBezTo>
                  <a:cubicBezTo>
                    <a:pt x="37" y="31"/>
                    <a:pt x="36" y="30"/>
                    <a:pt x="36" y="30"/>
                  </a:cubicBezTo>
                  <a:cubicBezTo>
                    <a:pt x="36" y="29"/>
                    <a:pt x="36" y="28"/>
                    <a:pt x="36" y="28"/>
                  </a:cubicBezTo>
                  <a:cubicBezTo>
                    <a:pt x="36" y="26"/>
                    <a:pt x="36" y="25"/>
                    <a:pt x="36" y="25"/>
                  </a:cubicBezTo>
                  <a:close/>
                  <a:moveTo>
                    <a:pt x="65" y="114"/>
                  </a:moveTo>
                  <a:cubicBezTo>
                    <a:pt x="65" y="117"/>
                    <a:pt x="64" y="120"/>
                    <a:pt x="62" y="122"/>
                  </a:cubicBezTo>
                  <a:cubicBezTo>
                    <a:pt x="61" y="124"/>
                    <a:pt x="59" y="126"/>
                    <a:pt x="57" y="127"/>
                  </a:cubicBezTo>
                  <a:cubicBezTo>
                    <a:pt x="55" y="128"/>
                    <a:pt x="52" y="129"/>
                    <a:pt x="49" y="129"/>
                  </a:cubicBezTo>
                  <a:cubicBezTo>
                    <a:pt x="46" y="129"/>
                    <a:pt x="43" y="128"/>
                    <a:pt x="41" y="127"/>
                  </a:cubicBezTo>
                  <a:cubicBezTo>
                    <a:pt x="39" y="126"/>
                    <a:pt x="37" y="124"/>
                    <a:pt x="35" y="122"/>
                  </a:cubicBezTo>
                  <a:cubicBezTo>
                    <a:pt x="34" y="121"/>
                    <a:pt x="33" y="118"/>
                    <a:pt x="33" y="115"/>
                  </a:cubicBezTo>
                  <a:cubicBezTo>
                    <a:pt x="32" y="112"/>
                    <a:pt x="32" y="108"/>
                    <a:pt x="32" y="105"/>
                  </a:cubicBezTo>
                  <a:cubicBezTo>
                    <a:pt x="32" y="101"/>
                    <a:pt x="32" y="97"/>
                    <a:pt x="33" y="94"/>
                  </a:cubicBezTo>
                  <a:cubicBezTo>
                    <a:pt x="33" y="91"/>
                    <a:pt x="35" y="89"/>
                    <a:pt x="36" y="87"/>
                  </a:cubicBezTo>
                  <a:cubicBezTo>
                    <a:pt x="37" y="85"/>
                    <a:pt x="39" y="83"/>
                    <a:pt x="41" y="81"/>
                  </a:cubicBezTo>
                  <a:cubicBezTo>
                    <a:pt x="43" y="80"/>
                    <a:pt x="46" y="80"/>
                    <a:pt x="49" y="80"/>
                  </a:cubicBezTo>
                  <a:cubicBezTo>
                    <a:pt x="53" y="80"/>
                    <a:pt x="55" y="80"/>
                    <a:pt x="58" y="81"/>
                  </a:cubicBezTo>
                  <a:cubicBezTo>
                    <a:pt x="60" y="83"/>
                    <a:pt x="62" y="84"/>
                    <a:pt x="63" y="86"/>
                  </a:cubicBezTo>
                  <a:cubicBezTo>
                    <a:pt x="64" y="88"/>
                    <a:pt x="65" y="90"/>
                    <a:pt x="65" y="94"/>
                  </a:cubicBezTo>
                  <a:cubicBezTo>
                    <a:pt x="66" y="97"/>
                    <a:pt x="66" y="100"/>
                    <a:pt x="66" y="104"/>
                  </a:cubicBezTo>
                  <a:cubicBezTo>
                    <a:pt x="67" y="108"/>
                    <a:pt x="66" y="111"/>
                    <a:pt x="65" y="114"/>
                  </a:cubicBezTo>
                  <a:close/>
                  <a:moveTo>
                    <a:pt x="103" y="126"/>
                  </a:moveTo>
                  <a:cubicBezTo>
                    <a:pt x="103" y="126"/>
                    <a:pt x="103" y="126"/>
                    <a:pt x="103" y="127"/>
                  </a:cubicBezTo>
                  <a:cubicBezTo>
                    <a:pt x="103" y="127"/>
                    <a:pt x="103" y="128"/>
                    <a:pt x="102" y="128"/>
                  </a:cubicBezTo>
                  <a:cubicBezTo>
                    <a:pt x="101" y="128"/>
                    <a:pt x="101" y="128"/>
                    <a:pt x="101" y="128"/>
                  </a:cubicBezTo>
                  <a:cubicBezTo>
                    <a:pt x="75" y="128"/>
                    <a:pt x="75" y="128"/>
                    <a:pt x="75" y="128"/>
                  </a:cubicBezTo>
                  <a:cubicBezTo>
                    <a:pt x="74" y="128"/>
                    <a:pt x="74" y="128"/>
                    <a:pt x="74" y="128"/>
                  </a:cubicBezTo>
                  <a:cubicBezTo>
                    <a:pt x="74" y="127"/>
                    <a:pt x="74" y="127"/>
                    <a:pt x="74" y="127"/>
                  </a:cubicBezTo>
                  <a:cubicBezTo>
                    <a:pt x="74" y="127"/>
                    <a:pt x="74" y="126"/>
                    <a:pt x="74" y="126"/>
                  </a:cubicBezTo>
                  <a:cubicBezTo>
                    <a:pt x="74" y="125"/>
                    <a:pt x="74" y="124"/>
                    <a:pt x="74" y="124"/>
                  </a:cubicBezTo>
                  <a:cubicBezTo>
                    <a:pt x="74" y="123"/>
                    <a:pt x="74" y="122"/>
                    <a:pt x="74" y="122"/>
                  </a:cubicBezTo>
                  <a:cubicBezTo>
                    <a:pt x="74" y="121"/>
                    <a:pt x="74" y="121"/>
                    <a:pt x="74" y="121"/>
                  </a:cubicBezTo>
                  <a:cubicBezTo>
                    <a:pt x="74" y="121"/>
                    <a:pt x="74" y="120"/>
                    <a:pt x="74" y="120"/>
                  </a:cubicBezTo>
                  <a:cubicBezTo>
                    <a:pt x="75" y="120"/>
                    <a:pt x="75" y="120"/>
                    <a:pt x="75" y="120"/>
                  </a:cubicBezTo>
                  <a:cubicBezTo>
                    <a:pt x="84" y="120"/>
                    <a:pt x="84" y="120"/>
                    <a:pt x="84" y="120"/>
                  </a:cubicBezTo>
                  <a:cubicBezTo>
                    <a:pt x="84" y="89"/>
                    <a:pt x="84" y="89"/>
                    <a:pt x="84" y="89"/>
                  </a:cubicBezTo>
                  <a:cubicBezTo>
                    <a:pt x="76" y="94"/>
                    <a:pt x="76" y="94"/>
                    <a:pt x="76" y="94"/>
                  </a:cubicBezTo>
                  <a:cubicBezTo>
                    <a:pt x="76" y="94"/>
                    <a:pt x="75" y="94"/>
                    <a:pt x="75" y="94"/>
                  </a:cubicBezTo>
                  <a:cubicBezTo>
                    <a:pt x="74" y="94"/>
                    <a:pt x="74" y="94"/>
                    <a:pt x="74" y="94"/>
                  </a:cubicBezTo>
                  <a:cubicBezTo>
                    <a:pt x="74" y="94"/>
                    <a:pt x="74" y="94"/>
                    <a:pt x="74" y="93"/>
                  </a:cubicBezTo>
                  <a:cubicBezTo>
                    <a:pt x="74" y="92"/>
                    <a:pt x="74" y="92"/>
                    <a:pt x="74" y="91"/>
                  </a:cubicBezTo>
                  <a:cubicBezTo>
                    <a:pt x="74" y="90"/>
                    <a:pt x="74" y="90"/>
                    <a:pt x="74" y="90"/>
                  </a:cubicBezTo>
                  <a:cubicBezTo>
                    <a:pt x="74" y="89"/>
                    <a:pt x="74" y="89"/>
                    <a:pt x="74" y="89"/>
                  </a:cubicBezTo>
                  <a:cubicBezTo>
                    <a:pt x="74" y="89"/>
                    <a:pt x="74" y="88"/>
                    <a:pt x="74" y="88"/>
                  </a:cubicBezTo>
                  <a:cubicBezTo>
                    <a:pt x="75" y="87"/>
                    <a:pt x="75" y="87"/>
                    <a:pt x="75" y="87"/>
                  </a:cubicBezTo>
                  <a:cubicBezTo>
                    <a:pt x="85" y="81"/>
                    <a:pt x="85" y="81"/>
                    <a:pt x="85" y="81"/>
                  </a:cubicBezTo>
                  <a:cubicBezTo>
                    <a:pt x="85" y="81"/>
                    <a:pt x="85" y="81"/>
                    <a:pt x="86" y="81"/>
                  </a:cubicBezTo>
                  <a:cubicBezTo>
                    <a:pt x="87" y="81"/>
                    <a:pt x="87" y="81"/>
                    <a:pt x="87" y="81"/>
                  </a:cubicBezTo>
                  <a:cubicBezTo>
                    <a:pt x="87" y="81"/>
                    <a:pt x="87" y="81"/>
                    <a:pt x="88" y="81"/>
                  </a:cubicBezTo>
                  <a:cubicBezTo>
                    <a:pt x="89" y="81"/>
                    <a:pt x="89" y="81"/>
                    <a:pt x="90" y="81"/>
                  </a:cubicBezTo>
                  <a:cubicBezTo>
                    <a:pt x="90" y="81"/>
                    <a:pt x="92" y="81"/>
                    <a:pt x="92" y="81"/>
                  </a:cubicBezTo>
                  <a:cubicBezTo>
                    <a:pt x="92" y="81"/>
                    <a:pt x="93" y="81"/>
                    <a:pt x="93" y="81"/>
                  </a:cubicBezTo>
                  <a:cubicBezTo>
                    <a:pt x="93" y="81"/>
                    <a:pt x="94" y="81"/>
                    <a:pt x="94" y="81"/>
                  </a:cubicBezTo>
                  <a:cubicBezTo>
                    <a:pt x="94" y="82"/>
                    <a:pt x="94" y="82"/>
                    <a:pt x="94" y="82"/>
                  </a:cubicBezTo>
                  <a:cubicBezTo>
                    <a:pt x="94" y="121"/>
                    <a:pt x="94" y="121"/>
                    <a:pt x="94" y="121"/>
                  </a:cubicBezTo>
                  <a:cubicBezTo>
                    <a:pt x="101" y="121"/>
                    <a:pt x="101" y="121"/>
                    <a:pt x="101" y="121"/>
                  </a:cubicBezTo>
                  <a:cubicBezTo>
                    <a:pt x="102" y="121"/>
                    <a:pt x="102" y="121"/>
                    <a:pt x="102" y="121"/>
                  </a:cubicBezTo>
                  <a:cubicBezTo>
                    <a:pt x="103" y="122"/>
                    <a:pt x="103" y="122"/>
                    <a:pt x="103" y="122"/>
                  </a:cubicBezTo>
                  <a:cubicBezTo>
                    <a:pt x="103" y="122"/>
                    <a:pt x="103" y="122"/>
                    <a:pt x="103" y="123"/>
                  </a:cubicBezTo>
                  <a:cubicBezTo>
                    <a:pt x="103" y="124"/>
                    <a:pt x="103" y="124"/>
                    <a:pt x="103" y="125"/>
                  </a:cubicBezTo>
                  <a:cubicBezTo>
                    <a:pt x="103" y="125"/>
                    <a:pt x="103" y="126"/>
                    <a:pt x="103" y="126"/>
                  </a:cubicBezTo>
                  <a:close/>
                  <a:moveTo>
                    <a:pt x="103" y="49"/>
                  </a:moveTo>
                  <a:cubicBezTo>
                    <a:pt x="103" y="53"/>
                    <a:pt x="102" y="55"/>
                    <a:pt x="100" y="57"/>
                  </a:cubicBezTo>
                  <a:cubicBezTo>
                    <a:pt x="99" y="59"/>
                    <a:pt x="97" y="61"/>
                    <a:pt x="95" y="62"/>
                  </a:cubicBezTo>
                  <a:cubicBezTo>
                    <a:pt x="93" y="64"/>
                    <a:pt x="90" y="64"/>
                    <a:pt x="87" y="64"/>
                  </a:cubicBezTo>
                  <a:cubicBezTo>
                    <a:pt x="83" y="64"/>
                    <a:pt x="81" y="64"/>
                    <a:pt x="78" y="62"/>
                  </a:cubicBezTo>
                  <a:cubicBezTo>
                    <a:pt x="76" y="61"/>
                    <a:pt x="74" y="60"/>
                    <a:pt x="73" y="58"/>
                  </a:cubicBezTo>
                  <a:cubicBezTo>
                    <a:pt x="72" y="56"/>
                    <a:pt x="71" y="53"/>
                    <a:pt x="71" y="50"/>
                  </a:cubicBezTo>
                  <a:cubicBezTo>
                    <a:pt x="70" y="47"/>
                    <a:pt x="70" y="44"/>
                    <a:pt x="70" y="40"/>
                  </a:cubicBezTo>
                  <a:cubicBezTo>
                    <a:pt x="70" y="36"/>
                    <a:pt x="70" y="33"/>
                    <a:pt x="71" y="30"/>
                  </a:cubicBezTo>
                  <a:cubicBezTo>
                    <a:pt x="71" y="26"/>
                    <a:pt x="73" y="24"/>
                    <a:pt x="74" y="22"/>
                  </a:cubicBezTo>
                  <a:cubicBezTo>
                    <a:pt x="75" y="20"/>
                    <a:pt x="77" y="18"/>
                    <a:pt x="79" y="17"/>
                  </a:cubicBezTo>
                  <a:cubicBezTo>
                    <a:pt x="81" y="16"/>
                    <a:pt x="84" y="15"/>
                    <a:pt x="87" y="15"/>
                  </a:cubicBezTo>
                  <a:cubicBezTo>
                    <a:pt x="90" y="15"/>
                    <a:pt x="93" y="16"/>
                    <a:pt x="96" y="17"/>
                  </a:cubicBezTo>
                  <a:cubicBezTo>
                    <a:pt x="97" y="18"/>
                    <a:pt x="99" y="19"/>
                    <a:pt x="101" y="21"/>
                  </a:cubicBezTo>
                  <a:cubicBezTo>
                    <a:pt x="102" y="23"/>
                    <a:pt x="103" y="26"/>
                    <a:pt x="103" y="29"/>
                  </a:cubicBezTo>
                  <a:cubicBezTo>
                    <a:pt x="104" y="32"/>
                    <a:pt x="104" y="35"/>
                    <a:pt x="104" y="39"/>
                  </a:cubicBezTo>
                  <a:cubicBezTo>
                    <a:pt x="105" y="43"/>
                    <a:pt x="104" y="46"/>
                    <a:pt x="103" y="49"/>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6" name="Rectangle 56"/>
            <p:cNvSpPr>
              <a:spLocks noChangeArrowheads="1"/>
            </p:cNvSpPr>
            <p:nvPr/>
          </p:nvSpPr>
          <p:spPr bwMode="auto">
            <a:xfrm>
              <a:off x="4868863" y="3259138"/>
              <a:ext cx="525463" cy="422275"/>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7" name="Rectangle 57"/>
            <p:cNvSpPr>
              <a:spLocks noChangeArrowheads="1"/>
            </p:cNvSpPr>
            <p:nvPr/>
          </p:nvSpPr>
          <p:spPr bwMode="auto">
            <a:xfrm>
              <a:off x="4868863" y="3259138"/>
              <a:ext cx="525463" cy="42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8" name="Rectangle 58"/>
            <p:cNvSpPr>
              <a:spLocks noChangeArrowheads="1"/>
            </p:cNvSpPr>
            <p:nvPr/>
          </p:nvSpPr>
          <p:spPr bwMode="auto">
            <a:xfrm>
              <a:off x="4910138" y="3300413"/>
              <a:ext cx="438150" cy="339725"/>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9" name="Rectangle 59"/>
            <p:cNvSpPr>
              <a:spLocks noChangeArrowheads="1"/>
            </p:cNvSpPr>
            <p:nvPr/>
          </p:nvSpPr>
          <p:spPr bwMode="auto">
            <a:xfrm>
              <a:off x="4910138" y="3300413"/>
              <a:ext cx="43815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0" name="Rectangle 60"/>
            <p:cNvSpPr>
              <a:spLocks noChangeArrowheads="1"/>
            </p:cNvSpPr>
            <p:nvPr/>
          </p:nvSpPr>
          <p:spPr bwMode="auto">
            <a:xfrm>
              <a:off x="4910138" y="3300413"/>
              <a:ext cx="438150" cy="339725"/>
            </a:xfrm>
            <a:prstGeom prst="rect">
              <a:avLst/>
            </a:prstGeom>
            <a:solidFill>
              <a:srgbClr val="3999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1" name="Rectangle 61"/>
            <p:cNvSpPr>
              <a:spLocks noChangeArrowheads="1"/>
            </p:cNvSpPr>
            <p:nvPr/>
          </p:nvSpPr>
          <p:spPr bwMode="auto">
            <a:xfrm>
              <a:off x="4910138" y="3300413"/>
              <a:ext cx="43815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2" name="Freeform 62"/>
            <p:cNvSpPr>
              <a:spLocks/>
            </p:cNvSpPr>
            <p:nvPr/>
          </p:nvSpPr>
          <p:spPr bwMode="auto">
            <a:xfrm>
              <a:off x="5100638" y="3451226"/>
              <a:ext cx="247650" cy="188913"/>
            </a:xfrm>
            <a:custGeom>
              <a:avLst/>
              <a:gdLst>
                <a:gd name="T0" fmla="*/ 66 w 66"/>
                <a:gd name="T1" fmla="*/ 12 h 50"/>
                <a:gd name="T2" fmla="*/ 58 w 66"/>
                <a:gd name="T3" fmla="*/ 4 h 50"/>
                <a:gd name="T4" fmla="*/ 46 w 66"/>
                <a:gd name="T5" fmla="*/ 4 h 50"/>
                <a:gd name="T6" fmla="*/ 0 w 66"/>
                <a:gd name="T7" fmla="*/ 50 h 50"/>
                <a:gd name="T8" fmla="*/ 66 w 66"/>
                <a:gd name="T9" fmla="*/ 50 h 50"/>
                <a:gd name="T10" fmla="*/ 66 w 66"/>
                <a:gd name="T11" fmla="*/ 12 h 50"/>
              </a:gdLst>
              <a:ahLst/>
              <a:cxnLst>
                <a:cxn ang="0">
                  <a:pos x="T0" y="T1"/>
                </a:cxn>
                <a:cxn ang="0">
                  <a:pos x="T2" y="T3"/>
                </a:cxn>
                <a:cxn ang="0">
                  <a:pos x="T4" y="T5"/>
                </a:cxn>
                <a:cxn ang="0">
                  <a:pos x="T6" y="T7"/>
                </a:cxn>
                <a:cxn ang="0">
                  <a:pos x="T8" y="T9"/>
                </a:cxn>
                <a:cxn ang="0">
                  <a:pos x="T10" y="T11"/>
                </a:cxn>
              </a:cxnLst>
              <a:rect l="0" t="0" r="r" b="b"/>
              <a:pathLst>
                <a:path w="66" h="50">
                  <a:moveTo>
                    <a:pt x="66" y="12"/>
                  </a:moveTo>
                  <a:cubicBezTo>
                    <a:pt x="58" y="4"/>
                    <a:pt x="58" y="4"/>
                    <a:pt x="58" y="4"/>
                  </a:cubicBezTo>
                  <a:cubicBezTo>
                    <a:pt x="55" y="0"/>
                    <a:pt x="49" y="0"/>
                    <a:pt x="46" y="4"/>
                  </a:cubicBezTo>
                  <a:cubicBezTo>
                    <a:pt x="0" y="50"/>
                    <a:pt x="0" y="50"/>
                    <a:pt x="0" y="50"/>
                  </a:cubicBezTo>
                  <a:cubicBezTo>
                    <a:pt x="66" y="50"/>
                    <a:pt x="66" y="50"/>
                    <a:pt x="66" y="50"/>
                  </a:cubicBezTo>
                  <a:lnTo>
                    <a:pt x="66" y="12"/>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3" name="Freeform 63"/>
            <p:cNvSpPr>
              <a:spLocks/>
            </p:cNvSpPr>
            <p:nvPr/>
          </p:nvSpPr>
          <p:spPr bwMode="auto">
            <a:xfrm>
              <a:off x="4995863" y="3492501"/>
              <a:ext cx="307975" cy="147638"/>
            </a:xfrm>
            <a:custGeom>
              <a:avLst/>
              <a:gdLst>
                <a:gd name="T0" fmla="*/ 82 w 82"/>
                <a:gd name="T1" fmla="*/ 39 h 39"/>
                <a:gd name="T2" fmla="*/ 46 w 82"/>
                <a:gd name="T3" fmla="*/ 3 h 39"/>
                <a:gd name="T4" fmla="*/ 37 w 82"/>
                <a:gd name="T5" fmla="*/ 3 h 39"/>
                <a:gd name="T6" fmla="*/ 0 w 82"/>
                <a:gd name="T7" fmla="*/ 39 h 39"/>
                <a:gd name="T8" fmla="*/ 82 w 82"/>
                <a:gd name="T9" fmla="*/ 39 h 39"/>
              </a:gdLst>
              <a:ahLst/>
              <a:cxnLst>
                <a:cxn ang="0">
                  <a:pos x="T0" y="T1"/>
                </a:cxn>
                <a:cxn ang="0">
                  <a:pos x="T2" y="T3"/>
                </a:cxn>
                <a:cxn ang="0">
                  <a:pos x="T4" y="T5"/>
                </a:cxn>
                <a:cxn ang="0">
                  <a:pos x="T6" y="T7"/>
                </a:cxn>
                <a:cxn ang="0">
                  <a:pos x="T8" y="T9"/>
                </a:cxn>
              </a:cxnLst>
              <a:rect l="0" t="0" r="r" b="b"/>
              <a:pathLst>
                <a:path w="82" h="39">
                  <a:moveTo>
                    <a:pt x="82" y="39"/>
                  </a:moveTo>
                  <a:cubicBezTo>
                    <a:pt x="46" y="3"/>
                    <a:pt x="46" y="3"/>
                    <a:pt x="46" y="3"/>
                  </a:cubicBezTo>
                  <a:cubicBezTo>
                    <a:pt x="43" y="0"/>
                    <a:pt x="39" y="0"/>
                    <a:pt x="37" y="3"/>
                  </a:cubicBezTo>
                  <a:cubicBezTo>
                    <a:pt x="0" y="39"/>
                    <a:pt x="0" y="39"/>
                    <a:pt x="0" y="39"/>
                  </a:cubicBezTo>
                  <a:lnTo>
                    <a:pt x="82" y="39"/>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4" name="Freeform 64"/>
            <p:cNvSpPr>
              <a:spLocks/>
            </p:cNvSpPr>
            <p:nvPr/>
          </p:nvSpPr>
          <p:spPr bwMode="auto">
            <a:xfrm>
              <a:off x="4951413" y="3341688"/>
              <a:ext cx="201613" cy="131763"/>
            </a:xfrm>
            <a:custGeom>
              <a:avLst/>
              <a:gdLst>
                <a:gd name="T0" fmla="*/ 31 w 54"/>
                <a:gd name="T1" fmla="*/ 0 h 35"/>
                <a:gd name="T2" fmla="*/ 15 w 54"/>
                <a:gd name="T3" fmla="*/ 12 h 35"/>
                <a:gd name="T4" fmla="*/ 12 w 54"/>
                <a:gd name="T5" fmla="*/ 11 h 35"/>
                <a:gd name="T6" fmla="*/ 0 w 54"/>
                <a:gd name="T7" fmla="*/ 23 h 35"/>
                <a:gd name="T8" fmla="*/ 12 w 54"/>
                <a:gd name="T9" fmla="*/ 35 h 35"/>
                <a:gd name="T10" fmla="*/ 12 w 54"/>
                <a:gd name="T11" fmla="*/ 34 h 35"/>
                <a:gd name="T12" fmla="*/ 12 w 54"/>
                <a:gd name="T13" fmla="*/ 35 h 35"/>
                <a:gd name="T14" fmla="*/ 49 w 54"/>
                <a:gd name="T15" fmla="*/ 35 h 35"/>
                <a:gd name="T16" fmla="*/ 49 w 54"/>
                <a:gd name="T17" fmla="*/ 34 h 35"/>
                <a:gd name="T18" fmla="*/ 54 w 54"/>
                <a:gd name="T19" fmla="*/ 28 h 35"/>
                <a:gd name="T20" fmla="*/ 48 w 54"/>
                <a:gd name="T21" fmla="*/ 22 h 35"/>
                <a:gd name="T22" fmla="*/ 47 w 54"/>
                <a:gd name="T23" fmla="*/ 22 h 35"/>
                <a:gd name="T24" fmla="*/ 48 w 54"/>
                <a:gd name="T25" fmla="*/ 17 h 35"/>
                <a:gd name="T26" fmla="*/ 31 w 54"/>
                <a:gd name="T27"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 h="35">
                  <a:moveTo>
                    <a:pt x="31" y="0"/>
                  </a:moveTo>
                  <a:cubicBezTo>
                    <a:pt x="24" y="0"/>
                    <a:pt x="17" y="5"/>
                    <a:pt x="15" y="12"/>
                  </a:cubicBezTo>
                  <a:cubicBezTo>
                    <a:pt x="14" y="12"/>
                    <a:pt x="13" y="11"/>
                    <a:pt x="12" y="11"/>
                  </a:cubicBezTo>
                  <a:cubicBezTo>
                    <a:pt x="5" y="11"/>
                    <a:pt x="0" y="17"/>
                    <a:pt x="0" y="23"/>
                  </a:cubicBezTo>
                  <a:cubicBezTo>
                    <a:pt x="0" y="29"/>
                    <a:pt x="5" y="35"/>
                    <a:pt x="12" y="35"/>
                  </a:cubicBezTo>
                  <a:cubicBezTo>
                    <a:pt x="12" y="34"/>
                    <a:pt x="12" y="34"/>
                    <a:pt x="12" y="34"/>
                  </a:cubicBezTo>
                  <a:cubicBezTo>
                    <a:pt x="12" y="35"/>
                    <a:pt x="12" y="35"/>
                    <a:pt x="12" y="35"/>
                  </a:cubicBezTo>
                  <a:cubicBezTo>
                    <a:pt x="49" y="35"/>
                    <a:pt x="49" y="35"/>
                    <a:pt x="49" y="35"/>
                  </a:cubicBezTo>
                  <a:cubicBezTo>
                    <a:pt x="49" y="34"/>
                    <a:pt x="49" y="34"/>
                    <a:pt x="49" y="34"/>
                  </a:cubicBezTo>
                  <a:cubicBezTo>
                    <a:pt x="52" y="34"/>
                    <a:pt x="54" y="31"/>
                    <a:pt x="54" y="28"/>
                  </a:cubicBezTo>
                  <a:cubicBezTo>
                    <a:pt x="54" y="25"/>
                    <a:pt x="52" y="22"/>
                    <a:pt x="48" y="22"/>
                  </a:cubicBezTo>
                  <a:cubicBezTo>
                    <a:pt x="47" y="22"/>
                    <a:pt x="47" y="22"/>
                    <a:pt x="47" y="22"/>
                  </a:cubicBezTo>
                  <a:cubicBezTo>
                    <a:pt x="48" y="20"/>
                    <a:pt x="48" y="19"/>
                    <a:pt x="48" y="17"/>
                  </a:cubicBezTo>
                  <a:cubicBezTo>
                    <a:pt x="48" y="8"/>
                    <a:pt x="40" y="0"/>
                    <a:pt x="31" y="0"/>
                  </a:cubicBezTo>
                </a:path>
              </a:pathLst>
            </a:custGeom>
            <a:solidFill>
              <a:srgbClr val="B6D9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116" name="Group 115"/>
          <p:cNvGrpSpPr/>
          <p:nvPr/>
        </p:nvGrpSpPr>
        <p:grpSpPr>
          <a:xfrm>
            <a:off x="7165975" y="2630488"/>
            <a:ext cx="3063876" cy="2019300"/>
            <a:chOff x="7165975" y="2630488"/>
            <a:chExt cx="3063876" cy="2019300"/>
          </a:xfrm>
        </p:grpSpPr>
        <p:sp>
          <p:nvSpPr>
            <p:cNvPr id="13" name="Freeform 13"/>
            <p:cNvSpPr>
              <a:spLocks noEditPoints="1"/>
            </p:cNvSpPr>
            <p:nvPr/>
          </p:nvSpPr>
          <p:spPr bwMode="auto">
            <a:xfrm>
              <a:off x="7165975" y="3444876"/>
              <a:ext cx="296863" cy="28575"/>
            </a:xfrm>
            <a:custGeom>
              <a:avLst/>
              <a:gdLst>
                <a:gd name="T0" fmla="*/ 166 w 187"/>
                <a:gd name="T1" fmla="*/ 18 h 18"/>
                <a:gd name="T2" fmla="*/ 187 w 187"/>
                <a:gd name="T3" fmla="*/ 18 h 18"/>
                <a:gd name="T4" fmla="*/ 187 w 187"/>
                <a:gd name="T5" fmla="*/ 0 h 18"/>
                <a:gd name="T6" fmla="*/ 166 w 187"/>
                <a:gd name="T7" fmla="*/ 0 h 18"/>
                <a:gd name="T8" fmla="*/ 166 w 187"/>
                <a:gd name="T9" fmla="*/ 18 h 18"/>
                <a:gd name="T10" fmla="*/ 166 w 187"/>
                <a:gd name="T11" fmla="*/ 18 h 18"/>
                <a:gd name="T12" fmla="*/ 166 w 187"/>
                <a:gd name="T13" fmla="*/ 18 h 18"/>
                <a:gd name="T14" fmla="*/ 166 w 187"/>
                <a:gd name="T15" fmla="*/ 0 h 18"/>
                <a:gd name="T16" fmla="*/ 166 w 187"/>
                <a:gd name="T17" fmla="*/ 0 h 18"/>
                <a:gd name="T18" fmla="*/ 166 w 187"/>
                <a:gd name="T19" fmla="*/ 18 h 18"/>
                <a:gd name="T20" fmla="*/ 111 w 187"/>
                <a:gd name="T21" fmla="*/ 18 h 18"/>
                <a:gd name="T22" fmla="*/ 147 w 187"/>
                <a:gd name="T23" fmla="*/ 18 h 18"/>
                <a:gd name="T24" fmla="*/ 147 w 187"/>
                <a:gd name="T25" fmla="*/ 0 h 18"/>
                <a:gd name="T26" fmla="*/ 111 w 187"/>
                <a:gd name="T27" fmla="*/ 0 h 18"/>
                <a:gd name="T28" fmla="*/ 111 w 187"/>
                <a:gd name="T29" fmla="*/ 18 h 18"/>
                <a:gd name="T30" fmla="*/ 111 w 187"/>
                <a:gd name="T31" fmla="*/ 18 h 18"/>
                <a:gd name="T32" fmla="*/ 111 w 187"/>
                <a:gd name="T33" fmla="*/ 18 h 18"/>
                <a:gd name="T34" fmla="*/ 111 w 187"/>
                <a:gd name="T35" fmla="*/ 0 h 18"/>
                <a:gd name="T36" fmla="*/ 111 w 187"/>
                <a:gd name="T37" fmla="*/ 0 h 18"/>
                <a:gd name="T38" fmla="*/ 111 w 187"/>
                <a:gd name="T39" fmla="*/ 18 h 18"/>
                <a:gd name="T40" fmla="*/ 55 w 187"/>
                <a:gd name="T41" fmla="*/ 18 h 18"/>
                <a:gd name="T42" fmla="*/ 92 w 187"/>
                <a:gd name="T43" fmla="*/ 18 h 18"/>
                <a:gd name="T44" fmla="*/ 92 w 187"/>
                <a:gd name="T45" fmla="*/ 0 h 18"/>
                <a:gd name="T46" fmla="*/ 55 w 187"/>
                <a:gd name="T47" fmla="*/ 0 h 18"/>
                <a:gd name="T48" fmla="*/ 55 w 187"/>
                <a:gd name="T49" fmla="*/ 18 h 18"/>
                <a:gd name="T50" fmla="*/ 55 w 187"/>
                <a:gd name="T51" fmla="*/ 18 h 18"/>
                <a:gd name="T52" fmla="*/ 55 w 187"/>
                <a:gd name="T53" fmla="*/ 18 h 18"/>
                <a:gd name="T54" fmla="*/ 55 w 187"/>
                <a:gd name="T55" fmla="*/ 0 h 18"/>
                <a:gd name="T56" fmla="*/ 55 w 187"/>
                <a:gd name="T57" fmla="*/ 0 h 18"/>
                <a:gd name="T58" fmla="*/ 55 w 187"/>
                <a:gd name="T59" fmla="*/ 18 h 18"/>
                <a:gd name="T60" fmla="*/ 0 w 187"/>
                <a:gd name="T61" fmla="*/ 18 h 18"/>
                <a:gd name="T62" fmla="*/ 36 w 187"/>
                <a:gd name="T63" fmla="*/ 18 h 18"/>
                <a:gd name="T64" fmla="*/ 36 w 187"/>
                <a:gd name="T65" fmla="*/ 0 h 18"/>
                <a:gd name="T66" fmla="*/ 0 w 187"/>
                <a:gd name="T67" fmla="*/ 0 h 18"/>
                <a:gd name="T68" fmla="*/ 0 w 187"/>
                <a:gd name="T69"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8">
                  <a:moveTo>
                    <a:pt x="166" y="18"/>
                  </a:moveTo>
                  <a:lnTo>
                    <a:pt x="187" y="18"/>
                  </a:lnTo>
                  <a:lnTo>
                    <a:pt x="187" y="0"/>
                  </a:lnTo>
                  <a:lnTo>
                    <a:pt x="166" y="0"/>
                  </a:lnTo>
                  <a:lnTo>
                    <a:pt x="166" y="18"/>
                  </a:lnTo>
                  <a:close/>
                  <a:moveTo>
                    <a:pt x="166" y="18"/>
                  </a:moveTo>
                  <a:lnTo>
                    <a:pt x="166" y="18"/>
                  </a:lnTo>
                  <a:lnTo>
                    <a:pt x="166" y="0"/>
                  </a:lnTo>
                  <a:lnTo>
                    <a:pt x="166" y="0"/>
                  </a:lnTo>
                  <a:lnTo>
                    <a:pt x="166" y="18"/>
                  </a:lnTo>
                  <a:close/>
                  <a:moveTo>
                    <a:pt x="111" y="18"/>
                  </a:moveTo>
                  <a:lnTo>
                    <a:pt x="147" y="18"/>
                  </a:lnTo>
                  <a:lnTo>
                    <a:pt x="147" y="0"/>
                  </a:lnTo>
                  <a:lnTo>
                    <a:pt x="111" y="0"/>
                  </a:lnTo>
                  <a:lnTo>
                    <a:pt x="111" y="18"/>
                  </a:lnTo>
                  <a:close/>
                  <a:moveTo>
                    <a:pt x="111" y="18"/>
                  </a:moveTo>
                  <a:lnTo>
                    <a:pt x="111" y="18"/>
                  </a:lnTo>
                  <a:lnTo>
                    <a:pt x="111" y="0"/>
                  </a:lnTo>
                  <a:lnTo>
                    <a:pt x="111" y="0"/>
                  </a:lnTo>
                  <a:lnTo>
                    <a:pt x="111" y="18"/>
                  </a:lnTo>
                  <a:close/>
                  <a:moveTo>
                    <a:pt x="55" y="18"/>
                  </a:moveTo>
                  <a:lnTo>
                    <a:pt x="92" y="18"/>
                  </a:lnTo>
                  <a:lnTo>
                    <a:pt x="92" y="0"/>
                  </a:lnTo>
                  <a:lnTo>
                    <a:pt x="55" y="0"/>
                  </a:lnTo>
                  <a:lnTo>
                    <a:pt x="55" y="18"/>
                  </a:lnTo>
                  <a:close/>
                  <a:moveTo>
                    <a:pt x="55" y="18"/>
                  </a:moveTo>
                  <a:lnTo>
                    <a:pt x="55" y="18"/>
                  </a:lnTo>
                  <a:lnTo>
                    <a:pt x="55" y="0"/>
                  </a:lnTo>
                  <a:lnTo>
                    <a:pt x="55" y="0"/>
                  </a:lnTo>
                  <a:lnTo>
                    <a:pt x="55" y="18"/>
                  </a:lnTo>
                  <a:close/>
                  <a:moveTo>
                    <a:pt x="0" y="18"/>
                  </a:moveTo>
                  <a:lnTo>
                    <a:pt x="36" y="18"/>
                  </a:lnTo>
                  <a:lnTo>
                    <a:pt x="36" y="0"/>
                  </a:lnTo>
                  <a:lnTo>
                    <a:pt x="0" y="0"/>
                  </a:lnTo>
                  <a:lnTo>
                    <a:pt x="0" y="18"/>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4" name="Freeform 14"/>
            <p:cNvSpPr>
              <a:spLocks/>
            </p:cNvSpPr>
            <p:nvPr/>
          </p:nvSpPr>
          <p:spPr bwMode="auto">
            <a:xfrm>
              <a:off x="7440613" y="3384551"/>
              <a:ext cx="131763" cy="149225"/>
            </a:xfrm>
            <a:custGeom>
              <a:avLst/>
              <a:gdLst>
                <a:gd name="T0" fmla="*/ 0 w 83"/>
                <a:gd name="T1" fmla="*/ 94 h 94"/>
                <a:gd name="T2" fmla="*/ 83 w 83"/>
                <a:gd name="T3" fmla="*/ 47 h 94"/>
                <a:gd name="T4" fmla="*/ 0 w 83"/>
                <a:gd name="T5" fmla="*/ 0 h 94"/>
                <a:gd name="T6" fmla="*/ 0 w 83"/>
                <a:gd name="T7" fmla="*/ 94 h 94"/>
              </a:gdLst>
              <a:ahLst/>
              <a:cxnLst>
                <a:cxn ang="0">
                  <a:pos x="T0" y="T1"/>
                </a:cxn>
                <a:cxn ang="0">
                  <a:pos x="T2" y="T3"/>
                </a:cxn>
                <a:cxn ang="0">
                  <a:pos x="T4" y="T5"/>
                </a:cxn>
                <a:cxn ang="0">
                  <a:pos x="T6" y="T7"/>
                </a:cxn>
              </a:cxnLst>
              <a:rect l="0" t="0" r="r" b="b"/>
              <a:pathLst>
                <a:path w="83" h="94">
                  <a:moveTo>
                    <a:pt x="0" y="94"/>
                  </a:moveTo>
                  <a:lnTo>
                    <a:pt x="83" y="47"/>
                  </a:lnTo>
                  <a:lnTo>
                    <a:pt x="0" y="0"/>
                  </a:lnTo>
                  <a:lnTo>
                    <a:pt x="0" y="94"/>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5" name="Rectangle 15"/>
            <p:cNvSpPr>
              <a:spLocks noChangeArrowheads="1"/>
            </p:cNvSpPr>
            <p:nvPr/>
          </p:nvSpPr>
          <p:spPr bwMode="auto">
            <a:xfrm>
              <a:off x="8848725" y="3444876"/>
              <a:ext cx="404813" cy="28575"/>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6" name="Rectangle 16"/>
            <p:cNvSpPr>
              <a:spLocks noChangeArrowheads="1"/>
            </p:cNvSpPr>
            <p:nvPr/>
          </p:nvSpPr>
          <p:spPr bwMode="auto">
            <a:xfrm>
              <a:off x="8848725" y="3444876"/>
              <a:ext cx="404813" cy="28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7" name="Freeform 17"/>
            <p:cNvSpPr>
              <a:spLocks/>
            </p:cNvSpPr>
            <p:nvPr/>
          </p:nvSpPr>
          <p:spPr bwMode="auto">
            <a:xfrm>
              <a:off x="8890000" y="3162301"/>
              <a:ext cx="307975" cy="307975"/>
            </a:xfrm>
            <a:custGeom>
              <a:avLst/>
              <a:gdLst>
                <a:gd name="T0" fmla="*/ 14 w 194"/>
                <a:gd name="T1" fmla="*/ 194 h 194"/>
                <a:gd name="T2" fmla="*/ 194 w 194"/>
                <a:gd name="T3" fmla="*/ 11 h 194"/>
                <a:gd name="T4" fmla="*/ 179 w 194"/>
                <a:gd name="T5" fmla="*/ 0 h 194"/>
                <a:gd name="T6" fmla="*/ 0 w 194"/>
                <a:gd name="T7" fmla="*/ 180 h 194"/>
                <a:gd name="T8" fmla="*/ 14 w 194"/>
                <a:gd name="T9" fmla="*/ 194 h 194"/>
              </a:gdLst>
              <a:ahLst/>
              <a:cxnLst>
                <a:cxn ang="0">
                  <a:pos x="T0" y="T1"/>
                </a:cxn>
                <a:cxn ang="0">
                  <a:pos x="T2" y="T3"/>
                </a:cxn>
                <a:cxn ang="0">
                  <a:pos x="T4" y="T5"/>
                </a:cxn>
                <a:cxn ang="0">
                  <a:pos x="T6" y="T7"/>
                </a:cxn>
                <a:cxn ang="0">
                  <a:pos x="T8" y="T9"/>
                </a:cxn>
              </a:cxnLst>
              <a:rect l="0" t="0" r="r" b="b"/>
              <a:pathLst>
                <a:path w="194" h="194">
                  <a:moveTo>
                    <a:pt x="14" y="194"/>
                  </a:moveTo>
                  <a:lnTo>
                    <a:pt x="194" y="11"/>
                  </a:lnTo>
                  <a:lnTo>
                    <a:pt x="179" y="0"/>
                  </a:lnTo>
                  <a:lnTo>
                    <a:pt x="0" y="180"/>
                  </a:lnTo>
                  <a:lnTo>
                    <a:pt x="14" y="194"/>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8" name="Freeform 18"/>
            <p:cNvSpPr>
              <a:spLocks/>
            </p:cNvSpPr>
            <p:nvPr/>
          </p:nvSpPr>
          <p:spPr bwMode="auto">
            <a:xfrm>
              <a:off x="8890000" y="3162301"/>
              <a:ext cx="307975" cy="307975"/>
            </a:xfrm>
            <a:custGeom>
              <a:avLst/>
              <a:gdLst>
                <a:gd name="T0" fmla="*/ 14 w 194"/>
                <a:gd name="T1" fmla="*/ 194 h 194"/>
                <a:gd name="T2" fmla="*/ 194 w 194"/>
                <a:gd name="T3" fmla="*/ 11 h 194"/>
                <a:gd name="T4" fmla="*/ 179 w 194"/>
                <a:gd name="T5" fmla="*/ 0 h 194"/>
                <a:gd name="T6" fmla="*/ 0 w 194"/>
                <a:gd name="T7" fmla="*/ 180 h 194"/>
              </a:gdLst>
              <a:ahLst/>
              <a:cxnLst>
                <a:cxn ang="0">
                  <a:pos x="T0" y="T1"/>
                </a:cxn>
                <a:cxn ang="0">
                  <a:pos x="T2" y="T3"/>
                </a:cxn>
                <a:cxn ang="0">
                  <a:pos x="T4" y="T5"/>
                </a:cxn>
                <a:cxn ang="0">
                  <a:pos x="T6" y="T7"/>
                </a:cxn>
              </a:cxnLst>
              <a:rect l="0" t="0" r="r" b="b"/>
              <a:pathLst>
                <a:path w="194" h="194">
                  <a:moveTo>
                    <a:pt x="14" y="194"/>
                  </a:moveTo>
                  <a:lnTo>
                    <a:pt x="194" y="11"/>
                  </a:lnTo>
                  <a:lnTo>
                    <a:pt x="179" y="0"/>
                  </a:lnTo>
                  <a:lnTo>
                    <a:pt x="0" y="18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9" name="Freeform 19"/>
            <p:cNvSpPr>
              <a:spLocks/>
            </p:cNvSpPr>
            <p:nvPr/>
          </p:nvSpPr>
          <p:spPr bwMode="auto">
            <a:xfrm>
              <a:off x="8890000" y="3455988"/>
              <a:ext cx="307975" cy="307975"/>
            </a:xfrm>
            <a:custGeom>
              <a:avLst/>
              <a:gdLst>
                <a:gd name="T0" fmla="*/ 0 w 194"/>
                <a:gd name="T1" fmla="*/ 14 h 194"/>
                <a:gd name="T2" fmla="*/ 179 w 194"/>
                <a:gd name="T3" fmla="*/ 194 h 194"/>
                <a:gd name="T4" fmla="*/ 194 w 194"/>
                <a:gd name="T5" fmla="*/ 180 h 194"/>
                <a:gd name="T6" fmla="*/ 14 w 194"/>
                <a:gd name="T7" fmla="*/ 0 h 194"/>
                <a:gd name="T8" fmla="*/ 0 w 194"/>
                <a:gd name="T9" fmla="*/ 14 h 194"/>
              </a:gdLst>
              <a:ahLst/>
              <a:cxnLst>
                <a:cxn ang="0">
                  <a:pos x="T0" y="T1"/>
                </a:cxn>
                <a:cxn ang="0">
                  <a:pos x="T2" y="T3"/>
                </a:cxn>
                <a:cxn ang="0">
                  <a:pos x="T4" y="T5"/>
                </a:cxn>
                <a:cxn ang="0">
                  <a:pos x="T6" y="T7"/>
                </a:cxn>
                <a:cxn ang="0">
                  <a:pos x="T8" y="T9"/>
                </a:cxn>
              </a:cxnLst>
              <a:rect l="0" t="0" r="r" b="b"/>
              <a:pathLst>
                <a:path w="194" h="194">
                  <a:moveTo>
                    <a:pt x="0" y="14"/>
                  </a:moveTo>
                  <a:lnTo>
                    <a:pt x="179" y="194"/>
                  </a:lnTo>
                  <a:lnTo>
                    <a:pt x="194" y="180"/>
                  </a:lnTo>
                  <a:lnTo>
                    <a:pt x="14" y="0"/>
                  </a:lnTo>
                  <a:lnTo>
                    <a:pt x="0" y="14"/>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0" name="Freeform 20"/>
            <p:cNvSpPr>
              <a:spLocks/>
            </p:cNvSpPr>
            <p:nvPr/>
          </p:nvSpPr>
          <p:spPr bwMode="auto">
            <a:xfrm>
              <a:off x="8890000" y="3455988"/>
              <a:ext cx="307975" cy="307975"/>
            </a:xfrm>
            <a:custGeom>
              <a:avLst/>
              <a:gdLst>
                <a:gd name="T0" fmla="*/ 0 w 194"/>
                <a:gd name="T1" fmla="*/ 14 h 194"/>
                <a:gd name="T2" fmla="*/ 179 w 194"/>
                <a:gd name="T3" fmla="*/ 194 h 194"/>
                <a:gd name="T4" fmla="*/ 194 w 194"/>
                <a:gd name="T5" fmla="*/ 180 h 194"/>
                <a:gd name="T6" fmla="*/ 14 w 194"/>
                <a:gd name="T7" fmla="*/ 0 h 194"/>
              </a:gdLst>
              <a:ahLst/>
              <a:cxnLst>
                <a:cxn ang="0">
                  <a:pos x="T0" y="T1"/>
                </a:cxn>
                <a:cxn ang="0">
                  <a:pos x="T2" y="T3"/>
                </a:cxn>
                <a:cxn ang="0">
                  <a:pos x="T4" y="T5"/>
                </a:cxn>
                <a:cxn ang="0">
                  <a:pos x="T6" y="T7"/>
                </a:cxn>
              </a:cxnLst>
              <a:rect l="0" t="0" r="r" b="b"/>
              <a:pathLst>
                <a:path w="194" h="194">
                  <a:moveTo>
                    <a:pt x="0" y="14"/>
                  </a:moveTo>
                  <a:lnTo>
                    <a:pt x="179" y="194"/>
                  </a:lnTo>
                  <a:lnTo>
                    <a:pt x="194" y="180"/>
                  </a:lnTo>
                  <a:lnTo>
                    <a:pt x="1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5" name="Freeform 65"/>
            <p:cNvSpPr>
              <a:spLocks/>
            </p:cNvSpPr>
            <p:nvPr/>
          </p:nvSpPr>
          <p:spPr bwMode="auto">
            <a:xfrm>
              <a:off x="8161338" y="2759076"/>
              <a:ext cx="220663" cy="398463"/>
            </a:xfrm>
            <a:custGeom>
              <a:avLst/>
              <a:gdLst>
                <a:gd name="T0" fmla="*/ 57 w 59"/>
                <a:gd name="T1" fmla="*/ 56 h 106"/>
                <a:gd name="T2" fmla="*/ 57 w 59"/>
                <a:gd name="T3" fmla="*/ 49 h 106"/>
                <a:gd name="T4" fmla="*/ 49 w 59"/>
                <a:gd name="T5" fmla="*/ 40 h 106"/>
                <a:gd name="T6" fmla="*/ 9 w 59"/>
                <a:gd name="T7" fmla="*/ 2 h 106"/>
                <a:gd name="T8" fmla="*/ 3 w 59"/>
                <a:gd name="T9" fmla="*/ 2 h 106"/>
                <a:gd name="T10" fmla="*/ 3 w 59"/>
                <a:gd name="T11" fmla="*/ 8 h 106"/>
                <a:gd name="T12" fmla="*/ 44 w 59"/>
                <a:gd name="T13" fmla="*/ 49 h 106"/>
                <a:gd name="T14" fmla="*/ 44 w 59"/>
                <a:gd name="T15" fmla="*/ 56 h 106"/>
                <a:gd name="T16" fmla="*/ 2 w 59"/>
                <a:gd name="T17" fmla="*/ 98 h 106"/>
                <a:gd name="T18" fmla="*/ 2 w 59"/>
                <a:gd name="T19" fmla="*/ 104 h 106"/>
                <a:gd name="T20" fmla="*/ 8 w 59"/>
                <a:gd name="T21" fmla="*/ 104 h 106"/>
                <a:gd name="T22" fmla="*/ 47 w 59"/>
                <a:gd name="T23" fmla="*/ 65 h 106"/>
                <a:gd name="T24" fmla="*/ 48 w 59"/>
                <a:gd name="T25" fmla="*/ 65 h 106"/>
                <a:gd name="T26" fmla="*/ 57 w 59"/>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57" y="56"/>
                  </a:moveTo>
                  <a:cubicBezTo>
                    <a:pt x="59" y="54"/>
                    <a:pt x="59" y="51"/>
                    <a:pt x="57" y="49"/>
                  </a:cubicBezTo>
                  <a:cubicBezTo>
                    <a:pt x="49" y="40"/>
                    <a:pt x="49" y="40"/>
                    <a:pt x="49" y="40"/>
                  </a:cubicBezTo>
                  <a:cubicBezTo>
                    <a:pt x="9" y="2"/>
                    <a:pt x="9" y="2"/>
                    <a:pt x="9" y="2"/>
                  </a:cubicBezTo>
                  <a:cubicBezTo>
                    <a:pt x="7" y="0"/>
                    <a:pt x="5" y="0"/>
                    <a:pt x="3" y="2"/>
                  </a:cubicBezTo>
                  <a:cubicBezTo>
                    <a:pt x="1" y="3"/>
                    <a:pt x="0" y="7"/>
                    <a:pt x="3" y="8"/>
                  </a:cubicBezTo>
                  <a:cubicBezTo>
                    <a:pt x="44" y="49"/>
                    <a:pt x="44" y="49"/>
                    <a:pt x="44" y="49"/>
                  </a:cubicBezTo>
                  <a:cubicBezTo>
                    <a:pt x="46" y="51"/>
                    <a:pt x="46" y="54"/>
                    <a:pt x="44" y="56"/>
                  </a:cubicBezTo>
                  <a:cubicBezTo>
                    <a:pt x="2" y="98"/>
                    <a:pt x="2" y="98"/>
                    <a:pt x="2" y="98"/>
                  </a:cubicBezTo>
                  <a:cubicBezTo>
                    <a:pt x="0" y="100"/>
                    <a:pt x="0" y="103"/>
                    <a:pt x="2" y="104"/>
                  </a:cubicBezTo>
                  <a:cubicBezTo>
                    <a:pt x="4" y="106"/>
                    <a:pt x="7" y="106"/>
                    <a:pt x="8" y="104"/>
                  </a:cubicBezTo>
                  <a:cubicBezTo>
                    <a:pt x="47" y="65"/>
                    <a:pt x="47" y="65"/>
                    <a:pt x="47" y="65"/>
                  </a:cubicBezTo>
                  <a:cubicBezTo>
                    <a:pt x="48" y="65"/>
                    <a:pt x="48" y="65"/>
                    <a:pt x="48" y="65"/>
                  </a:cubicBezTo>
                  <a:lnTo>
                    <a:pt x="57"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6" name="Freeform 66"/>
            <p:cNvSpPr>
              <a:spLocks/>
            </p:cNvSpPr>
            <p:nvPr/>
          </p:nvSpPr>
          <p:spPr bwMode="auto">
            <a:xfrm>
              <a:off x="7688263" y="2759076"/>
              <a:ext cx="225425" cy="398463"/>
            </a:xfrm>
            <a:custGeom>
              <a:avLst/>
              <a:gdLst>
                <a:gd name="T0" fmla="*/ 2 w 60"/>
                <a:gd name="T1" fmla="*/ 56 h 106"/>
                <a:gd name="T2" fmla="*/ 2 w 60"/>
                <a:gd name="T3" fmla="*/ 49 h 106"/>
                <a:gd name="T4" fmla="*/ 11 w 60"/>
                <a:gd name="T5" fmla="*/ 40 h 106"/>
                <a:gd name="T6" fmla="*/ 51 w 60"/>
                <a:gd name="T7" fmla="*/ 2 h 106"/>
                <a:gd name="T8" fmla="*/ 57 w 60"/>
                <a:gd name="T9" fmla="*/ 2 h 106"/>
                <a:gd name="T10" fmla="*/ 57 w 60"/>
                <a:gd name="T11" fmla="*/ 8 h 106"/>
                <a:gd name="T12" fmla="*/ 16 w 60"/>
                <a:gd name="T13" fmla="*/ 49 h 106"/>
                <a:gd name="T14" fmla="*/ 16 w 60"/>
                <a:gd name="T15" fmla="*/ 56 h 106"/>
                <a:gd name="T16" fmla="*/ 58 w 60"/>
                <a:gd name="T17" fmla="*/ 98 h 106"/>
                <a:gd name="T18" fmla="*/ 58 w 60"/>
                <a:gd name="T19" fmla="*/ 104 h 106"/>
                <a:gd name="T20" fmla="*/ 51 w 60"/>
                <a:gd name="T21" fmla="*/ 104 h 106"/>
                <a:gd name="T22" fmla="*/ 11 w 60"/>
                <a:gd name="T23" fmla="*/ 66 h 106"/>
                <a:gd name="T24" fmla="*/ 11 w 60"/>
                <a:gd name="T25" fmla="*/ 66 h 106"/>
                <a:gd name="T26" fmla="*/ 2 w 60"/>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2" y="56"/>
                  </a:moveTo>
                  <a:cubicBezTo>
                    <a:pt x="0" y="54"/>
                    <a:pt x="1" y="51"/>
                    <a:pt x="2" y="49"/>
                  </a:cubicBezTo>
                  <a:cubicBezTo>
                    <a:pt x="11" y="40"/>
                    <a:pt x="11" y="40"/>
                    <a:pt x="11" y="40"/>
                  </a:cubicBezTo>
                  <a:cubicBezTo>
                    <a:pt x="51" y="2"/>
                    <a:pt x="51" y="2"/>
                    <a:pt x="51" y="2"/>
                  </a:cubicBezTo>
                  <a:cubicBezTo>
                    <a:pt x="52" y="0"/>
                    <a:pt x="55" y="0"/>
                    <a:pt x="57" y="2"/>
                  </a:cubicBezTo>
                  <a:cubicBezTo>
                    <a:pt x="59" y="3"/>
                    <a:pt x="59" y="7"/>
                    <a:pt x="57" y="8"/>
                  </a:cubicBezTo>
                  <a:cubicBezTo>
                    <a:pt x="16" y="49"/>
                    <a:pt x="16" y="49"/>
                    <a:pt x="16" y="49"/>
                  </a:cubicBezTo>
                  <a:cubicBezTo>
                    <a:pt x="14" y="51"/>
                    <a:pt x="14" y="54"/>
                    <a:pt x="16" y="56"/>
                  </a:cubicBezTo>
                  <a:cubicBezTo>
                    <a:pt x="58" y="98"/>
                    <a:pt x="58" y="98"/>
                    <a:pt x="58" y="98"/>
                  </a:cubicBezTo>
                  <a:cubicBezTo>
                    <a:pt x="60" y="100"/>
                    <a:pt x="60" y="103"/>
                    <a:pt x="58" y="104"/>
                  </a:cubicBezTo>
                  <a:cubicBezTo>
                    <a:pt x="56" y="106"/>
                    <a:pt x="53" y="106"/>
                    <a:pt x="51" y="104"/>
                  </a:cubicBezTo>
                  <a:cubicBezTo>
                    <a:pt x="11" y="66"/>
                    <a:pt x="11" y="66"/>
                    <a:pt x="11" y="66"/>
                  </a:cubicBezTo>
                  <a:cubicBezTo>
                    <a:pt x="11" y="66"/>
                    <a:pt x="11" y="66"/>
                    <a:pt x="11" y="66"/>
                  </a:cubicBezTo>
                  <a:lnTo>
                    <a:pt x="2"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7" name="Freeform 67"/>
            <p:cNvSpPr>
              <a:spLocks/>
            </p:cNvSpPr>
            <p:nvPr/>
          </p:nvSpPr>
          <p:spPr bwMode="auto">
            <a:xfrm>
              <a:off x="7878763" y="2646363"/>
              <a:ext cx="331788" cy="636588"/>
            </a:xfrm>
            <a:custGeom>
              <a:avLst/>
              <a:gdLst>
                <a:gd name="T0" fmla="*/ 206 w 209"/>
                <a:gd name="T1" fmla="*/ 0 h 401"/>
                <a:gd name="T2" fmla="*/ 74 w 209"/>
                <a:gd name="T3" fmla="*/ 0 h 401"/>
                <a:gd name="T4" fmla="*/ 0 w 209"/>
                <a:gd name="T5" fmla="*/ 201 h 401"/>
                <a:gd name="T6" fmla="*/ 88 w 209"/>
                <a:gd name="T7" fmla="*/ 201 h 401"/>
                <a:gd name="T8" fmla="*/ 22 w 209"/>
                <a:gd name="T9" fmla="*/ 401 h 401"/>
                <a:gd name="T10" fmla="*/ 209 w 209"/>
                <a:gd name="T11" fmla="*/ 135 h 401"/>
                <a:gd name="T12" fmla="*/ 116 w 209"/>
                <a:gd name="T13" fmla="*/ 135 h 401"/>
                <a:gd name="T14" fmla="*/ 206 w 209"/>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9" h="401">
                  <a:moveTo>
                    <a:pt x="206" y="0"/>
                  </a:moveTo>
                  <a:lnTo>
                    <a:pt x="74" y="0"/>
                  </a:lnTo>
                  <a:lnTo>
                    <a:pt x="0" y="201"/>
                  </a:lnTo>
                  <a:lnTo>
                    <a:pt x="88" y="201"/>
                  </a:lnTo>
                  <a:lnTo>
                    <a:pt x="22" y="401"/>
                  </a:lnTo>
                  <a:lnTo>
                    <a:pt x="209" y="135"/>
                  </a:lnTo>
                  <a:lnTo>
                    <a:pt x="116" y="135"/>
                  </a:lnTo>
                  <a:lnTo>
                    <a:pt x="206"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8" name="Freeform 68"/>
            <p:cNvSpPr>
              <a:spLocks/>
            </p:cNvSpPr>
            <p:nvPr/>
          </p:nvSpPr>
          <p:spPr bwMode="auto">
            <a:xfrm>
              <a:off x="7878763" y="2646363"/>
              <a:ext cx="331788" cy="636588"/>
            </a:xfrm>
            <a:custGeom>
              <a:avLst/>
              <a:gdLst>
                <a:gd name="T0" fmla="*/ 206 w 209"/>
                <a:gd name="T1" fmla="*/ 0 h 401"/>
                <a:gd name="T2" fmla="*/ 74 w 209"/>
                <a:gd name="T3" fmla="*/ 0 h 401"/>
                <a:gd name="T4" fmla="*/ 0 w 209"/>
                <a:gd name="T5" fmla="*/ 201 h 401"/>
                <a:gd name="T6" fmla="*/ 88 w 209"/>
                <a:gd name="T7" fmla="*/ 201 h 401"/>
                <a:gd name="T8" fmla="*/ 22 w 209"/>
                <a:gd name="T9" fmla="*/ 401 h 401"/>
                <a:gd name="T10" fmla="*/ 209 w 209"/>
                <a:gd name="T11" fmla="*/ 135 h 401"/>
                <a:gd name="T12" fmla="*/ 116 w 209"/>
                <a:gd name="T13" fmla="*/ 135 h 401"/>
                <a:gd name="T14" fmla="*/ 206 w 209"/>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9" h="401">
                  <a:moveTo>
                    <a:pt x="206" y="0"/>
                  </a:moveTo>
                  <a:lnTo>
                    <a:pt x="74" y="0"/>
                  </a:lnTo>
                  <a:lnTo>
                    <a:pt x="0" y="201"/>
                  </a:lnTo>
                  <a:lnTo>
                    <a:pt x="88" y="201"/>
                  </a:lnTo>
                  <a:lnTo>
                    <a:pt x="22" y="401"/>
                  </a:lnTo>
                  <a:lnTo>
                    <a:pt x="209" y="135"/>
                  </a:lnTo>
                  <a:lnTo>
                    <a:pt x="116" y="135"/>
                  </a:lnTo>
                  <a:lnTo>
                    <a:pt x="20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9" name="Freeform 69"/>
            <p:cNvSpPr>
              <a:spLocks/>
            </p:cNvSpPr>
            <p:nvPr/>
          </p:nvSpPr>
          <p:spPr bwMode="auto">
            <a:xfrm>
              <a:off x="7913688" y="2646363"/>
              <a:ext cx="296863" cy="636588"/>
            </a:xfrm>
            <a:custGeom>
              <a:avLst/>
              <a:gdLst>
                <a:gd name="T0" fmla="*/ 184 w 187"/>
                <a:gd name="T1" fmla="*/ 0 h 401"/>
                <a:gd name="T2" fmla="*/ 113 w 187"/>
                <a:gd name="T3" fmla="*/ 0 h 401"/>
                <a:gd name="T4" fmla="*/ 40 w 187"/>
                <a:gd name="T5" fmla="*/ 166 h 401"/>
                <a:gd name="T6" fmla="*/ 128 w 187"/>
                <a:gd name="T7" fmla="*/ 168 h 401"/>
                <a:gd name="T8" fmla="*/ 0 w 187"/>
                <a:gd name="T9" fmla="*/ 401 h 401"/>
                <a:gd name="T10" fmla="*/ 187 w 187"/>
                <a:gd name="T11" fmla="*/ 135 h 401"/>
                <a:gd name="T12" fmla="*/ 94 w 187"/>
                <a:gd name="T13" fmla="*/ 135 h 401"/>
                <a:gd name="T14" fmla="*/ 184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4" y="0"/>
                  </a:moveTo>
                  <a:lnTo>
                    <a:pt x="113" y="0"/>
                  </a:lnTo>
                  <a:lnTo>
                    <a:pt x="40" y="166"/>
                  </a:lnTo>
                  <a:lnTo>
                    <a:pt x="128" y="168"/>
                  </a:lnTo>
                  <a:lnTo>
                    <a:pt x="0" y="401"/>
                  </a:lnTo>
                  <a:lnTo>
                    <a:pt x="187" y="135"/>
                  </a:lnTo>
                  <a:lnTo>
                    <a:pt x="94" y="135"/>
                  </a:lnTo>
                  <a:lnTo>
                    <a:pt x="184"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0" name="Freeform 70"/>
            <p:cNvSpPr>
              <a:spLocks/>
            </p:cNvSpPr>
            <p:nvPr/>
          </p:nvSpPr>
          <p:spPr bwMode="auto">
            <a:xfrm>
              <a:off x="7913688" y="2646363"/>
              <a:ext cx="296863" cy="636588"/>
            </a:xfrm>
            <a:custGeom>
              <a:avLst/>
              <a:gdLst>
                <a:gd name="T0" fmla="*/ 184 w 187"/>
                <a:gd name="T1" fmla="*/ 0 h 401"/>
                <a:gd name="T2" fmla="*/ 113 w 187"/>
                <a:gd name="T3" fmla="*/ 0 h 401"/>
                <a:gd name="T4" fmla="*/ 40 w 187"/>
                <a:gd name="T5" fmla="*/ 166 h 401"/>
                <a:gd name="T6" fmla="*/ 128 w 187"/>
                <a:gd name="T7" fmla="*/ 168 h 401"/>
                <a:gd name="T8" fmla="*/ 0 w 187"/>
                <a:gd name="T9" fmla="*/ 401 h 401"/>
                <a:gd name="T10" fmla="*/ 187 w 187"/>
                <a:gd name="T11" fmla="*/ 135 h 401"/>
                <a:gd name="T12" fmla="*/ 94 w 187"/>
                <a:gd name="T13" fmla="*/ 135 h 401"/>
                <a:gd name="T14" fmla="*/ 184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4" y="0"/>
                  </a:moveTo>
                  <a:lnTo>
                    <a:pt x="113" y="0"/>
                  </a:lnTo>
                  <a:lnTo>
                    <a:pt x="40" y="166"/>
                  </a:lnTo>
                  <a:lnTo>
                    <a:pt x="128" y="168"/>
                  </a:lnTo>
                  <a:lnTo>
                    <a:pt x="0" y="401"/>
                  </a:lnTo>
                  <a:lnTo>
                    <a:pt x="187" y="135"/>
                  </a:lnTo>
                  <a:lnTo>
                    <a:pt x="94" y="135"/>
                  </a:lnTo>
                  <a:lnTo>
                    <a:pt x="18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1" name="Rectangle 71"/>
            <p:cNvSpPr>
              <a:spLocks noChangeArrowheads="1"/>
            </p:cNvSpPr>
            <p:nvPr/>
          </p:nvSpPr>
          <p:spPr bwMode="auto">
            <a:xfrm>
              <a:off x="8074025" y="4344988"/>
              <a:ext cx="2063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P</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72" name="Rectangle 72"/>
            <p:cNvSpPr>
              <a:spLocks noChangeArrowheads="1"/>
            </p:cNvSpPr>
            <p:nvPr/>
          </p:nvSpPr>
          <p:spPr bwMode="auto">
            <a:xfrm>
              <a:off x="8172450" y="4344988"/>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r</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73" name="Rectangle 73"/>
            <p:cNvSpPr>
              <a:spLocks noChangeArrowheads="1"/>
            </p:cNvSpPr>
            <p:nvPr/>
          </p:nvSpPr>
          <p:spPr bwMode="auto">
            <a:xfrm>
              <a:off x="8228013" y="4344988"/>
              <a:ext cx="18542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oduces scaled images</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74" name="Freeform 74"/>
            <p:cNvSpPr>
              <a:spLocks noEditPoints="1"/>
            </p:cNvSpPr>
            <p:nvPr/>
          </p:nvSpPr>
          <p:spPr bwMode="auto">
            <a:xfrm>
              <a:off x="7713663" y="2630488"/>
              <a:ext cx="2516188" cy="1657350"/>
            </a:xfrm>
            <a:custGeom>
              <a:avLst/>
              <a:gdLst>
                <a:gd name="T0" fmla="*/ 180 w 670"/>
                <a:gd name="T1" fmla="*/ 3 h 440"/>
                <a:gd name="T2" fmla="*/ 188 w 670"/>
                <a:gd name="T3" fmla="*/ 2 h 440"/>
                <a:gd name="T4" fmla="*/ 211 w 670"/>
                <a:gd name="T5" fmla="*/ 0 h 440"/>
                <a:gd name="T6" fmla="*/ 234 w 670"/>
                <a:gd name="T7" fmla="*/ 0 h 440"/>
                <a:gd name="T8" fmla="*/ 257 w 670"/>
                <a:gd name="T9" fmla="*/ 8 h 440"/>
                <a:gd name="T10" fmla="*/ 295 w 670"/>
                <a:gd name="T11" fmla="*/ 8 h 440"/>
                <a:gd name="T12" fmla="*/ 318 w 670"/>
                <a:gd name="T13" fmla="*/ 0 h 440"/>
                <a:gd name="T14" fmla="*/ 363 w 670"/>
                <a:gd name="T15" fmla="*/ 0 h 440"/>
                <a:gd name="T16" fmla="*/ 371 w 670"/>
                <a:gd name="T17" fmla="*/ 0 h 440"/>
                <a:gd name="T18" fmla="*/ 394 w 670"/>
                <a:gd name="T19" fmla="*/ 8 h 440"/>
                <a:gd name="T20" fmla="*/ 432 w 670"/>
                <a:gd name="T21" fmla="*/ 8 h 440"/>
                <a:gd name="T22" fmla="*/ 455 w 670"/>
                <a:gd name="T23" fmla="*/ 0 h 440"/>
                <a:gd name="T24" fmla="*/ 501 w 670"/>
                <a:gd name="T25" fmla="*/ 5 h 440"/>
                <a:gd name="T26" fmla="*/ 508 w 670"/>
                <a:gd name="T27" fmla="*/ 7 h 440"/>
                <a:gd name="T28" fmla="*/ 528 w 670"/>
                <a:gd name="T29" fmla="*/ 21 h 440"/>
                <a:gd name="T30" fmla="*/ 561 w 670"/>
                <a:gd name="T31" fmla="*/ 37 h 440"/>
                <a:gd name="T32" fmla="*/ 585 w 670"/>
                <a:gd name="T33" fmla="*/ 43 h 440"/>
                <a:gd name="T34" fmla="*/ 618 w 670"/>
                <a:gd name="T35" fmla="*/ 75 h 440"/>
                <a:gd name="T36" fmla="*/ 623 w 670"/>
                <a:gd name="T37" fmla="*/ 81 h 440"/>
                <a:gd name="T38" fmla="*/ 630 w 670"/>
                <a:gd name="T39" fmla="*/ 104 h 440"/>
                <a:gd name="T40" fmla="*/ 647 w 670"/>
                <a:gd name="T41" fmla="*/ 137 h 440"/>
                <a:gd name="T42" fmla="*/ 662 w 670"/>
                <a:gd name="T43" fmla="*/ 156 h 440"/>
                <a:gd name="T44" fmla="*/ 669 w 670"/>
                <a:gd name="T45" fmla="*/ 202 h 440"/>
                <a:gd name="T46" fmla="*/ 670 w 670"/>
                <a:gd name="T47" fmla="*/ 214 h 440"/>
                <a:gd name="T48" fmla="*/ 669 w 670"/>
                <a:gd name="T49" fmla="*/ 248 h 440"/>
                <a:gd name="T50" fmla="*/ 668 w 670"/>
                <a:gd name="T51" fmla="*/ 256 h 440"/>
                <a:gd name="T52" fmla="*/ 656 w 670"/>
                <a:gd name="T53" fmla="*/ 277 h 440"/>
                <a:gd name="T54" fmla="*/ 643 w 670"/>
                <a:gd name="T55" fmla="*/ 312 h 440"/>
                <a:gd name="T56" fmla="*/ 639 w 670"/>
                <a:gd name="T57" fmla="*/ 336 h 440"/>
                <a:gd name="T58" fmla="*/ 611 w 670"/>
                <a:gd name="T59" fmla="*/ 373 h 440"/>
                <a:gd name="T60" fmla="*/ 606 w 670"/>
                <a:gd name="T61" fmla="*/ 378 h 440"/>
                <a:gd name="T62" fmla="*/ 583 w 670"/>
                <a:gd name="T63" fmla="*/ 388 h 440"/>
                <a:gd name="T64" fmla="*/ 552 w 670"/>
                <a:gd name="T65" fmla="*/ 408 h 440"/>
                <a:gd name="T66" fmla="*/ 535 w 670"/>
                <a:gd name="T67" fmla="*/ 425 h 440"/>
                <a:gd name="T68" fmla="*/ 490 w 670"/>
                <a:gd name="T69" fmla="*/ 437 h 440"/>
                <a:gd name="T70" fmla="*/ 482 w 670"/>
                <a:gd name="T71" fmla="*/ 438 h 440"/>
                <a:gd name="T72" fmla="*/ 459 w 670"/>
                <a:gd name="T73" fmla="*/ 440 h 440"/>
                <a:gd name="T74" fmla="*/ 436 w 670"/>
                <a:gd name="T75" fmla="*/ 440 h 440"/>
                <a:gd name="T76" fmla="*/ 413 w 670"/>
                <a:gd name="T77" fmla="*/ 432 h 440"/>
                <a:gd name="T78" fmla="*/ 375 w 670"/>
                <a:gd name="T79" fmla="*/ 432 h 440"/>
                <a:gd name="T80" fmla="*/ 353 w 670"/>
                <a:gd name="T81" fmla="*/ 440 h 440"/>
                <a:gd name="T82" fmla="*/ 307 w 670"/>
                <a:gd name="T83" fmla="*/ 440 h 440"/>
                <a:gd name="T84" fmla="*/ 299 w 670"/>
                <a:gd name="T85" fmla="*/ 440 h 440"/>
                <a:gd name="T86" fmla="*/ 276 w 670"/>
                <a:gd name="T87" fmla="*/ 432 h 440"/>
                <a:gd name="T88" fmla="*/ 238 w 670"/>
                <a:gd name="T89" fmla="*/ 432 h 440"/>
                <a:gd name="T90" fmla="*/ 216 w 670"/>
                <a:gd name="T91" fmla="*/ 440 h 440"/>
                <a:gd name="T92" fmla="*/ 169 w 670"/>
                <a:gd name="T93" fmla="*/ 435 h 440"/>
                <a:gd name="T94" fmla="*/ 162 w 670"/>
                <a:gd name="T95" fmla="*/ 433 h 440"/>
                <a:gd name="T96" fmla="*/ 142 w 670"/>
                <a:gd name="T97" fmla="*/ 419 h 440"/>
                <a:gd name="T98" fmla="*/ 109 w 670"/>
                <a:gd name="T99" fmla="*/ 403 h 440"/>
                <a:gd name="T100" fmla="*/ 86 w 670"/>
                <a:gd name="T101" fmla="*/ 397 h 440"/>
                <a:gd name="T102" fmla="*/ 52 w 670"/>
                <a:gd name="T103" fmla="*/ 365 h 440"/>
                <a:gd name="T104" fmla="*/ 47 w 670"/>
                <a:gd name="T105" fmla="*/ 359 h 440"/>
                <a:gd name="T106" fmla="*/ 40 w 670"/>
                <a:gd name="T107" fmla="*/ 336 h 440"/>
                <a:gd name="T108" fmla="*/ 23 w 670"/>
                <a:gd name="T109" fmla="*/ 303 h 440"/>
                <a:gd name="T110" fmla="*/ 8 w 670"/>
                <a:gd name="T111" fmla="*/ 284 h 440"/>
                <a:gd name="T112" fmla="*/ 0 w 670"/>
                <a:gd name="T113" fmla="*/ 238 h 440"/>
                <a:gd name="T114" fmla="*/ 0 w 670"/>
                <a:gd name="T115" fmla="*/ 226 h 440"/>
                <a:gd name="T116" fmla="*/ 1 w 670"/>
                <a:gd name="T117" fmla="*/ 192 h 440"/>
                <a:gd name="T118" fmla="*/ 2 w 670"/>
                <a:gd name="T119" fmla="*/ 184 h 440"/>
                <a:gd name="T120" fmla="*/ 14 w 670"/>
                <a:gd name="T121" fmla="*/ 163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70" h="440">
                  <a:moveTo>
                    <a:pt x="158" y="8"/>
                  </a:moveTo>
                  <a:cubicBezTo>
                    <a:pt x="155" y="8"/>
                    <a:pt x="151" y="9"/>
                    <a:pt x="148" y="10"/>
                  </a:cubicBezTo>
                  <a:cubicBezTo>
                    <a:pt x="151" y="18"/>
                    <a:pt x="151" y="18"/>
                    <a:pt x="151" y="18"/>
                  </a:cubicBezTo>
                  <a:cubicBezTo>
                    <a:pt x="154" y="17"/>
                    <a:pt x="157" y="16"/>
                    <a:pt x="160" y="15"/>
                  </a:cubicBezTo>
                  <a:cubicBezTo>
                    <a:pt x="158" y="8"/>
                    <a:pt x="158" y="8"/>
                    <a:pt x="158" y="8"/>
                  </a:cubicBezTo>
                  <a:close/>
                  <a:moveTo>
                    <a:pt x="180" y="3"/>
                  </a:moveTo>
                  <a:cubicBezTo>
                    <a:pt x="175" y="3"/>
                    <a:pt x="170" y="4"/>
                    <a:pt x="165" y="6"/>
                  </a:cubicBezTo>
                  <a:cubicBezTo>
                    <a:pt x="167" y="13"/>
                    <a:pt x="167" y="13"/>
                    <a:pt x="167" y="13"/>
                  </a:cubicBezTo>
                  <a:cubicBezTo>
                    <a:pt x="172" y="12"/>
                    <a:pt x="177" y="11"/>
                    <a:pt x="181" y="10"/>
                  </a:cubicBezTo>
                  <a:cubicBezTo>
                    <a:pt x="180" y="3"/>
                    <a:pt x="180" y="3"/>
                    <a:pt x="180" y="3"/>
                  </a:cubicBezTo>
                  <a:close/>
                  <a:moveTo>
                    <a:pt x="203" y="0"/>
                  </a:moveTo>
                  <a:cubicBezTo>
                    <a:pt x="198" y="1"/>
                    <a:pt x="193" y="1"/>
                    <a:pt x="188" y="2"/>
                  </a:cubicBezTo>
                  <a:cubicBezTo>
                    <a:pt x="189" y="9"/>
                    <a:pt x="189" y="9"/>
                    <a:pt x="189" y="9"/>
                  </a:cubicBezTo>
                  <a:cubicBezTo>
                    <a:pt x="194" y="9"/>
                    <a:pt x="199" y="8"/>
                    <a:pt x="204" y="8"/>
                  </a:cubicBezTo>
                  <a:cubicBezTo>
                    <a:pt x="203" y="0"/>
                    <a:pt x="203" y="0"/>
                    <a:pt x="203" y="0"/>
                  </a:cubicBezTo>
                  <a:close/>
                  <a:moveTo>
                    <a:pt x="226" y="0"/>
                  </a:moveTo>
                  <a:cubicBezTo>
                    <a:pt x="214" y="0"/>
                    <a:pt x="214" y="0"/>
                    <a:pt x="214" y="0"/>
                  </a:cubicBezTo>
                  <a:cubicBezTo>
                    <a:pt x="213" y="0"/>
                    <a:pt x="212" y="0"/>
                    <a:pt x="211" y="0"/>
                  </a:cubicBezTo>
                  <a:cubicBezTo>
                    <a:pt x="211" y="8"/>
                    <a:pt x="211" y="8"/>
                    <a:pt x="211" y="8"/>
                  </a:cubicBezTo>
                  <a:cubicBezTo>
                    <a:pt x="212" y="8"/>
                    <a:pt x="213" y="8"/>
                    <a:pt x="214" y="8"/>
                  </a:cubicBezTo>
                  <a:cubicBezTo>
                    <a:pt x="226" y="8"/>
                    <a:pt x="226" y="8"/>
                    <a:pt x="226" y="8"/>
                  </a:cubicBezTo>
                  <a:cubicBezTo>
                    <a:pt x="226" y="0"/>
                    <a:pt x="226" y="0"/>
                    <a:pt x="226" y="0"/>
                  </a:cubicBezTo>
                  <a:close/>
                  <a:moveTo>
                    <a:pt x="249" y="0"/>
                  </a:moveTo>
                  <a:cubicBezTo>
                    <a:pt x="234" y="0"/>
                    <a:pt x="234" y="0"/>
                    <a:pt x="234" y="0"/>
                  </a:cubicBezTo>
                  <a:cubicBezTo>
                    <a:pt x="234" y="8"/>
                    <a:pt x="234" y="8"/>
                    <a:pt x="234" y="8"/>
                  </a:cubicBezTo>
                  <a:cubicBezTo>
                    <a:pt x="249" y="8"/>
                    <a:pt x="249" y="8"/>
                    <a:pt x="249" y="8"/>
                  </a:cubicBezTo>
                  <a:lnTo>
                    <a:pt x="249" y="0"/>
                  </a:lnTo>
                  <a:close/>
                  <a:moveTo>
                    <a:pt x="272" y="0"/>
                  </a:moveTo>
                  <a:cubicBezTo>
                    <a:pt x="257" y="0"/>
                    <a:pt x="257" y="0"/>
                    <a:pt x="257" y="0"/>
                  </a:cubicBezTo>
                  <a:cubicBezTo>
                    <a:pt x="257" y="8"/>
                    <a:pt x="257" y="8"/>
                    <a:pt x="257" y="8"/>
                  </a:cubicBezTo>
                  <a:cubicBezTo>
                    <a:pt x="272" y="8"/>
                    <a:pt x="272" y="8"/>
                    <a:pt x="272" y="8"/>
                  </a:cubicBezTo>
                  <a:lnTo>
                    <a:pt x="272" y="0"/>
                  </a:lnTo>
                  <a:close/>
                  <a:moveTo>
                    <a:pt x="295" y="0"/>
                  </a:moveTo>
                  <a:cubicBezTo>
                    <a:pt x="280" y="0"/>
                    <a:pt x="280" y="0"/>
                    <a:pt x="280" y="0"/>
                  </a:cubicBezTo>
                  <a:cubicBezTo>
                    <a:pt x="280" y="8"/>
                    <a:pt x="280" y="8"/>
                    <a:pt x="280" y="8"/>
                  </a:cubicBezTo>
                  <a:cubicBezTo>
                    <a:pt x="295" y="8"/>
                    <a:pt x="295" y="8"/>
                    <a:pt x="295" y="8"/>
                  </a:cubicBezTo>
                  <a:lnTo>
                    <a:pt x="295" y="0"/>
                  </a:lnTo>
                  <a:close/>
                  <a:moveTo>
                    <a:pt x="318" y="0"/>
                  </a:moveTo>
                  <a:cubicBezTo>
                    <a:pt x="302" y="0"/>
                    <a:pt x="302" y="0"/>
                    <a:pt x="302" y="0"/>
                  </a:cubicBezTo>
                  <a:cubicBezTo>
                    <a:pt x="302" y="8"/>
                    <a:pt x="302" y="8"/>
                    <a:pt x="302" y="8"/>
                  </a:cubicBezTo>
                  <a:cubicBezTo>
                    <a:pt x="318" y="8"/>
                    <a:pt x="318" y="8"/>
                    <a:pt x="318" y="8"/>
                  </a:cubicBezTo>
                  <a:lnTo>
                    <a:pt x="318" y="0"/>
                  </a:lnTo>
                  <a:close/>
                  <a:moveTo>
                    <a:pt x="341" y="0"/>
                  </a:moveTo>
                  <a:cubicBezTo>
                    <a:pt x="325" y="0"/>
                    <a:pt x="325" y="0"/>
                    <a:pt x="325" y="0"/>
                  </a:cubicBezTo>
                  <a:cubicBezTo>
                    <a:pt x="325" y="8"/>
                    <a:pt x="325" y="8"/>
                    <a:pt x="325" y="8"/>
                  </a:cubicBezTo>
                  <a:cubicBezTo>
                    <a:pt x="341" y="8"/>
                    <a:pt x="341" y="8"/>
                    <a:pt x="341" y="8"/>
                  </a:cubicBezTo>
                  <a:lnTo>
                    <a:pt x="341" y="0"/>
                  </a:lnTo>
                  <a:close/>
                  <a:moveTo>
                    <a:pt x="363" y="0"/>
                  </a:moveTo>
                  <a:cubicBezTo>
                    <a:pt x="348" y="0"/>
                    <a:pt x="348" y="0"/>
                    <a:pt x="348" y="0"/>
                  </a:cubicBezTo>
                  <a:cubicBezTo>
                    <a:pt x="348" y="8"/>
                    <a:pt x="348" y="8"/>
                    <a:pt x="348" y="8"/>
                  </a:cubicBezTo>
                  <a:cubicBezTo>
                    <a:pt x="363" y="8"/>
                    <a:pt x="363" y="8"/>
                    <a:pt x="363" y="8"/>
                  </a:cubicBezTo>
                  <a:lnTo>
                    <a:pt x="363" y="0"/>
                  </a:lnTo>
                  <a:close/>
                  <a:moveTo>
                    <a:pt x="386" y="0"/>
                  </a:moveTo>
                  <a:cubicBezTo>
                    <a:pt x="371" y="0"/>
                    <a:pt x="371" y="0"/>
                    <a:pt x="371" y="0"/>
                  </a:cubicBezTo>
                  <a:cubicBezTo>
                    <a:pt x="371" y="8"/>
                    <a:pt x="371" y="8"/>
                    <a:pt x="371" y="8"/>
                  </a:cubicBezTo>
                  <a:cubicBezTo>
                    <a:pt x="386" y="8"/>
                    <a:pt x="386" y="8"/>
                    <a:pt x="386" y="8"/>
                  </a:cubicBezTo>
                  <a:lnTo>
                    <a:pt x="386" y="0"/>
                  </a:lnTo>
                  <a:close/>
                  <a:moveTo>
                    <a:pt x="409" y="0"/>
                  </a:moveTo>
                  <a:cubicBezTo>
                    <a:pt x="394" y="0"/>
                    <a:pt x="394" y="0"/>
                    <a:pt x="394" y="0"/>
                  </a:cubicBezTo>
                  <a:cubicBezTo>
                    <a:pt x="394" y="8"/>
                    <a:pt x="394" y="8"/>
                    <a:pt x="394" y="8"/>
                  </a:cubicBezTo>
                  <a:cubicBezTo>
                    <a:pt x="409" y="8"/>
                    <a:pt x="409" y="8"/>
                    <a:pt x="409" y="8"/>
                  </a:cubicBezTo>
                  <a:lnTo>
                    <a:pt x="409" y="0"/>
                  </a:lnTo>
                  <a:close/>
                  <a:moveTo>
                    <a:pt x="432" y="0"/>
                  </a:moveTo>
                  <a:cubicBezTo>
                    <a:pt x="417" y="0"/>
                    <a:pt x="417" y="0"/>
                    <a:pt x="417" y="0"/>
                  </a:cubicBezTo>
                  <a:cubicBezTo>
                    <a:pt x="417" y="8"/>
                    <a:pt x="417" y="8"/>
                    <a:pt x="417" y="8"/>
                  </a:cubicBezTo>
                  <a:cubicBezTo>
                    <a:pt x="432" y="8"/>
                    <a:pt x="432" y="8"/>
                    <a:pt x="432" y="8"/>
                  </a:cubicBezTo>
                  <a:lnTo>
                    <a:pt x="432" y="0"/>
                  </a:lnTo>
                  <a:close/>
                  <a:moveTo>
                    <a:pt x="455" y="0"/>
                  </a:moveTo>
                  <a:cubicBezTo>
                    <a:pt x="439" y="0"/>
                    <a:pt x="439" y="0"/>
                    <a:pt x="439" y="0"/>
                  </a:cubicBezTo>
                  <a:cubicBezTo>
                    <a:pt x="439" y="8"/>
                    <a:pt x="439" y="8"/>
                    <a:pt x="439" y="8"/>
                  </a:cubicBezTo>
                  <a:cubicBezTo>
                    <a:pt x="455" y="8"/>
                    <a:pt x="455" y="8"/>
                    <a:pt x="455" y="8"/>
                  </a:cubicBezTo>
                  <a:lnTo>
                    <a:pt x="455" y="0"/>
                  </a:lnTo>
                  <a:close/>
                  <a:moveTo>
                    <a:pt x="478" y="1"/>
                  </a:moveTo>
                  <a:cubicBezTo>
                    <a:pt x="473" y="1"/>
                    <a:pt x="468" y="0"/>
                    <a:pt x="462" y="0"/>
                  </a:cubicBezTo>
                  <a:cubicBezTo>
                    <a:pt x="462" y="8"/>
                    <a:pt x="462" y="8"/>
                    <a:pt x="462" y="8"/>
                  </a:cubicBezTo>
                  <a:cubicBezTo>
                    <a:pt x="467" y="8"/>
                    <a:pt x="472" y="8"/>
                    <a:pt x="477" y="9"/>
                  </a:cubicBezTo>
                  <a:lnTo>
                    <a:pt x="478" y="1"/>
                  </a:lnTo>
                  <a:close/>
                  <a:moveTo>
                    <a:pt x="501" y="5"/>
                  </a:moveTo>
                  <a:cubicBezTo>
                    <a:pt x="496" y="4"/>
                    <a:pt x="491" y="3"/>
                    <a:pt x="486" y="2"/>
                  </a:cubicBezTo>
                  <a:cubicBezTo>
                    <a:pt x="484" y="10"/>
                    <a:pt x="484" y="10"/>
                    <a:pt x="484" y="10"/>
                  </a:cubicBezTo>
                  <a:cubicBezTo>
                    <a:pt x="489" y="10"/>
                    <a:pt x="494" y="11"/>
                    <a:pt x="499" y="12"/>
                  </a:cubicBezTo>
                  <a:cubicBezTo>
                    <a:pt x="501" y="5"/>
                    <a:pt x="501" y="5"/>
                    <a:pt x="501" y="5"/>
                  </a:cubicBezTo>
                  <a:close/>
                  <a:moveTo>
                    <a:pt x="523" y="11"/>
                  </a:moveTo>
                  <a:cubicBezTo>
                    <a:pt x="518" y="9"/>
                    <a:pt x="513" y="8"/>
                    <a:pt x="508" y="7"/>
                  </a:cubicBezTo>
                  <a:cubicBezTo>
                    <a:pt x="506" y="14"/>
                    <a:pt x="506" y="14"/>
                    <a:pt x="506" y="14"/>
                  </a:cubicBezTo>
                  <a:cubicBezTo>
                    <a:pt x="511" y="15"/>
                    <a:pt x="516" y="17"/>
                    <a:pt x="521" y="18"/>
                  </a:cubicBezTo>
                  <a:cubicBezTo>
                    <a:pt x="523" y="11"/>
                    <a:pt x="523" y="11"/>
                    <a:pt x="523" y="11"/>
                  </a:cubicBezTo>
                  <a:close/>
                  <a:moveTo>
                    <a:pt x="545" y="19"/>
                  </a:moveTo>
                  <a:cubicBezTo>
                    <a:pt x="540" y="17"/>
                    <a:pt x="535" y="15"/>
                    <a:pt x="530" y="14"/>
                  </a:cubicBezTo>
                  <a:cubicBezTo>
                    <a:pt x="528" y="21"/>
                    <a:pt x="528" y="21"/>
                    <a:pt x="528" y="21"/>
                  </a:cubicBezTo>
                  <a:cubicBezTo>
                    <a:pt x="532" y="23"/>
                    <a:pt x="537" y="24"/>
                    <a:pt x="542" y="27"/>
                  </a:cubicBezTo>
                  <a:cubicBezTo>
                    <a:pt x="545" y="19"/>
                    <a:pt x="545" y="19"/>
                    <a:pt x="545" y="19"/>
                  </a:cubicBezTo>
                  <a:close/>
                  <a:moveTo>
                    <a:pt x="565" y="30"/>
                  </a:moveTo>
                  <a:cubicBezTo>
                    <a:pt x="561" y="28"/>
                    <a:pt x="556" y="25"/>
                    <a:pt x="552" y="23"/>
                  </a:cubicBezTo>
                  <a:cubicBezTo>
                    <a:pt x="548" y="30"/>
                    <a:pt x="548" y="30"/>
                    <a:pt x="548" y="30"/>
                  </a:cubicBezTo>
                  <a:cubicBezTo>
                    <a:pt x="553" y="32"/>
                    <a:pt x="557" y="34"/>
                    <a:pt x="561" y="37"/>
                  </a:cubicBezTo>
                  <a:cubicBezTo>
                    <a:pt x="565" y="30"/>
                    <a:pt x="565" y="30"/>
                    <a:pt x="565" y="30"/>
                  </a:cubicBezTo>
                  <a:close/>
                  <a:moveTo>
                    <a:pt x="585" y="43"/>
                  </a:moveTo>
                  <a:cubicBezTo>
                    <a:pt x="580" y="40"/>
                    <a:pt x="576" y="37"/>
                    <a:pt x="572" y="34"/>
                  </a:cubicBezTo>
                  <a:cubicBezTo>
                    <a:pt x="568" y="41"/>
                    <a:pt x="568" y="41"/>
                    <a:pt x="568" y="41"/>
                  </a:cubicBezTo>
                  <a:cubicBezTo>
                    <a:pt x="572" y="44"/>
                    <a:pt x="576" y="46"/>
                    <a:pt x="580" y="49"/>
                  </a:cubicBezTo>
                  <a:lnTo>
                    <a:pt x="585" y="43"/>
                  </a:lnTo>
                  <a:close/>
                  <a:moveTo>
                    <a:pt x="602" y="58"/>
                  </a:moveTo>
                  <a:cubicBezTo>
                    <a:pt x="599" y="55"/>
                    <a:pt x="595" y="51"/>
                    <a:pt x="591" y="48"/>
                  </a:cubicBezTo>
                  <a:cubicBezTo>
                    <a:pt x="586" y="54"/>
                    <a:pt x="586" y="54"/>
                    <a:pt x="586" y="54"/>
                  </a:cubicBezTo>
                  <a:cubicBezTo>
                    <a:pt x="590" y="57"/>
                    <a:pt x="593" y="61"/>
                    <a:pt x="597" y="64"/>
                  </a:cubicBezTo>
                  <a:cubicBezTo>
                    <a:pt x="602" y="58"/>
                    <a:pt x="602" y="58"/>
                    <a:pt x="602" y="58"/>
                  </a:cubicBezTo>
                  <a:close/>
                  <a:moveTo>
                    <a:pt x="618" y="75"/>
                  </a:moveTo>
                  <a:cubicBezTo>
                    <a:pt x="615" y="71"/>
                    <a:pt x="611" y="67"/>
                    <a:pt x="608" y="64"/>
                  </a:cubicBezTo>
                  <a:cubicBezTo>
                    <a:pt x="602" y="69"/>
                    <a:pt x="602" y="69"/>
                    <a:pt x="602" y="69"/>
                  </a:cubicBezTo>
                  <a:cubicBezTo>
                    <a:pt x="606" y="73"/>
                    <a:pt x="609" y="76"/>
                    <a:pt x="612" y="80"/>
                  </a:cubicBezTo>
                  <a:cubicBezTo>
                    <a:pt x="618" y="75"/>
                    <a:pt x="618" y="75"/>
                    <a:pt x="618" y="75"/>
                  </a:cubicBezTo>
                  <a:close/>
                  <a:moveTo>
                    <a:pt x="632" y="94"/>
                  </a:moveTo>
                  <a:cubicBezTo>
                    <a:pt x="630" y="89"/>
                    <a:pt x="626" y="85"/>
                    <a:pt x="623" y="81"/>
                  </a:cubicBezTo>
                  <a:cubicBezTo>
                    <a:pt x="617" y="86"/>
                    <a:pt x="617" y="86"/>
                    <a:pt x="617" y="86"/>
                  </a:cubicBezTo>
                  <a:cubicBezTo>
                    <a:pt x="620" y="90"/>
                    <a:pt x="623" y="94"/>
                    <a:pt x="626" y="98"/>
                  </a:cubicBezTo>
                  <a:cubicBezTo>
                    <a:pt x="632" y="94"/>
                    <a:pt x="632" y="94"/>
                    <a:pt x="632" y="94"/>
                  </a:cubicBezTo>
                  <a:close/>
                  <a:moveTo>
                    <a:pt x="645" y="113"/>
                  </a:moveTo>
                  <a:cubicBezTo>
                    <a:pt x="642" y="109"/>
                    <a:pt x="639" y="104"/>
                    <a:pt x="637" y="100"/>
                  </a:cubicBezTo>
                  <a:cubicBezTo>
                    <a:pt x="630" y="104"/>
                    <a:pt x="630" y="104"/>
                    <a:pt x="630" y="104"/>
                  </a:cubicBezTo>
                  <a:cubicBezTo>
                    <a:pt x="633" y="108"/>
                    <a:pt x="635" y="113"/>
                    <a:pt x="638" y="117"/>
                  </a:cubicBezTo>
                  <a:cubicBezTo>
                    <a:pt x="645" y="113"/>
                    <a:pt x="645" y="113"/>
                    <a:pt x="645" y="113"/>
                  </a:cubicBezTo>
                  <a:close/>
                  <a:moveTo>
                    <a:pt x="654" y="134"/>
                  </a:moveTo>
                  <a:cubicBezTo>
                    <a:pt x="652" y="130"/>
                    <a:pt x="650" y="125"/>
                    <a:pt x="648" y="120"/>
                  </a:cubicBezTo>
                  <a:cubicBezTo>
                    <a:pt x="641" y="124"/>
                    <a:pt x="641" y="124"/>
                    <a:pt x="641" y="124"/>
                  </a:cubicBezTo>
                  <a:cubicBezTo>
                    <a:pt x="643" y="128"/>
                    <a:pt x="645" y="133"/>
                    <a:pt x="647" y="137"/>
                  </a:cubicBezTo>
                  <a:cubicBezTo>
                    <a:pt x="654" y="134"/>
                    <a:pt x="654" y="134"/>
                    <a:pt x="654" y="134"/>
                  </a:cubicBezTo>
                  <a:close/>
                  <a:moveTo>
                    <a:pt x="662" y="156"/>
                  </a:moveTo>
                  <a:cubicBezTo>
                    <a:pt x="660" y="151"/>
                    <a:pt x="659" y="147"/>
                    <a:pt x="657" y="142"/>
                  </a:cubicBezTo>
                  <a:cubicBezTo>
                    <a:pt x="650" y="144"/>
                    <a:pt x="650" y="144"/>
                    <a:pt x="650" y="144"/>
                  </a:cubicBezTo>
                  <a:cubicBezTo>
                    <a:pt x="652" y="149"/>
                    <a:pt x="653" y="154"/>
                    <a:pt x="654" y="159"/>
                  </a:cubicBezTo>
                  <a:cubicBezTo>
                    <a:pt x="662" y="156"/>
                    <a:pt x="662" y="156"/>
                    <a:pt x="662" y="156"/>
                  </a:cubicBezTo>
                  <a:close/>
                  <a:moveTo>
                    <a:pt x="667" y="179"/>
                  </a:moveTo>
                  <a:cubicBezTo>
                    <a:pt x="666" y="174"/>
                    <a:pt x="665" y="169"/>
                    <a:pt x="664" y="164"/>
                  </a:cubicBezTo>
                  <a:cubicBezTo>
                    <a:pt x="656" y="166"/>
                    <a:pt x="656" y="166"/>
                    <a:pt x="656" y="166"/>
                  </a:cubicBezTo>
                  <a:cubicBezTo>
                    <a:pt x="657" y="171"/>
                    <a:pt x="658" y="175"/>
                    <a:pt x="659" y="180"/>
                  </a:cubicBezTo>
                  <a:lnTo>
                    <a:pt x="667" y="179"/>
                  </a:lnTo>
                  <a:close/>
                  <a:moveTo>
                    <a:pt x="669" y="202"/>
                  </a:moveTo>
                  <a:cubicBezTo>
                    <a:pt x="669" y="197"/>
                    <a:pt x="669" y="192"/>
                    <a:pt x="668" y="187"/>
                  </a:cubicBezTo>
                  <a:cubicBezTo>
                    <a:pt x="660" y="188"/>
                    <a:pt x="660" y="188"/>
                    <a:pt x="660" y="188"/>
                  </a:cubicBezTo>
                  <a:cubicBezTo>
                    <a:pt x="661" y="193"/>
                    <a:pt x="661" y="198"/>
                    <a:pt x="662" y="203"/>
                  </a:cubicBezTo>
                  <a:cubicBezTo>
                    <a:pt x="669" y="202"/>
                    <a:pt x="669" y="202"/>
                    <a:pt x="669" y="202"/>
                  </a:cubicBezTo>
                  <a:close/>
                  <a:moveTo>
                    <a:pt x="670" y="225"/>
                  </a:moveTo>
                  <a:cubicBezTo>
                    <a:pt x="670" y="214"/>
                    <a:pt x="670" y="214"/>
                    <a:pt x="670" y="214"/>
                  </a:cubicBezTo>
                  <a:cubicBezTo>
                    <a:pt x="670" y="213"/>
                    <a:pt x="670" y="211"/>
                    <a:pt x="670" y="210"/>
                  </a:cubicBezTo>
                  <a:cubicBezTo>
                    <a:pt x="662" y="210"/>
                    <a:pt x="662" y="210"/>
                    <a:pt x="662" y="210"/>
                  </a:cubicBezTo>
                  <a:cubicBezTo>
                    <a:pt x="662" y="211"/>
                    <a:pt x="662" y="213"/>
                    <a:pt x="662" y="214"/>
                  </a:cubicBezTo>
                  <a:cubicBezTo>
                    <a:pt x="662" y="225"/>
                    <a:pt x="662" y="225"/>
                    <a:pt x="662" y="225"/>
                  </a:cubicBezTo>
                  <a:cubicBezTo>
                    <a:pt x="670" y="225"/>
                    <a:pt x="670" y="225"/>
                    <a:pt x="670" y="225"/>
                  </a:cubicBezTo>
                  <a:close/>
                  <a:moveTo>
                    <a:pt x="669" y="248"/>
                  </a:moveTo>
                  <a:cubicBezTo>
                    <a:pt x="669" y="243"/>
                    <a:pt x="669" y="238"/>
                    <a:pt x="670" y="233"/>
                  </a:cubicBezTo>
                  <a:cubicBezTo>
                    <a:pt x="662" y="233"/>
                    <a:pt x="662" y="233"/>
                    <a:pt x="662" y="233"/>
                  </a:cubicBezTo>
                  <a:cubicBezTo>
                    <a:pt x="662" y="238"/>
                    <a:pt x="661" y="243"/>
                    <a:pt x="661" y="248"/>
                  </a:cubicBezTo>
                  <a:cubicBezTo>
                    <a:pt x="669" y="248"/>
                    <a:pt x="669" y="248"/>
                    <a:pt x="669" y="248"/>
                  </a:cubicBezTo>
                  <a:close/>
                  <a:moveTo>
                    <a:pt x="665" y="271"/>
                  </a:moveTo>
                  <a:cubicBezTo>
                    <a:pt x="666" y="266"/>
                    <a:pt x="667" y="261"/>
                    <a:pt x="668" y="256"/>
                  </a:cubicBezTo>
                  <a:cubicBezTo>
                    <a:pt x="660" y="255"/>
                    <a:pt x="660" y="255"/>
                    <a:pt x="660" y="255"/>
                  </a:cubicBezTo>
                  <a:cubicBezTo>
                    <a:pt x="659" y="260"/>
                    <a:pt x="658" y="265"/>
                    <a:pt x="657" y="270"/>
                  </a:cubicBezTo>
                  <a:cubicBezTo>
                    <a:pt x="665" y="271"/>
                    <a:pt x="665" y="271"/>
                    <a:pt x="665" y="271"/>
                  </a:cubicBezTo>
                  <a:close/>
                  <a:moveTo>
                    <a:pt x="659" y="294"/>
                  </a:moveTo>
                  <a:cubicBezTo>
                    <a:pt x="660" y="289"/>
                    <a:pt x="662" y="284"/>
                    <a:pt x="663" y="279"/>
                  </a:cubicBezTo>
                  <a:cubicBezTo>
                    <a:pt x="656" y="277"/>
                    <a:pt x="656" y="277"/>
                    <a:pt x="656" y="277"/>
                  </a:cubicBezTo>
                  <a:cubicBezTo>
                    <a:pt x="654" y="282"/>
                    <a:pt x="653" y="287"/>
                    <a:pt x="651" y="291"/>
                  </a:cubicBezTo>
                  <a:lnTo>
                    <a:pt x="659" y="294"/>
                  </a:lnTo>
                  <a:close/>
                  <a:moveTo>
                    <a:pt x="650" y="315"/>
                  </a:moveTo>
                  <a:cubicBezTo>
                    <a:pt x="652" y="311"/>
                    <a:pt x="654" y="306"/>
                    <a:pt x="656" y="301"/>
                  </a:cubicBezTo>
                  <a:cubicBezTo>
                    <a:pt x="649" y="298"/>
                    <a:pt x="649" y="298"/>
                    <a:pt x="649" y="298"/>
                  </a:cubicBezTo>
                  <a:cubicBezTo>
                    <a:pt x="647" y="303"/>
                    <a:pt x="645" y="308"/>
                    <a:pt x="643" y="312"/>
                  </a:cubicBezTo>
                  <a:lnTo>
                    <a:pt x="650" y="315"/>
                  </a:lnTo>
                  <a:close/>
                  <a:moveTo>
                    <a:pt x="639" y="336"/>
                  </a:moveTo>
                  <a:cubicBezTo>
                    <a:pt x="642" y="331"/>
                    <a:pt x="644" y="327"/>
                    <a:pt x="647" y="322"/>
                  </a:cubicBezTo>
                  <a:cubicBezTo>
                    <a:pt x="640" y="319"/>
                    <a:pt x="640" y="319"/>
                    <a:pt x="640" y="319"/>
                  </a:cubicBezTo>
                  <a:cubicBezTo>
                    <a:pt x="637" y="323"/>
                    <a:pt x="635" y="328"/>
                    <a:pt x="632" y="332"/>
                  </a:cubicBezTo>
                  <a:lnTo>
                    <a:pt x="639" y="336"/>
                  </a:lnTo>
                  <a:close/>
                  <a:moveTo>
                    <a:pt x="626" y="355"/>
                  </a:moveTo>
                  <a:cubicBezTo>
                    <a:pt x="629" y="351"/>
                    <a:pt x="632" y="347"/>
                    <a:pt x="635" y="342"/>
                  </a:cubicBezTo>
                  <a:cubicBezTo>
                    <a:pt x="629" y="338"/>
                    <a:pt x="629" y="338"/>
                    <a:pt x="629" y="338"/>
                  </a:cubicBezTo>
                  <a:cubicBezTo>
                    <a:pt x="626" y="342"/>
                    <a:pt x="623" y="346"/>
                    <a:pt x="620" y="350"/>
                  </a:cubicBezTo>
                  <a:cubicBezTo>
                    <a:pt x="626" y="355"/>
                    <a:pt x="626" y="355"/>
                    <a:pt x="626" y="355"/>
                  </a:cubicBezTo>
                  <a:close/>
                  <a:moveTo>
                    <a:pt x="611" y="373"/>
                  </a:moveTo>
                  <a:cubicBezTo>
                    <a:pt x="615" y="369"/>
                    <a:pt x="618" y="365"/>
                    <a:pt x="621" y="361"/>
                  </a:cubicBezTo>
                  <a:cubicBezTo>
                    <a:pt x="615" y="356"/>
                    <a:pt x="615" y="356"/>
                    <a:pt x="615" y="356"/>
                  </a:cubicBezTo>
                  <a:cubicBezTo>
                    <a:pt x="612" y="360"/>
                    <a:pt x="609" y="364"/>
                    <a:pt x="605" y="367"/>
                  </a:cubicBezTo>
                  <a:cubicBezTo>
                    <a:pt x="611" y="373"/>
                    <a:pt x="611" y="373"/>
                    <a:pt x="611" y="373"/>
                  </a:cubicBezTo>
                  <a:close/>
                  <a:moveTo>
                    <a:pt x="594" y="389"/>
                  </a:moveTo>
                  <a:cubicBezTo>
                    <a:pt x="598" y="385"/>
                    <a:pt x="602" y="382"/>
                    <a:pt x="606" y="378"/>
                  </a:cubicBezTo>
                  <a:cubicBezTo>
                    <a:pt x="600" y="373"/>
                    <a:pt x="600" y="373"/>
                    <a:pt x="600" y="373"/>
                  </a:cubicBezTo>
                  <a:cubicBezTo>
                    <a:pt x="597" y="376"/>
                    <a:pt x="593" y="380"/>
                    <a:pt x="589" y="383"/>
                  </a:cubicBezTo>
                  <a:cubicBezTo>
                    <a:pt x="594" y="389"/>
                    <a:pt x="594" y="389"/>
                    <a:pt x="594" y="389"/>
                  </a:cubicBezTo>
                  <a:close/>
                  <a:moveTo>
                    <a:pt x="576" y="403"/>
                  </a:moveTo>
                  <a:cubicBezTo>
                    <a:pt x="580" y="400"/>
                    <a:pt x="584" y="397"/>
                    <a:pt x="588" y="394"/>
                  </a:cubicBezTo>
                  <a:cubicBezTo>
                    <a:pt x="583" y="388"/>
                    <a:pt x="583" y="388"/>
                    <a:pt x="583" y="388"/>
                  </a:cubicBezTo>
                  <a:cubicBezTo>
                    <a:pt x="579" y="391"/>
                    <a:pt x="575" y="394"/>
                    <a:pt x="571" y="396"/>
                  </a:cubicBezTo>
                  <a:cubicBezTo>
                    <a:pt x="576" y="403"/>
                    <a:pt x="576" y="403"/>
                    <a:pt x="576" y="403"/>
                  </a:cubicBezTo>
                  <a:close/>
                  <a:moveTo>
                    <a:pt x="556" y="415"/>
                  </a:moveTo>
                  <a:cubicBezTo>
                    <a:pt x="560" y="412"/>
                    <a:pt x="565" y="410"/>
                    <a:pt x="569" y="407"/>
                  </a:cubicBezTo>
                  <a:cubicBezTo>
                    <a:pt x="565" y="400"/>
                    <a:pt x="565" y="400"/>
                    <a:pt x="565" y="400"/>
                  </a:cubicBezTo>
                  <a:cubicBezTo>
                    <a:pt x="561" y="403"/>
                    <a:pt x="557" y="406"/>
                    <a:pt x="552" y="408"/>
                  </a:cubicBezTo>
                  <a:cubicBezTo>
                    <a:pt x="556" y="415"/>
                    <a:pt x="556" y="415"/>
                    <a:pt x="556" y="415"/>
                  </a:cubicBezTo>
                  <a:close/>
                  <a:moveTo>
                    <a:pt x="535" y="425"/>
                  </a:moveTo>
                  <a:cubicBezTo>
                    <a:pt x="540" y="423"/>
                    <a:pt x="544" y="421"/>
                    <a:pt x="549" y="418"/>
                  </a:cubicBezTo>
                  <a:cubicBezTo>
                    <a:pt x="546" y="411"/>
                    <a:pt x="546" y="411"/>
                    <a:pt x="546" y="411"/>
                  </a:cubicBezTo>
                  <a:cubicBezTo>
                    <a:pt x="541" y="414"/>
                    <a:pt x="536" y="416"/>
                    <a:pt x="532" y="417"/>
                  </a:cubicBezTo>
                  <a:cubicBezTo>
                    <a:pt x="535" y="425"/>
                    <a:pt x="535" y="425"/>
                    <a:pt x="535" y="425"/>
                  </a:cubicBezTo>
                  <a:close/>
                  <a:moveTo>
                    <a:pt x="513" y="432"/>
                  </a:moveTo>
                  <a:cubicBezTo>
                    <a:pt x="518" y="431"/>
                    <a:pt x="523" y="429"/>
                    <a:pt x="527" y="427"/>
                  </a:cubicBezTo>
                  <a:cubicBezTo>
                    <a:pt x="525" y="420"/>
                    <a:pt x="525" y="420"/>
                    <a:pt x="525" y="420"/>
                  </a:cubicBezTo>
                  <a:cubicBezTo>
                    <a:pt x="520" y="422"/>
                    <a:pt x="515" y="423"/>
                    <a:pt x="511" y="425"/>
                  </a:cubicBezTo>
                  <a:cubicBezTo>
                    <a:pt x="513" y="432"/>
                    <a:pt x="513" y="432"/>
                    <a:pt x="513" y="432"/>
                  </a:cubicBezTo>
                  <a:close/>
                  <a:moveTo>
                    <a:pt x="490" y="437"/>
                  </a:moveTo>
                  <a:cubicBezTo>
                    <a:pt x="495" y="436"/>
                    <a:pt x="500" y="435"/>
                    <a:pt x="505" y="434"/>
                  </a:cubicBezTo>
                  <a:cubicBezTo>
                    <a:pt x="503" y="426"/>
                    <a:pt x="503" y="426"/>
                    <a:pt x="503" y="426"/>
                  </a:cubicBezTo>
                  <a:cubicBezTo>
                    <a:pt x="499" y="428"/>
                    <a:pt x="494" y="429"/>
                    <a:pt x="489" y="429"/>
                  </a:cubicBezTo>
                  <a:cubicBezTo>
                    <a:pt x="490" y="437"/>
                    <a:pt x="490" y="437"/>
                    <a:pt x="490" y="437"/>
                  </a:cubicBezTo>
                  <a:close/>
                  <a:moveTo>
                    <a:pt x="467" y="439"/>
                  </a:moveTo>
                  <a:cubicBezTo>
                    <a:pt x="472" y="439"/>
                    <a:pt x="477" y="439"/>
                    <a:pt x="482" y="438"/>
                  </a:cubicBezTo>
                  <a:cubicBezTo>
                    <a:pt x="481" y="430"/>
                    <a:pt x="481" y="430"/>
                    <a:pt x="481" y="430"/>
                  </a:cubicBezTo>
                  <a:cubicBezTo>
                    <a:pt x="476" y="431"/>
                    <a:pt x="471" y="431"/>
                    <a:pt x="466" y="432"/>
                  </a:cubicBezTo>
                  <a:lnTo>
                    <a:pt x="467" y="439"/>
                  </a:lnTo>
                  <a:close/>
                  <a:moveTo>
                    <a:pt x="444" y="440"/>
                  </a:moveTo>
                  <a:cubicBezTo>
                    <a:pt x="456" y="440"/>
                    <a:pt x="456" y="440"/>
                    <a:pt x="456" y="440"/>
                  </a:cubicBezTo>
                  <a:cubicBezTo>
                    <a:pt x="457" y="440"/>
                    <a:pt x="458" y="440"/>
                    <a:pt x="459" y="440"/>
                  </a:cubicBezTo>
                  <a:cubicBezTo>
                    <a:pt x="459" y="432"/>
                    <a:pt x="459" y="432"/>
                    <a:pt x="459" y="432"/>
                  </a:cubicBezTo>
                  <a:cubicBezTo>
                    <a:pt x="458" y="432"/>
                    <a:pt x="457" y="432"/>
                    <a:pt x="456" y="432"/>
                  </a:cubicBezTo>
                  <a:cubicBezTo>
                    <a:pt x="444" y="432"/>
                    <a:pt x="444" y="432"/>
                    <a:pt x="444" y="432"/>
                  </a:cubicBezTo>
                  <a:cubicBezTo>
                    <a:pt x="444" y="440"/>
                    <a:pt x="444" y="440"/>
                    <a:pt x="444" y="440"/>
                  </a:cubicBezTo>
                  <a:close/>
                  <a:moveTo>
                    <a:pt x="421" y="440"/>
                  </a:moveTo>
                  <a:cubicBezTo>
                    <a:pt x="436" y="440"/>
                    <a:pt x="436" y="440"/>
                    <a:pt x="436" y="440"/>
                  </a:cubicBezTo>
                  <a:cubicBezTo>
                    <a:pt x="436" y="432"/>
                    <a:pt x="436" y="432"/>
                    <a:pt x="436" y="432"/>
                  </a:cubicBezTo>
                  <a:cubicBezTo>
                    <a:pt x="421" y="432"/>
                    <a:pt x="421" y="432"/>
                    <a:pt x="421" y="432"/>
                  </a:cubicBezTo>
                  <a:lnTo>
                    <a:pt x="421" y="440"/>
                  </a:lnTo>
                  <a:close/>
                  <a:moveTo>
                    <a:pt x="398" y="440"/>
                  </a:moveTo>
                  <a:cubicBezTo>
                    <a:pt x="413" y="440"/>
                    <a:pt x="413" y="440"/>
                    <a:pt x="413" y="440"/>
                  </a:cubicBezTo>
                  <a:cubicBezTo>
                    <a:pt x="413" y="432"/>
                    <a:pt x="413" y="432"/>
                    <a:pt x="413" y="432"/>
                  </a:cubicBezTo>
                  <a:cubicBezTo>
                    <a:pt x="398" y="432"/>
                    <a:pt x="398" y="432"/>
                    <a:pt x="398" y="432"/>
                  </a:cubicBezTo>
                  <a:lnTo>
                    <a:pt x="398" y="440"/>
                  </a:lnTo>
                  <a:close/>
                  <a:moveTo>
                    <a:pt x="375" y="440"/>
                  </a:moveTo>
                  <a:cubicBezTo>
                    <a:pt x="391" y="440"/>
                    <a:pt x="391" y="440"/>
                    <a:pt x="391" y="440"/>
                  </a:cubicBezTo>
                  <a:cubicBezTo>
                    <a:pt x="391" y="432"/>
                    <a:pt x="391" y="432"/>
                    <a:pt x="391" y="432"/>
                  </a:cubicBezTo>
                  <a:cubicBezTo>
                    <a:pt x="375" y="432"/>
                    <a:pt x="375" y="432"/>
                    <a:pt x="375" y="432"/>
                  </a:cubicBezTo>
                  <a:lnTo>
                    <a:pt x="375" y="440"/>
                  </a:lnTo>
                  <a:close/>
                  <a:moveTo>
                    <a:pt x="353" y="440"/>
                  </a:moveTo>
                  <a:cubicBezTo>
                    <a:pt x="368" y="440"/>
                    <a:pt x="368" y="440"/>
                    <a:pt x="368" y="440"/>
                  </a:cubicBezTo>
                  <a:cubicBezTo>
                    <a:pt x="368" y="432"/>
                    <a:pt x="368" y="432"/>
                    <a:pt x="368" y="432"/>
                  </a:cubicBezTo>
                  <a:cubicBezTo>
                    <a:pt x="353" y="432"/>
                    <a:pt x="353" y="432"/>
                    <a:pt x="353" y="432"/>
                  </a:cubicBezTo>
                  <a:lnTo>
                    <a:pt x="353" y="440"/>
                  </a:lnTo>
                  <a:close/>
                  <a:moveTo>
                    <a:pt x="330" y="440"/>
                  </a:moveTo>
                  <a:cubicBezTo>
                    <a:pt x="345" y="440"/>
                    <a:pt x="345" y="440"/>
                    <a:pt x="345" y="440"/>
                  </a:cubicBezTo>
                  <a:cubicBezTo>
                    <a:pt x="345" y="432"/>
                    <a:pt x="345" y="432"/>
                    <a:pt x="345" y="432"/>
                  </a:cubicBezTo>
                  <a:cubicBezTo>
                    <a:pt x="330" y="432"/>
                    <a:pt x="330" y="432"/>
                    <a:pt x="330" y="432"/>
                  </a:cubicBezTo>
                  <a:lnTo>
                    <a:pt x="330" y="440"/>
                  </a:lnTo>
                  <a:close/>
                  <a:moveTo>
                    <a:pt x="307" y="440"/>
                  </a:moveTo>
                  <a:cubicBezTo>
                    <a:pt x="322" y="440"/>
                    <a:pt x="322" y="440"/>
                    <a:pt x="322" y="440"/>
                  </a:cubicBezTo>
                  <a:cubicBezTo>
                    <a:pt x="322" y="432"/>
                    <a:pt x="322" y="432"/>
                    <a:pt x="322" y="432"/>
                  </a:cubicBezTo>
                  <a:cubicBezTo>
                    <a:pt x="307" y="432"/>
                    <a:pt x="307" y="432"/>
                    <a:pt x="307" y="432"/>
                  </a:cubicBezTo>
                  <a:lnTo>
                    <a:pt x="307" y="440"/>
                  </a:lnTo>
                  <a:close/>
                  <a:moveTo>
                    <a:pt x="284" y="440"/>
                  </a:moveTo>
                  <a:cubicBezTo>
                    <a:pt x="299" y="440"/>
                    <a:pt x="299" y="440"/>
                    <a:pt x="299" y="440"/>
                  </a:cubicBezTo>
                  <a:cubicBezTo>
                    <a:pt x="299" y="432"/>
                    <a:pt x="299" y="432"/>
                    <a:pt x="299" y="432"/>
                  </a:cubicBezTo>
                  <a:cubicBezTo>
                    <a:pt x="284" y="432"/>
                    <a:pt x="284" y="432"/>
                    <a:pt x="284" y="432"/>
                  </a:cubicBezTo>
                  <a:lnTo>
                    <a:pt x="284" y="440"/>
                  </a:lnTo>
                  <a:close/>
                  <a:moveTo>
                    <a:pt x="261" y="440"/>
                  </a:moveTo>
                  <a:cubicBezTo>
                    <a:pt x="276" y="440"/>
                    <a:pt x="276" y="440"/>
                    <a:pt x="276" y="440"/>
                  </a:cubicBezTo>
                  <a:cubicBezTo>
                    <a:pt x="276" y="432"/>
                    <a:pt x="276" y="432"/>
                    <a:pt x="276" y="432"/>
                  </a:cubicBezTo>
                  <a:cubicBezTo>
                    <a:pt x="261" y="432"/>
                    <a:pt x="261" y="432"/>
                    <a:pt x="261" y="432"/>
                  </a:cubicBezTo>
                  <a:lnTo>
                    <a:pt x="261" y="440"/>
                  </a:lnTo>
                  <a:close/>
                  <a:moveTo>
                    <a:pt x="238" y="440"/>
                  </a:moveTo>
                  <a:cubicBezTo>
                    <a:pt x="254" y="440"/>
                    <a:pt x="254" y="440"/>
                    <a:pt x="254" y="440"/>
                  </a:cubicBezTo>
                  <a:cubicBezTo>
                    <a:pt x="254" y="432"/>
                    <a:pt x="254" y="432"/>
                    <a:pt x="254" y="432"/>
                  </a:cubicBezTo>
                  <a:cubicBezTo>
                    <a:pt x="238" y="432"/>
                    <a:pt x="238" y="432"/>
                    <a:pt x="238" y="432"/>
                  </a:cubicBezTo>
                  <a:lnTo>
                    <a:pt x="238" y="440"/>
                  </a:lnTo>
                  <a:close/>
                  <a:moveTo>
                    <a:pt x="216" y="440"/>
                  </a:moveTo>
                  <a:cubicBezTo>
                    <a:pt x="231" y="440"/>
                    <a:pt x="231" y="440"/>
                    <a:pt x="231" y="440"/>
                  </a:cubicBezTo>
                  <a:cubicBezTo>
                    <a:pt x="231" y="432"/>
                    <a:pt x="231" y="432"/>
                    <a:pt x="231" y="432"/>
                  </a:cubicBezTo>
                  <a:cubicBezTo>
                    <a:pt x="216" y="432"/>
                    <a:pt x="216" y="432"/>
                    <a:pt x="216" y="432"/>
                  </a:cubicBezTo>
                  <a:lnTo>
                    <a:pt x="216" y="440"/>
                  </a:lnTo>
                  <a:close/>
                  <a:moveTo>
                    <a:pt x="192" y="439"/>
                  </a:moveTo>
                  <a:cubicBezTo>
                    <a:pt x="198" y="439"/>
                    <a:pt x="203" y="440"/>
                    <a:pt x="208" y="440"/>
                  </a:cubicBezTo>
                  <a:cubicBezTo>
                    <a:pt x="208" y="432"/>
                    <a:pt x="208" y="432"/>
                    <a:pt x="208" y="432"/>
                  </a:cubicBezTo>
                  <a:cubicBezTo>
                    <a:pt x="203" y="432"/>
                    <a:pt x="198" y="431"/>
                    <a:pt x="193" y="431"/>
                  </a:cubicBezTo>
                  <a:cubicBezTo>
                    <a:pt x="192" y="439"/>
                    <a:pt x="192" y="439"/>
                    <a:pt x="192" y="439"/>
                  </a:cubicBezTo>
                  <a:close/>
                  <a:moveTo>
                    <a:pt x="169" y="435"/>
                  </a:moveTo>
                  <a:cubicBezTo>
                    <a:pt x="174" y="436"/>
                    <a:pt x="180" y="437"/>
                    <a:pt x="185" y="438"/>
                  </a:cubicBezTo>
                  <a:cubicBezTo>
                    <a:pt x="186" y="430"/>
                    <a:pt x="186" y="430"/>
                    <a:pt x="186" y="430"/>
                  </a:cubicBezTo>
                  <a:cubicBezTo>
                    <a:pt x="181" y="429"/>
                    <a:pt x="176" y="429"/>
                    <a:pt x="171" y="428"/>
                  </a:cubicBezTo>
                  <a:cubicBezTo>
                    <a:pt x="169" y="435"/>
                    <a:pt x="169" y="435"/>
                    <a:pt x="169" y="435"/>
                  </a:cubicBezTo>
                  <a:close/>
                  <a:moveTo>
                    <a:pt x="147" y="429"/>
                  </a:moveTo>
                  <a:cubicBezTo>
                    <a:pt x="152" y="431"/>
                    <a:pt x="157" y="432"/>
                    <a:pt x="162" y="433"/>
                  </a:cubicBezTo>
                  <a:cubicBezTo>
                    <a:pt x="164" y="426"/>
                    <a:pt x="164" y="426"/>
                    <a:pt x="164" y="426"/>
                  </a:cubicBezTo>
                  <a:cubicBezTo>
                    <a:pt x="159" y="425"/>
                    <a:pt x="154" y="423"/>
                    <a:pt x="149" y="422"/>
                  </a:cubicBezTo>
                  <a:cubicBezTo>
                    <a:pt x="147" y="429"/>
                    <a:pt x="147" y="429"/>
                    <a:pt x="147" y="429"/>
                  </a:cubicBezTo>
                  <a:close/>
                  <a:moveTo>
                    <a:pt x="125" y="421"/>
                  </a:moveTo>
                  <a:cubicBezTo>
                    <a:pt x="130" y="423"/>
                    <a:pt x="135" y="425"/>
                    <a:pt x="140" y="427"/>
                  </a:cubicBezTo>
                  <a:cubicBezTo>
                    <a:pt x="142" y="419"/>
                    <a:pt x="142" y="419"/>
                    <a:pt x="142" y="419"/>
                  </a:cubicBezTo>
                  <a:cubicBezTo>
                    <a:pt x="138" y="418"/>
                    <a:pt x="133" y="416"/>
                    <a:pt x="129" y="414"/>
                  </a:cubicBezTo>
                  <a:cubicBezTo>
                    <a:pt x="125" y="421"/>
                    <a:pt x="125" y="421"/>
                    <a:pt x="125" y="421"/>
                  </a:cubicBezTo>
                  <a:close/>
                  <a:moveTo>
                    <a:pt x="105" y="410"/>
                  </a:moveTo>
                  <a:cubicBezTo>
                    <a:pt x="109" y="412"/>
                    <a:pt x="114" y="415"/>
                    <a:pt x="118" y="417"/>
                  </a:cubicBezTo>
                  <a:cubicBezTo>
                    <a:pt x="122" y="410"/>
                    <a:pt x="122" y="410"/>
                    <a:pt x="122" y="410"/>
                  </a:cubicBezTo>
                  <a:cubicBezTo>
                    <a:pt x="117" y="408"/>
                    <a:pt x="113" y="406"/>
                    <a:pt x="109" y="403"/>
                  </a:cubicBezTo>
                  <a:cubicBezTo>
                    <a:pt x="105" y="410"/>
                    <a:pt x="105" y="410"/>
                    <a:pt x="105" y="410"/>
                  </a:cubicBezTo>
                  <a:close/>
                  <a:moveTo>
                    <a:pt x="86" y="397"/>
                  </a:moveTo>
                  <a:cubicBezTo>
                    <a:pt x="90" y="400"/>
                    <a:pt x="94" y="403"/>
                    <a:pt x="98" y="406"/>
                  </a:cubicBezTo>
                  <a:cubicBezTo>
                    <a:pt x="103" y="399"/>
                    <a:pt x="103" y="399"/>
                    <a:pt x="103" y="399"/>
                  </a:cubicBezTo>
                  <a:cubicBezTo>
                    <a:pt x="98" y="397"/>
                    <a:pt x="94" y="394"/>
                    <a:pt x="90" y="391"/>
                  </a:cubicBezTo>
                  <a:cubicBezTo>
                    <a:pt x="86" y="397"/>
                    <a:pt x="86" y="397"/>
                    <a:pt x="86" y="397"/>
                  </a:cubicBezTo>
                  <a:close/>
                  <a:moveTo>
                    <a:pt x="68" y="382"/>
                  </a:moveTo>
                  <a:cubicBezTo>
                    <a:pt x="72" y="386"/>
                    <a:pt x="75" y="389"/>
                    <a:pt x="79" y="392"/>
                  </a:cubicBezTo>
                  <a:cubicBezTo>
                    <a:pt x="84" y="386"/>
                    <a:pt x="84" y="386"/>
                    <a:pt x="84" y="386"/>
                  </a:cubicBezTo>
                  <a:cubicBezTo>
                    <a:pt x="81" y="383"/>
                    <a:pt x="77" y="380"/>
                    <a:pt x="73" y="376"/>
                  </a:cubicBezTo>
                  <a:cubicBezTo>
                    <a:pt x="68" y="382"/>
                    <a:pt x="68" y="382"/>
                    <a:pt x="68" y="382"/>
                  </a:cubicBezTo>
                  <a:close/>
                  <a:moveTo>
                    <a:pt x="52" y="365"/>
                  </a:moveTo>
                  <a:cubicBezTo>
                    <a:pt x="55" y="369"/>
                    <a:pt x="59" y="373"/>
                    <a:pt x="62" y="377"/>
                  </a:cubicBezTo>
                  <a:cubicBezTo>
                    <a:pt x="68" y="371"/>
                    <a:pt x="68" y="371"/>
                    <a:pt x="68" y="371"/>
                  </a:cubicBezTo>
                  <a:cubicBezTo>
                    <a:pt x="64" y="368"/>
                    <a:pt x="61" y="364"/>
                    <a:pt x="58" y="360"/>
                  </a:cubicBezTo>
                  <a:cubicBezTo>
                    <a:pt x="52" y="365"/>
                    <a:pt x="52" y="365"/>
                    <a:pt x="52" y="365"/>
                  </a:cubicBezTo>
                  <a:close/>
                  <a:moveTo>
                    <a:pt x="38" y="347"/>
                  </a:moveTo>
                  <a:cubicBezTo>
                    <a:pt x="40" y="351"/>
                    <a:pt x="44" y="355"/>
                    <a:pt x="47" y="359"/>
                  </a:cubicBezTo>
                  <a:cubicBezTo>
                    <a:pt x="53" y="354"/>
                    <a:pt x="53" y="354"/>
                    <a:pt x="53" y="354"/>
                  </a:cubicBezTo>
                  <a:cubicBezTo>
                    <a:pt x="50" y="351"/>
                    <a:pt x="47" y="347"/>
                    <a:pt x="44" y="342"/>
                  </a:cubicBezTo>
                  <a:cubicBezTo>
                    <a:pt x="38" y="347"/>
                    <a:pt x="38" y="347"/>
                    <a:pt x="38" y="347"/>
                  </a:cubicBezTo>
                  <a:close/>
                  <a:moveTo>
                    <a:pt x="25" y="327"/>
                  </a:moveTo>
                  <a:cubicBezTo>
                    <a:pt x="28" y="332"/>
                    <a:pt x="30" y="336"/>
                    <a:pt x="33" y="340"/>
                  </a:cubicBezTo>
                  <a:cubicBezTo>
                    <a:pt x="40" y="336"/>
                    <a:pt x="40" y="336"/>
                    <a:pt x="40" y="336"/>
                  </a:cubicBezTo>
                  <a:cubicBezTo>
                    <a:pt x="37" y="332"/>
                    <a:pt x="35" y="328"/>
                    <a:pt x="32" y="323"/>
                  </a:cubicBezTo>
                  <a:lnTo>
                    <a:pt x="25" y="327"/>
                  </a:lnTo>
                  <a:close/>
                  <a:moveTo>
                    <a:pt x="15" y="306"/>
                  </a:moveTo>
                  <a:cubicBezTo>
                    <a:pt x="17" y="311"/>
                    <a:pt x="20" y="316"/>
                    <a:pt x="22" y="320"/>
                  </a:cubicBezTo>
                  <a:cubicBezTo>
                    <a:pt x="29" y="317"/>
                    <a:pt x="29" y="317"/>
                    <a:pt x="29" y="317"/>
                  </a:cubicBezTo>
                  <a:cubicBezTo>
                    <a:pt x="27" y="312"/>
                    <a:pt x="25" y="308"/>
                    <a:pt x="23" y="303"/>
                  </a:cubicBezTo>
                  <a:cubicBezTo>
                    <a:pt x="15" y="306"/>
                    <a:pt x="15" y="306"/>
                    <a:pt x="15" y="306"/>
                  </a:cubicBezTo>
                  <a:close/>
                  <a:moveTo>
                    <a:pt x="8" y="284"/>
                  </a:moveTo>
                  <a:cubicBezTo>
                    <a:pt x="9" y="289"/>
                    <a:pt x="11" y="294"/>
                    <a:pt x="13" y="299"/>
                  </a:cubicBezTo>
                  <a:cubicBezTo>
                    <a:pt x="20" y="296"/>
                    <a:pt x="20" y="296"/>
                    <a:pt x="20" y="296"/>
                  </a:cubicBezTo>
                  <a:cubicBezTo>
                    <a:pt x="18" y="291"/>
                    <a:pt x="17" y="287"/>
                    <a:pt x="15" y="282"/>
                  </a:cubicBezTo>
                  <a:cubicBezTo>
                    <a:pt x="8" y="284"/>
                    <a:pt x="8" y="284"/>
                    <a:pt x="8" y="284"/>
                  </a:cubicBezTo>
                  <a:close/>
                  <a:moveTo>
                    <a:pt x="3" y="261"/>
                  </a:moveTo>
                  <a:cubicBezTo>
                    <a:pt x="4" y="266"/>
                    <a:pt x="5" y="272"/>
                    <a:pt x="6" y="276"/>
                  </a:cubicBezTo>
                  <a:cubicBezTo>
                    <a:pt x="13" y="275"/>
                    <a:pt x="13" y="275"/>
                    <a:pt x="13" y="275"/>
                  </a:cubicBezTo>
                  <a:cubicBezTo>
                    <a:pt x="12" y="270"/>
                    <a:pt x="11" y="265"/>
                    <a:pt x="10" y="260"/>
                  </a:cubicBezTo>
                  <a:lnTo>
                    <a:pt x="3" y="261"/>
                  </a:lnTo>
                  <a:close/>
                  <a:moveTo>
                    <a:pt x="0" y="238"/>
                  </a:moveTo>
                  <a:cubicBezTo>
                    <a:pt x="0" y="243"/>
                    <a:pt x="1" y="249"/>
                    <a:pt x="2" y="254"/>
                  </a:cubicBezTo>
                  <a:cubicBezTo>
                    <a:pt x="9" y="253"/>
                    <a:pt x="9" y="253"/>
                    <a:pt x="9" y="253"/>
                  </a:cubicBezTo>
                  <a:cubicBezTo>
                    <a:pt x="9" y="248"/>
                    <a:pt x="8" y="243"/>
                    <a:pt x="8" y="238"/>
                  </a:cubicBezTo>
                  <a:cubicBezTo>
                    <a:pt x="0" y="238"/>
                    <a:pt x="0" y="238"/>
                    <a:pt x="0" y="238"/>
                  </a:cubicBezTo>
                  <a:close/>
                  <a:moveTo>
                    <a:pt x="0" y="215"/>
                  </a:moveTo>
                  <a:cubicBezTo>
                    <a:pt x="0" y="226"/>
                    <a:pt x="0" y="226"/>
                    <a:pt x="0" y="226"/>
                  </a:cubicBezTo>
                  <a:cubicBezTo>
                    <a:pt x="0" y="227"/>
                    <a:pt x="0" y="229"/>
                    <a:pt x="0" y="231"/>
                  </a:cubicBezTo>
                  <a:cubicBezTo>
                    <a:pt x="8" y="230"/>
                    <a:pt x="8" y="230"/>
                    <a:pt x="8" y="230"/>
                  </a:cubicBezTo>
                  <a:cubicBezTo>
                    <a:pt x="8" y="229"/>
                    <a:pt x="8" y="227"/>
                    <a:pt x="8" y="226"/>
                  </a:cubicBezTo>
                  <a:cubicBezTo>
                    <a:pt x="8" y="215"/>
                    <a:pt x="8" y="215"/>
                    <a:pt x="8" y="215"/>
                  </a:cubicBezTo>
                  <a:cubicBezTo>
                    <a:pt x="0" y="215"/>
                    <a:pt x="0" y="215"/>
                    <a:pt x="0" y="215"/>
                  </a:cubicBezTo>
                  <a:close/>
                  <a:moveTo>
                    <a:pt x="1" y="192"/>
                  </a:moveTo>
                  <a:cubicBezTo>
                    <a:pt x="0" y="197"/>
                    <a:pt x="0" y="202"/>
                    <a:pt x="0" y="207"/>
                  </a:cubicBezTo>
                  <a:cubicBezTo>
                    <a:pt x="8" y="208"/>
                    <a:pt x="8" y="208"/>
                    <a:pt x="8" y="208"/>
                  </a:cubicBezTo>
                  <a:cubicBezTo>
                    <a:pt x="8" y="203"/>
                    <a:pt x="8" y="198"/>
                    <a:pt x="9" y="193"/>
                  </a:cubicBezTo>
                  <a:cubicBezTo>
                    <a:pt x="1" y="192"/>
                    <a:pt x="1" y="192"/>
                    <a:pt x="1" y="192"/>
                  </a:cubicBezTo>
                  <a:close/>
                  <a:moveTo>
                    <a:pt x="5" y="169"/>
                  </a:moveTo>
                  <a:cubicBezTo>
                    <a:pt x="4" y="174"/>
                    <a:pt x="3" y="179"/>
                    <a:pt x="2" y="184"/>
                  </a:cubicBezTo>
                  <a:cubicBezTo>
                    <a:pt x="10" y="185"/>
                    <a:pt x="10" y="185"/>
                    <a:pt x="10" y="185"/>
                  </a:cubicBezTo>
                  <a:cubicBezTo>
                    <a:pt x="10" y="180"/>
                    <a:pt x="11" y="176"/>
                    <a:pt x="12" y="171"/>
                  </a:cubicBezTo>
                  <a:cubicBezTo>
                    <a:pt x="5" y="169"/>
                    <a:pt x="5" y="169"/>
                    <a:pt x="5" y="169"/>
                  </a:cubicBezTo>
                  <a:close/>
                  <a:moveTo>
                    <a:pt x="11" y="147"/>
                  </a:moveTo>
                  <a:cubicBezTo>
                    <a:pt x="9" y="152"/>
                    <a:pt x="8" y="157"/>
                    <a:pt x="6" y="162"/>
                  </a:cubicBezTo>
                  <a:cubicBezTo>
                    <a:pt x="14" y="163"/>
                    <a:pt x="14" y="163"/>
                    <a:pt x="14" y="163"/>
                  </a:cubicBezTo>
                  <a:cubicBezTo>
                    <a:pt x="15" y="159"/>
                    <a:pt x="17" y="154"/>
                    <a:pt x="18" y="149"/>
                  </a:cubicBezTo>
                  <a:cubicBezTo>
                    <a:pt x="11" y="147"/>
                    <a:pt x="11" y="147"/>
                    <a:pt x="11" y="147"/>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5" name="Rectangle 75"/>
            <p:cNvSpPr>
              <a:spLocks noChangeArrowheads="1"/>
            </p:cNvSpPr>
            <p:nvPr/>
          </p:nvSpPr>
          <p:spPr bwMode="auto">
            <a:xfrm>
              <a:off x="8458200" y="3240088"/>
              <a:ext cx="525463" cy="422275"/>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6" name="Rectangle 76"/>
            <p:cNvSpPr>
              <a:spLocks noChangeArrowheads="1"/>
            </p:cNvSpPr>
            <p:nvPr/>
          </p:nvSpPr>
          <p:spPr bwMode="auto">
            <a:xfrm>
              <a:off x="8458200" y="3240088"/>
              <a:ext cx="525463" cy="42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7" name="Rectangle 77"/>
            <p:cNvSpPr>
              <a:spLocks noChangeArrowheads="1"/>
            </p:cNvSpPr>
            <p:nvPr/>
          </p:nvSpPr>
          <p:spPr bwMode="auto">
            <a:xfrm>
              <a:off x="8499475" y="3282951"/>
              <a:ext cx="442913" cy="338138"/>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8" name="Rectangle 78"/>
            <p:cNvSpPr>
              <a:spLocks noChangeArrowheads="1"/>
            </p:cNvSpPr>
            <p:nvPr/>
          </p:nvSpPr>
          <p:spPr bwMode="auto">
            <a:xfrm>
              <a:off x="8499475" y="3282951"/>
              <a:ext cx="442913"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9" name="Rectangle 79"/>
            <p:cNvSpPr>
              <a:spLocks noChangeArrowheads="1"/>
            </p:cNvSpPr>
            <p:nvPr/>
          </p:nvSpPr>
          <p:spPr bwMode="auto">
            <a:xfrm>
              <a:off x="8499475" y="3282951"/>
              <a:ext cx="442913" cy="338138"/>
            </a:xfrm>
            <a:prstGeom prst="rect">
              <a:avLst/>
            </a:prstGeom>
            <a:solidFill>
              <a:srgbClr val="3999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0" name="Rectangle 80"/>
            <p:cNvSpPr>
              <a:spLocks noChangeArrowheads="1"/>
            </p:cNvSpPr>
            <p:nvPr/>
          </p:nvSpPr>
          <p:spPr bwMode="auto">
            <a:xfrm>
              <a:off x="8499475" y="3282951"/>
              <a:ext cx="442913"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1" name="Freeform 81"/>
            <p:cNvSpPr>
              <a:spLocks/>
            </p:cNvSpPr>
            <p:nvPr/>
          </p:nvSpPr>
          <p:spPr bwMode="auto">
            <a:xfrm>
              <a:off x="8689975" y="3432176"/>
              <a:ext cx="252413" cy="188913"/>
            </a:xfrm>
            <a:custGeom>
              <a:avLst/>
              <a:gdLst>
                <a:gd name="T0" fmla="*/ 67 w 67"/>
                <a:gd name="T1" fmla="*/ 12 h 50"/>
                <a:gd name="T2" fmla="*/ 58 w 67"/>
                <a:gd name="T3" fmla="*/ 4 h 50"/>
                <a:gd name="T4" fmla="*/ 46 w 67"/>
                <a:gd name="T5" fmla="*/ 4 h 50"/>
                <a:gd name="T6" fmla="*/ 0 w 67"/>
                <a:gd name="T7" fmla="*/ 50 h 50"/>
                <a:gd name="T8" fmla="*/ 67 w 67"/>
                <a:gd name="T9" fmla="*/ 50 h 50"/>
                <a:gd name="T10" fmla="*/ 67 w 67"/>
                <a:gd name="T11" fmla="*/ 12 h 50"/>
              </a:gdLst>
              <a:ahLst/>
              <a:cxnLst>
                <a:cxn ang="0">
                  <a:pos x="T0" y="T1"/>
                </a:cxn>
                <a:cxn ang="0">
                  <a:pos x="T2" y="T3"/>
                </a:cxn>
                <a:cxn ang="0">
                  <a:pos x="T4" y="T5"/>
                </a:cxn>
                <a:cxn ang="0">
                  <a:pos x="T6" y="T7"/>
                </a:cxn>
                <a:cxn ang="0">
                  <a:pos x="T8" y="T9"/>
                </a:cxn>
                <a:cxn ang="0">
                  <a:pos x="T10" y="T11"/>
                </a:cxn>
              </a:cxnLst>
              <a:rect l="0" t="0" r="r" b="b"/>
              <a:pathLst>
                <a:path w="67" h="50">
                  <a:moveTo>
                    <a:pt x="67" y="12"/>
                  </a:moveTo>
                  <a:cubicBezTo>
                    <a:pt x="58" y="4"/>
                    <a:pt x="58" y="4"/>
                    <a:pt x="58" y="4"/>
                  </a:cubicBezTo>
                  <a:cubicBezTo>
                    <a:pt x="55" y="0"/>
                    <a:pt x="49" y="0"/>
                    <a:pt x="46" y="4"/>
                  </a:cubicBezTo>
                  <a:cubicBezTo>
                    <a:pt x="0" y="50"/>
                    <a:pt x="0" y="50"/>
                    <a:pt x="0" y="50"/>
                  </a:cubicBezTo>
                  <a:cubicBezTo>
                    <a:pt x="67" y="50"/>
                    <a:pt x="67" y="50"/>
                    <a:pt x="67" y="50"/>
                  </a:cubicBezTo>
                  <a:lnTo>
                    <a:pt x="67" y="12"/>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2" name="Freeform 82"/>
            <p:cNvSpPr>
              <a:spLocks/>
            </p:cNvSpPr>
            <p:nvPr/>
          </p:nvSpPr>
          <p:spPr bwMode="auto">
            <a:xfrm>
              <a:off x="8589963" y="3473451"/>
              <a:ext cx="303213" cy="147638"/>
            </a:xfrm>
            <a:custGeom>
              <a:avLst/>
              <a:gdLst>
                <a:gd name="T0" fmla="*/ 81 w 81"/>
                <a:gd name="T1" fmla="*/ 39 h 39"/>
                <a:gd name="T2" fmla="*/ 45 w 81"/>
                <a:gd name="T3" fmla="*/ 3 h 39"/>
                <a:gd name="T4" fmla="*/ 36 w 81"/>
                <a:gd name="T5" fmla="*/ 3 h 39"/>
                <a:gd name="T6" fmla="*/ 0 w 81"/>
                <a:gd name="T7" fmla="*/ 39 h 39"/>
                <a:gd name="T8" fmla="*/ 81 w 81"/>
                <a:gd name="T9" fmla="*/ 39 h 39"/>
              </a:gdLst>
              <a:ahLst/>
              <a:cxnLst>
                <a:cxn ang="0">
                  <a:pos x="T0" y="T1"/>
                </a:cxn>
                <a:cxn ang="0">
                  <a:pos x="T2" y="T3"/>
                </a:cxn>
                <a:cxn ang="0">
                  <a:pos x="T4" y="T5"/>
                </a:cxn>
                <a:cxn ang="0">
                  <a:pos x="T6" y="T7"/>
                </a:cxn>
                <a:cxn ang="0">
                  <a:pos x="T8" y="T9"/>
                </a:cxn>
              </a:cxnLst>
              <a:rect l="0" t="0" r="r" b="b"/>
              <a:pathLst>
                <a:path w="81" h="39">
                  <a:moveTo>
                    <a:pt x="81" y="39"/>
                  </a:moveTo>
                  <a:cubicBezTo>
                    <a:pt x="45" y="3"/>
                    <a:pt x="45" y="3"/>
                    <a:pt x="45" y="3"/>
                  </a:cubicBezTo>
                  <a:cubicBezTo>
                    <a:pt x="43" y="0"/>
                    <a:pt x="38" y="0"/>
                    <a:pt x="36" y="3"/>
                  </a:cubicBezTo>
                  <a:cubicBezTo>
                    <a:pt x="0" y="39"/>
                    <a:pt x="0" y="39"/>
                    <a:pt x="0" y="39"/>
                  </a:cubicBezTo>
                  <a:lnTo>
                    <a:pt x="81" y="39"/>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3" name="Freeform 83"/>
            <p:cNvSpPr>
              <a:spLocks/>
            </p:cNvSpPr>
            <p:nvPr/>
          </p:nvSpPr>
          <p:spPr bwMode="auto">
            <a:xfrm>
              <a:off x="8540750" y="3327401"/>
              <a:ext cx="206375" cy="128588"/>
            </a:xfrm>
            <a:custGeom>
              <a:avLst/>
              <a:gdLst>
                <a:gd name="T0" fmla="*/ 31 w 55"/>
                <a:gd name="T1" fmla="*/ 0 h 34"/>
                <a:gd name="T2" fmla="*/ 15 w 55"/>
                <a:gd name="T3" fmla="*/ 11 h 34"/>
                <a:gd name="T4" fmla="*/ 12 w 55"/>
                <a:gd name="T5" fmla="*/ 11 h 34"/>
                <a:gd name="T6" fmla="*/ 0 w 55"/>
                <a:gd name="T7" fmla="*/ 22 h 34"/>
                <a:gd name="T8" fmla="*/ 12 w 55"/>
                <a:gd name="T9" fmla="*/ 34 h 34"/>
                <a:gd name="T10" fmla="*/ 12 w 55"/>
                <a:gd name="T11" fmla="*/ 34 h 34"/>
                <a:gd name="T12" fmla="*/ 12 w 55"/>
                <a:gd name="T13" fmla="*/ 34 h 34"/>
                <a:gd name="T14" fmla="*/ 49 w 55"/>
                <a:gd name="T15" fmla="*/ 34 h 34"/>
                <a:gd name="T16" fmla="*/ 49 w 55"/>
                <a:gd name="T17" fmla="*/ 34 h 34"/>
                <a:gd name="T18" fmla="*/ 55 w 55"/>
                <a:gd name="T19" fmla="*/ 27 h 34"/>
                <a:gd name="T20" fmla="*/ 48 w 55"/>
                <a:gd name="T21" fmla="*/ 21 h 34"/>
                <a:gd name="T22" fmla="*/ 48 w 55"/>
                <a:gd name="T23" fmla="*/ 21 h 34"/>
                <a:gd name="T24" fmla="*/ 48 w 55"/>
                <a:gd name="T25" fmla="*/ 17 h 34"/>
                <a:gd name="T26" fmla="*/ 31 w 55"/>
                <a:gd name="T2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5" h="34">
                  <a:moveTo>
                    <a:pt x="31" y="0"/>
                  </a:moveTo>
                  <a:cubicBezTo>
                    <a:pt x="24" y="0"/>
                    <a:pt x="18" y="4"/>
                    <a:pt x="15" y="11"/>
                  </a:cubicBezTo>
                  <a:cubicBezTo>
                    <a:pt x="14" y="11"/>
                    <a:pt x="13" y="11"/>
                    <a:pt x="12" y="11"/>
                  </a:cubicBezTo>
                  <a:cubicBezTo>
                    <a:pt x="5" y="11"/>
                    <a:pt x="0" y="16"/>
                    <a:pt x="0" y="22"/>
                  </a:cubicBezTo>
                  <a:cubicBezTo>
                    <a:pt x="0" y="28"/>
                    <a:pt x="5" y="34"/>
                    <a:pt x="12" y="34"/>
                  </a:cubicBezTo>
                  <a:cubicBezTo>
                    <a:pt x="12" y="34"/>
                    <a:pt x="12" y="34"/>
                    <a:pt x="12" y="34"/>
                  </a:cubicBezTo>
                  <a:cubicBezTo>
                    <a:pt x="12" y="34"/>
                    <a:pt x="12" y="34"/>
                    <a:pt x="12" y="34"/>
                  </a:cubicBezTo>
                  <a:cubicBezTo>
                    <a:pt x="49" y="34"/>
                    <a:pt x="49" y="34"/>
                    <a:pt x="49" y="34"/>
                  </a:cubicBezTo>
                  <a:cubicBezTo>
                    <a:pt x="49" y="34"/>
                    <a:pt x="49" y="34"/>
                    <a:pt x="49" y="34"/>
                  </a:cubicBezTo>
                  <a:cubicBezTo>
                    <a:pt x="52" y="33"/>
                    <a:pt x="55" y="31"/>
                    <a:pt x="55" y="27"/>
                  </a:cubicBezTo>
                  <a:cubicBezTo>
                    <a:pt x="55" y="24"/>
                    <a:pt x="52" y="21"/>
                    <a:pt x="48" y="21"/>
                  </a:cubicBezTo>
                  <a:cubicBezTo>
                    <a:pt x="48" y="21"/>
                    <a:pt x="48" y="21"/>
                    <a:pt x="48" y="21"/>
                  </a:cubicBezTo>
                  <a:cubicBezTo>
                    <a:pt x="48" y="20"/>
                    <a:pt x="48" y="18"/>
                    <a:pt x="48" y="17"/>
                  </a:cubicBezTo>
                  <a:cubicBezTo>
                    <a:pt x="48" y="7"/>
                    <a:pt x="41" y="0"/>
                    <a:pt x="31" y="0"/>
                  </a:cubicBezTo>
                </a:path>
              </a:pathLst>
            </a:custGeom>
            <a:solidFill>
              <a:srgbClr val="B6D9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4" name="Rectangle 84"/>
            <p:cNvSpPr>
              <a:spLocks noChangeArrowheads="1"/>
            </p:cNvSpPr>
            <p:nvPr/>
          </p:nvSpPr>
          <p:spPr bwMode="auto">
            <a:xfrm>
              <a:off x="9159875" y="3719513"/>
              <a:ext cx="404813" cy="323850"/>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5" name="Rectangle 85"/>
            <p:cNvSpPr>
              <a:spLocks noChangeArrowheads="1"/>
            </p:cNvSpPr>
            <p:nvPr/>
          </p:nvSpPr>
          <p:spPr bwMode="auto">
            <a:xfrm>
              <a:off x="9159875" y="3719513"/>
              <a:ext cx="404813"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6" name="Rectangle 86"/>
            <p:cNvSpPr>
              <a:spLocks noChangeArrowheads="1"/>
            </p:cNvSpPr>
            <p:nvPr/>
          </p:nvSpPr>
          <p:spPr bwMode="auto">
            <a:xfrm>
              <a:off x="9193213" y="3749676"/>
              <a:ext cx="342900" cy="258763"/>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7" name="Rectangle 87"/>
            <p:cNvSpPr>
              <a:spLocks noChangeArrowheads="1"/>
            </p:cNvSpPr>
            <p:nvPr/>
          </p:nvSpPr>
          <p:spPr bwMode="auto">
            <a:xfrm>
              <a:off x="9193213" y="3749676"/>
              <a:ext cx="342900" cy="25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8" name="Rectangle 88"/>
            <p:cNvSpPr>
              <a:spLocks noChangeArrowheads="1"/>
            </p:cNvSpPr>
            <p:nvPr/>
          </p:nvSpPr>
          <p:spPr bwMode="auto">
            <a:xfrm>
              <a:off x="9193213" y="3749676"/>
              <a:ext cx="342900" cy="258763"/>
            </a:xfrm>
            <a:prstGeom prst="rect">
              <a:avLst/>
            </a:prstGeom>
            <a:solidFill>
              <a:srgbClr val="3999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9" name="Rectangle 89"/>
            <p:cNvSpPr>
              <a:spLocks noChangeArrowheads="1"/>
            </p:cNvSpPr>
            <p:nvPr/>
          </p:nvSpPr>
          <p:spPr bwMode="auto">
            <a:xfrm>
              <a:off x="9193213" y="3749676"/>
              <a:ext cx="342900" cy="25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0" name="Freeform 90"/>
            <p:cNvSpPr>
              <a:spLocks/>
            </p:cNvSpPr>
            <p:nvPr/>
          </p:nvSpPr>
          <p:spPr bwMode="auto">
            <a:xfrm>
              <a:off x="9340850" y="3865563"/>
              <a:ext cx="195263" cy="142875"/>
            </a:xfrm>
            <a:custGeom>
              <a:avLst/>
              <a:gdLst>
                <a:gd name="T0" fmla="*/ 52 w 52"/>
                <a:gd name="T1" fmla="*/ 9 h 38"/>
                <a:gd name="T2" fmla="*/ 45 w 52"/>
                <a:gd name="T3" fmla="*/ 3 h 38"/>
                <a:gd name="T4" fmla="*/ 36 w 52"/>
                <a:gd name="T5" fmla="*/ 3 h 38"/>
                <a:gd name="T6" fmla="*/ 0 w 52"/>
                <a:gd name="T7" fmla="*/ 38 h 38"/>
                <a:gd name="T8" fmla="*/ 52 w 52"/>
                <a:gd name="T9" fmla="*/ 38 h 38"/>
                <a:gd name="T10" fmla="*/ 52 w 52"/>
                <a:gd name="T11" fmla="*/ 9 h 38"/>
              </a:gdLst>
              <a:ahLst/>
              <a:cxnLst>
                <a:cxn ang="0">
                  <a:pos x="T0" y="T1"/>
                </a:cxn>
                <a:cxn ang="0">
                  <a:pos x="T2" y="T3"/>
                </a:cxn>
                <a:cxn ang="0">
                  <a:pos x="T4" y="T5"/>
                </a:cxn>
                <a:cxn ang="0">
                  <a:pos x="T6" y="T7"/>
                </a:cxn>
                <a:cxn ang="0">
                  <a:pos x="T8" y="T9"/>
                </a:cxn>
                <a:cxn ang="0">
                  <a:pos x="T10" y="T11"/>
                </a:cxn>
              </a:cxnLst>
              <a:rect l="0" t="0" r="r" b="b"/>
              <a:pathLst>
                <a:path w="52" h="38">
                  <a:moveTo>
                    <a:pt x="52" y="9"/>
                  </a:moveTo>
                  <a:cubicBezTo>
                    <a:pt x="45" y="3"/>
                    <a:pt x="45" y="3"/>
                    <a:pt x="45" y="3"/>
                  </a:cubicBezTo>
                  <a:cubicBezTo>
                    <a:pt x="43" y="0"/>
                    <a:pt x="38" y="0"/>
                    <a:pt x="36" y="3"/>
                  </a:cubicBezTo>
                  <a:cubicBezTo>
                    <a:pt x="0" y="38"/>
                    <a:pt x="0" y="38"/>
                    <a:pt x="0" y="38"/>
                  </a:cubicBezTo>
                  <a:cubicBezTo>
                    <a:pt x="52" y="38"/>
                    <a:pt x="52" y="38"/>
                    <a:pt x="52" y="38"/>
                  </a:cubicBezTo>
                  <a:lnTo>
                    <a:pt x="52" y="9"/>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1" name="Freeform 91"/>
            <p:cNvSpPr>
              <a:spLocks/>
            </p:cNvSpPr>
            <p:nvPr/>
          </p:nvSpPr>
          <p:spPr bwMode="auto">
            <a:xfrm>
              <a:off x="9261475" y="3895726"/>
              <a:ext cx="236538" cy="112713"/>
            </a:xfrm>
            <a:custGeom>
              <a:avLst/>
              <a:gdLst>
                <a:gd name="T0" fmla="*/ 63 w 63"/>
                <a:gd name="T1" fmla="*/ 30 h 30"/>
                <a:gd name="T2" fmla="*/ 35 w 63"/>
                <a:gd name="T3" fmla="*/ 2 h 30"/>
                <a:gd name="T4" fmla="*/ 28 w 63"/>
                <a:gd name="T5" fmla="*/ 2 h 30"/>
                <a:gd name="T6" fmla="*/ 0 w 63"/>
                <a:gd name="T7" fmla="*/ 30 h 30"/>
                <a:gd name="T8" fmla="*/ 63 w 63"/>
                <a:gd name="T9" fmla="*/ 30 h 30"/>
              </a:gdLst>
              <a:ahLst/>
              <a:cxnLst>
                <a:cxn ang="0">
                  <a:pos x="T0" y="T1"/>
                </a:cxn>
                <a:cxn ang="0">
                  <a:pos x="T2" y="T3"/>
                </a:cxn>
                <a:cxn ang="0">
                  <a:pos x="T4" y="T5"/>
                </a:cxn>
                <a:cxn ang="0">
                  <a:pos x="T6" y="T7"/>
                </a:cxn>
                <a:cxn ang="0">
                  <a:pos x="T8" y="T9"/>
                </a:cxn>
              </a:cxnLst>
              <a:rect l="0" t="0" r="r" b="b"/>
              <a:pathLst>
                <a:path w="63" h="30">
                  <a:moveTo>
                    <a:pt x="63" y="30"/>
                  </a:moveTo>
                  <a:cubicBezTo>
                    <a:pt x="35" y="2"/>
                    <a:pt x="35" y="2"/>
                    <a:pt x="35" y="2"/>
                  </a:cubicBezTo>
                  <a:cubicBezTo>
                    <a:pt x="33" y="0"/>
                    <a:pt x="30" y="0"/>
                    <a:pt x="28" y="2"/>
                  </a:cubicBezTo>
                  <a:cubicBezTo>
                    <a:pt x="0" y="30"/>
                    <a:pt x="0" y="30"/>
                    <a:pt x="0" y="30"/>
                  </a:cubicBezTo>
                  <a:lnTo>
                    <a:pt x="63" y="30"/>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2" name="Freeform 92"/>
            <p:cNvSpPr>
              <a:spLocks/>
            </p:cNvSpPr>
            <p:nvPr/>
          </p:nvSpPr>
          <p:spPr bwMode="auto">
            <a:xfrm>
              <a:off x="9228138" y="3783013"/>
              <a:ext cx="157163" cy="98425"/>
            </a:xfrm>
            <a:custGeom>
              <a:avLst/>
              <a:gdLst>
                <a:gd name="T0" fmla="*/ 24 w 42"/>
                <a:gd name="T1" fmla="*/ 0 h 26"/>
                <a:gd name="T2" fmla="*/ 11 w 42"/>
                <a:gd name="T3" fmla="*/ 9 h 26"/>
                <a:gd name="T4" fmla="*/ 9 w 42"/>
                <a:gd name="T5" fmla="*/ 8 h 26"/>
                <a:gd name="T6" fmla="*/ 0 w 42"/>
                <a:gd name="T7" fmla="*/ 17 h 26"/>
                <a:gd name="T8" fmla="*/ 9 w 42"/>
                <a:gd name="T9" fmla="*/ 26 h 26"/>
                <a:gd name="T10" fmla="*/ 9 w 42"/>
                <a:gd name="T11" fmla="*/ 26 h 26"/>
                <a:gd name="T12" fmla="*/ 9 w 42"/>
                <a:gd name="T13" fmla="*/ 26 h 26"/>
                <a:gd name="T14" fmla="*/ 37 w 42"/>
                <a:gd name="T15" fmla="*/ 26 h 26"/>
                <a:gd name="T16" fmla="*/ 37 w 42"/>
                <a:gd name="T17" fmla="*/ 26 h 26"/>
                <a:gd name="T18" fmla="*/ 42 w 42"/>
                <a:gd name="T19" fmla="*/ 21 h 26"/>
                <a:gd name="T20" fmla="*/ 37 w 42"/>
                <a:gd name="T21" fmla="*/ 16 h 26"/>
                <a:gd name="T22" fmla="*/ 36 w 42"/>
                <a:gd name="T23" fmla="*/ 16 h 26"/>
                <a:gd name="T24" fmla="*/ 37 w 42"/>
                <a:gd name="T25" fmla="*/ 13 h 26"/>
                <a:gd name="T26" fmla="*/ 24 w 42"/>
                <a:gd name="T2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2" h="26">
                  <a:moveTo>
                    <a:pt x="24" y="0"/>
                  </a:moveTo>
                  <a:cubicBezTo>
                    <a:pt x="18" y="0"/>
                    <a:pt x="13" y="4"/>
                    <a:pt x="11" y="9"/>
                  </a:cubicBezTo>
                  <a:cubicBezTo>
                    <a:pt x="11" y="8"/>
                    <a:pt x="10" y="8"/>
                    <a:pt x="9" y="8"/>
                  </a:cubicBezTo>
                  <a:cubicBezTo>
                    <a:pt x="4" y="8"/>
                    <a:pt x="0" y="12"/>
                    <a:pt x="0" y="17"/>
                  </a:cubicBezTo>
                  <a:cubicBezTo>
                    <a:pt x="0" y="22"/>
                    <a:pt x="4" y="26"/>
                    <a:pt x="9" y="26"/>
                  </a:cubicBezTo>
                  <a:cubicBezTo>
                    <a:pt x="9" y="26"/>
                    <a:pt x="9" y="26"/>
                    <a:pt x="9" y="26"/>
                  </a:cubicBezTo>
                  <a:cubicBezTo>
                    <a:pt x="9" y="26"/>
                    <a:pt x="9" y="26"/>
                    <a:pt x="9" y="26"/>
                  </a:cubicBezTo>
                  <a:cubicBezTo>
                    <a:pt x="37" y="26"/>
                    <a:pt x="37" y="26"/>
                    <a:pt x="37" y="26"/>
                  </a:cubicBezTo>
                  <a:cubicBezTo>
                    <a:pt x="37" y="26"/>
                    <a:pt x="37" y="26"/>
                    <a:pt x="37" y="26"/>
                  </a:cubicBezTo>
                  <a:cubicBezTo>
                    <a:pt x="40" y="26"/>
                    <a:pt x="42" y="24"/>
                    <a:pt x="42" y="21"/>
                  </a:cubicBezTo>
                  <a:cubicBezTo>
                    <a:pt x="42" y="18"/>
                    <a:pt x="39" y="16"/>
                    <a:pt x="37" y="16"/>
                  </a:cubicBezTo>
                  <a:cubicBezTo>
                    <a:pt x="36" y="16"/>
                    <a:pt x="36" y="16"/>
                    <a:pt x="36" y="16"/>
                  </a:cubicBezTo>
                  <a:cubicBezTo>
                    <a:pt x="36" y="15"/>
                    <a:pt x="37" y="14"/>
                    <a:pt x="37" y="13"/>
                  </a:cubicBezTo>
                  <a:cubicBezTo>
                    <a:pt x="37" y="6"/>
                    <a:pt x="31" y="0"/>
                    <a:pt x="24" y="0"/>
                  </a:cubicBezTo>
                </a:path>
              </a:pathLst>
            </a:custGeom>
            <a:solidFill>
              <a:srgbClr val="B6D9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3" name="Rectangle 93"/>
            <p:cNvSpPr>
              <a:spLocks noChangeArrowheads="1"/>
            </p:cNvSpPr>
            <p:nvPr/>
          </p:nvSpPr>
          <p:spPr bwMode="auto">
            <a:xfrm>
              <a:off x="9159875" y="3289301"/>
              <a:ext cx="404813" cy="323850"/>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4" name="Rectangle 94"/>
            <p:cNvSpPr>
              <a:spLocks noChangeArrowheads="1"/>
            </p:cNvSpPr>
            <p:nvPr/>
          </p:nvSpPr>
          <p:spPr bwMode="auto">
            <a:xfrm>
              <a:off x="9159875" y="3289301"/>
              <a:ext cx="404813"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5" name="Rectangle 95"/>
            <p:cNvSpPr>
              <a:spLocks noChangeArrowheads="1"/>
            </p:cNvSpPr>
            <p:nvPr/>
          </p:nvSpPr>
          <p:spPr bwMode="auto">
            <a:xfrm>
              <a:off x="9193213" y="3324226"/>
              <a:ext cx="342900" cy="258763"/>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6" name="Rectangle 96"/>
            <p:cNvSpPr>
              <a:spLocks noChangeArrowheads="1"/>
            </p:cNvSpPr>
            <p:nvPr/>
          </p:nvSpPr>
          <p:spPr bwMode="auto">
            <a:xfrm>
              <a:off x="9193213" y="3324226"/>
              <a:ext cx="342900" cy="25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7" name="Rectangle 97"/>
            <p:cNvSpPr>
              <a:spLocks noChangeArrowheads="1"/>
            </p:cNvSpPr>
            <p:nvPr/>
          </p:nvSpPr>
          <p:spPr bwMode="auto">
            <a:xfrm>
              <a:off x="9193213" y="3324226"/>
              <a:ext cx="342900" cy="258763"/>
            </a:xfrm>
            <a:prstGeom prst="rect">
              <a:avLst/>
            </a:prstGeom>
            <a:solidFill>
              <a:srgbClr val="3999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8" name="Rectangle 98"/>
            <p:cNvSpPr>
              <a:spLocks noChangeArrowheads="1"/>
            </p:cNvSpPr>
            <p:nvPr/>
          </p:nvSpPr>
          <p:spPr bwMode="auto">
            <a:xfrm>
              <a:off x="9193213" y="3324226"/>
              <a:ext cx="342900" cy="25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9" name="Freeform 99"/>
            <p:cNvSpPr>
              <a:spLocks/>
            </p:cNvSpPr>
            <p:nvPr/>
          </p:nvSpPr>
          <p:spPr bwMode="auto">
            <a:xfrm>
              <a:off x="9340850" y="3440113"/>
              <a:ext cx="195263" cy="142875"/>
            </a:xfrm>
            <a:custGeom>
              <a:avLst/>
              <a:gdLst>
                <a:gd name="T0" fmla="*/ 52 w 52"/>
                <a:gd name="T1" fmla="*/ 9 h 38"/>
                <a:gd name="T2" fmla="*/ 45 w 52"/>
                <a:gd name="T3" fmla="*/ 2 h 38"/>
                <a:gd name="T4" fmla="*/ 36 w 52"/>
                <a:gd name="T5" fmla="*/ 2 h 38"/>
                <a:gd name="T6" fmla="*/ 0 w 52"/>
                <a:gd name="T7" fmla="*/ 38 h 38"/>
                <a:gd name="T8" fmla="*/ 52 w 52"/>
                <a:gd name="T9" fmla="*/ 38 h 38"/>
                <a:gd name="T10" fmla="*/ 52 w 52"/>
                <a:gd name="T11" fmla="*/ 9 h 38"/>
              </a:gdLst>
              <a:ahLst/>
              <a:cxnLst>
                <a:cxn ang="0">
                  <a:pos x="T0" y="T1"/>
                </a:cxn>
                <a:cxn ang="0">
                  <a:pos x="T2" y="T3"/>
                </a:cxn>
                <a:cxn ang="0">
                  <a:pos x="T4" y="T5"/>
                </a:cxn>
                <a:cxn ang="0">
                  <a:pos x="T6" y="T7"/>
                </a:cxn>
                <a:cxn ang="0">
                  <a:pos x="T8" y="T9"/>
                </a:cxn>
                <a:cxn ang="0">
                  <a:pos x="T10" y="T11"/>
                </a:cxn>
              </a:cxnLst>
              <a:rect l="0" t="0" r="r" b="b"/>
              <a:pathLst>
                <a:path w="52" h="38">
                  <a:moveTo>
                    <a:pt x="52" y="9"/>
                  </a:moveTo>
                  <a:cubicBezTo>
                    <a:pt x="45" y="2"/>
                    <a:pt x="45" y="2"/>
                    <a:pt x="45" y="2"/>
                  </a:cubicBezTo>
                  <a:cubicBezTo>
                    <a:pt x="43" y="0"/>
                    <a:pt x="38" y="0"/>
                    <a:pt x="36" y="2"/>
                  </a:cubicBezTo>
                  <a:cubicBezTo>
                    <a:pt x="0" y="38"/>
                    <a:pt x="0" y="38"/>
                    <a:pt x="0" y="38"/>
                  </a:cubicBezTo>
                  <a:cubicBezTo>
                    <a:pt x="52" y="38"/>
                    <a:pt x="52" y="38"/>
                    <a:pt x="52" y="38"/>
                  </a:cubicBezTo>
                  <a:lnTo>
                    <a:pt x="52" y="9"/>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0" name="Freeform 100"/>
            <p:cNvSpPr>
              <a:spLocks/>
            </p:cNvSpPr>
            <p:nvPr/>
          </p:nvSpPr>
          <p:spPr bwMode="auto">
            <a:xfrm>
              <a:off x="9261475" y="3470276"/>
              <a:ext cx="236538" cy="112713"/>
            </a:xfrm>
            <a:custGeom>
              <a:avLst/>
              <a:gdLst>
                <a:gd name="T0" fmla="*/ 63 w 63"/>
                <a:gd name="T1" fmla="*/ 30 h 30"/>
                <a:gd name="T2" fmla="*/ 35 w 63"/>
                <a:gd name="T3" fmla="*/ 2 h 30"/>
                <a:gd name="T4" fmla="*/ 28 w 63"/>
                <a:gd name="T5" fmla="*/ 2 h 30"/>
                <a:gd name="T6" fmla="*/ 0 w 63"/>
                <a:gd name="T7" fmla="*/ 30 h 30"/>
                <a:gd name="T8" fmla="*/ 63 w 63"/>
                <a:gd name="T9" fmla="*/ 30 h 30"/>
              </a:gdLst>
              <a:ahLst/>
              <a:cxnLst>
                <a:cxn ang="0">
                  <a:pos x="T0" y="T1"/>
                </a:cxn>
                <a:cxn ang="0">
                  <a:pos x="T2" y="T3"/>
                </a:cxn>
                <a:cxn ang="0">
                  <a:pos x="T4" y="T5"/>
                </a:cxn>
                <a:cxn ang="0">
                  <a:pos x="T6" y="T7"/>
                </a:cxn>
                <a:cxn ang="0">
                  <a:pos x="T8" y="T9"/>
                </a:cxn>
              </a:cxnLst>
              <a:rect l="0" t="0" r="r" b="b"/>
              <a:pathLst>
                <a:path w="63" h="30">
                  <a:moveTo>
                    <a:pt x="63" y="30"/>
                  </a:moveTo>
                  <a:cubicBezTo>
                    <a:pt x="35" y="2"/>
                    <a:pt x="35" y="2"/>
                    <a:pt x="35" y="2"/>
                  </a:cubicBezTo>
                  <a:cubicBezTo>
                    <a:pt x="33" y="0"/>
                    <a:pt x="30" y="0"/>
                    <a:pt x="28" y="2"/>
                  </a:cubicBezTo>
                  <a:cubicBezTo>
                    <a:pt x="0" y="30"/>
                    <a:pt x="0" y="30"/>
                    <a:pt x="0" y="30"/>
                  </a:cubicBezTo>
                  <a:lnTo>
                    <a:pt x="63" y="30"/>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1" name="Freeform 101"/>
            <p:cNvSpPr>
              <a:spLocks/>
            </p:cNvSpPr>
            <p:nvPr/>
          </p:nvSpPr>
          <p:spPr bwMode="auto">
            <a:xfrm>
              <a:off x="9228138" y="3354388"/>
              <a:ext cx="157163" cy="101600"/>
            </a:xfrm>
            <a:custGeom>
              <a:avLst/>
              <a:gdLst>
                <a:gd name="T0" fmla="*/ 24 w 42"/>
                <a:gd name="T1" fmla="*/ 0 h 27"/>
                <a:gd name="T2" fmla="*/ 11 w 42"/>
                <a:gd name="T3" fmla="*/ 9 h 27"/>
                <a:gd name="T4" fmla="*/ 9 w 42"/>
                <a:gd name="T5" fmla="*/ 9 h 27"/>
                <a:gd name="T6" fmla="*/ 0 w 42"/>
                <a:gd name="T7" fmla="*/ 18 h 27"/>
                <a:gd name="T8" fmla="*/ 9 w 42"/>
                <a:gd name="T9" fmla="*/ 27 h 27"/>
                <a:gd name="T10" fmla="*/ 9 w 42"/>
                <a:gd name="T11" fmla="*/ 27 h 27"/>
                <a:gd name="T12" fmla="*/ 9 w 42"/>
                <a:gd name="T13" fmla="*/ 27 h 27"/>
                <a:gd name="T14" fmla="*/ 37 w 42"/>
                <a:gd name="T15" fmla="*/ 27 h 27"/>
                <a:gd name="T16" fmla="*/ 37 w 42"/>
                <a:gd name="T17" fmla="*/ 27 h 27"/>
                <a:gd name="T18" fmla="*/ 42 w 42"/>
                <a:gd name="T19" fmla="*/ 22 h 27"/>
                <a:gd name="T20" fmla="*/ 37 w 42"/>
                <a:gd name="T21" fmla="*/ 17 h 27"/>
                <a:gd name="T22" fmla="*/ 36 w 42"/>
                <a:gd name="T23" fmla="*/ 17 h 27"/>
                <a:gd name="T24" fmla="*/ 37 w 42"/>
                <a:gd name="T25" fmla="*/ 13 h 27"/>
                <a:gd name="T26" fmla="*/ 24 w 42"/>
                <a:gd name="T27"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2" h="27">
                  <a:moveTo>
                    <a:pt x="24" y="0"/>
                  </a:moveTo>
                  <a:cubicBezTo>
                    <a:pt x="18" y="0"/>
                    <a:pt x="13" y="4"/>
                    <a:pt x="11" y="9"/>
                  </a:cubicBezTo>
                  <a:cubicBezTo>
                    <a:pt x="11" y="9"/>
                    <a:pt x="10" y="9"/>
                    <a:pt x="9" y="9"/>
                  </a:cubicBezTo>
                  <a:cubicBezTo>
                    <a:pt x="4" y="9"/>
                    <a:pt x="0" y="13"/>
                    <a:pt x="0" y="18"/>
                  </a:cubicBezTo>
                  <a:cubicBezTo>
                    <a:pt x="0" y="23"/>
                    <a:pt x="4" y="27"/>
                    <a:pt x="9" y="27"/>
                  </a:cubicBezTo>
                  <a:cubicBezTo>
                    <a:pt x="9" y="27"/>
                    <a:pt x="9" y="27"/>
                    <a:pt x="9" y="27"/>
                  </a:cubicBezTo>
                  <a:cubicBezTo>
                    <a:pt x="9" y="27"/>
                    <a:pt x="9" y="27"/>
                    <a:pt x="9" y="27"/>
                  </a:cubicBezTo>
                  <a:cubicBezTo>
                    <a:pt x="37" y="27"/>
                    <a:pt x="37" y="27"/>
                    <a:pt x="37" y="27"/>
                  </a:cubicBezTo>
                  <a:cubicBezTo>
                    <a:pt x="37" y="27"/>
                    <a:pt x="37" y="27"/>
                    <a:pt x="37" y="27"/>
                  </a:cubicBezTo>
                  <a:cubicBezTo>
                    <a:pt x="40" y="26"/>
                    <a:pt x="42" y="24"/>
                    <a:pt x="42" y="22"/>
                  </a:cubicBezTo>
                  <a:cubicBezTo>
                    <a:pt x="42" y="19"/>
                    <a:pt x="39" y="17"/>
                    <a:pt x="37" y="17"/>
                  </a:cubicBezTo>
                  <a:cubicBezTo>
                    <a:pt x="36" y="17"/>
                    <a:pt x="36" y="17"/>
                    <a:pt x="36" y="17"/>
                  </a:cubicBezTo>
                  <a:cubicBezTo>
                    <a:pt x="36" y="16"/>
                    <a:pt x="37" y="15"/>
                    <a:pt x="37" y="13"/>
                  </a:cubicBezTo>
                  <a:cubicBezTo>
                    <a:pt x="37" y="6"/>
                    <a:pt x="31" y="0"/>
                    <a:pt x="24" y="0"/>
                  </a:cubicBezTo>
                </a:path>
              </a:pathLst>
            </a:custGeom>
            <a:solidFill>
              <a:srgbClr val="B6D9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2" name="Rectangle 102"/>
            <p:cNvSpPr>
              <a:spLocks noChangeArrowheads="1"/>
            </p:cNvSpPr>
            <p:nvPr/>
          </p:nvSpPr>
          <p:spPr bwMode="auto">
            <a:xfrm>
              <a:off x="9159875" y="2860676"/>
              <a:ext cx="404813" cy="327025"/>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3" name="Rectangle 103"/>
            <p:cNvSpPr>
              <a:spLocks noChangeArrowheads="1"/>
            </p:cNvSpPr>
            <p:nvPr/>
          </p:nvSpPr>
          <p:spPr bwMode="auto">
            <a:xfrm>
              <a:off x="9159875" y="2860676"/>
              <a:ext cx="404813"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4" name="Rectangle 104"/>
            <p:cNvSpPr>
              <a:spLocks noChangeArrowheads="1"/>
            </p:cNvSpPr>
            <p:nvPr/>
          </p:nvSpPr>
          <p:spPr bwMode="auto">
            <a:xfrm>
              <a:off x="9193213" y="2894013"/>
              <a:ext cx="342900" cy="260350"/>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5" name="Rectangle 105"/>
            <p:cNvSpPr>
              <a:spLocks noChangeArrowheads="1"/>
            </p:cNvSpPr>
            <p:nvPr/>
          </p:nvSpPr>
          <p:spPr bwMode="auto">
            <a:xfrm>
              <a:off x="9193213" y="2894013"/>
              <a:ext cx="34290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6" name="Rectangle 106"/>
            <p:cNvSpPr>
              <a:spLocks noChangeArrowheads="1"/>
            </p:cNvSpPr>
            <p:nvPr/>
          </p:nvSpPr>
          <p:spPr bwMode="auto">
            <a:xfrm>
              <a:off x="9193213" y="2894013"/>
              <a:ext cx="342900" cy="260350"/>
            </a:xfrm>
            <a:prstGeom prst="rect">
              <a:avLst/>
            </a:prstGeom>
            <a:solidFill>
              <a:srgbClr val="3999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7" name="Rectangle 107"/>
            <p:cNvSpPr>
              <a:spLocks noChangeArrowheads="1"/>
            </p:cNvSpPr>
            <p:nvPr/>
          </p:nvSpPr>
          <p:spPr bwMode="auto">
            <a:xfrm>
              <a:off x="9193213" y="2894013"/>
              <a:ext cx="34290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8" name="Freeform 108"/>
            <p:cNvSpPr>
              <a:spLocks/>
            </p:cNvSpPr>
            <p:nvPr/>
          </p:nvSpPr>
          <p:spPr bwMode="auto">
            <a:xfrm>
              <a:off x="9340850" y="3011488"/>
              <a:ext cx="195263" cy="142875"/>
            </a:xfrm>
            <a:custGeom>
              <a:avLst/>
              <a:gdLst>
                <a:gd name="T0" fmla="*/ 52 w 52"/>
                <a:gd name="T1" fmla="*/ 9 h 38"/>
                <a:gd name="T2" fmla="*/ 45 w 52"/>
                <a:gd name="T3" fmla="*/ 3 h 38"/>
                <a:gd name="T4" fmla="*/ 36 w 52"/>
                <a:gd name="T5" fmla="*/ 3 h 38"/>
                <a:gd name="T6" fmla="*/ 0 w 52"/>
                <a:gd name="T7" fmla="*/ 38 h 38"/>
                <a:gd name="T8" fmla="*/ 52 w 52"/>
                <a:gd name="T9" fmla="*/ 38 h 38"/>
                <a:gd name="T10" fmla="*/ 52 w 52"/>
                <a:gd name="T11" fmla="*/ 9 h 38"/>
              </a:gdLst>
              <a:ahLst/>
              <a:cxnLst>
                <a:cxn ang="0">
                  <a:pos x="T0" y="T1"/>
                </a:cxn>
                <a:cxn ang="0">
                  <a:pos x="T2" y="T3"/>
                </a:cxn>
                <a:cxn ang="0">
                  <a:pos x="T4" y="T5"/>
                </a:cxn>
                <a:cxn ang="0">
                  <a:pos x="T6" y="T7"/>
                </a:cxn>
                <a:cxn ang="0">
                  <a:pos x="T8" y="T9"/>
                </a:cxn>
                <a:cxn ang="0">
                  <a:pos x="T10" y="T11"/>
                </a:cxn>
              </a:cxnLst>
              <a:rect l="0" t="0" r="r" b="b"/>
              <a:pathLst>
                <a:path w="52" h="38">
                  <a:moveTo>
                    <a:pt x="52" y="9"/>
                  </a:moveTo>
                  <a:cubicBezTo>
                    <a:pt x="45" y="3"/>
                    <a:pt x="45" y="3"/>
                    <a:pt x="45" y="3"/>
                  </a:cubicBezTo>
                  <a:cubicBezTo>
                    <a:pt x="43" y="0"/>
                    <a:pt x="38" y="0"/>
                    <a:pt x="36" y="3"/>
                  </a:cubicBezTo>
                  <a:cubicBezTo>
                    <a:pt x="0" y="38"/>
                    <a:pt x="0" y="38"/>
                    <a:pt x="0" y="38"/>
                  </a:cubicBezTo>
                  <a:cubicBezTo>
                    <a:pt x="52" y="38"/>
                    <a:pt x="52" y="38"/>
                    <a:pt x="52" y="38"/>
                  </a:cubicBezTo>
                  <a:lnTo>
                    <a:pt x="52" y="9"/>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9" name="Freeform 109"/>
            <p:cNvSpPr>
              <a:spLocks/>
            </p:cNvSpPr>
            <p:nvPr/>
          </p:nvSpPr>
          <p:spPr bwMode="auto">
            <a:xfrm>
              <a:off x="9261475" y="3041651"/>
              <a:ext cx="236538" cy="112713"/>
            </a:xfrm>
            <a:custGeom>
              <a:avLst/>
              <a:gdLst>
                <a:gd name="T0" fmla="*/ 63 w 63"/>
                <a:gd name="T1" fmla="*/ 30 h 30"/>
                <a:gd name="T2" fmla="*/ 35 w 63"/>
                <a:gd name="T3" fmla="*/ 2 h 30"/>
                <a:gd name="T4" fmla="*/ 28 w 63"/>
                <a:gd name="T5" fmla="*/ 2 h 30"/>
                <a:gd name="T6" fmla="*/ 0 w 63"/>
                <a:gd name="T7" fmla="*/ 30 h 30"/>
                <a:gd name="T8" fmla="*/ 63 w 63"/>
                <a:gd name="T9" fmla="*/ 30 h 30"/>
              </a:gdLst>
              <a:ahLst/>
              <a:cxnLst>
                <a:cxn ang="0">
                  <a:pos x="T0" y="T1"/>
                </a:cxn>
                <a:cxn ang="0">
                  <a:pos x="T2" y="T3"/>
                </a:cxn>
                <a:cxn ang="0">
                  <a:pos x="T4" y="T5"/>
                </a:cxn>
                <a:cxn ang="0">
                  <a:pos x="T6" y="T7"/>
                </a:cxn>
                <a:cxn ang="0">
                  <a:pos x="T8" y="T9"/>
                </a:cxn>
              </a:cxnLst>
              <a:rect l="0" t="0" r="r" b="b"/>
              <a:pathLst>
                <a:path w="63" h="30">
                  <a:moveTo>
                    <a:pt x="63" y="30"/>
                  </a:moveTo>
                  <a:cubicBezTo>
                    <a:pt x="35" y="2"/>
                    <a:pt x="35" y="2"/>
                    <a:pt x="35" y="2"/>
                  </a:cubicBezTo>
                  <a:cubicBezTo>
                    <a:pt x="33" y="0"/>
                    <a:pt x="30" y="0"/>
                    <a:pt x="28" y="2"/>
                  </a:cubicBezTo>
                  <a:cubicBezTo>
                    <a:pt x="0" y="30"/>
                    <a:pt x="0" y="30"/>
                    <a:pt x="0" y="30"/>
                  </a:cubicBezTo>
                  <a:lnTo>
                    <a:pt x="63" y="30"/>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10" name="Freeform 110"/>
            <p:cNvSpPr>
              <a:spLocks/>
            </p:cNvSpPr>
            <p:nvPr/>
          </p:nvSpPr>
          <p:spPr bwMode="auto">
            <a:xfrm>
              <a:off x="9228138" y="2928938"/>
              <a:ext cx="157163" cy="96838"/>
            </a:xfrm>
            <a:custGeom>
              <a:avLst/>
              <a:gdLst>
                <a:gd name="T0" fmla="*/ 24 w 42"/>
                <a:gd name="T1" fmla="*/ 0 h 26"/>
                <a:gd name="T2" fmla="*/ 11 w 42"/>
                <a:gd name="T3" fmla="*/ 9 h 26"/>
                <a:gd name="T4" fmla="*/ 9 w 42"/>
                <a:gd name="T5" fmla="*/ 8 h 26"/>
                <a:gd name="T6" fmla="*/ 0 w 42"/>
                <a:gd name="T7" fmla="*/ 17 h 26"/>
                <a:gd name="T8" fmla="*/ 9 w 42"/>
                <a:gd name="T9" fmla="*/ 26 h 26"/>
                <a:gd name="T10" fmla="*/ 9 w 42"/>
                <a:gd name="T11" fmla="*/ 26 h 26"/>
                <a:gd name="T12" fmla="*/ 9 w 42"/>
                <a:gd name="T13" fmla="*/ 26 h 26"/>
                <a:gd name="T14" fmla="*/ 37 w 42"/>
                <a:gd name="T15" fmla="*/ 26 h 26"/>
                <a:gd name="T16" fmla="*/ 37 w 42"/>
                <a:gd name="T17" fmla="*/ 26 h 26"/>
                <a:gd name="T18" fmla="*/ 42 w 42"/>
                <a:gd name="T19" fmla="*/ 21 h 26"/>
                <a:gd name="T20" fmla="*/ 37 w 42"/>
                <a:gd name="T21" fmla="*/ 16 h 26"/>
                <a:gd name="T22" fmla="*/ 36 w 42"/>
                <a:gd name="T23" fmla="*/ 16 h 26"/>
                <a:gd name="T24" fmla="*/ 37 w 42"/>
                <a:gd name="T25" fmla="*/ 13 h 26"/>
                <a:gd name="T26" fmla="*/ 24 w 42"/>
                <a:gd name="T2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2" h="26">
                  <a:moveTo>
                    <a:pt x="24" y="0"/>
                  </a:moveTo>
                  <a:cubicBezTo>
                    <a:pt x="18" y="0"/>
                    <a:pt x="13" y="3"/>
                    <a:pt x="11" y="9"/>
                  </a:cubicBezTo>
                  <a:cubicBezTo>
                    <a:pt x="11" y="8"/>
                    <a:pt x="10" y="8"/>
                    <a:pt x="9" y="8"/>
                  </a:cubicBezTo>
                  <a:cubicBezTo>
                    <a:pt x="4" y="8"/>
                    <a:pt x="0" y="12"/>
                    <a:pt x="0" y="17"/>
                  </a:cubicBezTo>
                  <a:cubicBezTo>
                    <a:pt x="0" y="22"/>
                    <a:pt x="4" y="26"/>
                    <a:pt x="9" y="26"/>
                  </a:cubicBezTo>
                  <a:cubicBezTo>
                    <a:pt x="9" y="26"/>
                    <a:pt x="9" y="26"/>
                    <a:pt x="9" y="26"/>
                  </a:cubicBezTo>
                  <a:cubicBezTo>
                    <a:pt x="9" y="26"/>
                    <a:pt x="9" y="26"/>
                    <a:pt x="9" y="26"/>
                  </a:cubicBezTo>
                  <a:cubicBezTo>
                    <a:pt x="37" y="26"/>
                    <a:pt x="37" y="26"/>
                    <a:pt x="37" y="26"/>
                  </a:cubicBezTo>
                  <a:cubicBezTo>
                    <a:pt x="37" y="26"/>
                    <a:pt x="37" y="26"/>
                    <a:pt x="37" y="26"/>
                  </a:cubicBezTo>
                  <a:cubicBezTo>
                    <a:pt x="40" y="26"/>
                    <a:pt x="42" y="24"/>
                    <a:pt x="42" y="21"/>
                  </a:cubicBezTo>
                  <a:cubicBezTo>
                    <a:pt x="42" y="18"/>
                    <a:pt x="39" y="16"/>
                    <a:pt x="37" y="16"/>
                  </a:cubicBezTo>
                  <a:cubicBezTo>
                    <a:pt x="36" y="16"/>
                    <a:pt x="36" y="16"/>
                    <a:pt x="36" y="16"/>
                  </a:cubicBezTo>
                  <a:cubicBezTo>
                    <a:pt x="36" y="15"/>
                    <a:pt x="37" y="14"/>
                    <a:pt x="37" y="13"/>
                  </a:cubicBezTo>
                  <a:cubicBezTo>
                    <a:pt x="37" y="6"/>
                    <a:pt x="31" y="0"/>
                    <a:pt x="24" y="0"/>
                  </a:cubicBezTo>
                </a:path>
              </a:pathLst>
            </a:custGeom>
            <a:solidFill>
              <a:srgbClr val="B6D9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sp>
        <p:nvSpPr>
          <p:cNvPr id="113" name="Title 2"/>
          <p:cNvSpPr txBox="1">
            <a:spLocks/>
          </p:cNvSpPr>
          <p:nvPr/>
        </p:nvSpPr>
        <p:spPr>
          <a:xfrm>
            <a:off x="269240" y="289511"/>
            <a:ext cx="11655840" cy="899665"/>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4705" b="0" i="0" u="none" strike="noStrike" kern="1200" cap="none" spc="-100" normalizeH="0" baseline="0" noProof="0">
                <a:ln w="3175">
                  <a:noFill/>
                </a:ln>
                <a:gradFill>
                  <a:gsLst>
                    <a:gs pos="1250">
                      <a:srgbClr val="505050"/>
                    </a:gs>
                    <a:gs pos="100000">
                      <a:srgbClr val="505050"/>
                    </a:gs>
                  </a:gsLst>
                  <a:lin ang="5400000" scaled="0"/>
                </a:gradFill>
                <a:effectLst/>
                <a:uLnTx/>
                <a:uFillTx/>
                <a:latin typeface="Segoe UI Light"/>
                <a:ea typeface="+mn-ea"/>
                <a:cs typeface="Segoe UI" pitchFamily="34" charset="0"/>
              </a:rPr>
              <a:t>Async background processing</a:t>
            </a:r>
          </a:p>
        </p:txBody>
      </p:sp>
      <p:sp>
        <p:nvSpPr>
          <p:cNvPr id="114" name="Text Placeholder 3"/>
          <p:cNvSpPr txBox="1">
            <a:spLocks/>
          </p:cNvSpPr>
          <p:nvPr/>
        </p:nvSpPr>
        <p:spPr>
          <a:xfrm>
            <a:off x="269239" y="1189177"/>
            <a:ext cx="11653523" cy="727700"/>
          </a:xfrm>
          <a:prstGeom prst="rect">
            <a:avLst/>
          </a:prstGeom>
        </p:spPr>
        <p:txBody>
          <a:bodyPr vert="horz" wrap="square" lIns="146304" tIns="91440" rIns="146304" bIns="91440" rtlCol="0">
            <a:sp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3921" kern="1200" spc="0" baseline="0">
                <a:gradFill>
                  <a:gsLst>
                    <a:gs pos="1250">
                      <a:schemeClr val="tx2"/>
                    </a:gs>
                    <a:gs pos="99000">
                      <a:schemeClr val="tx2"/>
                    </a:gs>
                  </a:gsLst>
                  <a:lin ang="5400000" scaled="0"/>
                </a:gradFill>
                <a:latin typeface="+mj-lt"/>
                <a:ea typeface="+mn-ea"/>
                <a:cs typeface="+mn-cs"/>
              </a:defRPr>
            </a:lvl1pPr>
            <a:lvl2pPr marL="0" marR="0" indent="0" algn="l" defTabSz="914367" rtl="0" eaLnBrk="1" fontAlgn="auto" latinLnBrk="0" hangingPunct="1">
              <a:lnSpc>
                <a:spcPct val="90000"/>
              </a:lnSpc>
              <a:spcBef>
                <a:spcPct val="20000"/>
              </a:spcBef>
              <a:spcAft>
                <a:spcPts val="0"/>
              </a:spcAft>
              <a:buClrTx/>
              <a:buSzPct val="90000"/>
              <a:buFontTx/>
              <a:buNone/>
              <a:tabLst/>
              <a:defRPr sz="1961" kern="1200" spc="0" baseline="0">
                <a:gradFill>
                  <a:gsLst>
                    <a:gs pos="1250">
                      <a:schemeClr val="tx1"/>
                    </a:gs>
                    <a:gs pos="100000">
                      <a:schemeClr val="tx1"/>
                    </a:gs>
                  </a:gsLst>
                  <a:lin ang="5400000" scaled="0"/>
                </a:gradFill>
                <a:latin typeface="+mn-lt"/>
                <a:ea typeface="+mn-ea"/>
                <a:cs typeface="+mn-cs"/>
              </a:defRPr>
            </a:lvl2pPr>
            <a:lvl3pPr marL="224097"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chemeClr val="tx1"/>
                    </a:gs>
                    <a:gs pos="100000">
                      <a:schemeClr val="tx1"/>
                    </a:gs>
                  </a:gsLst>
                  <a:lin ang="5400000" scaled="0"/>
                </a:gradFill>
                <a:latin typeface="+mn-lt"/>
                <a:ea typeface="+mn-ea"/>
                <a:cs typeface="+mn-cs"/>
              </a:defRPr>
            </a:lvl3pPr>
            <a:lvl4pPr marL="448193"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4pPr>
            <a:lvl5pPr marL="67229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3921" b="0" i="0" u="none" strike="noStrike" kern="1200" cap="none" spc="0" normalizeH="0" baseline="0" noProof="0">
                <a:ln>
                  <a:noFill/>
                </a:ln>
                <a:gradFill>
                  <a:gsLst>
                    <a:gs pos="1250">
                      <a:srgbClr val="0078D7"/>
                    </a:gs>
                    <a:gs pos="99000">
                      <a:srgbClr val="0078D7"/>
                    </a:gs>
                  </a:gsLst>
                  <a:lin ang="5400000" scaled="0"/>
                </a:gradFill>
                <a:effectLst/>
                <a:uLnTx/>
                <a:uFillTx/>
                <a:latin typeface="Segoe UI Light"/>
                <a:ea typeface="+mn-ea"/>
                <a:cs typeface="+mn-cs"/>
              </a:rPr>
              <a:t>Example: </a:t>
            </a:r>
            <a:r>
              <a:rPr kumimoji="0" lang="en-US" sz="3921" b="0" i="0" u="none" strike="noStrike" kern="1200" cap="none" spc="0" normalizeH="0" baseline="0" noProof="0" err="1">
                <a:ln>
                  <a:noFill/>
                </a:ln>
                <a:gradFill>
                  <a:gsLst>
                    <a:gs pos="1250">
                      <a:srgbClr val="0078D7"/>
                    </a:gs>
                    <a:gs pos="99000">
                      <a:srgbClr val="0078D7"/>
                    </a:gs>
                  </a:gsLst>
                  <a:lin ang="5400000" scaled="0"/>
                </a:gradFill>
                <a:effectLst/>
                <a:uLnTx/>
                <a:uFillTx/>
                <a:latin typeface="Segoe UI Light"/>
                <a:ea typeface="+mn-ea"/>
                <a:cs typeface="+mn-cs"/>
              </a:rPr>
              <a:t>Serverless</a:t>
            </a:r>
            <a:r>
              <a:rPr kumimoji="0" lang="en-US" sz="3921" b="0" i="0" u="none" strike="noStrike" kern="1200" cap="none" spc="0" normalizeH="0" baseline="0" noProof="0">
                <a:ln>
                  <a:noFill/>
                </a:ln>
                <a:gradFill>
                  <a:gsLst>
                    <a:gs pos="1250">
                      <a:srgbClr val="0078D7"/>
                    </a:gs>
                    <a:gs pos="99000">
                      <a:srgbClr val="0078D7"/>
                    </a:gs>
                  </a:gsLst>
                  <a:lin ang="5400000" scaled="0"/>
                </a:gradFill>
                <a:effectLst/>
                <a:uLnTx/>
                <a:uFillTx/>
                <a:latin typeface="Segoe UI Light"/>
                <a:ea typeface="+mn-ea"/>
                <a:cs typeface="+mn-cs"/>
              </a:rPr>
              <a:t> Mobile back ends</a:t>
            </a:r>
          </a:p>
        </p:txBody>
      </p:sp>
    </p:spTree>
    <p:extLst>
      <p:ext uri="{BB962C8B-B14F-4D97-AF65-F5344CB8AC3E}">
        <p14:creationId xmlns:p14="http://schemas.microsoft.com/office/powerpoint/2010/main" val="3412768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3"/>
          <p:cNvSpPr>
            <a:spLocks noChangeAspect="1" noChangeArrowheads="1" noTextEdit="1"/>
          </p:cNvSpPr>
          <p:nvPr/>
        </p:nvSpPr>
        <p:spPr bwMode="auto">
          <a:xfrm>
            <a:off x="1758950" y="2332038"/>
            <a:ext cx="8674100" cy="219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nvGrpSpPr>
          <p:cNvPr id="128" name="Group 127"/>
          <p:cNvGrpSpPr/>
          <p:nvPr/>
        </p:nvGrpSpPr>
        <p:grpSpPr>
          <a:xfrm>
            <a:off x="2317750" y="4048126"/>
            <a:ext cx="1908176" cy="519112"/>
            <a:chOff x="2317750" y="4048126"/>
            <a:chExt cx="1908176" cy="519112"/>
          </a:xfrm>
        </p:grpSpPr>
        <p:sp>
          <p:nvSpPr>
            <p:cNvPr id="5" name="Rectangle 5"/>
            <p:cNvSpPr>
              <a:spLocks noChangeArrowheads="1"/>
            </p:cNvSpPr>
            <p:nvPr/>
          </p:nvSpPr>
          <p:spPr bwMode="auto">
            <a:xfrm>
              <a:off x="2317750" y="4048126"/>
              <a:ext cx="7064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Millions</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6" name="Rectangle 6"/>
            <p:cNvSpPr>
              <a:spLocks noChangeArrowheads="1"/>
            </p:cNvSpPr>
            <p:nvPr/>
          </p:nvSpPr>
          <p:spPr bwMode="auto">
            <a:xfrm>
              <a:off x="2930525" y="4048126"/>
              <a:ext cx="2111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o</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7" name="Rectangle 7"/>
            <p:cNvSpPr>
              <a:spLocks noChangeArrowheads="1"/>
            </p:cNvSpPr>
            <p:nvPr/>
          </p:nvSpPr>
          <p:spPr bwMode="auto">
            <a:xfrm>
              <a:off x="3024188" y="4048126"/>
              <a:ext cx="12017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f devices feed</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8" name="Rectangle 8"/>
            <p:cNvSpPr>
              <a:spLocks noChangeArrowheads="1"/>
            </p:cNvSpPr>
            <p:nvPr/>
          </p:nvSpPr>
          <p:spPr bwMode="auto">
            <a:xfrm>
              <a:off x="2405063" y="4262438"/>
              <a:ext cx="6159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into St</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9" name="Rectangle 9"/>
            <p:cNvSpPr>
              <a:spLocks noChangeArrowheads="1"/>
            </p:cNvSpPr>
            <p:nvPr/>
          </p:nvSpPr>
          <p:spPr bwMode="auto">
            <a:xfrm>
              <a:off x="2881313" y="4262438"/>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r</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0" name="Rectangle 10"/>
            <p:cNvSpPr>
              <a:spLocks noChangeArrowheads="1"/>
            </p:cNvSpPr>
            <p:nvPr/>
          </p:nvSpPr>
          <p:spPr bwMode="auto">
            <a:xfrm>
              <a:off x="2938463" y="4262438"/>
              <a:ext cx="12065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eam Analytics</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grpSp>
      <p:grpSp>
        <p:nvGrpSpPr>
          <p:cNvPr id="2" name="Group 1"/>
          <p:cNvGrpSpPr/>
          <p:nvPr/>
        </p:nvGrpSpPr>
        <p:grpSpPr>
          <a:xfrm>
            <a:off x="1755775" y="2570163"/>
            <a:ext cx="1320800" cy="1149351"/>
            <a:chOff x="1755775" y="2570163"/>
            <a:chExt cx="1320800" cy="1149351"/>
          </a:xfrm>
        </p:grpSpPr>
        <p:sp>
          <p:nvSpPr>
            <p:cNvPr id="37" name="Freeform 37"/>
            <p:cNvSpPr>
              <a:spLocks/>
            </p:cNvSpPr>
            <p:nvPr/>
          </p:nvSpPr>
          <p:spPr bwMode="auto">
            <a:xfrm>
              <a:off x="2724150" y="2847976"/>
              <a:ext cx="352425" cy="76200"/>
            </a:xfrm>
            <a:custGeom>
              <a:avLst/>
              <a:gdLst>
                <a:gd name="T0" fmla="*/ 93 w 94"/>
                <a:gd name="T1" fmla="*/ 15 h 20"/>
                <a:gd name="T2" fmla="*/ 93 w 94"/>
                <a:gd name="T3" fmla="*/ 0 h 20"/>
                <a:gd name="T4" fmla="*/ 1 w 94"/>
                <a:gd name="T5" fmla="*/ 0 h 20"/>
                <a:gd name="T6" fmla="*/ 1 w 94"/>
                <a:gd name="T7" fmla="*/ 15 h 20"/>
                <a:gd name="T8" fmla="*/ 1 w 94"/>
                <a:gd name="T9" fmla="*/ 15 h 20"/>
                <a:gd name="T10" fmla="*/ 6 w 94"/>
                <a:gd name="T11" fmla="*/ 20 h 20"/>
                <a:gd name="T12" fmla="*/ 89 w 94"/>
                <a:gd name="T13" fmla="*/ 20 h 20"/>
                <a:gd name="T14" fmla="*/ 93 w 94"/>
                <a:gd name="T15" fmla="*/ 15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4" h="20">
                  <a:moveTo>
                    <a:pt x="93" y="15"/>
                  </a:moveTo>
                  <a:cubicBezTo>
                    <a:pt x="93" y="0"/>
                    <a:pt x="93" y="0"/>
                    <a:pt x="93" y="0"/>
                  </a:cubicBezTo>
                  <a:cubicBezTo>
                    <a:pt x="1" y="0"/>
                    <a:pt x="1" y="0"/>
                    <a:pt x="1" y="0"/>
                  </a:cubicBezTo>
                  <a:cubicBezTo>
                    <a:pt x="1" y="15"/>
                    <a:pt x="1" y="15"/>
                    <a:pt x="1" y="15"/>
                  </a:cubicBezTo>
                  <a:cubicBezTo>
                    <a:pt x="1" y="15"/>
                    <a:pt x="1" y="15"/>
                    <a:pt x="1" y="15"/>
                  </a:cubicBezTo>
                  <a:cubicBezTo>
                    <a:pt x="0" y="17"/>
                    <a:pt x="2" y="20"/>
                    <a:pt x="6" y="20"/>
                  </a:cubicBezTo>
                  <a:cubicBezTo>
                    <a:pt x="89" y="20"/>
                    <a:pt x="89" y="20"/>
                    <a:pt x="89" y="20"/>
                  </a:cubicBezTo>
                  <a:cubicBezTo>
                    <a:pt x="92" y="20"/>
                    <a:pt x="94" y="17"/>
                    <a:pt x="93" y="15"/>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8" name="Freeform 38"/>
            <p:cNvSpPr>
              <a:spLocks/>
            </p:cNvSpPr>
            <p:nvPr/>
          </p:nvSpPr>
          <p:spPr bwMode="auto">
            <a:xfrm>
              <a:off x="2724150" y="2641601"/>
              <a:ext cx="352425" cy="222250"/>
            </a:xfrm>
            <a:custGeom>
              <a:avLst/>
              <a:gdLst>
                <a:gd name="T0" fmla="*/ 93 w 94"/>
                <a:gd name="T1" fmla="*/ 54 h 59"/>
                <a:gd name="T2" fmla="*/ 88 w 94"/>
                <a:gd name="T3" fmla="*/ 59 h 59"/>
                <a:gd name="T4" fmla="*/ 6 w 94"/>
                <a:gd name="T5" fmla="*/ 59 h 59"/>
                <a:gd name="T6" fmla="*/ 1 w 94"/>
                <a:gd name="T7" fmla="*/ 54 h 59"/>
                <a:gd name="T8" fmla="*/ 13 w 94"/>
                <a:gd name="T9" fmla="*/ 3 h 59"/>
                <a:gd name="T10" fmla="*/ 18 w 94"/>
                <a:gd name="T11" fmla="*/ 0 h 59"/>
                <a:gd name="T12" fmla="*/ 76 w 94"/>
                <a:gd name="T13" fmla="*/ 0 h 59"/>
                <a:gd name="T14" fmla="*/ 81 w 94"/>
                <a:gd name="T15" fmla="*/ 3 h 59"/>
                <a:gd name="T16" fmla="*/ 93 w 94"/>
                <a:gd name="T17" fmla="*/ 54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 h="59">
                  <a:moveTo>
                    <a:pt x="93" y="54"/>
                  </a:moveTo>
                  <a:cubicBezTo>
                    <a:pt x="94" y="56"/>
                    <a:pt x="92" y="59"/>
                    <a:pt x="88" y="59"/>
                  </a:cubicBezTo>
                  <a:cubicBezTo>
                    <a:pt x="6" y="59"/>
                    <a:pt x="6" y="59"/>
                    <a:pt x="6" y="59"/>
                  </a:cubicBezTo>
                  <a:cubicBezTo>
                    <a:pt x="2" y="59"/>
                    <a:pt x="0" y="56"/>
                    <a:pt x="1" y="54"/>
                  </a:cubicBezTo>
                  <a:cubicBezTo>
                    <a:pt x="13" y="3"/>
                    <a:pt x="13" y="3"/>
                    <a:pt x="13" y="3"/>
                  </a:cubicBezTo>
                  <a:cubicBezTo>
                    <a:pt x="14" y="1"/>
                    <a:pt x="16" y="0"/>
                    <a:pt x="18" y="0"/>
                  </a:cubicBezTo>
                  <a:cubicBezTo>
                    <a:pt x="76" y="0"/>
                    <a:pt x="76" y="0"/>
                    <a:pt x="76" y="0"/>
                  </a:cubicBezTo>
                  <a:cubicBezTo>
                    <a:pt x="78" y="0"/>
                    <a:pt x="80" y="1"/>
                    <a:pt x="81" y="3"/>
                  </a:cubicBezTo>
                  <a:cubicBezTo>
                    <a:pt x="93" y="54"/>
                    <a:pt x="93" y="54"/>
                    <a:pt x="93" y="54"/>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9" name="Freeform 39"/>
            <p:cNvSpPr>
              <a:spLocks/>
            </p:cNvSpPr>
            <p:nvPr/>
          </p:nvSpPr>
          <p:spPr bwMode="auto">
            <a:xfrm>
              <a:off x="2773363" y="2641601"/>
              <a:ext cx="300038" cy="206375"/>
            </a:xfrm>
            <a:custGeom>
              <a:avLst/>
              <a:gdLst>
                <a:gd name="T0" fmla="*/ 63 w 80"/>
                <a:gd name="T1" fmla="*/ 0 h 55"/>
                <a:gd name="T2" fmla="*/ 5 w 80"/>
                <a:gd name="T3" fmla="*/ 0 h 55"/>
                <a:gd name="T4" fmla="*/ 0 w 80"/>
                <a:gd name="T5" fmla="*/ 3 h 55"/>
                <a:gd name="T6" fmla="*/ 0 w 80"/>
                <a:gd name="T7" fmla="*/ 3 h 55"/>
                <a:gd name="T8" fmla="*/ 5 w 80"/>
                <a:gd name="T9" fmla="*/ 0 h 55"/>
                <a:gd name="T10" fmla="*/ 63 w 80"/>
                <a:gd name="T11" fmla="*/ 0 h 55"/>
                <a:gd name="T12" fmla="*/ 68 w 80"/>
                <a:gd name="T13" fmla="*/ 3 h 55"/>
                <a:gd name="T14" fmla="*/ 80 w 80"/>
                <a:gd name="T15" fmla="*/ 54 h 55"/>
                <a:gd name="T16" fmla="*/ 80 w 80"/>
                <a:gd name="T17" fmla="*/ 55 h 55"/>
                <a:gd name="T18" fmla="*/ 80 w 80"/>
                <a:gd name="T19" fmla="*/ 55 h 55"/>
                <a:gd name="T20" fmla="*/ 80 w 80"/>
                <a:gd name="T21" fmla="*/ 54 h 55"/>
                <a:gd name="T22" fmla="*/ 68 w 80"/>
                <a:gd name="T23" fmla="*/ 3 h 55"/>
                <a:gd name="T24" fmla="*/ 63 w 80"/>
                <a:gd name="T25"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0" h="55">
                  <a:moveTo>
                    <a:pt x="63" y="0"/>
                  </a:moveTo>
                  <a:cubicBezTo>
                    <a:pt x="5" y="0"/>
                    <a:pt x="5" y="0"/>
                    <a:pt x="5" y="0"/>
                  </a:cubicBezTo>
                  <a:cubicBezTo>
                    <a:pt x="3" y="0"/>
                    <a:pt x="1" y="1"/>
                    <a:pt x="0" y="3"/>
                  </a:cubicBezTo>
                  <a:cubicBezTo>
                    <a:pt x="0" y="3"/>
                    <a:pt x="0" y="3"/>
                    <a:pt x="0" y="3"/>
                  </a:cubicBezTo>
                  <a:cubicBezTo>
                    <a:pt x="1" y="1"/>
                    <a:pt x="3" y="0"/>
                    <a:pt x="5" y="0"/>
                  </a:cubicBezTo>
                  <a:cubicBezTo>
                    <a:pt x="63" y="0"/>
                    <a:pt x="63" y="0"/>
                    <a:pt x="63" y="0"/>
                  </a:cubicBezTo>
                  <a:cubicBezTo>
                    <a:pt x="65" y="0"/>
                    <a:pt x="67" y="1"/>
                    <a:pt x="68" y="3"/>
                  </a:cubicBezTo>
                  <a:cubicBezTo>
                    <a:pt x="80" y="54"/>
                    <a:pt x="80" y="54"/>
                    <a:pt x="80" y="54"/>
                  </a:cubicBezTo>
                  <a:cubicBezTo>
                    <a:pt x="80" y="54"/>
                    <a:pt x="80" y="54"/>
                    <a:pt x="80" y="55"/>
                  </a:cubicBezTo>
                  <a:cubicBezTo>
                    <a:pt x="80" y="55"/>
                    <a:pt x="80" y="55"/>
                    <a:pt x="80" y="55"/>
                  </a:cubicBezTo>
                  <a:cubicBezTo>
                    <a:pt x="80" y="54"/>
                    <a:pt x="80" y="54"/>
                    <a:pt x="80" y="54"/>
                  </a:cubicBezTo>
                  <a:cubicBezTo>
                    <a:pt x="68" y="3"/>
                    <a:pt x="68" y="3"/>
                    <a:pt x="68" y="3"/>
                  </a:cubicBezTo>
                  <a:cubicBezTo>
                    <a:pt x="67" y="1"/>
                    <a:pt x="65" y="0"/>
                    <a:pt x="63"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0" name="Freeform 40"/>
            <p:cNvSpPr>
              <a:spLocks/>
            </p:cNvSpPr>
            <p:nvPr/>
          </p:nvSpPr>
          <p:spPr bwMode="auto">
            <a:xfrm>
              <a:off x="3054350" y="2847976"/>
              <a:ext cx="22225" cy="15875"/>
            </a:xfrm>
            <a:custGeom>
              <a:avLst/>
              <a:gdLst>
                <a:gd name="T0" fmla="*/ 5 w 6"/>
                <a:gd name="T1" fmla="*/ 0 h 4"/>
                <a:gd name="T2" fmla="*/ 5 w 6"/>
                <a:gd name="T3" fmla="*/ 0 h 4"/>
                <a:gd name="T4" fmla="*/ 0 w 6"/>
                <a:gd name="T5" fmla="*/ 4 h 4"/>
                <a:gd name="T6" fmla="*/ 1 w 6"/>
                <a:gd name="T7" fmla="*/ 4 h 4"/>
                <a:gd name="T8" fmla="*/ 5 w 6"/>
                <a:gd name="T9" fmla="*/ 0 h 4"/>
              </a:gdLst>
              <a:ahLst/>
              <a:cxnLst>
                <a:cxn ang="0">
                  <a:pos x="T0" y="T1"/>
                </a:cxn>
                <a:cxn ang="0">
                  <a:pos x="T2" y="T3"/>
                </a:cxn>
                <a:cxn ang="0">
                  <a:pos x="T4" y="T5"/>
                </a:cxn>
                <a:cxn ang="0">
                  <a:pos x="T6" y="T7"/>
                </a:cxn>
                <a:cxn ang="0">
                  <a:pos x="T8" y="T9"/>
                </a:cxn>
              </a:cxnLst>
              <a:rect l="0" t="0" r="r" b="b"/>
              <a:pathLst>
                <a:path w="6" h="4">
                  <a:moveTo>
                    <a:pt x="5" y="0"/>
                  </a:moveTo>
                  <a:cubicBezTo>
                    <a:pt x="5" y="0"/>
                    <a:pt x="5" y="0"/>
                    <a:pt x="5" y="0"/>
                  </a:cubicBezTo>
                  <a:cubicBezTo>
                    <a:pt x="6" y="2"/>
                    <a:pt x="3" y="4"/>
                    <a:pt x="0" y="4"/>
                  </a:cubicBezTo>
                  <a:cubicBezTo>
                    <a:pt x="1" y="4"/>
                    <a:pt x="1" y="4"/>
                    <a:pt x="1" y="4"/>
                  </a:cubicBezTo>
                  <a:cubicBezTo>
                    <a:pt x="4" y="4"/>
                    <a:pt x="6" y="2"/>
                    <a:pt x="5" y="0"/>
                  </a:cubicBezTo>
                </a:path>
              </a:pathLst>
            </a:custGeom>
            <a:solidFill>
              <a:srgbClr val="C6C7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1" name="Freeform 41"/>
            <p:cNvSpPr>
              <a:spLocks noEditPoints="1"/>
            </p:cNvSpPr>
            <p:nvPr/>
          </p:nvSpPr>
          <p:spPr bwMode="auto">
            <a:xfrm>
              <a:off x="2724150" y="2641601"/>
              <a:ext cx="352425" cy="222250"/>
            </a:xfrm>
            <a:custGeom>
              <a:avLst/>
              <a:gdLst>
                <a:gd name="T0" fmla="*/ 13 w 94"/>
                <a:gd name="T1" fmla="*/ 53 h 59"/>
                <a:gd name="T2" fmla="*/ 9 w 94"/>
                <a:gd name="T3" fmla="*/ 49 h 59"/>
                <a:gd name="T4" fmla="*/ 19 w 94"/>
                <a:gd name="T5" fmla="*/ 8 h 59"/>
                <a:gd name="T6" fmla="*/ 23 w 94"/>
                <a:gd name="T7" fmla="*/ 6 h 59"/>
                <a:gd name="T8" fmla="*/ 71 w 94"/>
                <a:gd name="T9" fmla="*/ 6 h 59"/>
                <a:gd name="T10" fmla="*/ 75 w 94"/>
                <a:gd name="T11" fmla="*/ 8 h 59"/>
                <a:gd name="T12" fmla="*/ 85 w 94"/>
                <a:gd name="T13" fmla="*/ 49 h 59"/>
                <a:gd name="T14" fmla="*/ 81 w 94"/>
                <a:gd name="T15" fmla="*/ 53 h 59"/>
                <a:gd name="T16" fmla="*/ 13 w 94"/>
                <a:gd name="T17" fmla="*/ 53 h 59"/>
                <a:gd name="T18" fmla="*/ 76 w 94"/>
                <a:gd name="T19" fmla="*/ 0 h 59"/>
                <a:gd name="T20" fmla="*/ 18 w 94"/>
                <a:gd name="T21" fmla="*/ 0 h 59"/>
                <a:gd name="T22" fmla="*/ 13 w 94"/>
                <a:gd name="T23" fmla="*/ 3 h 59"/>
                <a:gd name="T24" fmla="*/ 13 w 94"/>
                <a:gd name="T25" fmla="*/ 3 h 59"/>
                <a:gd name="T26" fmla="*/ 1 w 94"/>
                <a:gd name="T27" fmla="*/ 54 h 59"/>
                <a:gd name="T28" fmla="*/ 6 w 94"/>
                <a:gd name="T29" fmla="*/ 59 h 59"/>
                <a:gd name="T30" fmla="*/ 88 w 94"/>
                <a:gd name="T31" fmla="*/ 59 h 59"/>
                <a:gd name="T32" fmla="*/ 93 w 94"/>
                <a:gd name="T33" fmla="*/ 55 h 59"/>
                <a:gd name="T34" fmla="*/ 93 w 94"/>
                <a:gd name="T35" fmla="*/ 54 h 59"/>
                <a:gd name="T36" fmla="*/ 81 w 94"/>
                <a:gd name="T37" fmla="*/ 3 h 59"/>
                <a:gd name="T38" fmla="*/ 76 w 94"/>
                <a:gd name="T39"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4" h="59">
                  <a:moveTo>
                    <a:pt x="13" y="53"/>
                  </a:moveTo>
                  <a:cubicBezTo>
                    <a:pt x="10" y="53"/>
                    <a:pt x="9" y="51"/>
                    <a:pt x="9" y="49"/>
                  </a:cubicBezTo>
                  <a:cubicBezTo>
                    <a:pt x="19" y="8"/>
                    <a:pt x="19" y="8"/>
                    <a:pt x="19" y="8"/>
                  </a:cubicBezTo>
                  <a:cubicBezTo>
                    <a:pt x="19" y="7"/>
                    <a:pt x="21" y="6"/>
                    <a:pt x="23" y="6"/>
                  </a:cubicBezTo>
                  <a:cubicBezTo>
                    <a:pt x="71" y="6"/>
                    <a:pt x="71" y="6"/>
                    <a:pt x="71" y="6"/>
                  </a:cubicBezTo>
                  <a:cubicBezTo>
                    <a:pt x="72" y="6"/>
                    <a:pt x="74" y="7"/>
                    <a:pt x="75" y="8"/>
                  </a:cubicBezTo>
                  <a:cubicBezTo>
                    <a:pt x="85" y="49"/>
                    <a:pt x="85" y="49"/>
                    <a:pt x="85" y="49"/>
                  </a:cubicBezTo>
                  <a:cubicBezTo>
                    <a:pt x="85" y="51"/>
                    <a:pt x="84" y="53"/>
                    <a:pt x="81" y="53"/>
                  </a:cubicBezTo>
                  <a:cubicBezTo>
                    <a:pt x="13" y="53"/>
                    <a:pt x="13" y="53"/>
                    <a:pt x="13" y="53"/>
                  </a:cubicBezTo>
                  <a:moveTo>
                    <a:pt x="76" y="0"/>
                  </a:moveTo>
                  <a:cubicBezTo>
                    <a:pt x="18" y="0"/>
                    <a:pt x="18" y="0"/>
                    <a:pt x="18" y="0"/>
                  </a:cubicBezTo>
                  <a:cubicBezTo>
                    <a:pt x="16" y="0"/>
                    <a:pt x="14" y="1"/>
                    <a:pt x="13" y="3"/>
                  </a:cubicBezTo>
                  <a:cubicBezTo>
                    <a:pt x="13" y="3"/>
                    <a:pt x="13" y="3"/>
                    <a:pt x="13" y="3"/>
                  </a:cubicBezTo>
                  <a:cubicBezTo>
                    <a:pt x="1" y="54"/>
                    <a:pt x="1" y="54"/>
                    <a:pt x="1" y="54"/>
                  </a:cubicBezTo>
                  <a:cubicBezTo>
                    <a:pt x="0" y="56"/>
                    <a:pt x="2" y="59"/>
                    <a:pt x="6" y="59"/>
                  </a:cubicBezTo>
                  <a:cubicBezTo>
                    <a:pt x="88" y="59"/>
                    <a:pt x="88" y="59"/>
                    <a:pt x="88" y="59"/>
                  </a:cubicBezTo>
                  <a:cubicBezTo>
                    <a:pt x="91" y="59"/>
                    <a:pt x="94" y="57"/>
                    <a:pt x="93" y="55"/>
                  </a:cubicBezTo>
                  <a:cubicBezTo>
                    <a:pt x="93" y="54"/>
                    <a:pt x="93" y="54"/>
                    <a:pt x="93" y="54"/>
                  </a:cubicBezTo>
                  <a:cubicBezTo>
                    <a:pt x="81" y="3"/>
                    <a:pt x="81" y="3"/>
                    <a:pt x="81" y="3"/>
                  </a:cubicBezTo>
                  <a:cubicBezTo>
                    <a:pt x="80" y="1"/>
                    <a:pt x="78" y="0"/>
                    <a:pt x="76" y="0"/>
                  </a:cubicBezTo>
                </a:path>
              </a:pathLst>
            </a:custGeom>
            <a:solidFill>
              <a:srgbClr val="C6C7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2" name="Freeform 42"/>
            <p:cNvSpPr>
              <a:spLocks/>
            </p:cNvSpPr>
            <p:nvPr/>
          </p:nvSpPr>
          <p:spPr bwMode="auto">
            <a:xfrm>
              <a:off x="2798763" y="2886076"/>
              <a:ext cx="203200" cy="19050"/>
            </a:xfrm>
            <a:custGeom>
              <a:avLst/>
              <a:gdLst>
                <a:gd name="T0" fmla="*/ 128 w 128"/>
                <a:gd name="T1" fmla="*/ 0 h 12"/>
                <a:gd name="T2" fmla="*/ 121 w 128"/>
                <a:gd name="T3" fmla="*/ 0 h 12"/>
                <a:gd name="T4" fmla="*/ 121 w 128"/>
                <a:gd name="T5" fmla="*/ 7 h 12"/>
                <a:gd name="T6" fmla="*/ 104 w 128"/>
                <a:gd name="T7" fmla="*/ 7 h 12"/>
                <a:gd name="T8" fmla="*/ 104 w 128"/>
                <a:gd name="T9" fmla="*/ 0 h 12"/>
                <a:gd name="T10" fmla="*/ 97 w 128"/>
                <a:gd name="T11" fmla="*/ 0 h 12"/>
                <a:gd name="T12" fmla="*/ 97 w 128"/>
                <a:gd name="T13" fmla="*/ 7 h 12"/>
                <a:gd name="T14" fmla="*/ 81 w 128"/>
                <a:gd name="T15" fmla="*/ 7 h 12"/>
                <a:gd name="T16" fmla="*/ 81 w 128"/>
                <a:gd name="T17" fmla="*/ 0 h 12"/>
                <a:gd name="T18" fmla="*/ 74 w 128"/>
                <a:gd name="T19" fmla="*/ 0 h 12"/>
                <a:gd name="T20" fmla="*/ 74 w 128"/>
                <a:gd name="T21" fmla="*/ 7 h 12"/>
                <a:gd name="T22" fmla="*/ 55 w 128"/>
                <a:gd name="T23" fmla="*/ 7 h 12"/>
                <a:gd name="T24" fmla="*/ 55 w 128"/>
                <a:gd name="T25" fmla="*/ 0 h 12"/>
                <a:gd name="T26" fmla="*/ 48 w 128"/>
                <a:gd name="T27" fmla="*/ 0 h 12"/>
                <a:gd name="T28" fmla="*/ 48 w 128"/>
                <a:gd name="T29" fmla="*/ 7 h 12"/>
                <a:gd name="T30" fmla="*/ 31 w 128"/>
                <a:gd name="T31" fmla="*/ 7 h 12"/>
                <a:gd name="T32" fmla="*/ 31 w 128"/>
                <a:gd name="T33" fmla="*/ 0 h 12"/>
                <a:gd name="T34" fmla="*/ 24 w 128"/>
                <a:gd name="T35" fmla="*/ 0 h 12"/>
                <a:gd name="T36" fmla="*/ 24 w 128"/>
                <a:gd name="T37" fmla="*/ 7 h 12"/>
                <a:gd name="T38" fmla="*/ 7 w 128"/>
                <a:gd name="T39" fmla="*/ 7 h 12"/>
                <a:gd name="T40" fmla="*/ 7 w 128"/>
                <a:gd name="T41" fmla="*/ 0 h 12"/>
                <a:gd name="T42" fmla="*/ 0 w 128"/>
                <a:gd name="T43" fmla="*/ 0 h 12"/>
                <a:gd name="T44" fmla="*/ 0 w 128"/>
                <a:gd name="T45" fmla="*/ 7 h 12"/>
                <a:gd name="T46" fmla="*/ 0 w 128"/>
                <a:gd name="T47" fmla="*/ 12 h 12"/>
                <a:gd name="T48" fmla="*/ 7 w 128"/>
                <a:gd name="T49" fmla="*/ 12 h 12"/>
                <a:gd name="T50" fmla="*/ 24 w 128"/>
                <a:gd name="T51" fmla="*/ 12 h 12"/>
                <a:gd name="T52" fmla="*/ 31 w 128"/>
                <a:gd name="T53" fmla="*/ 12 h 12"/>
                <a:gd name="T54" fmla="*/ 48 w 128"/>
                <a:gd name="T55" fmla="*/ 12 h 12"/>
                <a:gd name="T56" fmla="*/ 55 w 128"/>
                <a:gd name="T57" fmla="*/ 12 h 12"/>
                <a:gd name="T58" fmla="*/ 74 w 128"/>
                <a:gd name="T59" fmla="*/ 12 h 12"/>
                <a:gd name="T60" fmla="*/ 81 w 128"/>
                <a:gd name="T61" fmla="*/ 12 h 12"/>
                <a:gd name="T62" fmla="*/ 97 w 128"/>
                <a:gd name="T63" fmla="*/ 12 h 12"/>
                <a:gd name="T64" fmla="*/ 104 w 128"/>
                <a:gd name="T65" fmla="*/ 12 h 12"/>
                <a:gd name="T66" fmla="*/ 121 w 128"/>
                <a:gd name="T67" fmla="*/ 12 h 12"/>
                <a:gd name="T68" fmla="*/ 123 w 128"/>
                <a:gd name="T69" fmla="*/ 12 h 12"/>
                <a:gd name="T70" fmla="*/ 128 w 128"/>
                <a:gd name="T71" fmla="*/ 12 h 12"/>
                <a:gd name="T72" fmla="*/ 128 w 128"/>
                <a:gd name="T73"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8" h="12">
                  <a:moveTo>
                    <a:pt x="128" y="0"/>
                  </a:moveTo>
                  <a:lnTo>
                    <a:pt x="121" y="0"/>
                  </a:lnTo>
                  <a:lnTo>
                    <a:pt x="121" y="7"/>
                  </a:lnTo>
                  <a:lnTo>
                    <a:pt x="104" y="7"/>
                  </a:lnTo>
                  <a:lnTo>
                    <a:pt x="104" y="0"/>
                  </a:lnTo>
                  <a:lnTo>
                    <a:pt x="97" y="0"/>
                  </a:lnTo>
                  <a:lnTo>
                    <a:pt x="97" y="7"/>
                  </a:lnTo>
                  <a:lnTo>
                    <a:pt x="81" y="7"/>
                  </a:lnTo>
                  <a:lnTo>
                    <a:pt x="81" y="0"/>
                  </a:lnTo>
                  <a:lnTo>
                    <a:pt x="74" y="0"/>
                  </a:lnTo>
                  <a:lnTo>
                    <a:pt x="74" y="7"/>
                  </a:lnTo>
                  <a:lnTo>
                    <a:pt x="55" y="7"/>
                  </a:lnTo>
                  <a:lnTo>
                    <a:pt x="55" y="0"/>
                  </a:lnTo>
                  <a:lnTo>
                    <a:pt x="48" y="0"/>
                  </a:lnTo>
                  <a:lnTo>
                    <a:pt x="48" y="7"/>
                  </a:lnTo>
                  <a:lnTo>
                    <a:pt x="31" y="7"/>
                  </a:lnTo>
                  <a:lnTo>
                    <a:pt x="31" y="0"/>
                  </a:lnTo>
                  <a:lnTo>
                    <a:pt x="24" y="0"/>
                  </a:lnTo>
                  <a:lnTo>
                    <a:pt x="24" y="7"/>
                  </a:lnTo>
                  <a:lnTo>
                    <a:pt x="7" y="7"/>
                  </a:lnTo>
                  <a:lnTo>
                    <a:pt x="7" y="0"/>
                  </a:lnTo>
                  <a:lnTo>
                    <a:pt x="0" y="0"/>
                  </a:lnTo>
                  <a:lnTo>
                    <a:pt x="0" y="7"/>
                  </a:lnTo>
                  <a:lnTo>
                    <a:pt x="0" y="12"/>
                  </a:lnTo>
                  <a:lnTo>
                    <a:pt x="7" y="12"/>
                  </a:lnTo>
                  <a:lnTo>
                    <a:pt x="24" y="12"/>
                  </a:lnTo>
                  <a:lnTo>
                    <a:pt x="31" y="12"/>
                  </a:lnTo>
                  <a:lnTo>
                    <a:pt x="48" y="12"/>
                  </a:lnTo>
                  <a:lnTo>
                    <a:pt x="55" y="12"/>
                  </a:lnTo>
                  <a:lnTo>
                    <a:pt x="74" y="12"/>
                  </a:lnTo>
                  <a:lnTo>
                    <a:pt x="81" y="12"/>
                  </a:lnTo>
                  <a:lnTo>
                    <a:pt x="97" y="12"/>
                  </a:lnTo>
                  <a:lnTo>
                    <a:pt x="104" y="12"/>
                  </a:lnTo>
                  <a:lnTo>
                    <a:pt x="121" y="12"/>
                  </a:lnTo>
                  <a:lnTo>
                    <a:pt x="123" y="12"/>
                  </a:lnTo>
                  <a:lnTo>
                    <a:pt x="128" y="12"/>
                  </a:lnTo>
                  <a:lnTo>
                    <a:pt x="128" y="0"/>
                  </a:lnTo>
                  <a:close/>
                </a:path>
              </a:pathLst>
            </a:custGeom>
            <a:solidFill>
              <a:srgbClr val="5F5F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3" name="Freeform 43"/>
            <p:cNvSpPr>
              <a:spLocks/>
            </p:cNvSpPr>
            <p:nvPr/>
          </p:nvSpPr>
          <p:spPr bwMode="auto">
            <a:xfrm>
              <a:off x="2798763" y="2886076"/>
              <a:ext cx="203200" cy="19050"/>
            </a:xfrm>
            <a:custGeom>
              <a:avLst/>
              <a:gdLst>
                <a:gd name="T0" fmla="*/ 128 w 128"/>
                <a:gd name="T1" fmla="*/ 0 h 12"/>
                <a:gd name="T2" fmla="*/ 121 w 128"/>
                <a:gd name="T3" fmla="*/ 0 h 12"/>
                <a:gd name="T4" fmla="*/ 121 w 128"/>
                <a:gd name="T5" fmla="*/ 7 h 12"/>
                <a:gd name="T6" fmla="*/ 104 w 128"/>
                <a:gd name="T7" fmla="*/ 7 h 12"/>
                <a:gd name="T8" fmla="*/ 104 w 128"/>
                <a:gd name="T9" fmla="*/ 0 h 12"/>
                <a:gd name="T10" fmla="*/ 97 w 128"/>
                <a:gd name="T11" fmla="*/ 0 h 12"/>
                <a:gd name="T12" fmla="*/ 97 w 128"/>
                <a:gd name="T13" fmla="*/ 7 h 12"/>
                <a:gd name="T14" fmla="*/ 81 w 128"/>
                <a:gd name="T15" fmla="*/ 7 h 12"/>
                <a:gd name="T16" fmla="*/ 81 w 128"/>
                <a:gd name="T17" fmla="*/ 0 h 12"/>
                <a:gd name="T18" fmla="*/ 74 w 128"/>
                <a:gd name="T19" fmla="*/ 0 h 12"/>
                <a:gd name="T20" fmla="*/ 74 w 128"/>
                <a:gd name="T21" fmla="*/ 7 h 12"/>
                <a:gd name="T22" fmla="*/ 55 w 128"/>
                <a:gd name="T23" fmla="*/ 7 h 12"/>
                <a:gd name="T24" fmla="*/ 55 w 128"/>
                <a:gd name="T25" fmla="*/ 0 h 12"/>
                <a:gd name="T26" fmla="*/ 48 w 128"/>
                <a:gd name="T27" fmla="*/ 0 h 12"/>
                <a:gd name="T28" fmla="*/ 48 w 128"/>
                <a:gd name="T29" fmla="*/ 7 h 12"/>
                <a:gd name="T30" fmla="*/ 31 w 128"/>
                <a:gd name="T31" fmla="*/ 7 h 12"/>
                <a:gd name="T32" fmla="*/ 31 w 128"/>
                <a:gd name="T33" fmla="*/ 0 h 12"/>
                <a:gd name="T34" fmla="*/ 24 w 128"/>
                <a:gd name="T35" fmla="*/ 0 h 12"/>
                <a:gd name="T36" fmla="*/ 24 w 128"/>
                <a:gd name="T37" fmla="*/ 7 h 12"/>
                <a:gd name="T38" fmla="*/ 7 w 128"/>
                <a:gd name="T39" fmla="*/ 7 h 12"/>
                <a:gd name="T40" fmla="*/ 7 w 128"/>
                <a:gd name="T41" fmla="*/ 0 h 12"/>
                <a:gd name="T42" fmla="*/ 0 w 128"/>
                <a:gd name="T43" fmla="*/ 0 h 12"/>
                <a:gd name="T44" fmla="*/ 0 w 128"/>
                <a:gd name="T45" fmla="*/ 7 h 12"/>
                <a:gd name="T46" fmla="*/ 0 w 128"/>
                <a:gd name="T47" fmla="*/ 12 h 12"/>
                <a:gd name="T48" fmla="*/ 7 w 128"/>
                <a:gd name="T49" fmla="*/ 12 h 12"/>
                <a:gd name="T50" fmla="*/ 24 w 128"/>
                <a:gd name="T51" fmla="*/ 12 h 12"/>
                <a:gd name="T52" fmla="*/ 31 w 128"/>
                <a:gd name="T53" fmla="*/ 12 h 12"/>
                <a:gd name="T54" fmla="*/ 48 w 128"/>
                <a:gd name="T55" fmla="*/ 12 h 12"/>
                <a:gd name="T56" fmla="*/ 55 w 128"/>
                <a:gd name="T57" fmla="*/ 12 h 12"/>
                <a:gd name="T58" fmla="*/ 74 w 128"/>
                <a:gd name="T59" fmla="*/ 12 h 12"/>
                <a:gd name="T60" fmla="*/ 81 w 128"/>
                <a:gd name="T61" fmla="*/ 12 h 12"/>
                <a:gd name="T62" fmla="*/ 97 w 128"/>
                <a:gd name="T63" fmla="*/ 12 h 12"/>
                <a:gd name="T64" fmla="*/ 104 w 128"/>
                <a:gd name="T65" fmla="*/ 12 h 12"/>
                <a:gd name="T66" fmla="*/ 121 w 128"/>
                <a:gd name="T67" fmla="*/ 12 h 12"/>
                <a:gd name="T68" fmla="*/ 123 w 128"/>
                <a:gd name="T69" fmla="*/ 12 h 12"/>
                <a:gd name="T70" fmla="*/ 128 w 128"/>
                <a:gd name="T71" fmla="*/ 12 h 12"/>
                <a:gd name="T72" fmla="*/ 128 w 128"/>
                <a:gd name="T73"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8" h="12">
                  <a:moveTo>
                    <a:pt x="128" y="0"/>
                  </a:moveTo>
                  <a:lnTo>
                    <a:pt x="121" y="0"/>
                  </a:lnTo>
                  <a:lnTo>
                    <a:pt x="121" y="7"/>
                  </a:lnTo>
                  <a:lnTo>
                    <a:pt x="104" y="7"/>
                  </a:lnTo>
                  <a:lnTo>
                    <a:pt x="104" y="0"/>
                  </a:lnTo>
                  <a:lnTo>
                    <a:pt x="97" y="0"/>
                  </a:lnTo>
                  <a:lnTo>
                    <a:pt x="97" y="7"/>
                  </a:lnTo>
                  <a:lnTo>
                    <a:pt x="81" y="7"/>
                  </a:lnTo>
                  <a:lnTo>
                    <a:pt x="81" y="0"/>
                  </a:lnTo>
                  <a:lnTo>
                    <a:pt x="74" y="0"/>
                  </a:lnTo>
                  <a:lnTo>
                    <a:pt x="74" y="7"/>
                  </a:lnTo>
                  <a:lnTo>
                    <a:pt x="55" y="7"/>
                  </a:lnTo>
                  <a:lnTo>
                    <a:pt x="55" y="0"/>
                  </a:lnTo>
                  <a:lnTo>
                    <a:pt x="48" y="0"/>
                  </a:lnTo>
                  <a:lnTo>
                    <a:pt x="48" y="7"/>
                  </a:lnTo>
                  <a:lnTo>
                    <a:pt x="31" y="7"/>
                  </a:lnTo>
                  <a:lnTo>
                    <a:pt x="31" y="0"/>
                  </a:lnTo>
                  <a:lnTo>
                    <a:pt x="24" y="0"/>
                  </a:lnTo>
                  <a:lnTo>
                    <a:pt x="24" y="7"/>
                  </a:lnTo>
                  <a:lnTo>
                    <a:pt x="7" y="7"/>
                  </a:lnTo>
                  <a:lnTo>
                    <a:pt x="7" y="0"/>
                  </a:lnTo>
                  <a:lnTo>
                    <a:pt x="0" y="0"/>
                  </a:lnTo>
                  <a:lnTo>
                    <a:pt x="0" y="7"/>
                  </a:lnTo>
                  <a:lnTo>
                    <a:pt x="0" y="12"/>
                  </a:lnTo>
                  <a:lnTo>
                    <a:pt x="7" y="12"/>
                  </a:lnTo>
                  <a:lnTo>
                    <a:pt x="24" y="12"/>
                  </a:lnTo>
                  <a:lnTo>
                    <a:pt x="31" y="12"/>
                  </a:lnTo>
                  <a:lnTo>
                    <a:pt x="48" y="12"/>
                  </a:lnTo>
                  <a:lnTo>
                    <a:pt x="55" y="12"/>
                  </a:lnTo>
                  <a:lnTo>
                    <a:pt x="74" y="12"/>
                  </a:lnTo>
                  <a:lnTo>
                    <a:pt x="81" y="12"/>
                  </a:lnTo>
                  <a:lnTo>
                    <a:pt x="97" y="12"/>
                  </a:lnTo>
                  <a:lnTo>
                    <a:pt x="104" y="12"/>
                  </a:lnTo>
                  <a:lnTo>
                    <a:pt x="121" y="12"/>
                  </a:lnTo>
                  <a:lnTo>
                    <a:pt x="123" y="12"/>
                  </a:lnTo>
                  <a:lnTo>
                    <a:pt x="128" y="12"/>
                  </a:lnTo>
                  <a:lnTo>
                    <a:pt x="12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4" name="Freeform 44"/>
            <p:cNvSpPr>
              <a:spLocks/>
            </p:cNvSpPr>
            <p:nvPr/>
          </p:nvSpPr>
          <p:spPr bwMode="auto">
            <a:xfrm>
              <a:off x="2536825" y="3324226"/>
              <a:ext cx="533400" cy="198438"/>
            </a:xfrm>
            <a:custGeom>
              <a:avLst/>
              <a:gdLst>
                <a:gd name="T0" fmla="*/ 0 w 336"/>
                <a:gd name="T1" fmla="*/ 0 h 125"/>
                <a:gd name="T2" fmla="*/ 0 w 336"/>
                <a:gd name="T3" fmla="*/ 125 h 125"/>
                <a:gd name="T4" fmla="*/ 90 w 336"/>
                <a:gd name="T5" fmla="*/ 125 h 125"/>
                <a:gd name="T6" fmla="*/ 90 w 336"/>
                <a:gd name="T7" fmla="*/ 90 h 125"/>
                <a:gd name="T8" fmla="*/ 165 w 336"/>
                <a:gd name="T9" fmla="*/ 90 h 125"/>
                <a:gd name="T10" fmla="*/ 165 w 336"/>
                <a:gd name="T11" fmla="*/ 125 h 125"/>
                <a:gd name="T12" fmla="*/ 336 w 336"/>
                <a:gd name="T13" fmla="*/ 125 h 125"/>
                <a:gd name="T14" fmla="*/ 336 w 336"/>
                <a:gd name="T15" fmla="*/ 0 h 125"/>
                <a:gd name="T16" fmla="*/ 0 w 336"/>
                <a:gd name="T17" fmla="*/ 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6" h="125">
                  <a:moveTo>
                    <a:pt x="0" y="0"/>
                  </a:moveTo>
                  <a:lnTo>
                    <a:pt x="0" y="125"/>
                  </a:lnTo>
                  <a:lnTo>
                    <a:pt x="90" y="125"/>
                  </a:lnTo>
                  <a:lnTo>
                    <a:pt x="90" y="90"/>
                  </a:lnTo>
                  <a:lnTo>
                    <a:pt x="165" y="90"/>
                  </a:lnTo>
                  <a:lnTo>
                    <a:pt x="165" y="125"/>
                  </a:lnTo>
                  <a:lnTo>
                    <a:pt x="336" y="125"/>
                  </a:lnTo>
                  <a:lnTo>
                    <a:pt x="336" y="0"/>
                  </a:ln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5" name="Rectangle 45"/>
            <p:cNvSpPr>
              <a:spLocks noChangeArrowheads="1"/>
            </p:cNvSpPr>
            <p:nvPr/>
          </p:nvSpPr>
          <p:spPr bwMode="auto">
            <a:xfrm>
              <a:off x="2963863" y="3324226"/>
              <a:ext cx="106363" cy="198438"/>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6" name="Rectangle 46"/>
            <p:cNvSpPr>
              <a:spLocks noChangeArrowheads="1"/>
            </p:cNvSpPr>
            <p:nvPr/>
          </p:nvSpPr>
          <p:spPr bwMode="auto">
            <a:xfrm>
              <a:off x="2649538" y="3406776"/>
              <a:ext cx="30163" cy="25400"/>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7" name="Rectangle 47"/>
            <p:cNvSpPr>
              <a:spLocks noChangeArrowheads="1"/>
            </p:cNvSpPr>
            <p:nvPr/>
          </p:nvSpPr>
          <p:spPr bwMode="auto">
            <a:xfrm>
              <a:off x="2581275" y="3406776"/>
              <a:ext cx="30163" cy="25400"/>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8" name="Rectangle 48"/>
            <p:cNvSpPr>
              <a:spLocks noChangeArrowheads="1"/>
            </p:cNvSpPr>
            <p:nvPr/>
          </p:nvSpPr>
          <p:spPr bwMode="auto">
            <a:xfrm>
              <a:off x="2724150" y="3406776"/>
              <a:ext cx="30163" cy="25400"/>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9" name="Rectangle 49"/>
            <p:cNvSpPr>
              <a:spLocks noChangeArrowheads="1"/>
            </p:cNvSpPr>
            <p:nvPr/>
          </p:nvSpPr>
          <p:spPr bwMode="auto">
            <a:xfrm>
              <a:off x="2798763" y="3406776"/>
              <a:ext cx="26988" cy="25400"/>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0" name="Rectangle 50"/>
            <p:cNvSpPr>
              <a:spLocks noChangeArrowheads="1"/>
            </p:cNvSpPr>
            <p:nvPr/>
          </p:nvSpPr>
          <p:spPr bwMode="auto">
            <a:xfrm>
              <a:off x="2874963" y="3406776"/>
              <a:ext cx="25400" cy="25400"/>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1" name="Freeform 51"/>
            <p:cNvSpPr>
              <a:spLocks/>
            </p:cNvSpPr>
            <p:nvPr/>
          </p:nvSpPr>
          <p:spPr bwMode="auto">
            <a:xfrm>
              <a:off x="2768600" y="3113088"/>
              <a:ext cx="68263" cy="41275"/>
            </a:xfrm>
            <a:custGeom>
              <a:avLst/>
              <a:gdLst>
                <a:gd name="T0" fmla="*/ 43 w 43"/>
                <a:gd name="T1" fmla="*/ 26 h 26"/>
                <a:gd name="T2" fmla="*/ 41 w 43"/>
                <a:gd name="T3" fmla="*/ 0 h 26"/>
                <a:gd name="T4" fmla="*/ 0 w 43"/>
                <a:gd name="T5" fmla="*/ 0 h 26"/>
                <a:gd name="T6" fmla="*/ 0 w 43"/>
                <a:gd name="T7" fmla="*/ 26 h 26"/>
                <a:gd name="T8" fmla="*/ 43 w 43"/>
                <a:gd name="T9" fmla="*/ 26 h 26"/>
              </a:gdLst>
              <a:ahLst/>
              <a:cxnLst>
                <a:cxn ang="0">
                  <a:pos x="T0" y="T1"/>
                </a:cxn>
                <a:cxn ang="0">
                  <a:pos x="T2" y="T3"/>
                </a:cxn>
                <a:cxn ang="0">
                  <a:pos x="T4" y="T5"/>
                </a:cxn>
                <a:cxn ang="0">
                  <a:pos x="T6" y="T7"/>
                </a:cxn>
                <a:cxn ang="0">
                  <a:pos x="T8" y="T9"/>
                </a:cxn>
              </a:cxnLst>
              <a:rect l="0" t="0" r="r" b="b"/>
              <a:pathLst>
                <a:path w="43" h="26">
                  <a:moveTo>
                    <a:pt x="43" y="26"/>
                  </a:moveTo>
                  <a:lnTo>
                    <a:pt x="41" y="0"/>
                  </a:lnTo>
                  <a:lnTo>
                    <a:pt x="0" y="0"/>
                  </a:lnTo>
                  <a:lnTo>
                    <a:pt x="0" y="26"/>
                  </a:lnTo>
                  <a:lnTo>
                    <a:pt x="43" y="26"/>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2" name="Freeform 52"/>
            <p:cNvSpPr>
              <a:spLocks/>
            </p:cNvSpPr>
            <p:nvPr/>
          </p:nvSpPr>
          <p:spPr bwMode="auto">
            <a:xfrm>
              <a:off x="2622550" y="3113088"/>
              <a:ext cx="68263" cy="41275"/>
            </a:xfrm>
            <a:custGeom>
              <a:avLst/>
              <a:gdLst>
                <a:gd name="T0" fmla="*/ 43 w 43"/>
                <a:gd name="T1" fmla="*/ 26 h 26"/>
                <a:gd name="T2" fmla="*/ 40 w 43"/>
                <a:gd name="T3" fmla="*/ 0 h 26"/>
                <a:gd name="T4" fmla="*/ 2 w 43"/>
                <a:gd name="T5" fmla="*/ 0 h 26"/>
                <a:gd name="T6" fmla="*/ 0 w 43"/>
                <a:gd name="T7" fmla="*/ 26 h 26"/>
                <a:gd name="T8" fmla="*/ 43 w 43"/>
                <a:gd name="T9" fmla="*/ 26 h 26"/>
              </a:gdLst>
              <a:ahLst/>
              <a:cxnLst>
                <a:cxn ang="0">
                  <a:pos x="T0" y="T1"/>
                </a:cxn>
                <a:cxn ang="0">
                  <a:pos x="T2" y="T3"/>
                </a:cxn>
                <a:cxn ang="0">
                  <a:pos x="T4" y="T5"/>
                </a:cxn>
                <a:cxn ang="0">
                  <a:pos x="T6" y="T7"/>
                </a:cxn>
                <a:cxn ang="0">
                  <a:pos x="T8" y="T9"/>
                </a:cxn>
              </a:cxnLst>
              <a:rect l="0" t="0" r="r" b="b"/>
              <a:pathLst>
                <a:path w="43" h="26">
                  <a:moveTo>
                    <a:pt x="43" y="26"/>
                  </a:moveTo>
                  <a:lnTo>
                    <a:pt x="40" y="0"/>
                  </a:lnTo>
                  <a:lnTo>
                    <a:pt x="2" y="0"/>
                  </a:lnTo>
                  <a:lnTo>
                    <a:pt x="0" y="26"/>
                  </a:lnTo>
                  <a:lnTo>
                    <a:pt x="43" y="26"/>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3" name="Freeform 53"/>
            <p:cNvSpPr>
              <a:spLocks/>
            </p:cNvSpPr>
            <p:nvPr/>
          </p:nvSpPr>
          <p:spPr bwMode="auto">
            <a:xfrm>
              <a:off x="2911475" y="3113088"/>
              <a:ext cx="68263" cy="41275"/>
            </a:xfrm>
            <a:custGeom>
              <a:avLst/>
              <a:gdLst>
                <a:gd name="T0" fmla="*/ 43 w 43"/>
                <a:gd name="T1" fmla="*/ 26 h 26"/>
                <a:gd name="T2" fmla="*/ 43 w 43"/>
                <a:gd name="T3" fmla="*/ 0 h 26"/>
                <a:gd name="T4" fmla="*/ 3 w 43"/>
                <a:gd name="T5" fmla="*/ 0 h 26"/>
                <a:gd name="T6" fmla="*/ 0 w 43"/>
                <a:gd name="T7" fmla="*/ 26 h 26"/>
                <a:gd name="T8" fmla="*/ 43 w 43"/>
                <a:gd name="T9" fmla="*/ 26 h 26"/>
              </a:gdLst>
              <a:ahLst/>
              <a:cxnLst>
                <a:cxn ang="0">
                  <a:pos x="T0" y="T1"/>
                </a:cxn>
                <a:cxn ang="0">
                  <a:pos x="T2" y="T3"/>
                </a:cxn>
                <a:cxn ang="0">
                  <a:pos x="T4" y="T5"/>
                </a:cxn>
                <a:cxn ang="0">
                  <a:pos x="T6" y="T7"/>
                </a:cxn>
                <a:cxn ang="0">
                  <a:pos x="T8" y="T9"/>
                </a:cxn>
              </a:cxnLst>
              <a:rect l="0" t="0" r="r" b="b"/>
              <a:pathLst>
                <a:path w="43" h="26">
                  <a:moveTo>
                    <a:pt x="43" y="26"/>
                  </a:moveTo>
                  <a:lnTo>
                    <a:pt x="43" y="0"/>
                  </a:lnTo>
                  <a:lnTo>
                    <a:pt x="3" y="0"/>
                  </a:lnTo>
                  <a:lnTo>
                    <a:pt x="0" y="26"/>
                  </a:lnTo>
                  <a:lnTo>
                    <a:pt x="43" y="26"/>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4" name="Freeform 54"/>
            <p:cNvSpPr>
              <a:spLocks/>
            </p:cNvSpPr>
            <p:nvPr/>
          </p:nvSpPr>
          <p:spPr bwMode="auto">
            <a:xfrm>
              <a:off x="2614613" y="3157538"/>
              <a:ext cx="82550" cy="166688"/>
            </a:xfrm>
            <a:custGeom>
              <a:avLst/>
              <a:gdLst>
                <a:gd name="T0" fmla="*/ 5 w 52"/>
                <a:gd name="T1" fmla="*/ 0 h 105"/>
                <a:gd name="T2" fmla="*/ 0 w 52"/>
                <a:gd name="T3" fmla="*/ 105 h 105"/>
                <a:gd name="T4" fmla="*/ 52 w 52"/>
                <a:gd name="T5" fmla="*/ 105 h 105"/>
                <a:gd name="T6" fmla="*/ 48 w 52"/>
                <a:gd name="T7" fmla="*/ 0 h 105"/>
                <a:gd name="T8" fmla="*/ 5 w 52"/>
                <a:gd name="T9" fmla="*/ 0 h 105"/>
              </a:gdLst>
              <a:ahLst/>
              <a:cxnLst>
                <a:cxn ang="0">
                  <a:pos x="T0" y="T1"/>
                </a:cxn>
                <a:cxn ang="0">
                  <a:pos x="T2" y="T3"/>
                </a:cxn>
                <a:cxn ang="0">
                  <a:pos x="T4" y="T5"/>
                </a:cxn>
                <a:cxn ang="0">
                  <a:pos x="T6" y="T7"/>
                </a:cxn>
                <a:cxn ang="0">
                  <a:pos x="T8" y="T9"/>
                </a:cxn>
              </a:cxnLst>
              <a:rect l="0" t="0" r="r" b="b"/>
              <a:pathLst>
                <a:path w="52" h="105">
                  <a:moveTo>
                    <a:pt x="5" y="0"/>
                  </a:moveTo>
                  <a:lnTo>
                    <a:pt x="0" y="105"/>
                  </a:lnTo>
                  <a:lnTo>
                    <a:pt x="52" y="105"/>
                  </a:lnTo>
                  <a:lnTo>
                    <a:pt x="48" y="0"/>
                  </a:lnTo>
                  <a:lnTo>
                    <a:pt x="5" y="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5" name="Freeform 55"/>
            <p:cNvSpPr>
              <a:spLocks/>
            </p:cNvSpPr>
            <p:nvPr/>
          </p:nvSpPr>
          <p:spPr bwMode="auto">
            <a:xfrm>
              <a:off x="2903538" y="3157538"/>
              <a:ext cx="87313" cy="166688"/>
            </a:xfrm>
            <a:custGeom>
              <a:avLst/>
              <a:gdLst>
                <a:gd name="T0" fmla="*/ 5 w 55"/>
                <a:gd name="T1" fmla="*/ 0 h 105"/>
                <a:gd name="T2" fmla="*/ 0 w 55"/>
                <a:gd name="T3" fmla="*/ 105 h 105"/>
                <a:gd name="T4" fmla="*/ 55 w 55"/>
                <a:gd name="T5" fmla="*/ 105 h 105"/>
                <a:gd name="T6" fmla="*/ 48 w 55"/>
                <a:gd name="T7" fmla="*/ 0 h 105"/>
                <a:gd name="T8" fmla="*/ 5 w 55"/>
                <a:gd name="T9" fmla="*/ 0 h 105"/>
              </a:gdLst>
              <a:ahLst/>
              <a:cxnLst>
                <a:cxn ang="0">
                  <a:pos x="T0" y="T1"/>
                </a:cxn>
                <a:cxn ang="0">
                  <a:pos x="T2" y="T3"/>
                </a:cxn>
                <a:cxn ang="0">
                  <a:pos x="T4" y="T5"/>
                </a:cxn>
                <a:cxn ang="0">
                  <a:pos x="T6" y="T7"/>
                </a:cxn>
                <a:cxn ang="0">
                  <a:pos x="T8" y="T9"/>
                </a:cxn>
              </a:cxnLst>
              <a:rect l="0" t="0" r="r" b="b"/>
              <a:pathLst>
                <a:path w="55" h="105">
                  <a:moveTo>
                    <a:pt x="5" y="0"/>
                  </a:moveTo>
                  <a:lnTo>
                    <a:pt x="0" y="105"/>
                  </a:lnTo>
                  <a:lnTo>
                    <a:pt x="55" y="105"/>
                  </a:lnTo>
                  <a:lnTo>
                    <a:pt x="48" y="0"/>
                  </a:lnTo>
                  <a:lnTo>
                    <a:pt x="5" y="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6" name="Freeform 56"/>
            <p:cNvSpPr>
              <a:spLocks/>
            </p:cNvSpPr>
            <p:nvPr/>
          </p:nvSpPr>
          <p:spPr bwMode="auto">
            <a:xfrm>
              <a:off x="2757488" y="3157538"/>
              <a:ext cx="87313" cy="166688"/>
            </a:xfrm>
            <a:custGeom>
              <a:avLst/>
              <a:gdLst>
                <a:gd name="T0" fmla="*/ 7 w 55"/>
                <a:gd name="T1" fmla="*/ 0 h 105"/>
                <a:gd name="T2" fmla="*/ 0 w 55"/>
                <a:gd name="T3" fmla="*/ 105 h 105"/>
                <a:gd name="T4" fmla="*/ 55 w 55"/>
                <a:gd name="T5" fmla="*/ 105 h 105"/>
                <a:gd name="T6" fmla="*/ 50 w 55"/>
                <a:gd name="T7" fmla="*/ 0 h 105"/>
                <a:gd name="T8" fmla="*/ 7 w 55"/>
                <a:gd name="T9" fmla="*/ 0 h 105"/>
              </a:gdLst>
              <a:ahLst/>
              <a:cxnLst>
                <a:cxn ang="0">
                  <a:pos x="T0" y="T1"/>
                </a:cxn>
                <a:cxn ang="0">
                  <a:pos x="T2" y="T3"/>
                </a:cxn>
                <a:cxn ang="0">
                  <a:pos x="T4" y="T5"/>
                </a:cxn>
                <a:cxn ang="0">
                  <a:pos x="T6" y="T7"/>
                </a:cxn>
                <a:cxn ang="0">
                  <a:pos x="T8" y="T9"/>
                </a:cxn>
              </a:cxnLst>
              <a:rect l="0" t="0" r="r" b="b"/>
              <a:pathLst>
                <a:path w="55" h="105">
                  <a:moveTo>
                    <a:pt x="7" y="0"/>
                  </a:moveTo>
                  <a:lnTo>
                    <a:pt x="0" y="105"/>
                  </a:lnTo>
                  <a:lnTo>
                    <a:pt x="55" y="105"/>
                  </a:lnTo>
                  <a:lnTo>
                    <a:pt x="50" y="0"/>
                  </a:lnTo>
                  <a:lnTo>
                    <a:pt x="7" y="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7" name="Freeform 57"/>
            <p:cNvSpPr>
              <a:spLocks/>
            </p:cNvSpPr>
            <p:nvPr/>
          </p:nvSpPr>
          <p:spPr bwMode="auto">
            <a:xfrm>
              <a:off x="2281238" y="2614613"/>
              <a:ext cx="115888" cy="136525"/>
            </a:xfrm>
            <a:custGeom>
              <a:avLst/>
              <a:gdLst>
                <a:gd name="T0" fmla="*/ 6 w 31"/>
                <a:gd name="T1" fmla="*/ 36 h 36"/>
                <a:gd name="T2" fmla="*/ 31 w 31"/>
                <a:gd name="T3" fmla="*/ 36 h 36"/>
                <a:gd name="T4" fmla="*/ 31 w 31"/>
                <a:gd name="T5" fmla="*/ 0 h 36"/>
                <a:gd name="T6" fmla="*/ 6 w 31"/>
                <a:gd name="T7" fmla="*/ 0 h 36"/>
                <a:gd name="T8" fmla="*/ 0 w 31"/>
                <a:gd name="T9" fmla="*/ 6 h 36"/>
                <a:gd name="T10" fmla="*/ 0 w 31"/>
                <a:gd name="T11" fmla="*/ 30 h 36"/>
                <a:gd name="T12" fmla="*/ 6 w 31"/>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31" h="36">
                  <a:moveTo>
                    <a:pt x="6" y="36"/>
                  </a:moveTo>
                  <a:cubicBezTo>
                    <a:pt x="31" y="36"/>
                    <a:pt x="31" y="36"/>
                    <a:pt x="31" y="36"/>
                  </a:cubicBezTo>
                  <a:cubicBezTo>
                    <a:pt x="31" y="0"/>
                    <a:pt x="31" y="0"/>
                    <a:pt x="31" y="0"/>
                  </a:cubicBezTo>
                  <a:cubicBezTo>
                    <a:pt x="6" y="0"/>
                    <a:pt x="6" y="0"/>
                    <a:pt x="6" y="0"/>
                  </a:cubicBezTo>
                  <a:cubicBezTo>
                    <a:pt x="3" y="0"/>
                    <a:pt x="0" y="3"/>
                    <a:pt x="0" y="6"/>
                  </a:cubicBezTo>
                  <a:cubicBezTo>
                    <a:pt x="0" y="30"/>
                    <a:pt x="0" y="30"/>
                    <a:pt x="0" y="30"/>
                  </a:cubicBezTo>
                  <a:cubicBezTo>
                    <a:pt x="0" y="33"/>
                    <a:pt x="3" y="36"/>
                    <a:pt x="6" y="36"/>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8" name="Rectangle 58"/>
            <p:cNvSpPr>
              <a:spLocks noChangeArrowheads="1"/>
            </p:cNvSpPr>
            <p:nvPr/>
          </p:nvSpPr>
          <p:spPr bwMode="auto">
            <a:xfrm>
              <a:off x="2322513" y="2751138"/>
              <a:ext cx="44450" cy="14287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9" name="Rectangle 59"/>
            <p:cNvSpPr>
              <a:spLocks noChangeArrowheads="1"/>
            </p:cNvSpPr>
            <p:nvPr/>
          </p:nvSpPr>
          <p:spPr bwMode="auto">
            <a:xfrm>
              <a:off x="2322513" y="2751138"/>
              <a:ext cx="44450" cy="476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0" name="Freeform 60"/>
            <p:cNvSpPr>
              <a:spLocks/>
            </p:cNvSpPr>
            <p:nvPr/>
          </p:nvSpPr>
          <p:spPr bwMode="auto">
            <a:xfrm>
              <a:off x="2355850" y="2935288"/>
              <a:ext cx="104775" cy="109538"/>
            </a:xfrm>
            <a:custGeom>
              <a:avLst/>
              <a:gdLst>
                <a:gd name="T0" fmla="*/ 66 w 66"/>
                <a:gd name="T1" fmla="*/ 47 h 69"/>
                <a:gd name="T2" fmla="*/ 47 w 66"/>
                <a:gd name="T3" fmla="*/ 69 h 69"/>
                <a:gd name="T4" fmla="*/ 0 w 66"/>
                <a:gd name="T5" fmla="*/ 19 h 69"/>
                <a:gd name="T6" fmla="*/ 19 w 66"/>
                <a:gd name="T7" fmla="*/ 0 h 69"/>
                <a:gd name="T8" fmla="*/ 66 w 66"/>
                <a:gd name="T9" fmla="*/ 47 h 69"/>
              </a:gdLst>
              <a:ahLst/>
              <a:cxnLst>
                <a:cxn ang="0">
                  <a:pos x="T0" y="T1"/>
                </a:cxn>
                <a:cxn ang="0">
                  <a:pos x="T2" y="T3"/>
                </a:cxn>
                <a:cxn ang="0">
                  <a:pos x="T4" y="T5"/>
                </a:cxn>
                <a:cxn ang="0">
                  <a:pos x="T6" y="T7"/>
                </a:cxn>
                <a:cxn ang="0">
                  <a:pos x="T8" y="T9"/>
                </a:cxn>
              </a:cxnLst>
              <a:rect l="0" t="0" r="r" b="b"/>
              <a:pathLst>
                <a:path w="66" h="69">
                  <a:moveTo>
                    <a:pt x="66" y="47"/>
                  </a:moveTo>
                  <a:lnTo>
                    <a:pt x="47" y="69"/>
                  </a:lnTo>
                  <a:lnTo>
                    <a:pt x="0" y="19"/>
                  </a:lnTo>
                  <a:lnTo>
                    <a:pt x="19" y="0"/>
                  </a:lnTo>
                  <a:lnTo>
                    <a:pt x="66" y="47"/>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1" name="Freeform 61"/>
            <p:cNvSpPr>
              <a:spLocks/>
            </p:cNvSpPr>
            <p:nvPr/>
          </p:nvSpPr>
          <p:spPr bwMode="auto">
            <a:xfrm>
              <a:off x="2355850" y="2935288"/>
              <a:ext cx="63500" cy="68263"/>
            </a:xfrm>
            <a:custGeom>
              <a:avLst/>
              <a:gdLst>
                <a:gd name="T0" fmla="*/ 40 w 40"/>
                <a:gd name="T1" fmla="*/ 21 h 43"/>
                <a:gd name="T2" fmla="*/ 21 w 40"/>
                <a:gd name="T3" fmla="*/ 43 h 43"/>
                <a:gd name="T4" fmla="*/ 0 w 40"/>
                <a:gd name="T5" fmla="*/ 19 h 43"/>
                <a:gd name="T6" fmla="*/ 19 w 40"/>
                <a:gd name="T7" fmla="*/ 0 h 43"/>
                <a:gd name="T8" fmla="*/ 40 w 40"/>
                <a:gd name="T9" fmla="*/ 21 h 43"/>
              </a:gdLst>
              <a:ahLst/>
              <a:cxnLst>
                <a:cxn ang="0">
                  <a:pos x="T0" y="T1"/>
                </a:cxn>
                <a:cxn ang="0">
                  <a:pos x="T2" y="T3"/>
                </a:cxn>
                <a:cxn ang="0">
                  <a:pos x="T4" y="T5"/>
                </a:cxn>
                <a:cxn ang="0">
                  <a:pos x="T6" y="T7"/>
                </a:cxn>
                <a:cxn ang="0">
                  <a:pos x="T8" y="T9"/>
                </a:cxn>
              </a:cxnLst>
              <a:rect l="0" t="0" r="r" b="b"/>
              <a:pathLst>
                <a:path w="40" h="43">
                  <a:moveTo>
                    <a:pt x="40" y="21"/>
                  </a:moveTo>
                  <a:lnTo>
                    <a:pt x="21" y="43"/>
                  </a:lnTo>
                  <a:lnTo>
                    <a:pt x="0" y="19"/>
                  </a:lnTo>
                  <a:lnTo>
                    <a:pt x="19" y="0"/>
                  </a:lnTo>
                  <a:lnTo>
                    <a:pt x="40" y="2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2" name="Freeform 62"/>
            <p:cNvSpPr>
              <a:spLocks/>
            </p:cNvSpPr>
            <p:nvPr/>
          </p:nvSpPr>
          <p:spPr bwMode="auto">
            <a:xfrm>
              <a:off x="2295525" y="2833688"/>
              <a:ext cx="98425" cy="139700"/>
            </a:xfrm>
            <a:custGeom>
              <a:avLst/>
              <a:gdLst>
                <a:gd name="T0" fmla="*/ 26 w 26"/>
                <a:gd name="T1" fmla="*/ 30 h 37"/>
                <a:gd name="T2" fmla="*/ 19 w 26"/>
                <a:gd name="T3" fmla="*/ 37 h 37"/>
                <a:gd name="T4" fmla="*/ 7 w 26"/>
                <a:gd name="T5" fmla="*/ 37 h 37"/>
                <a:gd name="T6" fmla="*/ 0 w 26"/>
                <a:gd name="T7" fmla="*/ 30 h 37"/>
                <a:gd name="T8" fmla="*/ 0 w 26"/>
                <a:gd name="T9" fmla="*/ 8 h 37"/>
                <a:gd name="T10" fmla="*/ 7 w 26"/>
                <a:gd name="T11" fmla="*/ 0 h 37"/>
                <a:gd name="T12" fmla="*/ 19 w 26"/>
                <a:gd name="T13" fmla="*/ 0 h 37"/>
                <a:gd name="T14" fmla="*/ 26 w 26"/>
                <a:gd name="T15" fmla="*/ 8 h 37"/>
                <a:gd name="T16" fmla="*/ 26 w 26"/>
                <a:gd name="T17" fmla="*/ 3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37">
                  <a:moveTo>
                    <a:pt x="26" y="30"/>
                  </a:moveTo>
                  <a:cubicBezTo>
                    <a:pt x="26" y="34"/>
                    <a:pt x="23" y="37"/>
                    <a:pt x="19" y="37"/>
                  </a:cubicBezTo>
                  <a:cubicBezTo>
                    <a:pt x="7" y="37"/>
                    <a:pt x="7" y="37"/>
                    <a:pt x="7" y="37"/>
                  </a:cubicBezTo>
                  <a:cubicBezTo>
                    <a:pt x="3" y="37"/>
                    <a:pt x="0" y="34"/>
                    <a:pt x="0" y="30"/>
                  </a:cubicBezTo>
                  <a:cubicBezTo>
                    <a:pt x="0" y="8"/>
                    <a:pt x="0" y="8"/>
                    <a:pt x="0" y="8"/>
                  </a:cubicBezTo>
                  <a:cubicBezTo>
                    <a:pt x="0" y="4"/>
                    <a:pt x="3" y="0"/>
                    <a:pt x="7" y="0"/>
                  </a:cubicBezTo>
                  <a:cubicBezTo>
                    <a:pt x="19" y="0"/>
                    <a:pt x="19" y="0"/>
                    <a:pt x="19" y="0"/>
                  </a:cubicBezTo>
                  <a:cubicBezTo>
                    <a:pt x="23" y="0"/>
                    <a:pt x="26" y="4"/>
                    <a:pt x="26" y="8"/>
                  </a:cubicBezTo>
                  <a:lnTo>
                    <a:pt x="26" y="3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3" name="Freeform 63"/>
            <p:cNvSpPr>
              <a:spLocks/>
            </p:cNvSpPr>
            <p:nvPr/>
          </p:nvSpPr>
          <p:spPr bwMode="auto">
            <a:xfrm>
              <a:off x="2401888" y="2984501"/>
              <a:ext cx="138113" cy="142875"/>
            </a:xfrm>
            <a:custGeom>
              <a:avLst/>
              <a:gdLst>
                <a:gd name="T0" fmla="*/ 20 w 37"/>
                <a:gd name="T1" fmla="*/ 28 h 38"/>
                <a:gd name="T2" fmla="*/ 13 w 37"/>
                <a:gd name="T3" fmla="*/ 26 h 38"/>
                <a:gd name="T4" fmla="*/ 13 w 37"/>
                <a:gd name="T5" fmla="*/ 13 h 38"/>
                <a:gd name="T6" fmla="*/ 26 w 37"/>
                <a:gd name="T7" fmla="*/ 13 h 38"/>
                <a:gd name="T8" fmla="*/ 29 w 37"/>
                <a:gd name="T9" fmla="*/ 19 h 38"/>
                <a:gd name="T10" fmla="*/ 37 w 37"/>
                <a:gd name="T11" fmla="*/ 19 h 38"/>
                <a:gd name="T12" fmla="*/ 32 w 37"/>
                <a:gd name="T13" fmla="*/ 7 h 38"/>
                <a:gd name="T14" fmla="*/ 7 w 37"/>
                <a:gd name="T15" fmla="*/ 6 h 38"/>
                <a:gd name="T16" fmla="*/ 7 w 37"/>
                <a:gd name="T17" fmla="*/ 32 h 38"/>
                <a:gd name="T18" fmla="*/ 20 w 37"/>
                <a:gd name="T19" fmla="*/ 37 h 38"/>
                <a:gd name="T20" fmla="*/ 20 w 37"/>
                <a:gd name="T21" fmla="*/ 2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 h="38">
                  <a:moveTo>
                    <a:pt x="20" y="28"/>
                  </a:moveTo>
                  <a:cubicBezTo>
                    <a:pt x="18" y="28"/>
                    <a:pt x="15" y="28"/>
                    <a:pt x="13" y="26"/>
                  </a:cubicBezTo>
                  <a:cubicBezTo>
                    <a:pt x="10" y="22"/>
                    <a:pt x="10" y="17"/>
                    <a:pt x="13" y="13"/>
                  </a:cubicBezTo>
                  <a:cubicBezTo>
                    <a:pt x="17" y="9"/>
                    <a:pt x="22" y="9"/>
                    <a:pt x="26" y="13"/>
                  </a:cubicBezTo>
                  <a:cubicBezTo>
                    <a:pt x="28" y="15"/>
                    <a:pt x="28" y="17"/>
                    <a:pt x="29" y="19"/>
                  </a:cubicBezTo>
                  <a:cubicBezTo>
                    <a:pt x="37" y="19"/>
                    <a:pt x="37" y="19"/>
                    <a:pt x="37" y="19"/>
                  </a:cubicBezTo>
                  <a:cubicBezTo>
                    <a:pt x="37" y="15"/>
                    <a:pt x="36" y="10"/>
                    <a:pt x="32" y="7"/>
                  </a:cubicBezTo>
                  <a:cubicBezTo>
                    <a:pt x="25" y="0"/>
                    <a:pt x="14" y="0"/>
                    <a:pt x="7" y="6"/>
                  </a:cubicBezTo>
                  <a:cubicBezTo>
                    <a:pt x="0" y="14"/>
                    <a:pt x="0" y="25"/>
                    <a:pt x="7" y="32"/>
                  </a:cubicBezTo>
                  <a:cubicBezTo>
                    <a:pt x="11" y="36"/>
                    <a:pt x="15" y="38"/>
                    <a:pt x="20" y="37"/>
                  </a:cubicBezTo>
                  <a:lnTo>
                    <a:pt x="20" y="28"/>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4" name="Freeform 64"/>
            <p:cNvSpPr>
              <a:spLocks/>
            </p:cNvSpPr>
            <p:nvPr/>
          </p:nvSpPr>
          <p:spPr bwMode="auto">
            <a:xfrm>
              <a:off x="1912938" y="3275013"/>
              <a:ext cx="404813" cy="403225"/>
            </a:xfrm>
            <a:custGeom>
              <a:avLst/>
              <a:gdLst>
                <a:gd name="T0" fmla="*/ 48 w 108"/>
                <a:gd name="T1" fmla="*/ 0 h 107"/>
                <a:gd name="T2" fmla="*/ 13 w 108"/>
                <a:gd name="T3" fmla="*/ 19 h 107"/>
                <a:gd name="T4" fmla="*/ 1 w 108"/>
                <a:gd name="T5" fmla="*/ 58 h 107"/>
                <a:gd name="T6" fmla="*/ 21 w 108"/>
                <a:gd name="T7" fmla="*/ 94 h 107"/>
                <a:gd name="T8" fmla="*/ 60 w 108"/>
                <a:gd name="T9" fmla="*/ 106 h 107"/>
                <a:gd name="T10" fmla="*/ 95 w 108"/>
                <a:gd name="T11" fmla="*/ 86 h 107"/>
                <a:gd name="T12" fmla="*/ 107 w 108"/>
                <a:gd name="T13" fmla="*/ 47 h 107"/>
                <a:gd name="T14" fmla="*/ 87 w 108"/>
                <a:gd name="T15" fmla="*/ 11 h 107"/>
                <a:gd name="T16" fmla="*/ 54 w 108"/>
                <a:gd name="T17" fmla="*/ 0 h 107"/>
                <a:gd name="T18" fmla="*/ 48 w 108"/>
                <a:gd name="T19"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8" h="107">
                  <a:moveTo>
                    <a:pt x="48" y="0"/>
                  </a:moveTo>
                  <a:cubicBezTo>
                    <a:pt x="34" y="2"/>
                    <a:pt x="21" y="9"/>
                    <a:pt x="13" y="19"/>
                  </a:cubicBezTo>
                  <a:cubicBezTo>
                    <a:pt x="4" y="30"/>
                    <a:pt x="0" y="44"/>
                    <a:pt x="1" y="58"/>
                  </a:cubicBezTo>
                  <a:cubicBezTo>
                    <a:pt x="3" y="73"/>
                    <a:pt x="10" y="86"/>
                    <a:pt x="21" y="94"/>
                  </a:cubicBezTo>
                  <a:cubicBezTo>
                    <a:pt x="31" y="103"/>
                    <a:pt x="45" y="107"/>
                    <a:pt x="60" y="106"/>
                  </a:cubicBezTo>
                  <a:cubicBezTo>
                    <a:pt x="74" y="104"/>
                    <a:pt x="87" y="97"/>
                    <a:pt x="95" y="86"/>
                  </a:cubicBezTo>
                  <a:cubicBezTo>
                    <a:pt x="104" y="76"/>
                    <a:pt x="108" y="62"/>
                    <a:pt x="107" y="47"/>
                  </a:cubicBezTo>
                  <a:cubicBezTo>
                    <a:pt x="105" y="33"/>
                    <a:pt x="98" y="20"/>
                    <a:pt x="87" y="11"/>
                  </a:cubicBezTo>
                  <a:cubicBezTo>
                    <a:pt x="78" y="4"/>
                    <a:pt x="66" y="0"/>
                    <a:pt x="54" y="0"/>
                  </a:cubicBezTo>
                  <a:cubicBezTo>
                    <a:pt x="52" y="0"/>
                    <a:pt x="50" y="0"/>
                    <a:pt x="4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5" name="Freeform 65"/>
            <p:cNvSpPr>
              <a:spLocks/>
            </p:cNvSpPr>
            <p:nvPr/>
          </p:nvSpPr>
          <p:spPr bwMode="auto">
            <a:xfrm>
              <a:off x="1954213" y="3379788"/>
              <a:ext cx="79375" cy="98425"/>
            </a:xfrm>
            <a:custGeom>
              <a:avLst/>
              <a:gdLst>
                <a:gd name="T0" fmla="*/ 8 w 21"/>
                <a:gd name="T1" fmla="*/ 0 h 26"/>
                <a:gd name="T2" fmla="*/ 1 w 21"/>
                <a:gd name="T3" fmla="*/ 26 h 26"/>
                <a:gd name="T4" fmla="*/ 17 w 21"/>
                <a:gd name="T5" fmla="*/ 25 h 26"/>
                <a:gd name="T6" fmla="*/ 21 w 21"/>
                <a:gd name="T7" fmla="*/ 11 h 26"/>
                <a:gd name="T8" fmla="*/ 8 w 21"/>
                <a:gd name="T9" fmla="*/ 0 h 26"/>
              </a:gdLst>
              <a:ahLst/>
              <a:cxnLst>
                <a:cxn ang="0">
                  <a:pos x="T0" y="T1"/>
                </a:cxn>
                <a:cxn ang="0">
                  <a:pos x="T2" y="T3"/>
                </a:cxn>
                <a:cxn ang="0">
                  <a:pos x="T4" y="T5"/>
                </a:cxn>
                <a:cxn ang="0">
                  <a:pos x="T6" y="T7"/>
                </a:cxn>
                <a:cxn ang="0">
                  <a:pos x="T8" y="T9"/>
                </a:cxn>
              </a:cxnLst>
              <a:rect l="0" t="0" r="r" b="b"/>
              <a:pathLst>
                <a:path w="21" h="26">
                  <a:moveTo>
                    <a:pt x="8" y="0"/>
                  </a:moveTo>
                  <a:cubicBezTo>
                    <a:pt x="3" y="8"/>
                    <a:pt x="0" y="17"/>
                    <a:pt x="1" y="26"/>
                  </a:cubicBezTo>
                  <a:cubicBezTo>
                    <a:pt x="17" y="25"/>
                    <a:pt x="17" y="25"/>
                    <a:pt x="17" y="25"/>
                  </a:cubicBezTo>
                  <a:cubicBezTo>
                    <a:pt x="17" y="20"/>
                    <a:pt x="18" y="15"/>
                    <a:pt x="21" y="11"/>
                  </a:cubicBezTo>
                  <a:cubicBezTo>
                    <a:pt x="8" y="0"/>
                    <a:pt x="8" y="0"/>
                    <a:pt x="8" y="0"/>
                  </a:cubicBezTo>
                </a:path>
              </a:pathLst>
            </a:custGeom>
            <a:solidFill>
              <a:srgbClr val="CCE3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6" name="Freeform 66"/>
            <p:cNvSpPr>
              <a:spLocks/>
            </p:cNvSpPr>
            <p:nvPr/>
          </p:nvSpPr>
          <p:spPr bwMode="auto">
            <a:xfrm>
              <a:off x="2111375" y="3311526"/>
              <a:ext cx="98425" cy="76200"/>
            </a:xfrm>
            <a:custGeom>
              <a:avLst/>
              <a:gdLst>
                <a:gd name="T0" fmla="*/ 1 w 26"/>
                <a:gd name="T1" fmla="*/ 0 h 20"/>
                <a:gd name="T2" fmla="*/ 0 w 26"/>
                <a:gd name="T3" fmla="*/ 0 h 20"/>
                <a:gd name="T4" fmla="*/ 1 w 26"/>
                <a:gd name="T5" fmla="*/ 16 h 20"/>
                <a:gd name="T6" fmla="*/ 1 w 26"/>
                <a:gd name="T7" fmla="*/ 16 h 20"/>
                <a:gd name="T8" fmla="*/ 15 w 26"/>
                <a:gd name="T9" fmla="*/ 20 h 20"/>
                <a:gd name="T10" fmla="*/ 26 w 26"/>
                <a:gd name="T11" fmla="*/ 8 h 20"/>
                <a:gd name="T12" fmla="*/ 1 w 26"/>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26" h="20">
                  <a:moveTo>
                    <a:pt x="1" y="0"/>
                  </a:moveTo>
                  <a:cubicBezTo>
                    <a:pt x="1" y="0"/>
                    <a:pt x="0" y="0"/>
                    <a:pt x="0" y="0"/>
                  </a:cubicBezTo>
                  <a:cubicBezTo>
                    <a:pt x="1" y="16"/>
                    <a:pt x="1" y="16"/>
                    <a:pt x="1" y="16"/>
                  </a:cubicBezTo>
                  <a:cubicBezTo>
                    <a:pt x="1" y="16"/>
                    <a:pt x="1" y="16"/>
                    <a:pt x="1" y="16"/>
                  </a:cubicBezTo>
                  <a:cubicBezTo>
                    <a:pt x="6" y="16"/>
                    <a:pt x="11" y="18"/>
                    <a:pt x="15" y="20"/>
                  </a:cubicBezTo>
                  <a:cubicBezTo>
                    <a:pt x="26" y="8"/>
                    <a:pt x="26" y="8"/>
                    <a:pt x="26" y="8"/>
                  </a:cubicBezTo>
                  <a:cubicBezTo>
                    <a:pt x="18" y="2"/>
                    <a:pt x="10" y="0"/>
                    <a:pt x="1" y="0"/>
                  </a:cubicBezTo>
                </a:path>
              </a:pathLst>
            </a:custGeom>
            <a:solidFill>
              <a:srgbClr val="99C8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7" name="Freeform 67"/>
            <p:cNvSpPr>
              <a:spLocks/>
            </p:cNvSpPr>
            <p:nvPr/>
          </p:nvSpPr>
          <p:spPr bwMode="auto">
            <a:xfrm>
              <a:off x="1998663" y="3316288"/>
              <a:ext cx="98425" cy="85725"/>
            </a:xfrm>
            <a:custGeom>
              <a:avLst/>
              <a:gdLst>
                <a:gd name="T0" fmla="*/ 24 w 26"/>
                <a:gd name="T1" fmla="*/ 0 h 23"/>
                <a:gd name="T2" fmla="*/ 0 w 26"/>
                <a:gd name="T3" fmla="*/ 13 h 23"/>
                <a:gd name="T4" fmla="*/ 13 w 26"/>
                <a:gd name="T5" fmla="*/ 23 h 23"/>
                <a:gd name="T6" fmla="*/ 26 w 26"/>
                <a:gd name="T7" fmla="*/ 16 h 23"/>
                <a:gd name="T8" fmla="*/ 24 w 26"/>
                <a:gd name="T9" fmla="*/ 0 h 23"/>
              </a:gdLst>
              <a:ahLst/>
              <a:cxnLst>
                <a:cxn ang="0">
                  <a:pos x="T0" y="T1"/>
                </a:cxn>
                <a:cxn ang="0">
                  <a:pos x="T2" y="T3"/>
                </a:cxn>
                <a:cxn ang="0">
                  <a:pos x="T4" y="T5"/>
                </a:cxn>
                <a:cxn ang="0">
                  <a:pos x="T6" y="T7"/>
                </a:cxn>
                <a:cxn ang="0">
                  <a:pos x="T8" y="T9"/>
                </a:cxn>
              </a:cxnLst>
              <a:rect l="0" t="0" r="r" b="b"/>
              <a:pathLst>
                <a:path w="26" h="23">
                  <a:moveTo>
                    <a:pt x="24" y="0"/>
                  </a:moveTo>
                  <a:cubicBezTo>
                    <a:pt x="15" y="1"/>
                    <a:pt x="6" y="6"/>
                    <a:pt x="0" y="13"/>
                  </a:cubicBezTo>
                  <a:cubicBezTo>
                    <a:pt x="13" y="23"/>
                    <a:pt x="13" y="23"/>
                    <a:pt x="13" y="23"/>
                  </a:cubicBezTo>
                  <a:cubicBezTo>
                    <a:pt x="16" y="20"/>
                    <a:pt x="21" y="17"/>
                    <a:pt x="26" y="16"/>
                  </a:cubicBezTo>
                  <a:cubicBezTo>
                    <a:pt x="24" y="0"/>
                    <a:pt x="24" y="0"/>
                    <a:pt x="24" y="0"/>
                  </a:cubicBezTo>
                </a:path>
              </a:pathLst>
            </a:custGeom>
            <a:solidFill>
              <a:srgbClr val="B2D6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8" name="Freeform 68"/>
            <p:cNvSpPr>
              <a:spLocks/>
            </p:cNvSpPr>
            <p:nvPr/>
          </p:nvSpPr>
          <p:spPr bwMode="auto">
            <a:xfrm>
              <a:off x="1957388" y="3492501"/>
              <a:ext cx="90488" cy="98425"/>
            </a:xfrm>
            <a:custGeom>
              <a:avLst/>
              <a:gdLst>
                <a:gd name="T0" fmla="*/ 17 w 24"/>
                <a:gd name="T1" fmla="*/ 0 h 26"/>
                <a:gd name="T2" fmla="*/ 0 w 24"/>
                <a:gd name="T3" fmla="*/ 2 h 26"/>
                <a:gd name="T4" fmla="*/ 13 w 24"/>
                <a:gd name="T5" fmla="*/ 26 h 26"/>
                <a:gd name="T6" fmla="*/ 24 w 24"/>
                <a:gd name="T7" fmla="*/ 13 h 26"/>
                <a:gd name="T8" fmla="*/ 17 w 24"/>
                <a:gd name="T9" fmla="*/ 0 h 26"/>
              </a:gdLst>
              <a:ahLst/>
              <a:cxnLst>
                <a:cxn ang="0">
                  <a:pos x="T0" y="T1"/>
                </a:cxn>
                <a:cxn ang="0">
                  <a:pos x="T2" y="T3"/>
                </a:cxn>
                <a:cxn ang="0">
                  <a:pos x="T4" y="T5"/>
                </a:cxn>
                <a:cxn ang="0">
                  <a:pos x="T6" y="T7"/>
                </a:cxn>
                <a:cxn ang="0">
                  <a:pos x="T8" y="T9"/>
                </a:cxn>
              </a:cxnLst>
              <a:rect l="0" t="0" r="r" b="b"/>
              <a:pathLst>
                <a:path w="24" h="26">
                  <a:moveTo>
                    <a:pt x="17" y="0"/>
                  </a:moveTo>
                  <a:cubicBezTo>
                    <a:pt x="0" y="2"/>
                    <a:pt x="0" y="2"/>
                    <a:pt x="0" y="2"/>
                  </a:cubicBezTo>
                  <a:cubicBezTo>
                    <a:pt x="2" y="11"/>
                    <a:pt x="6" y="20"/>
                    <a:pt x="13" y="26"/>
                  </a:cubicBezTo>
                  <a:cubicBezTo>
                    <a:pt x="24" y="13"/>
                    <a:pt x="24" y="13"/>
                    <a:pt x="24" y="13"/>
                  </a:cubicBezTo>
                  <a:cubicBezTo>
                    <a:pt x="20" y="10"/>
                    <a:pt x="18" y="5"/>
                    <a:pt x="17" y="0"/>
                  </a:cubicBezTo>
                </a:path>
              </a:pathLst>
            </a:custGeom>
            <a:solidFill>
              <a:srgbClr val="DFEE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9" name="Freeform 69"/>
            <p:cNvSpPr>
              <a:spLocks/>
            </p:cNvSpPr>
            <p:nvPr/>
          </p:nvSpPr>
          <p:spPr bwMode="auto">
            <a:xfrm>
              <a:off x="2014538" y="3263901"/>
              <a:ext cx="349250" cy="455613"/>
            </a:xfrm>
            <a:custGeom>
              <a:avLst/>
              <a:gdLst>
                <a:gd name="T0" fmla="*/ 91 w 93"/>
                <a:gd name="T1" fmla="*/ 49 h 121"/>
                <a:gd name="T2" fmla="*/ 67 w 93"/>
                <a:gd name="T3" fmla="*/ 6 h 121"/>
                <a:gd name="T4" fmla="*/ 59 w 93"/>
                <a:gd name="T5" fmla="*/ 0 h 121"/>
                <a:gd name="T6" fmla="*/ 54 w 93"/>
                <a:gd name="T7" fmla="*/ 10 h 121"/>
                <a:gd name="T8" fmla="*/ 60 w 93"/>
                <a:gd name="T9" fmla="*/ 14 h 121"/>
                <a:gd name="T10" fmla="*/ 80 w 93"/>
                <a:gd name="T11" fmla="*/ 50 h 121"/>
                <a:gd name="T12" fmla="*/ 68 w 93"/>
                <a:gd name="T13" fmla="*/ 89 h 121"/>
                <a:gd name="T14" fmla="*/ 33 w 93"/>
                <a:gd name="T15" fmla="*/ 109 h 121"/>
                <a:gd name="T16" fmla="*/ 5 w 93"/>
                <a:gd name="T17" fmla="*/ 104 h 121"/>
                <a:gd name="T18" fmla="*/ 0 w 93"/>
                <a:gd name="T19" fmla="*/ 114 h 121"/>
                <a:gd name="T20" fmla="*/ 34 w 93"/>
                <a:gd name="T21" fmla="*/ 119 h 121"/>
                <a:gd name="T22" fmla="*/ 77 w 93"/>
                <a:gd name="T23" fmla="*/ 96 h 121"/>
                <a:gd name="T24" fmla="*/ 91 w 93"/>
                <a:gd name="T25" fmla="*/ 49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3" h="121">
                  <a:moveTo>
                    <a:pt x="91" y="49"/>
                  </a:moveTo>
                  <a:cubicBezTo>
                    <a:pt x="89" y="31"/>
                    <a:pt x="80" y="16"/>
                    <a:pt x="67" y="6"/>
                  </a:cubicBezTo>
                  <a:cubicBezTo>
                    <a:pt x="64" y="4"/>
                    <a:pt x="62" y="2"/>
                    <a:pt x="59" y="0"/>
                  </a:cubicBezTo>
                  <a:cubicBezTo>
                    <a:pt x="54" y="10"/>
                    <a:pt x="54" y="10"/>
                    <a:pt x="54" y="10"/>
                  </a:cubicBezTo>
                  <a:cubicBezTo>
                    <a:pt x="56" y="11"/>
                    <a:pt x="58" y="13"/>
                    <a:pt x="60" y="14"/>
                  </a:cubicBezTo>
                  <a:cubicBezTo>
                    <a:pt x="71" y="23"/>
                    <a:pt x="78" y="36"/>
                    <a:pt x="80" y="50"/>
                  </a:cubicBezTo>
                  <a:cubicBezTo>
                    <a:pt x="81" y="65"/>
                    <a:pt x="77" y="79"/>
                    <a:pt x="68" y="89"/>
                  </a:cubicBezTo>
                  <a:cubicBezTo>
                    <a:pt x="60" y="100"/>
                    <a:pt x="47" y="107"/>
                    <a:pt x="33" y="109"/>
                  </a:cubicBezTo>
                  <a:cubicBezTo>
                    <a:pt x="23" y="110"/>
                    <a:pt x="13" y="108"/>
                    <a:pt x="5" y="104"/>
                  </a:cubicBezTo>
                  <a:cubicBezTo>
                    <a:pt x="0" y="114"/>
                    <a:pt x="0" y="114"/>
                    <a:pt x="0" y="114"/>
                  </a:cubicBezTo>
                  <a:cubicBezTo>
                    <a:pt x="10" y="119"/>
                    <a:pt x="22" y="121"/>
                    <a:pt x="34" y="119"/>
                  </a:cubicBezTo>
                  <a:cubicBezTo>
                    <a:pt x="51" y="118"/>
                    <a:pt x="66" y="109"/>
                    <a:pt x="77" y="96"/>
                  </a:cubicBezTo>
                  <a:cubicBezTo>
                    <a:pt x="87" y="83"/>
                    <a:pt x="93" y="67"/>
                    <a:pt x="91" y="49"/>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0" name="Freeform 70"/>
            <p:cNvSpPr>
              <a:spLocks/>
            </p:cNvSpPr>
            <p:nvPr/>
          </p:nvSpPr>
          <p:spPr bwMode="auto">
            <a:xfrm>
              <a:off x="1871663" y="3228976"/>
              <a:ext cx="363538" cy="463550"/>
            </a:xfrm>
            <a:custGeom>
              <a:avLst/>
              <a:gdLst>
                <a:gd name="T0" fmla="*/ 32 w 97"/>
                <a:gd name="T1" fmla="*/ 106 h 123"/>
                <a:gd name="T2" fmla="*/ 12 w 97"/>
                <a:gd name="T3" fmla="*/ 70 h 123"/>
                <a:gd name="T4" fmla="*/ 24 w 97"/>
                <a:gd name="T5" fmla="*/ 31 h 123"/>
                <a:gd name="T6" fmla="*/ 59 w 97"/>
                <a:gd name="T7" fmla="*/ 12 h 123"/>
                <a:gd name="T8" fmla="*/ 92 w 97"/>
                <a:gd name="T9" fmla="*/ 19 h 123"/>
                <a:gd name="T10" fmla="*/ 97 w 97"/>
                <a:gd name="T11" fmla="*/ 9 h 123"/>
                <a:gd name="T12" fmla="*/ 58 w 97"/>
                <a:gd name="T13" fmla="*/ 1 h 123"/>
                <a:gd name="T14" fmla="*/ 15 w 97"/>
                <a:gd name="T15" fmla="*/ 25 h 123"/>
                <a:gd name="T16" fmla="*/ 15 w 97"/>
                <a:gd name="T17" fmla="*/ 25 h 123"/>
                <a:gd name="T18" fmla="*/ 1 w 97"/>
                <a:gd name="T19" fmla="*/ 72 h 123"/>
                <a:gd name="T20" fmla="*/ 25 w 97"/>
                <a:gd name="T21" fmla="*/ 115 h 123"/>
                <a:gd name="T22" fmla="*/ 38 w 97"/>
                <a:gd name="T23" fmla="*/ 123 h 123"/>
                <a:gd name="T24" fmla="*/ 43 w 97"/>
                <a:gd name="T25" fmla="*/ 113 h 123"/>
                <a:gd name="T26" fmla="*/ 32 w 97"/>
                <a:gd name="T27" fmla="*/ 106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7" h="123">
                  <a:moveTo>
                    <a:pt x="32" y="106"/>
                  </a:moveTo>
                  <a:cubicBezTo>
                    <a:pt x="21" y="98"/>
                    <a:pt x="14" y="85"/>
                    <a:pt x="12" y="70"/>
                  </a:cubicBezTo>
                  <a:cubicBezTo>
                    <a:pt x="11" y="56"/>
                    <a:pt x="15" y="42"/>
                    <a:pt x="24" y="31"/>
                  </a:cubicBezTo>
                  <a:cubicBezTo>
                    <a:pt x="32" y="21"/>
                    <a:pt x="45" y="14"/>
                    <a:pt x="59" y="12"/>
                  </a:cubicBezTo>
                  <a:cubicBezTo>
                    <a:pt x="71" y="11"/>
                    <a:pt x="83" y="13"/>
                    <a:pt x="92" y="19"/>
                  </a:cubicBezTo>
                  <a:cubicBezTo>
                    <a:pt x="97" y="9"/>
                    <a:pt x="97" y="9"/>
                    <a:pt x="97" y="9"/>
                  </a:cubicBezTo>
                  <a:cubicBezTo>
                    <a:pt x="86" y="3"/>
                    <a:pt x="72" y="0"/>
                    <a:pt x="58" y="1"/>
                  </a:cubicBezTo>
                  <a:cubicBezTo>
                    <a:pt x="41" y="3"/>
                    <a:pt x="26" y="12"/>
                    <a:pt x="15" y="25"/>
                  </a:cubicBezTo>
                  <a:cubicBezTo>
                    <a:pt x="15" y="25"/>
                    <a:pt x="15" y="25"/>
                    <a:pt x="15" y="25"/>
                  </a:cubicBezTo>
                  <a:cubicBezTo>
                    <a:pt x="5" y="37"/>
                    <a:pt x="0" y="54"/>
                    <a:pt x="1" y="72"/>
                  </a:cubicBezTo>
                  <a:cubicBezTo>
                    <a:pt x="3" y="89"/>
                    <a:pt x="12" y="104"/>
                    <a:pt x="25" y="115"/>
                  </a:cubicBezTo>
                  <a:cubicBezTo>
                    <a:pt x="29" y="118"/>
                    <a:pt x="33" y="121"/>
                    <a:pt x="38" y="123"/>
                  </a:cubicBezTo>
                  <a:cubicBezTo>
                    <a:pt x="43" y="113"/>
                    <a:pt x="43" y="113"/>
                    <a:pt x="43" y="113"/>
                  </a:cubicBezTo>
                  <a:cubicBezTo>
                    <a:pt x="39" y="111"/>
                    <a:pt x="35" y="109"/>
                    <a:pt x="32" y="106"/>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1" name="Freeform 71"/>
            <p:cNvSpPr>
              <a:spLocks/>
            </p:cNvSpPr>
            <p:nvPr/>
          </p:nvSpPr>
          <p:spPr bwMode="auto">
            <a:xfrm>
              <a:off x="1874838" y="3233738"/>
              <a:ext cx="360363" cy="458788"/>
            </a:xfrm>
            <a:custGeom>
              <a:avLst/>
              <a:gdLst>
                <a:gd name="T0" fmla="*/ 64 w 96"/>
                <a:gd name="T1" fmla="*/ 0 h 122"/>
                <a:gd name="T2" fmla="*/ 57 w 96"/>
                <a:gd name="T3" fmla="*/ 0 h 122"/>
                <a:gd name="T4" fmla="*/ 14 w 96"/>
                <a:gd name="T5" fmla="*/ 24 h 122"/>
                <a:gd name="T6" fmla="*/ 14 w 96"/>
                <a:gd name="T7" fmla="*/ 24 h 122"/>
                <a:gd name="T8" fmla="*/ 0 w 96"/>
                <a:gd name="T9" fmla="*/ 64 h 122"/>
                <a:gd name="T10" fmla="*/ 0 w 96"/>
                <a:gd name="T11" fmla="*/ 71 h 122"/>
                <a:gd name="T12" fmla="*/ 24 w 96"/>
                <a:gd name="T13" fmla="*/ 114 h 122"/>
                <a:gd name="T14" fmla="*/ 37 w 96"/>
                <a:gd name="T15" fmla="*/ 122 h 122"/>
                <a:gd name="T16" fmla="*/ 42 w 96"/>
                <a:gd name="T17" fmla="*/ 112 h 122"/>
                <a:gd name="T18" fmla="*/ 31 w 96"/>
                <a:gd name="T19" fmla="*/ 106 h 122"/>
                <a:gd name="T20" fmla="*/ 31 w 96"/>
                <a:gd name="T21" fmla="*/ 105 h 122"/>
                <a:gd name="T22" fmla="*/ 11 w 96"/>
                <a:gd name="T23" fmla="*/ 69 h 122"/>
                <a:gd name="T24" fmla="*/ 11 w 96"/>
                <a:gd name="T25" fmla="*/ 64 h 122"/>
                <a:gd name="T26" fmla="*/ 23 w 96"/>
                <a:gd name="T27" fmla="*/ 30 h 122"/>
                <a:gd name="T28" fmla="*/ 58 w 96"/>
                <a:gd name="T29" fmla="*/ 11 h 122"/>
                <a:gd name="T30" fmla="*/ 64 w 96"/>
                <a:gd name="T31" fmla="*/ 11 h 122"/>
                <a:gd name="T32" fmla="*/ 91 w 96"/>
                <a:gd name="T33" fmla="*/ 18 h 122"/>
                <a:gd name="T34" fmla="*/ 96 w 96"/>
                <a:gd name="T35" fmla="*/ 8 h 122"/>
                <a:gd name="T36" fmla="*/ 64 w 96"/>
                <a:gd name="T37" fmla="*/ 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6" h="122">
                  <a:moveTo>
                    <a:pt x="64" y="0"/>
                  </a:moveTo>
                  <a:cubicBezTo>
                    <a:pt x="62" y="0"/>
                    <a:pt x="60" y="0"/>
                    <a:pt x="57" y="0"/>
                  </a:cubicBezTo>
                  <a:cubicBezTo>
                    <a:pt x="40" y="2"/>
                    <a:pt x="25" y="11"/>
                    <a:pt x="14" y="24"/>
                  </a:cubicBezTo>
                  <a:cubicBezTo>
                    <a:pt x="14" y="24"/>
                    <a:pt x="14" y="24"/>
                    <a:pt x="14" y="24"/>
                  </a:cubicBezTo>
                  <a:cubicBezTo>
                    <a:pt x="5" y="35"/>
                    <a:pt x="0" y="49"/>
                    <a:pt x="0" y="64"/>
                  </a:cubicBezTo>
                  <a:cubicBezTo>
                    <a:pt x="0" y="66"/>
                    <a:pt x="0" y="68"/>
                    <a:pt x="0" y="71"/>
                  </a:cubicBezTo>
                  <a:cubicBezTo>
                    <a:pt x="2" y="88"/>
                    <a:pt x="11" y="103"/>
                    <a:pt x="24" y="114"/>
                  </a:cubicBezTo>
                  <a:cubicBezTo>
                    <a:pt x="28" y="117"/>
                    <a:pt x="32" y="120"/>
                    <a:pt x="37" y="122"/>
                  </a:cubicBezTo>
                  <a:cubicBezTo>
                    <a:pt x="42" y="112"/>
                    <a:pt x="42" y="112"/>
                    <a:pt x="42" y="112"/>
                  </a:cubicBezTo>
                  <a:cubicBezTo>
                    <a:pt x="38" y="110"/>
                    <a:pt x="34" y="108"/>
                    <a:pt x="31" y="106"/>
                  </a:cubicBezTo>
                  <a:cubicBezTo>
                    <a:pt x="31" y="105"/>
                    <a:pt x="31" y="105"/>
                    <a:pt x="31" y="105"/>
                  </a:cubicBezTo>
                  <a:cubicBezTo>
                    <a:pt x="20" y="97"/>
                    <a:pt x="13" y="84"/>
                    <a:pt x="11" y="69"/>
                  </a:cubicBezTo>
                  <a:cubicBezTo>
                    <a:pt x="11" y="68"/>
                    <a:pt x="11" y="66"/>
                    <a:pt x="11" y="64"/>
                  </a:cubicBezTo>
                  <a:cubicBezTo>
                    <a:pt x="11" y="51"/>
                    <a:pt x="15" y="40"/>
                    <a:pt x="23" y="30"/>
                  </a:cubicBezTo>
                  <a:cubicBezTo>
                    <a:pt x="31" y="20"/>
                    <a:pt x="44" y="13"/>
                    <a:pt x="58" y="11"/>
                  </a:cubicBezTo>
                  <a:cubicBezTo>
                    <a:pt x="60" y="11"/>
                    <a:pt x="62" y="11"/>
                    <a:pt x="64" y="11"/>
                  </a:cubicBezTo>
                  <a:cubicBezTo>
                    <a:pt x="74" y="11"/>
                    <a:pt x="83" y="13"/>
                    <a:pt x="91" y="18"/>
                  </a:cubicBezTo>
                  <a:cubicBezTo>
                    <a:pt x="96" y="8"/>
                    <a:pt x="96" y="8"/>
                    <a:pt x="96" y="8"/>
                  </a:cubicBezTo>
                  <a:cubicBezTo>
                    <a:pt x="86" y="3"/>
                    <a:pt x="76" y="0"/>
                    <a:pt x="64" y="0"/>
                  </a:cubicBezTo>
                </a:path>
              </a:pathLst>
            </a:custGeom>
            <a:solidFill>
              <a:srgbClr val="B3B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2" name="Freeform 72"/>
            <p:cNvSpPr>
              <a:spLocks/>
            </p:cNvSpPr>
            <p:nvPr/>
          </p:nvSpPr>
          <p:spPr bwMode="auto">
            <a:xfrm>
              <a:off x="2187575" y="3354388"/>
              <a:ext cx="85725" cy="82550"/>
            </a:xfrm>
            <a:custGeom>
              <a:avLst/>
              <a:gdLst>
                <a:gd name="T0" fmla="*/ 10 w 23"/>
                <a:gd name="T1" fmla="*/ 0 h 22"/>
                <a:gd name="T2" fmla="*/ 0 w 23"/>
                <a:gd name="T3" fmla="*/ 13 h 22"/>
                <a:gd name="T4" fmla="*/ 6 w 23"/>
                <a:gd name="T5" fmla="*/ 22 h 22"/>
                <a:gd name="T6" fmla="*/ 23 w 23"/>
                <a:gd name="T7" fmla="*/ 22 h 22"/>
                <a:gd name="T8" fmla="*/ 10 w 23"/>
                <a:gd name="T9" fmla="*/ 0 h 22"/>
              </a:gdLst>
              <a:ahLst/>
              <a:cxnLst>
                <a:cxn ang="0">
                  <a:pos x="T0" y="T1"/>
                </a:cxn>
                <a:cxn ang="0">
                  <a:pos x="T2" y="T3"/>
                </a:cxn>
                <a:cxn ang="0">
                  <a:pos x="T4" y="T5"/>
                </a:cxn>
                <a:cxn ang="0">
                  <a:pos x="T6" y="T7"/>
                </a:cxn>
                <a:cxn ang="0">
                  <a:pos x="T8" y="T9"/>
                </a:cxn>
              </a:cxnLst>
              <a:rect l="0" t="0" r="r" b="b"/>
              <a:pathLst>
                <a:path w="23" h="22">
                  <a:moveTo>
                    <a:pt x="10" y="0"/>
                  </a:moveTo>
                  <a:cubicBezTo>
                    <a:pt x="0" y="13"/>
                    <a:pt x="0" y="13"/>
                    <a:pt x="0" y="13"/>
                  </a:cubicBezTo>
                  <a:cubicBezTo>
                    <a:pt x="2" y="16"/>
                    <a:pt x="4" y="19"/>
                    <a:pt x="6" y="22"/>
                  </a:cubicBezTo>
                  <a:cubicBezTo>
                    <a:pt x="23" y="22"/>
                    <a:pt x="23" y="22"/>
                    <a:pt x="23" y="22"/>
                  </a:cubicBezTo>
                  <a:cubicBezTo>
                    <a:pt x="21" y="14"/>
                    <a:pt x="17" y="6"/>
                    <a:pt x="10" y="0"/>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3" name="Freeform 73"/>
            <p:cNvSpPr>
              <a:spLocks/>
            </p:cNvSpPr>
            <p:nvPr/>
          </p:nvSpPr>
          <p:spPr bwMode="auto">
            <a:xfrm>
              <a:off x="2085975" y="3444876"/>
              <a:ext cx="214313" cy="55563"/>
            </a:xfrm>
            <a:custGeom>
              <a:avLst/>
              <a:gdLst>
                <a:gd name="T0" fmla="*/ 3 w 57"/>
                <a:gd name="T1" fmla="*/ 13 h 15"/>
                <a:gd name="T2" fmla="*/ 3 w 57"/>
                <a:gd name="T3" fmla="*/ 2 h 15"/>
                <a:gd name="T4" fmla="*/ 8 w 57"/>
                <a:gd name="T5" fmla="*/ 0 h 15"/>
                <a:gd name="T6" fmla="*/ 14 w 57"/>
                <a:gd name="T7" fmla="*/ 2 h 15"/>
                <a:gd name="T8" fmla="*/ 14 w 57"/>
                <a:gd name="T9" fmla="*/ 2 h 15"/>
                <a:gd name="T10" fmla="*/ 33 w 57"/>
                <a:gd name="T11" fmla="*/ 2 h 15"/>
                <a:gd name="T12" fmla="*/ 50 w 57"/>
                <a:gd name="T13" fmla="*/ 2 h 15"/>
                <a:gd name="T14" fmla="*/ 52 w 57"/>
                <a:gd name="T15" fmla="*/ 2 h 15"/>
                <a:gd name="T16" fmla="*/ 52 w 57"/>
                <a:gd name="T17" fmla="*/ 2 h 15"/>
                <a:gd name="T18" fmla="*/ 57 w 57"/>
                <a:gd name="T19" fmla="*/ 8 h 15"/>
                <a:gd name="T20" fmla="*/ 52 w 57"/>
                <a:gd name="T21" fmla="*/ 13 h 15"/>
                <a:gd name="T22" fmla="*/ 13 w 57"/>
                <a:gd name="T23" fmla="*/ 13 h 15"/>
                <a:gd name="T24" fmla="*/ 8 w 57"/>
                <a:gd name="T25" fmla="*/ 15 h 15"/>
                <a:gd name="T26" fmla="*/ 3 w 57"/>
                <a:gd name="T27" fmla="*/ 13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 h="15">
                  <a:moveTo>
                    <a:pt x="3" y="13"/>
                  </a:moveTo>
                  <a:cubicBezTo>
                    <a:pt x="0" y="10"/>
                    <a:pt x="0" y="5"/>
                    <a:pt x="3" y="2"/>
                  </a:cubicBezTo>
                  <a:cubicBezTo>
                    <a:pt x="5" y="1"/>
                    <a:pt x="6" y="0"/>
                    <a:pt x="8" y="0"/>
                  </a:cubicBezTo>
                  <a:cubicBezTo>
                    <a:pt x="10" y="0"/>
                    <a:pt x="12" y="1"/>
                    <a:pt x="14" y="2"/>
                  </a:cubicBezTo>
                  <a:cubicBezTo>
                    <a:pt x="14" y="2"/>
                    <a:pt x="14" y="2"/>
                    <a:pt x="14" y="2"/>
                  </a:cubicBezTo>
                  <a:cubicBezTo>
                    <a:pt x="33" y="2"/>
                    <a:pt x="33" y="2"/>
                    <a:pt x="33" y="2"/>
                  </a:cubicBezTo>
                  <a:cubicBezTo>
                    <a:pt x="50" y="2"/>
                    <a:pt x="50" y="2"/>
                    <a:pt x="50" y="2"/>
                  </a:cubicBezTo>
                  <a:cubicBezTo>
                    <a:pt x="52" y="2"/>
                    <a:pt x="52" y="2"/>
                    <a:pt x="52" y="2"/>
                  </a:cubicBezTo>
                  <a:cubicBezTo>
                    <a:pt x="52" y="2"/>
                    <a:pt x="52" y="2"/>
                    <a:pt x="52" y="2"/>
                  </a:cubicBezTo>
                  <a:cubicBezTo>
                    <a:pt x="55" y="2"/>
                    <a:pt x="57" y="5"/>
                    <a:pt x="57" y="8"/>
                  </a:cubicBezTo>
                  <a:cubicBezTo>
                    <a:pt x="57" y="11"/>
                    <a:pt x="55" y="13"/>
                    <a:pt x="52" y="13"/>
                  </a:cubicBezTo>
                  <a:cubicBezTo>
                    <a:pt x="13" y="13"/>
                    <a:pt x="13" y="13"/>
                    <a:pt x="13" y="13"/>
                  </a:cubicBezTo>
                  <a:cubicBezTo>
                    <a:pt x="12" y="14"/>
                    <a:pt x="10" y="15"/>
                    <a:pt x="8" y="15"/>
                  </a:cubicBezTo>
                  <a:cubicBezTo>
                    <a:pt x="6" y="15"/>
                    <a:pt x="5" y="14"/>
                    <a:pt x="3" y="13"/>
                  </a:cubicBezTo>
                </a:path>
              </a:pathLst>
            </a:custGeom>
            <a:solidFill>
              <a:srgbClr val="DB5B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4" name="Freeform 74"/>
            <p:cNvSpPr>
              <a:spLocks/>
            </p:cNvSpPr>
            <p:nvPr/>
          </p:nvSpPr>
          <p:spPr bwMode="auto">
            <a:xfrm>
              <a:off x="2089150" y="3444876"/>
              <a:ext cx="211138" cy="30163"/>
            </a:xfrm>
            <a:custGeom>
              <a:avLst/>
              <a:gdLst>
                <a:gd name="T0" fmla="*/ 51 w 56"/>
                <a:gd name="T1" fmla="*/ 2 h 8"/>
                <a:gd name="T2" fmla="*/ 51 w 56"/>
                <a:gd name="T3" fmla="*/ 2 h 8"/>
                <a:gd name="T4" fmla="*/ 49 w 56"/>
                <a:gd name="T5" fmla="*/ 2 h 8"/>
                <a:gd name="T6" fmla="*/ 32 w 56"/>
                <a:gd name="T7" fmla="*/ 2 h 8"/>
                <a:gd name="T8" fmla="*/ 13 w 56"/>
                <a:gd name="T9" fmla="*/ 2 h 8"/>
                <a:gd name="T10" fmla="*/ 13 w 56"/>
                <a:gd name="T11" fmla="*/ 2 h 8"/>
                <a:gd name="T12" fmla="*/ 7 w 56"/>
                <a:gd name="T13" fmla="*/ 0 h 8"/>
                <a:gd name="T14" fmla="*/ 2 w 56"/>
                <a:gd name="T15" fmla="*/ 3 h 8"/>
                <a:gd name="T16" fmla="*/ 0 w 56"/>
                <a:gd name="T17" fmla="*/ 8 h 8"/>
                <a:gd name="T18" fmla="*/ 56 w 56"/>
                <a:gd name="T19" fmla="*/ 8 h 8"/>
                <a:gd name="T20" fmla="*/ 51 w 56"/>
                <a:gd name="T21" fmla="*/ 2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6" h="8">
                  <a:moveTo>
                    <a:pt x="51" y="2"/>
                  </a:moveTo>
                  <a:cubicBezTo>
                    <a:pt x="51" y="2"/>
                    <a:pt x="51" y="2"/>
                    <a:pt x="51" y="2"/>
                  </a:cubicBezTo>
                  <a:cubicBezTo>
                    <a:pt x="49" y="2"/>
                    <a:pt x="49" y="2"/>
                    <a:pt x="49" y="2"/>
                  </a:cubicBezTo>
                  <a:cubicBezTo>
                    <a:pt x="32" y="2"/>
                    <a:pt x="32" y="2"/>
                    <a:pt x="32" y="2"/>
                  </a:cubicBezTo>
                  <a:cubicBezTo>
                    <a:pt x="13" y="2"/>
                    <a:pt x="13" y="2"/>
                    <a:pt x="13" y="2"/>
                  </a:cubicBezTo>
                  <a:cubicBezTo>
                    <a:pt x="13" y="2"/>
                    <a:pt x="13" y="2"/>
                    <a:pt x="13" y="2"/>
                  </a:cubicBezTo>
                  <a:cubicBezTo>
                    <a:pt x="11" y="1"/>
                    <a:pt x="9" y="0"/>
                    <a:pt x="7" y="0"/>
                  </a:cubicBezTo>
                  <a:cubicBezTo>
                    <a:pt x="5" y="0"/>
                    <a:pt x="4" y="1"/>
                    <a:pt x="2" y="3"/>
                  </a:cubicBezTo>
                  <a:cubicBezTo>
                    <a:pt x="1" y="4"/>
                    <a:pt x="0" y="6"/>
                    <a:pt x="0" y="8"/>
                  </a:cubicBezTo>
                  <a:cubicBezTo>
                    <a:pt x="56" y="8"/>
                    <a:pt x="56" y="8"/>
                    <a:pt x="56" y="8"/>
                  </a:cubicBezTo>
                  <a:cubicBezTo>
                    <a:pt x="56" y="5"/>
                    <a:pt x="54" y="2"/>
                    <a:pt x="51" y="2"/>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5" name="Freeform 75"/>
            <p:cNvSpPr>
              <a:spLocks/>
            </p:cNvSpPr>
            <p:nvPr/>
          </p:nvSpPr>
          <p:spPr bwMode="auto">
            <a:xfrm>
              <a:off x="1755775" y="2570163"/>
              <a:ext cx="330200" cy="482600"/>
            </a:xfrm>
            <a:custGeom>
              <a:avLst/>
              <a:gdLst>
                <a:gd name="T0" fmla="*/ 88 w 88"/>
                <a:gd name="T1" fmla="*/ 120 h 128"/>
                <a:gd name="T2" fmla="*/ 80 w 88"/>
                <a:gd name="T3" fmla="*/ 128 h 128"/>
                <a:gd name="T4" fmla="*/ 8 w 88"/>
                <a:gd name="T5" fmla="*/ 128 h 128"/>
                <a:gd name="T6" fmla="*/ 0 w 88"/>
                <a:gd name="T7" fmla="*/ 120 h 128"/>
                <a:gd name="T8" fmla="*/ 0 w 88"/>
                <a:gd name="T9" fmla="*/ 8 h 128"/>
                <a:gd name="T10" fmla="*/ 8 w 88"/>
                <a:gd name="T11" fmla="*/ 0 h 128"/>
                <a:gd name="T12" fmla="*/ 80 w 88"/>
                <a:gd name="T13" fmla="*/ 0 h 128"/>
                <a:gd name="T14" fmla="*/ 88 w 88"/>
                <a:gd name="T15" fmla="*/ 8 h 128"/>
                <a:gd name="T16" fmla="*/ 88 w 88"/>
                <a:gd name="T17" fmla="*/ 12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128">
                  <a:moveTo>
                    <a:pt x="88" y="120"/>
                  </a:moveTo>
                  <a:cubicBezTo>
                    <a:pt x="88" y="124"/>
                    <a:pt x="85" y="128"/>
                    <a:pt x="80" y="128"/>
                  </a:cubicBezTo>
                  <a:cubicBezTo>
                    <a:pt x="8" y="128"/>
                    <a:pt x="8" y="128"/>
                    <a:pt x="8" y="128"/>
                  </a:cubicBezTo>
                  <a:cubicBezTo>
                    <a:pt x="3" y="128"/>
                    <a:pt x="0" y="124"/>
                    <a:pt x="0" y="120"/>
                  </a:cubicBezTo>
                  <a:cubicBezTo>
                    <a:pt x="0" y="8"/>
                    <a:pt x="0" y="8"/>
                    <a:pt x="0" y="8"/>
                  </a:cubicBezTo>
                  <a:cubicBezTo>
                    <a:pt x="0" y="3"/>
                    <a:pt x="3" y="0"/>
                    <a:pt x="8" y="0"/>
                  </a:cubicBezTo>
                  <a:cubicBezTo>
                    <a:pt x="80" y="0"/>
                    <a:pt x="80" y="0"/>
                    <a:pt x="80" y="0"/>
                  </a:cubicBezTo>
                  <a:cubicBezTo>
                    <a:pt x="85" y="0"/>
                    <a:pt x="88" y="3"/>
                    <a:pt x="88" y="8"/>
                  </a:cubicBezTo>
                  <a:cubicBezTo>
                    <a:pt x="88" y="120"/>
                    <a:pt x="88" y="120"/>
                    <a:pt x="88" y="120"/>
                  </a:cubicBezTo>
                </a:path>
              </a:pathLst>
            </a:custGeom>
            <a:solidFill>
              <a:srgbClr val="3E3E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6" name="Rectangle 76"/>
            <p:cNvSpPr>
              <a:spLocks noChangeArrowheads="1"/>
            </p:cNvSpPr>
            <p:nvPr/>
          </p:nvSpPr>
          <p:spPr bwMode="auto">
            <a:xfrm>
              <a:off x="1778000" y="2617788"/>
              <a:ext cx="285750" cy="339725"/>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7" name="Rectangle 77"/>
            <p:cNvSpPr>
              <a:spLocks noChangeArrowheads="1"/>
            </p:cNvSpPr>
            <p:nvPr/>
          </p:nvSpPr>
          <p:spPr bwMode="auto">
            <a:xfrm>
              <a:off x="1778000" y="2617788"/>
              <a:ext cx="28575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8" name="Oval 78"/>
            <p:cNvSpPr>
              <a:spLocks noChangeArrowheads="1"/>
            </p:cNvSpPr>
            <p:nvPr/>
          </p:nvSpPr>
          <p:spPr bwMode="auto">
            <a:xfrm>
              <a:off x="1893888" y="2976563"/>
              <a:ext cx="52388" cy="571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9" name="Oval 79"/>
            <p:cNvSpPr>
              <a:spLocks noChangeArrowheads="1"/>
            </p:cNvSpPr>
            <p:nvPr/>
          </p:nvSpPr>
          <p:spPr bwMode="auto">
            <a:xfrm>
              <a:off x="1901825" y="2984501"/>
              <a:ext cx="38100" cy="38100"/>
            </a:xfrm>
            <a:prstGeom prst="ellipse">
              <a:avLst/>
            </a:pr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0" name="Freeform 80"/>
            <p:cNvSpPr>
              <a:spLocks/>
            </p:cNvSpPr>
            <p:nvPr/>
          </p:nvSpPr>
          <p:spPr bwMode="auto">
            <a:xfrm>
              <a:off x="1755775" y="3022601"/>
              <a:ext cx="25400" cy="30163"/>
            </a:xfrm>
            <a:custGeom>
              <a:avLst/>
              <a:gdLst>
                <a:gd name="T0" fmla="*/ 0 w 7"/>
                <a:gd name="T1" fmla="*/ 0 h 8"/>
                <a:gd name="T2" fmla="*/ 7 w 7"/>
                <a:gd name="T3" fmla="*/ 8 h 8"/>
                <a:gd name="T4" fmla="*/ 0 w 7"/>
                <a:gd name="T5" fmla="*/ 0 h 8"/>
              </a:gdLst>
              <a:ahLst/>
              <a:cxnLst>
                <a:cxn ang="0">
                  <a:pos x="T0" y="T1"/>
                </a:cxn>
                <a:cxn ang="0">
                  <a:pos x="T2" y="T3"/>
                </a:cxn>
                <a:cxn ang="0">
                  <a:pos x="T4" y="T5"/>
                </a:cxn>
              </a:cxnLst>
              <a:rect l="0" t="0" r="r" b="b"/>
              <a:pathLst>
                <a:path w="7" h="8">
                  <a:moveTo>
                    <a:pt x="0" y="0"/>
                  </a:moveTo>
                  <a:cubicBezTo>
                    <a:pt x="0" y="4"/>
                    <a:pt x="3" y="8"/>
                    <a:pt x="7" y="8"/>
                  </a:cubicBezTo>
                  <a:cubicBezTo>
                    <a:pt x="3" y="8"/>
                    <a:pt x="0" y="4"/>
                    <a:pt x="0"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1" name="Freeform 81"/>
            <p:cNvSpPr>
              <a:spLocks/>
            </p:cNvSpPr>
            <p:nvPr/>
          </p:nvSpPr>
          <p:spPr bwMode="auto">
            <a:xfrm>
              <a:off x="1755775" y="2570163"/>
              <a:ext cx="258763" cy="482600"/>
            </a:xfrm>
            <a:custGeom>
              <a:avLst/>
              <a:gdLst>
                <a:gd name="T0" fmla="*/ 69 w 69"/>
                <a:gd name="T1" fmla="*/ 0 h 128"/>
                <a:gd name="T2" fmla="*/ 8 w 69"/>
                <a:gd name="T3" fmla="*/ 0 h 128"/>
                <a:gd name="T4" fmla="*/ 0 w 69"/>
                <a:gd name="T5" fmla="*/ 8 h 128"/>
                <a:gd name="T6" fmla="*/ 0 w 69"/>
                <a:gd name="T7" fmla="*/ 120 h 128"/>
                <a:gd name="T8" fmla="*/ 0 w 69"/>
                <a:gd name="T9" fmla="*/ 120 h 128"/>
                <a:gd name="T10" fmla="*/ 7 w 69"/>
                <a:gd name="T11" fmla="*/ 128 h 128"/>
                <a:gd name="T12" fmla="*/ 8 w 69"/>
                <a:gd name="T13" fmla="*/ 128 h 128"/>
                <a:gd name="T14" fmla="*/ 17 w 69"/>
                <a:gd name="T15" fmla="*/ 128 h 128"/>
                <a:gd name="T16" fmla="*/ 27 w 69"/>
                <a:gd name="T17" fmla="*/ 103 h 128"/>
                <a:gd name="T18" fmla="*/ 6 w 69"/>
                <a:gd name="T19" fmla="*/ 103 h 128"/>
                <a:gd name="T20" fmla="*/ 6 w 69"/>
                <a:gd name="T21" fmla="*/ 103 h 128"/>
                <a:gd name="T22" fmla="*/ 6 w 69"/>
                <a:gd name="T23" fmla="*/ 13 h 128"/>
                <a:gd name="T24" fmla="*/ 64 w 69"/>
                <a:gd name="T25" fmla="*/ 13 h 128"/>
                <a:gd name="T26" fmla="*/ 69 w 69"/>
                <a:gd name="T27"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9" h="128">
                  <a:moveTo>
                    <a:pt x="69" y="0"/>
                  </a:moveTo>
                  <a:cubicBezTo>
                    <a:pt x="8" y="0"/>
                    <a:pt x="8" y="0"/>
                    <a:pt x="8" y="0"/>
                  </a:cubicBezTo>
                  <a:cubicBezTo>
                    <a:pt x="3" y="0"/>
                    <a:pt x="0" y="3"/>
                    <a:pt x="0" y="8"/>
                  </a:cubicBezTo>
                  <a:cubicBezTo>
                    <a:pt x="0" y="120"/>
                    <a:pt x="0" y="120"/>
                    <a:pt x="0" y="120"/>
                  </a:cubicBezTo>
                  <a:cubicBezTo>
                    <a:pt x="0" y="120"/>
                    <a:pt x="0" y="120"/>
                    <a:pt x="0" y="120"/>
                  </a:cubicBezTo>
                  <a:cubicBezTo>
                    <a:pt x="0" y="124"/>
                    <a:pt x="3" y="128"/>
                    <a:pt x="7" y="128"/>
                  </a:cubicBezTo>
                  <a:cubicBezTo>
                    <a:pt x="7" y="128"/>
                    <a:pt x="8" y="128"/>
                    <a:pt x="8" y="128"/>
                  </a:cubicBezTo>
                  <a:cubicBezTo>
                    <a:pt x="17" y="128"/>
                    <a:pt x="17" y="128"/>
                    <a:pt x="17" y="128"/>
                  </a:cubicBezTo>
                  <a:cubicBezTo>
                    <a:pt x="27" y="103"/>
                    <a:pt x="27" y="103"/>
                    <a:pt x="27" y="103"/>
                  </a:cubicBezTo>
                  <a:cubicBezTo>
                    <a:pt x="6" y="103"/>
                    <a:pt x="6" y="103"/>
                    <a:pt x="6" y="103"/>
                  </a:cubicBezTo>
                  <a:cubicBezTo>
                    <a:pt x="6" y="103"/>
                    <a:pt x="6" y="103"/>
                    <a:pt x="6" y="103"/>
                  </a:cubicBezTo>
                  <a:cubicBezTo>
                    <a:pt x="6" y="13"/>
                    <a:pt x="6" y="13"/>
                    <a:pt x="6" y="13"/>
                  </a:cubicBezTo>
                  <a:cubicBezTo>
                    <a:pt x="64" y="13"/>
                    <a:pt x="64" y="13"/>
                    <a:pt x="64" y="13"/>
                  </a:cubicBezTo>
                  <a:cubicBezTo>
                    <a:pt x="69" y="0"/>
                    <a:pt x="69" y="0"/>
                    <a:pt x="69" y="0"/>
                  </a:cubicBezTo>
                </a:path>
              </a:pathLst>
            </a:custGeom>
            <a:solidFill>
              <a:srgbClr val="5B5B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2" name="Freeform 82"/>
            <p:cNvSpPr>
              <a:spLocks/>
            </p:cNvSpPr>
            <p:nvPr/>
          </p:nvSpPr>
          <p:spPr bwMode="auto">
            <a:xfrm>
              <a:off x="1871663" y="2587626"/>
              <a:ext cx="96838" cy="15875"/>
            </a:xfrm>
            <a:custGeom>
              <a:avLst/>
              <a:gdLst>
                <a:gd name="T0" fmla="*/ 26 w 26"/>
                <a:gd name="T1" fmla="*/ 2 h 4"/>
                <a:gd name="T2" fmla="*/ 24 w 26"/>
                <a:gd name="T3" fmla="*/ 4 h 4"/>
                <a:gd name="T4" fmla="*/ 2 w 26"/>
                <a:gd name="T5" fmla="*/ 4 h 4"/>
                <a:gd name="T6" fmla="*/ 0 w 26"/>
                <a:gd name="T7" fmla="*/ 2 h 4"/>
                <a:gd name="T8" fmla="*/ 2 w 26"/>
                <a:gd name="T9" fmla="*/ 0 h 4"/>
                <a:gd name="T10" fmla="*/ 24 w 26"/>
                <a:gd name="T11" fmla="*/ 0 h 4"/>
                <a:gd name="T12" fmla="*/ 26 w 26"/>
                <a:gd name="T13" fmla="*/ 2 h 4"/>
              </a:gdLst>
              <a:ahLst/>
              <a:cxnLst>
                <a:cxn ang="0">
                  <a:pos x="T0" y="T1"/>
                </a:cxn>
                <a:cxn ang="0">
                  <a:pos x="T2" y="T3"/>
                </a:cxn>
                <a:cxn ang="0">
                  <a:pos x="T4" y="T5"/>
                </a:cxn>
                <a:cxn ang="0">
                  <a:pos x="T6" y="T7"/>
                </a:cxn>
                <a:cxn ang="0">
                  <a:pos x="T8" y="T9"/>
                </a:cxn>
                <a:cxn ang="0">
                  <a:pos x="T10" y="T11"/>
                </a:cxn>
                <a:cxn ang="0">
                  <a:pos x="T12" y="T13"/>
                </a:cxn>
              </a:cxnLst>
              <a:rect l="0" t="0" r="r" b="b"/>
              <a:pathLst>
                <a:path w="26" h="4">
                  <a:moveTo>
                    <a:pt x="26" y="2"/>
                  </a:moveTo>
                  <a:cubicBezTo>
                    <a:pt x="26" y="3"/>
                    <a:pt x="25" y="4"/>
                    <a:pt x="24" y="4"/>
                  </a:cubicBezTo>
                  <a:cubicBezTo>
                    <a:pt x="2" y="4"/>
                    <a:pt x="2" y="4"/>
                    <a:pt x="2" y="4"/>
                  </a:cubicBezTo>
                  <a:cubicBezTo>
                    <a:pt x="1" y="4"/>
                    <a:pt x="0" y="3"/>
                    <a:pt x="0" y="2"/>
                  </a:cubicBezTo>
                  <a:cubicBezTo>
                    <a:pt x="0" y="1"/>
                    <a:pt x="1" y="0"/>
                    <a:pt x="2" y="0"/>
                  </a:cubicBezTo>
                  <a:cubicBezTo>
                    <a:pt x="24" y="0"/>
                    <a:pt x="24" y="0"/>
                    <a:pt x="24" y="0"/>
                  </a:cubicBezTo>
                  <a:cubicBezTo>
                    <a:pt x="25" y="0"/>
                    <a:pt x="26" y="1"/>
                    <a:pt x="26" y="2"/>
                  </a:cubicBezTo>
                </a:path>
              </a:pathLst>
            </a:custGeom>
            <a:solidFill>
              <a:srgbClr val="1E1E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3" name="Freeform 83"/>
            <p:cNvSpPr>
              <a:spLocks/>
            </p:cNvSpPr>
            <p:nvPr/>
          </p:nvSpPr>
          <p:spPr bwMode="auto">
            <a:xfrm>
              <a:off x="1871663" y="2587626"/>
              <a:ext cx="96838" cy="15875"/>
            </a:xfrm>
            <a:custGeom>
              <a:avLst/>
              <a:gdLst>
                <a:gd name="T0" fmla="*/ 26 w 26"/>
                <a:gd name="T1" fmla="*/ 2 h 4"/>
                <a:gd name="T2" fmla="*/ 24 w 26"/>
                <a:gd name="T3" fmla="*/ 4 h 4"/>
                <a:gd name="T4" fmla="*/ 2 w 26"/>
                <a:gd name="T5" fmla="*/ 4 h 4"/>
                <a:gd name="T6" fmla="*/ 0 w 26"/>
                <a:gd name="T7" fmla="*/ 2 h 4"/>
                <a:gd name="T8" fmla="*/ 2 w 26"/>
                <a:gd name="T9" fmla="*/ 0 h 4"/>
                <a:gd name="T10" fmla="*/ 24 w 26"/>
                <a:gd name="T11" fmla="*/ 0 h 4"/>
                <a:gd name="T12" fmla="*/ 26 w 26"/>
                <a:gd name="T13" fmla="*/ 2 h 4"/>
              </a:gdLst>
              <a:ahLst/>
              <a:cxnLst>
                <a:cxn ang="0">
                  <a:pos x="T0" y="T1"/>
                </a:cxn>
                <a:cxn ang="0">
                  <a:pos x="T2" y="T3"/>
                </a:cxn>
                <a:cxn ang="0">
                  <a:pos x="T4" y="T5"/>
                </a:cxn>
                <a:cxn ang="0">
                  <a:pos x="T6" y="T7"/>
                </a:cxn>
                <a:cxn ang="0">
                  <a:pos x="T8" y="T9"/>
                </a:cxn>
                <a:cxn ang="0">
                  <a:pos x="T10" y="T11"/>
                </a:cxn>
                <a:cxn ang="0">
                  <a:pos x="T12" y="T13"/>
                </a:cxn>
              </a:cxnLst>
              <a:rect l="0" t="0" r="r" b="b"/>
              <a:pathLst>
                <a:path w="26" h="4">
                  <a:moveTo>
                    <a:pt x="26" y="2"/>
                  </a:moveTo>
                  <a:cubicBezTo>
                    <a:pt x="26" y="3"/>
                    <a:pt x="25" y="4"/>
                    <a:pt x="24" y="4"/>
                  </a:cubicBezTo>
                  <a:cubicBezTo>
                    <a:pt x="2" y="4"/>
                    <a:pt x="2" y="4"/>
                    <a:pt x="2" y="4"/>
                  </a:cubicBezTo>
                  <a:cubicBezTo>
                    <a:pt x="1" y="4"/>
                    <a:pt x="0" y="3"/>
                    <a:pt x="0" y="2"/>
                  </a:cubicBezTo>
                  <a:cubicBezTo>
                    <a:pt x="0" y="1"/>
                    <a:pt x="1" y="0"/>
                    <a:pt x="2" y="0"/>
                  </a:cubicBezTo>
                  <a:cubicBezTo>
                    <a:pt x="24" y="0"/>
                    <a:pt x="24" y="0"/>
                    <a:pt x="24" y="0"/>
                  </a:cubicBezTo>
                  <a:cubicBezTo>
                    <a:pt x="25" y="0"/>
                    <a:pt x="26" y="1"/>
                    <a:pt x="26"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4" name="Freeform 84"/>
            <p:cNvSpPr>
              <a:spLocks/>
            </p:cNvSpPr>
            <p:nvPr/>
          </p:nvSpPr>
          <p:spPr bwMode="auto">
            <a:xfrm>
              <a:off x="1833563" y="2671763"/>
              <a:ext cx="173038" cy="101600"/>
            </a:xfrm>
            <a:custGeom>
              <a:avLst/>
              <a:gdLst>
                <a:gd name="T0" fmla="*/ 55 w 109"/>
                <a:gd name="T1" fmla="*/ 64 h 64"/>
                <a:gd name="T2" fmla="*/ 55 w 109"/>
                <a:gd name="T3" fmla="*/ 64 h 64"/>
                <a:gd name="T4" fmla="*/ 0 w 109"/>
                <a:gd name="T5" fmla="*/ 33 h 64"/>
                <a:gd name="T6" fmla="*/ 0 w 109"/>
                <a:gd name="T7" fmla="*/ 33 h 64"/>
                <a:gd name="T8" fmla="*/ 0 w 109"/>
                <a:gd name="T9" fmla="*/ 31 h 64"/>
                <a:gd name="T10" fmla="*/ 55 w 109"/>
                <a:gd name="T11" fmla="*/ 0 h 64"/>
                <a:gd name="T12" fmla="*/ 55 w 109"/>
                <a:gd name="T13" fmla="*/ 0 h 64"/>
                <a:gd name="T14" fmla="*/ 109 w 109"/>
                <a:gd name="T15" fmla="*/ 31 h 64"/>
                <a:gd name="T16" fmla="*/ 109 w 109"/>
                <a:gd name="T17" fmla="*/ 33 h 64"/>
                <a:gd name="T18" fmla="*/ 109 w 109"/>
                <a:gd name="T19" fmla="*/ 33 h 64"/>
                <a:gd name="T20" fmla="*/ 55 w 109"/>
                <a:gd name="T21" fmla="*/ 64 h 64"/>
                <a:gd name="T22" fmla="*/ 55 w 109"/>
                <a:gd name="T2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9" h="64">
                  <a:moveTo>
                    <a:pt x="55" y="64"/>
                  </a:moveTo>
                  <a:lnTo>
                    <a:pt x="55" y="64"/>
                  </a:lnTo>
                  <a:lnTo>
                    <a:pt x="0" y="33"/>
                  </a:lnTo>
                  <a:lnTo>
                    <a:pt x="0" y="33"/>
                  </a:lnTo>
                  <a:lnTo>
                    <a:pt x="0" y="31"/>
                  </a:lnTo>
                  <a:lnTo>
                    <a:pt x="55" y="0"/>
                  </a:lnTo>
                  <a:lnTo>
                    <a:pt x="55" y="0"/>
                  </a:lnTo>
                  <a:lnTo>
                    <a:pt x="109" y="31"/>
                  </a:lnTo>
                  <a:lnTo>
                    <a:pt x="109" y="33"/>
                  </a:lnTo>
                  <a:lnTo>
                    <a:pt x="109" y="33"/>
                  </a:lnTo>
                  <a:lnTo>
                    <a:pt x="55" y="64"/>
                  </a:lnTo>
                  <a:lnTo>
                    <a:pt x="55" y="6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5" name="Freeform 85"/>
            <p:cNvSpPr>
              <a:spLocks/>
            </p:cNvSpPr>
            <p:nvPr/>
          </p:nvSpPr>
          <p:spPr bwMode="auto">
            <a:xfrm>
              <a:off x="1833563" y="2671763"/>
              <a:ext cx="173038" cy="101600"/>
            </a:xfrm>
            <a:custGeom>
              <a:avLst/>
              <a:gdLst>
                <a:gd name="T0" fmla="*/ 55 w 109"/>
                <a:gd name="T1" fmla="*/ 64 h 64"/>
                <a:gd name="T2" fmla="*/ 55 w 109"/>
                <a:gd name="T3" fmla="*/ 64 h 64"/>
                <a:gd name="T4" fmla="*/ 0 w 109"/>
                <a:gd name="T5" fmla="*/ 33 h 64"/>
                <a:gd name="T6" fmla="*/ 0 w 109"/>
                <a:gd name="T7" fmla="*/ 33 h 64"/>
                <a:gd name="T8" fmla="*/ 0 w 109"/>
                <a:gd name="T9" fmla="*/ 31 h 64"/>
                <a:gd name="T10" fmla="*/ 55 w 109"/>
                <a:gd name="T11" fmla="*/ 0 h 64"/>
                <a:gd name="T12" fmla="*/ 55 w 109"/>
                <a:gd name="T13" fmla="*/ 0 h 64"/>
                <a:gd name="T14" fmla="*/ 109 w 109"/>
                <a:gd name="T15" fmla="*/ 31 h 64"/>
                <a:gd name="T16" fmla="*/ 109 w 109"/>
                <a:gd name="T17" fmla="*/ 33 h 64"/>
                <a:gd name="T18" fmla="*/ 109 w 109"/>
                <a:gd name="T19" fmla="*/ 33 h 64"/>
                <a:gd name="T20" fmla="*/ 55 w 109"/>
                <a:gd name="T21" fmla="*/ 64 h 64"/>
                <a:gd name="T22" fmla="*/ 55 w 109"/>
                <a:gd name="T2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9" h="64">
                  <a:moveTo>
                    <a:pt x="55" y="64"/>
                  </a:moveTo>
                  <a:lnTo>
                    <a:pt x="55" y="64"/>
                  </a:lnTo>
                  <a:lnTo>
                    <a:pt x="0" y="33"/>
                  </a:lnTo>
                  <a:lnTo>
                    <a:pt x="0" y="33"/>
                  </a:lnTo>
                  <a:lnTo>
                    <a:pt x="0" y="31"/>
                  </a:lnTo>
                  <a:lnTo>
                    <a:pt x="55" y="0"/>
                  </a:lnTo>
                  <a:lnTo>
                    <a:pt x="55" y="0"/>
                  </a:lnTo>
                  <a:lnTo>
                    <a:pt x="109" y="31"/>
                  </a:lnTo>
                  <a:lnTo>
                    <a:pt x="109" y="33"/>
                  </a:lnTo>
                  <a:lnTo>
                    <a:pt x="109" y="33"/>
                  </a:lnTo>
                  <a:lnTo>
                    <a:pt x="55" y="64"/>
                  </a:lnTo>
                  <a:lnTo>
                    <a:pt x="55" y="6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6" name="Freeform 86"/>
            <p:cNvSpPr>
              <a:spLocks/>
            </p:cNvSpPr>
            <p:nvPr/>
          </p:nvSpPr>
          <p:spPr bwMode="auto">
            <a:xfrm>
              <a:off x="1822450" y="2743201"/>
              <a:ext cx="90488" cy="150813"/>
            </a:xfrm>
            <a:custGeom>
              <a:avLst/>
              <a:gdLst>
                <a:gd name="T0" fmla="*/ 3 w 57"/>
                <a:gd name="T1" fmla="*/ 0 h 95"/>
                <a:gd name="T2" fmla="*/ 0 w 57"/>
                <a:gd name="T3" fmla="*/ 0 h 95"/>
                <a:gd name="T4" fmla="*/ 0 w 57"/>
                <a:gd name="T5" fmla="*/ 0 h 95"/>
                <a:gd name="T6" fmla="*/ 0 w 57"/>
                <a:gd name="T7" fmla="*/ 62 h 95"/>
                <a:gd name="T8" fmla="*/ 0 w 57"/>
                <a:gd name="T9" fmla="*/ 64 h 95"/>
                <a:gd name="T10" fmla="*/ 55 w 57"/>
                <a:gd name="T11" fmla="*/ 95 h 95"/>
                <a:gd name="T12" fmla="*/ 55 w 57"/>
                <a:gd name="T13" fmla="*/ 95 h 95"/>
                <a:gd name="T14" fmla="*/ 55 w 57"/>
                <a:gd name="T15" fmla="*/ 95 h 95"/>
                <a:gd name="T16" fmla="*/ 57 w 57"/>
                <a:gd name="T17" fmla="*/ 92 h 95"/>
                <a:gd name="T18" fmla="*/ 57 w 57"/>
                <a:gd name="T19" fmla="*/ 31 h 95"/>
                <a:gd name="T20" fmla="*/ 55 w 57"/>
                <a:gd name="T21" fmla="*/ 31 h 95"/>
                <a:gd name="T22" fmla="*/ 3 w 57"/>
                <a:gd name="T23"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 h="95">
                  <a:moveTo>
                    <a:pt x="3" y="0"/>
                  </a:moveTo>
                  <a:lnTo>
                    <a:pt x="0" y="0"/>
                  </a:lnTo>
                  <a:lnTo>
                    <a:pt x="0" y="0"/>
                  </a:lnTo>
                  <a:lnTo>
                    <a:pt x="0" y="62"/>
                  </a:lnTo>
                  <a:lnTo>
                    <a:pt x="0" y="64"/>
                  </a:lnTo>
                  <a:lnTo>
                    <a:pt x="55" y="95"/>
                  </a:lnTo>
                  <a:lnTo>
                    <a:pt x="55" y="95"/>
                  </a:lnTo>
                  <a:lnTo>
                    <a:pt x="55" y="95"/>
                  </a:lnTo>
                  <a:lnTo>
                    <a:pt x="57" y="92"/>
                  </a:lnTo>
                  <a:lnTo>
                    <a:pt x="57" y="31"/>
                  </a:lnTo>
                  <a:lnTo>
                    <a:pt x="55" y="31"/>
                  </a:lnTo>
                  <a:lnTo>
                    <a:pt x="3" y="0"/>
                  </a:lnTo>
                  <a:close/>
                </a:path>
              </a:pathLst>
            </a:custGeom>
            <a:solidFill>
              <a:srgbClr val="CEE9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7" name="Freeform 87"/>
            <p:cNvSpPr>
              <a:spLocks/>
            </p:cNvSpPr>
            <p:nvPr/>
          </p:nvSpPr>
          <p:spPr bwMode="auto">
            <a:xfrm>
              <a:off x="1822450" y="2743201"/>
              <a:ext cx="90488" cy="150813"/>
            </a:xfrm>
            <a:custGeom>
              <a:avLst/>
              <a:gdLst>
                <a:gd name="T0" fmla="*/ 3 w 57"/>
                <a:gd name="T1" fmla="*/ 0 h 95"/>
                <a:gd name="T2" fmla="*/ 0 w 57"/>
                <a:gd name="T3" fmla="*/ 0 h 95"/>
                <a:gd name="T4" fmla="*/ 0 w 57"/>
                <a:gd name="T5" fmla="*/ 0 h 95"/>
                <a:gd name="T6" fmla="*/ 0 w 57"/>
                <a:gd name="T7" fmla="*/ 62 h 95"/>
                <a:gd name="T8" fmla="*/ 0 w 57"/>
                <a:gd name="T9" fmla="*/ 64 h 95"/>
                <a:gd name="T10" fmla="*/ 55 w 57"/>
                <a:gd name="T11" fmla="*/ 95 h 95"/>
                <a:gd name="T12" fmla="*/ 55 w 57"/>
                <a:gd name="T13" fmla="*/ 95 h 95"/>
                <a:gd name="T14" fmla="*/ 55 w 57"/>
                <a:gd name="T15" fmla="*/ 95 h 95"/>
                <a:gd name="T16" fmla="*/ 57 w 57"/>
                <a:gd name="T17" fmla="*/ 92 h 95"/>
                <a:gd name="T18" fmla="*/ 57 w 57"/>
                <a:gd name="T19" fmla="*/ 31 h 95"/>
                <a:gd name="T20" fmla="*/ 55 w 57"/>
                <a:gd name="T21" fmla="*/ 31 h 95"/>
                <a:gd name="T22" fmla="*/ 3 w 57"/>
                <a:gd name="T23"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 h="95">
                  <a:moveTo>
                    <a:pt x="3" y="0"/>
                  </a:moveTo>
                  <a:lnTo>
                    <a:pt x="0" y="0"/>
                  </a:lnTo>
                  <a:lnTo>
                    <a:pt x="0" y="0"/>
                  </a:lnTo>
                  <a:lnTo>
                    <a:pt x="0" y="62"/>
                  </a:lnTo>
                  <a:lnTo>
                    <a:pt x="0" y="64"/>
                  </a:lnTo>
                  <a:lnTo>
                    <a:pt x="55" y="95"/>
                  </a:lnTo>
                  <a:lnTo>
                    <a:pt x="55" y="95"/>
                  </a:lnTo>
                  <a:lnTo>
                    <a:pt x="55" y="95"/>
                  </a:lnTo>
                  <a:lnTo>
                    <a:pt x="57" y="92"/>
                  </a:lnTo>
                  <a:lnTo>
                    <a:pt x="57" y="31"/>
                  </a:lnTo>
                  <a:lnTo>
                    <a:pt x="55" y="31"/>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8" name="Freeform 88"/>
            <p:cNvSpPr>
              <a:spLocks/>
            </p:cNvSpPr>
            <p:nvPr/>
          </p:nvSpPr>
          <p:spPr bwMode="auto">
            <a:xfrm>
              <a:off x="1931988" y="2743201"/>
              <a:ext cx="85725" cy="150813"/>
            </a:xfrm>
            <a:custGeom>
              <a:avLst/>
              <a:gdLst>
                <a:gd name="T0" fmla="*/ 54 w 54"/>
                <a:gd name="T1" fmla="*/ 0 h 95"/>
                <a:gd name="T2" fmla="*/ 52 w 54"/>
                <a:gd name="T3" fmla="*/ 0 h 95"/>
                <a:gd name="T4" fmla="*/ 0 w 54"/>
                <a:gd name="T5" fmla="*/ 31 h 95"/>
                <a:gd name="T6" fmla="*/ 0 w 54"/>
                <a:gd name="T7" fmla="*/ 33 h 95"/>
                <a:gd name="T8" fmla="*/ 0 w 54"/>
                <a:gd name="T9" fmla="*/ 92 h 95"/>
                <a:gd name="T10" fmla="*/ 0 w 54"/>
                <a:gd name="T11" fmla="*/ 95 h 95"/>
                <a:gd name="T12" fmla="*/ 0 w 54"/>
                <a:gd name="T13" fmla="*/ 95 h 95"/>
                <a:gd name="T14" fmla="*/ 2 w 54"/>
                <a:gd name="T15" fmla="*/ 95 h 95"/>
                <a:gd name="T16" fmla="*/ 54 w 54"/>
                <a:gd name="T17" fmla="*/ 64 h 95"/>
                <a:gd name="T18" fmla="*/ 54 w 54"/>
                <a:gd name="T19" fmla="*/ 62 h 95"/>
                <a:gd name="T20" fmla="*/ 54 w 54"/>
                <a:gd name="T21" fmla="*/ 2 h 95"/>
                <a:gd name="T22" fmla="*/ 54 w 54"/>
                <a:gd name="T23"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 h="95">
                  <a:moveTo>
                    <a:pt x="54" y="0"/>
                  </a:moveTo>
                  <a:lnTo>
                    <a:pt x="52" y="0"/>
                  </a:lnTo>
                  <a:lnTo>
                    <a:pt x="0" y="31"/>
                  </a:lnTo>
                  <a:lnTo>
                    <a:pt x="0" y="33"/>
                  </a:lnTo>
                  <a:lnTo>
                    <a:pt x="0" y="92"/>
                  </a:lnTo>
                  <a:lnTo>
                    <a:pt x="0" y="95"/>
                  </a:lnTo>
                  <a:lnTo>
                    <a:pt x="0" y="95"/>
                  </a:lnTo>
                  <a:lnTo>
                    <a:pt x="2" y="95"/>
                  </a:lnTo>
                  <a:lnTo>
                    <a:pt x="54" y="64"/>
                  </a:lnTo>
                  <a:lnTo>
                    <a:pt x="54" y="62"/>
                  </a:lnTo>
                  <a:lnTo>
                    <a:pt x="54" y="2"/>
                  </a:lnTo>
                  <a:lnTo>
                    <a:pt x="54" y="0"/>
                  </a:lnTo>
                  <a:close/>
                </a:path>
              </a:pathLst>
            </a:custGeom>
            <a:solidFill>
              <a:srgbClr val="9BD2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9" name="Freeform 89"/>
            <p:cNvSpPr>
              <a:spLocks/>
            </p:cNvSpPr>
            <p:nvPr/>
          </p:nvSpPr>
          <p:spPr bwMode="auto">
            <a:xfrm>
              <a:off x="1931988" y="2743201"/>
              <a:ext cx="85725" cy="150813"/>
            </a:xfrm>
            <a:custGeom>
              <a:avLst/>
              <a:gdLst>
                <a:gd name="T0" fmla="*/ 54 w 54"/>
                <a:gd name="T1" fmla="*/ 0 h 95"/>
                <a:gd name="T2" fmla="*/ 52 w 54"/>
                <a:gd name="T3" fmla="*/ 0 h 95"/>
                <a:gd name="T4" fmla="*/ 0 w 54"/>
                <a:gd name="T5" fmla="*/ 31 h 95"/>
                <a:gd name="T6" fmla="*/ 0 w 54"/>
                <a:gd name="T7" fmla="*/ 33 h 95"/>
                <a:gd name="T8" fmla="*/ 0 w 54"/>
                <a:gd name="T9" fmla="*/ 92 h 95"/>
                <a:gd name="T10" fmla="*/ 0 w 54"/>
                <a:gd name="T11" fmla="*/ 95 h 95"/>
                <a:gd name="T12" fmla="*/ 0 w 54"/>
                <a:gd name="T13" fmla="*/ 95 h 95"/>
                <a:gd name="T14" fmla="*/ 2 w 54"/>
                <a:gd name="T15" fmla="*/ 95 h 95"/>
                <a:gd name="T16" fmla="*/ 54 w 54"/>
                <a:gd name="T17" fmla="*/ 64 h 95"/>
                <a:gd name="T18" fmla="*/ 54 w 54"/>
                <a:gd name="T19" fmla="*/ 62 h 95"/>
                <a:gd name="T20" fmla="*/ 54 w 54"/>
                <a:gd name="T21" fmla="*/ 2 h 95"/>
                <a:gd name="T22" fmla="*/ 54 w 54"/>
                <a:gd name="T23"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 h="95">
                  <a:moveTo>
                    <a:pt x="54" y="0"/>
                  </a:moveTo>
                  <a:lnTo>
                    <a:pt x="52" y="0"/>
                  </a:lnTo>
                  <a:lnTo>
                    <a:pt x="0" y="31"/>
                  </a:lnTo>
                  <a:lnTo>
                    <a:pt x="0" y="33"/>
                  </a:lnTo>
                  <a:lnTo>
                    <a:pt x="0" y="92"/>
                  </a:lnTo>
                  <a:lnTo>
                    <a:pt x="0" y="95"/>
                  </a:lnTo>
                  <a:lnTo>
                    <a:pt x="0" y="95"/>
                  </a:lnTo>
                  <a:lnTo>
                    <a:pt x="2" y="95"/>
                  </a:lnTo>
                  <a:lnTo>
                    <a:pt x="54" y="64"/>
                  </a:lnTo>
                  <a:lnTo>
                    <a:pt x="54" y="62"/>
                  </a:lnTo>
                  <a:lnTo>
                    <a:pt x="54" y="2"/>
                  </a:lnTo>
                  <a:lnTo>
                    <a:pt x="5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125" name="Group 124"/>
          <p:cNvGrpSpPr/>
          <p:nvPr/>
        </p:nvGrpSpPr>
        <p:grpSpPr>
          <a:xfrm>
            <a:off x="3182938" y="2781301"/>
            <a:ext cx="1455737" cy="723900"/>
            <a:chOff x="3182938" y="2781301"/>
            <a:chExt cx="1455737" cy="723900"/>
          </a:xfrm>
        </p:grpSpPr>
        <p:sp>
          <p:nvSpPr>
            <p:cNvPr id="18" name="Freeform 18"/>
            <p:cNvSpPr>
              <a:spLocks noEditPoints="1"/>
            </p:cNvSpPr>
            <p:nvPr/>
          </p:nvSpPr>
          <p:spPr bwMode="auto">
            <a:xfrm>
              <a:off x="3182938" y="3143251"/>
              <a:ext cx="295275" cy="30163"/>
            </a:xfrm>
            <a:custGeom>
              <a:avLst/>
              <a:gdLst>
                <a:gd name="T0" fmla="*/ 167 w 186"/>
                <a:gd name="T1" fmla="*/ 19 h 19"/>
                <a:gd name="T2" fmla="*/ 186 w 186"/>
                <a:gd name="T3" fmla="*/ 19 h 19"/>
                <a:gd name="T4" fmla="*/ 186 w 186"/>
                <a:gd name="T5" fmla="*/ 0 h 19"/>
                <a:gd name="T6" fmla="*/ 167 w 186"/>
                <a:gd name="T7" fmla="*/ 0 h 19"/>
                <a:gd name="T8" fmla="*/ 167 w 186"/>
                <a:gd name="T9" fmla="*/ 19 h 19"/>
                <a:gd name="T10" fmla="*/ 167 w 186"/>
                <a:gd name="T11" fmla="*/ 19 h 19"/>
                <a:gd name="T12" fmla="*/ 167 w 186"/>
                <a:gd name="T13" fmla="*/ 19 h 19"/>
                <a:gd name="T14" fmla="*/ 167 w 186"/>
                <a:gd name="T15" fmla="*/ 0 h 19"/>
                <a:gd name="T16" fmla="*/ 167 w 186"/>
                <a:gd name="T17" fmla="*/ 0 h 19"/>
                <a:gd name="T18" fmla="*/ 167 w 186"/>
                <a:gd name="T19" fmla="*/ 19 h 19"/>
                <a:gd name="T20" fmla="*/ 111 w 186"/>
                <a:gd name="T21" fmla="*/ 19 h 19"/>
                <a:gd name="T22" fmla="*/ 149 w 186"/>
                <a:gd name="T23" fmla="*/ 19 h 19"/>
                <a:gd name="T24" fmla="*/ 149 w 186"/>
                <a:gd name="T25" fmla="*/ 0 h 19"/>
                <a:gd name="T26" fmla="*/ 111 w 186"/>
                <a:gd name="T27" fmla="*/ 0 h 19"/>
                <a:gd name="T28" fmla="*/ 111 w 186"/>
                <a:gd name="T29" fmla="*/ 19 h 19"/>
                <a:gd name="T30" fmla="*/ 111 w 186"/>
                <a:gd name="T31" fmla="*/ 19 h 19"/>
                <a:gd name="T32" fmla="*/ 111 w 186"/>
                <a:gd name="T33" fmla="*/ 19 h 19"/>
                <a:gd name="T34" fmla="*/ 111 w 186"/>
                <a:gd name="T35" fmla="*/ 0 h 19"/>
                <a:gd name="T36" fmla="*/ 111 w 186"/>
                <a:gd name="T37" fmla="*/ 0 h 19"/>
                <a:gd name="T38" fmla="*/ 111 w 186"/>
                <a:gd name="T39" fmla="*/ 19 h 19"/>
                <a:gd name="T40" fmla="*/ 56 w 186"/>
                <a:gd name="T41" fmla="*/ 19 h 19"/>
                <a:gd name="T42" fmla="*/ 92 w 186"/>
                <a:gd name="T43" fmla="*/ 19 h 19"/>
                <a:gd name="T44" fmla="*/ 92 w 186"/>
                <a:gd name="T45" fmla="*/ 0 h 19"/>
                <a:gd name="T46" fmla="*/ 56 w 186"/>
                <a:gd name="T47" fmla="*/ 0 h 19"/>
                <a:gd name="T48" fmla="*/ 56 w 186"/>
                <a:gd name="T49" fmla="*/ 19 h 19"/>
                <a:gd name="T50" fmla="*/ 56 w 186"/>
                <a:gd name="T51" fmla="*/ 19 h 19"/>
                <a:gd name="T52" fmla="*/ 56 w 186"/>
                <a:gd name="T53" fmla="*/ 19 h 19"/>
                <a:gd name="T54" fmla="*/ 56 w 186"/>
                <a:gd name="T55" fmla="*/ 0 h 19"/>
                <a:gd name="T56" fmla="*/ 56 w 186"/>
                <a:gd name="T57" fmla="*/ 0 h 19"/>
                <a:gd name="T58" fmla="*/ 56 w 186"/>
                <a:gd name="T59" fmla="*/ 19 h 19"/>
                <a:gd name="T60" fmla="*/ 0 w 186"/>
                <a:gd name="T61" fmla="*/ 19 h 19"/>
                <a:gd name="T62" fmla="*/ 37 w 186"/>
                <a:gd name="T63" fmla="*/ 19 h 19"/>
                <a:gd name="T64" fmla="*/ 37 w 186"/>
                <a:gd name="T65" fmla="*/ 0 h 19"/>
                <a:gd name="T66" fmla="*/ 0 w 186"/>
                <a:gd name="T67" fmla="*/ 0 h 19"/>
                <a:gd name="T68" fmla="*/ 0 w 186"/>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6" h="19">
                  <a:moveTo>
                    <a:pt x="167" y="19"/>
                  </a:moveTo>
                  <a:lnTo>
                    <a:pt x="186" y="19"/>
                  </a:lnTo>
                  <a:lnTo>
                    <a:pt x="186" y="0"/>
                  </a:lnTo>
                  <a:lnTo>
                    <a:pt x="167" y="0"/>
                  </a:lnTo>
                  <a:lnTo>
                    <a:pt x="167" y="19"/>
                  </a:lnTo>
                  <a:close/>
                  <a:moveTo>
                    <a:pt x="167" y="19"/>
                  </a:moveTo>
                  <a:lnTo>
                    <a:pt x="167" y="19"/>
                  </a:lnTo>
                  <a:lnTo>
                    <a:pt x="167" y="0"/>
                  </a:lnTo>
                  <a:lnTo>
                    <a:pt x="167" y="0"/>
                  </a:lnTo>
                  <a:lnTo>
                    <a:pt x="167" y="19"/>
                  </a:lnTo>
                  <a:close/>
                  <a:moveTo>
                    <a:pt x="111" y="19"/>
                  </a:moveTo>
                  <a:lnTo>
                    <a:pt x="149" y="19"/>
                  </a:lnTo>
                  <a:lnTo>
                    <a:pt x="149" y="0"/>
                  </a:lnTo>
                  <a:lnTo>
                    <a:pt x="111" y="0"/>
                  </a:lnTo>
                  <a:lnTo>
                    <a:pt x="111" y="19"/>
                  </a:lnTo>
                  <a:close/>
                  <a:moveTo>
                    <a:pt x="111" y="19"/>
                  </a:moveTo>
                  <a:lnTo>
                    <a:pt x="111" y="19"/>
                  </a:lnTo>
                  <a:lnTo>
                    <a:pt x="111" y="0"/>
                  </a:lnTo>
                  <a:lnTo>
                    <a:pt x="111" y="0"/>
                  </a:lnTo>
                  <a:lnTo>
                    <a:pt x="111" y="19"/>
                  </a:lnTo>
                  <a:close/>
                  <a:moveTo>
                    <a:pt x="56" y="19"/>
                  </a:moveTo>
                  <a:lnTo>
                    <a:pt x="92" y="19"/>
                  </a:lnTo>
                  <a:lnTo>
                    <a:pt x="92" y="0"/>
                  </a:lnTo>
                  <a:lnTo>
                    <a:pt x="56" y="0"/>
                  </a:lnTo>
                  <a:lnTo>
                    <a:pt x="56" y="19"/>
                  </a:lnTo>
                  <a:close/>
                  <a:moveTo>
                    <a:pt x="56" y="19"/>
                  </a:moveTo>
                  <a:lnTo>
                    <a:pt x="56" y="19"/>
                  </a:lnTo>
                  <a:lnTo>
                    <a:pt x="56" y="0"/>
                  </a:lnTo>
                  <a:lnTo>
                    <a:pt x="56" y="0"/>
                  </a:lnTo>
                  <a:lnTo>
                    <a:pt x="56" y="19"/>
                  </a:lnTo>
                  <a:close/>
                  <a:moveTo>
                    <a:pt x="0" y="19"/>
                  </a:moveTo>
                  <a:lnTo>
                    <a:pt x="37" y="19"/>
                  </a:lnTo>
                  <a:lnTo>
                    <a:pt x="37"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9" name="Freeform 19"/>
            <p:cNvSpPr>
              <a:spLocks/>
            </p:cNvSpPr>
            <p:nvPr/>
          </p:nvSpPr>
          <p:spPr bwMode="auto">
            <a:xfrm>
              <a:off x="3455988" y="3082926"/>
              <a:ext cx="131763" cy="150813"/>
            </a:xfrm>
            <a:custGeom>
              <a:avLst/>
              <a:gdLst>
                <a:gd name="T0" fmla="*/ 0 w 83"/>
                <a:gd name="T1" fmla="*/ 95 h 95"/>
                <a:gd name="T2" fmla="*/ 83 w 83"/>
                <a:gd name="T3" fmla="*/ 47 h 95"/>
                <a:gd name="T4" fmla="*/ 0 w 83"/>
                <a:gd name="T5" fmla="*/ 0 h 95"/>
                <a:gd name="T6" fmla="*/ 0 w 83"/>
                <a:gd name="T7" fmla="*/ 95 h 95"/>
              </a:gdLst>
              <a:ahLst/>
              <a:cxnLst>
                <a:cxn ang="0">
                  <a:pos x="T0" y="T1"/>
                </a:cxn>
                <a:cxn ang="0">
                  <a:pos x="T2" y="T3"/>
                </a:cxn>
                <a:cxn ang="0">
                  <a:pos x="T4" y="T5"/>
                </a:cxn>
                <a:cxn ang="0">
                  <a:pos x="T6" y="T7"/>
                </a:cxn>
              </a:cxnLst>
              <a:rect l="0" t="0" r="r" b="b"/>
              <a:pathLst>
                <a:path w="83" h="95">
                  <a:moveTo>
                    <a:pt x="0" y="95"/>
                  </a:moveTo>
                  <a:lnTo>
                    <a:pt x="83" y="47"/>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0" name="Freeform 90"/>
            <p:cNvSpPr>
              <a:spLocks/>
            </p:cNvSpPr>
            <p:nvPr/>
          </p:nvSpPr>
          <p:spPr bwMode="auto">
            <a:xfrm>
              <a:off x="3978275" y="2781301"/>
              <a:ext cx="660400" cy="723900"/>
            </a:xfrm>
            <a:custGeom>
              <a:avLst/>
              <a:gdLst>
                <a:gd name="T0" fmla="*/ 143 w 176"/>
                <a:gd name="T1" fmla="*/ 130 h 192"/>
                <a:gd name="T2" fmla="*/ 149 w 176"/>
                <a:gd name="T3" fmla="*/ 115 h 192"/>
                <a:gd name="T4" fmla="*/ 176 w 176"/>
                <a:gd name="T5" fmla="*/ 105 h 192"/>
                <a:gd name="T6" fmla="*/ 176 w 176"/>
                <a:gd name="T7" fmla="*/ 84 h 192"/>
                <a:gd name="T8" fmla="*/ 173 w 176"/>
                <a:gd name="T9" fmla="*/ 83 h 192"/>
                <a:gd name="T10" fmla="*/ 149 w 176"/>
                <a:gd name="T11" fmla="*/ 76 h 192"/>
                <a:gd name="T12" fmla="*/ 143 w 176"/>
                <a:gd name="T13" fmla="*/ 60 h 192"/>
                <a:gd name="T14" fmla="*/ 155 w 176"/>
                <a:gd name="T15" fmla="*/ 35 h 192"/>
                <a:gd name="T16" fmla="*/ 140 w 176"/>
                <a:gd name="T17" fmla="*/ 20 h 192"/>
                <a:gd name="T18" fmla="*/ 137 w 176"/>
                <a:gd name="T19" fmla="*/ 21 h 192"/>
                <a:gd name="T20" fmla="*/ 114 w 176"/>
                <a:gd name="T21" fmla="*/ 32 h 192"/>
                <a:gd name="T22" fmla="*/ 99 w 176"/>
                <a:gd name="T23" fmla="*/ 26 h 192"/>
                <a:gd name="T24" fmla="*/ 89 w 176"/>
                <a:gd name="T25" fmla="*/ 0 h 192"/>
                <a:gd name="T26" fmla="*/ 66 w 176"/>
                <a:gd name="T27" fmla="*/ 0 h 192"/>
                <a:gd name="T28" fmla="*/ 65 w 176"/>
                <a:gd name="T29" fmla="*/ 3 h 192"/>
                <a:gd name="T30" fmla="*/ 58 w 176"/>
                <a:gd name="T31" fmla="*/ 26 h 192"/>
                <a:gd name="T32" fmla="*/ 43 w 176"/>
                <a:gd name="T33" fmla="*/ 32 h 192"/>
                <a:gd name="T34" fmla="*/ 16 w 176"/>
                <a:gd name="T35" fmla="*/ 21 h 192"/>
                <a:gd name="T36" fmla="*/ 0 w 176"/>
                <a:gd name="T37" fmla="*/ 36 h 192"/>
                <a:gd name="T38" fmla="*/ 2 w 176"/>
                <a:gd name="T39" fmla="*/ 39 h 192"/>
                <a:gd name="T40" fmla="*/ 9 w 176"/>
                <a:gd name="T41" fmla="*/ 52 h 192"/>
                <a:gd name="T42" fmla="*/ 48 w 176"/>
                <a:gd name="T43" fmla="*/ 42 h 192"/>
                <a:gd name="T44" fmla="*/ 99 w 176"/>
                <a:gd name="T45" fmla="*/ 63 h 192"/>
                <a:gd name="T46" fmla="*/ 109 w 176"/>
                <a:gd name="T47" fmla="*/ 71 h 192"/>
                <a:gd name="T48" fmla="*/ 113 w 176"/>
                <a:gd name="T49" fmla="*/ 76 h 192"/>
                <a:gd name="T50" fmla="*/ 103 w 176"/>
                <a:gd name="T51" fmla="*/ 126 h 192"/>
                <a:gd name="T52" fmla="*/ 63 w 176"/>
                <a:gd name="T53" fmla="*/ 131 h 192"/>
                <a:gd name="T54" fmla="*/ 60 w 176"/>
                <a:gd name="T55" fmla="*/ 130 h 192"/>
                <a:gd name="T56" fmla="*/ 52 w 176"/>
                <a:gd name="T57" fmla="*/ 124 h 192"/>
                <a:gd name="T58" fmla="*/ 49 w 176"/>
                <a:gd name="T59" fmla="*/ 123 h 192"/>
                <a:gd name="T60" fmla="*/ 41 w 176"/>
                <a:gd name="T61" fmla="*/ 127 h 192"/>
                <a:gd name="T62" fmla="*/ 40 w 176"/>
                <a:gd name="T63" fmla="*/ 128 h 192"/>
                <a:gd name="T64" fmla="*/ 8 w 176"/>
                <a:gd name="T65" fmla="*/ 148 h 192"/>
                <a:gd name="T66" fmla="*/ 3 w 176"/>
                <a:gd name="T67" fmla="*/ 157 h 192"/>
                <a:gd name="T68" fmla="*/ 18 w 176"/>
                <a:gd name="T69" fmla="*/ 172 h 192"/>
                <a:gd name="T70" fmla="*/ 19 w 176"/>
                <a:gd name="T71" fmla="*/ 173 h 192"/>
                <a:gd name="T72" fmla="*/ 22 w 176"/>
                <a:gd name="T73" fmla="*/ 171 h 192"/>
                <a:gd name="T74" fmla="*/ 45 w 176"/>
                <a:gd name="T75" fmla="*/ 160 h 192"/>
                <a:gd name="T76" fmla="*/ 60 w 176"/>
                <a:gd name="T77" fmla="*/ 166 h 192"/>
                <a:gd name="T78" fmla="*/ 68 w 176"/>
                <a:gd name="T79" fmla="*/ 192 h 192"/>
                <a:gd name="T80" fmla="*/ 91 w 176"/>
                <a:gd name="T81" fmla="*/ 192 h 192"/>
                <a:gd name="T82" fmla="*/ 92 w 176"/>
                <a:gd name="T83" fmla="*/ 189 h 192"/>
                <a:gd name="T84" fmla="*/ 100 w 176"/>
                <a:gd name="T85" fmla="*/ 166 h 192"/>
                <a:gd name="T86" fmla="*/ 115 w 176"/>
                <a:gd name="T87" fmla="*/ 160 h 192"/>
                <a:gd name="T88" fmla="*/ 141 w 176"/>
                <a:gd name="T89" fmla="*/ 171 h 192"/>
                <a:gd name="T90" fmla="*/ 156 w 176"/>
                <a:gd name="T91" fmla="*/ 155 h 192"/>
                <a:gd name="T92" fmla="*/ 155 w 176"/>
                <a:gd name="T93" fmla="*/ 152 h 192"/>
                <a:gd name="T94" fmla="*/ 143 w 176"/>
                <a:gd name="T95" fmla="*/ 13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76" h="192">
                  <a:moveTo>
                    <a:pt x="143" y="130"/>
                  </a:moveTo>
                  <a:cubicBezTo>
                    <a:pt x="149" y="115"/>
                    <a:pt x="149" y="115"/>
                    <a:pt x="149" y="115"/>
                  </a:cubicBezTo>
                  <a:cubicBezTo>
                    <a:pt x="176" y="105"/>
                    <a:pt x="176" y="105"/>
                    <a:pt x="176" y="105"/>
                  </a:cubicBezTo>
                  <a:cubicBezTo>
                    <a:pt x="176" y="84"/>
                    <a:pt x="176" y="84"/>
                    <a:pt x="176" y="84"/>
                  </a:cubicBezTo>
                  <a:cubicBezTo>
                    <a:pt x="173" y="83"/>
                    <a:pt x="173" y="83"/>
                    <a:pt x="173" y="83"/>
                  </a:cubicBezTo>
                  <a:cubicBezTo>
                    <a:pt x="149" y="76"/>
                    <a:pt x="149" y="76"/>
                    <a:pt x="149" y="76"/>
                  </a:cubicBezTo>
                  <a:cubicBezTo>
                    <a:pt x="143" y="60"/>
                    <a:pt x="143" y="60"/>
                    <a:pt x="143" y="60"/>
                  </a:cubicBezTo>
                  <a:cubicBezTo>
                    <a:pt x="155" y="35"/>
                    <a:pt x="155" y="35"/>
                    <a:pt x="155" y="35"/>
                  </a:cubicBezTo>
                  <a:cubicBezTo>
                    <a:pt x="140" y="20"/>
                    <a:pt x="140" y="20"/>
                    <a:pt x="140" y="20"/>
                  </a:cubicBezTo>
                  <a:cubicBezTo>
                    <a:pt x="137" y="21"/>
                    <a:pt x="137" y="21"/>
                    <a:pt x="137" y="21"/>
                  </a:cubicBezTo>
                  <a:cubicBezTo>
                    <a:pt x="114" y="32"/>
                    <a:pt x="114" y="32"/>
                    <a:pt x="114" y="32"/>
                  </a:cubicBezTo>
                  <a:cubicBezTo>
                    <a:pt x="99" y="26"/>
                    <a:pt x="99" y="26"/>
                    <a:pt x="99" y="26"/>
                  </a:cubicBezTo>
                  <a:cubicBezTo>
                    <a:pt x="89" y="0"/>
                    <a:pt x="89" y="0"/>
                    <a:pt x="89" y="0"/>
                  </a:cubicBezTo>
                  <a:cubicBezTo>
                    <a:pt x="66" y="0"/>
                    <a:pt x="66" y="0"/>
                    <a:pt x="66" y="0"/>
                  </a:cubicBezTo>
                  <a:cubicBezTo>
                    <a:pt x="65" y="3"/>
                    <a:pt x="65" y="3"/>
                    <a:pt x="65" y="3"/>
                  </a:cubicBezTo>
                  <a:cubicBezTo>
                    <a:pt x="58" y="26"/>
                    <a:pt x="58" y="26"/>
                    <a:pt x="58" y="26"/>
                  </a:cubicBezTo>
                  <a:cubicBezTo>
                    <a:pt x="43" y="32"/>
                    <a:pt x="43" y="32"/>
                    <a:pt x="43" y="32"/>
                  </a:cubicBezTo>
                  <a:cubicBezTo>
                    <a:pt x="16" y="21"/>
                    <a:pt x="16" y="21"/>
                    <a:pt x="16" y="21"/>
                  </a:cubicBezTo>
                  <a:cubicBezTo>
                    <a:pt x="0" y="36"/>
                    <a:pt x="0" y="36"/>
                    <a:pt x="0" y="36"/>
                  </a:cubicBezTo>
                  <a:cubicBezTo>
                    <a:pt x="2" y="39"/>
                    <a:pt x="2" y="39"/>
                    <a:pt x="2" y="39"/>
                  </a:cubicBezTo>
                  <a:cubicBezTo>
                    <a:pt x="9" y="52"/>
                    <a:pt x="9" y="52"/>
                    <a:pt x="9" y="52"/>
                  </a:cubicBezTo>
                  <a:cubicBezTo>
                    <a:pt x="21" y="45"/>
                    <a:pt x="34" y="42"/>
                    <a:pt x="48" y="42"/>
                  </a:cubicBezTo>
                  <a:cubicBezTo>
                    <a:pt x="67" y="43"/>
                    <a:pt x="85" y="50"/>
                    <a:pt x="99" y="63"/>
                  </a:cubicBezTo>
                  <a:cubicBezTo>
                    <a:pt x="102" y="65"/>
                    <a:pt x="105" y="67"/>
                    <a:pt x="109" y="71"/>
                  </a:cubicBezTo>
                  <a:cubicBezTo>
                    <a:pt x="110" y="72"/>
                    <a:pt x="112" y="75"/>
                    <a:pt x="113" y="76"/>
                  </a:cubicBezTo>
                  <a:cubicBezTo>
                    <a:pt x="122" y="92"/>
                    <a:pt x="118" y="113"/>
                    <a:pt x="103" y="126"/>
                  </a:cubicBezTo>
                  <a:cubicBezTo>
                    <a:pt x="91" y="135"/>
                    <a:pt x="75" y="137"/>
                    <a:pt x="63" y="131"/>
                  </a:cubicBezTo>
                  <a:cubicBezTo>
                    <a:pt x="62" y="130"/>
                    <a:pt x="61" y="130"/>
                    <a:pt x="60" y="130"/>
                  </a:cubicBezTo>
                  <a:cubicBezTo>
                    <a:pt x="57" y="128"/>
                    <a:pt x="54" y="126"/>
                    <a:pt x="52" y="124"/>
                  </a:cubicBezTo>
                  <a:cubicBezTo>
                    <a:pt x="51" y="124"/>
                    <a:pt x="51" y="123"/>
                    <a:pt x="49" y="123"/>
                  </a:cubicBezTo>
                  <a:cubicBezTo>
                    <a:pt x="46" y="123"/>
                    <a:pt x="43" y="124"/>
                    <a:pt x="41" y="127"/>
                  </a:cubicBezTo>
                  <a:cubicBezTo>
                    <a:pt x="40" y="128"/>
                    <a:pt x="40" y="128"/>
                    <a:pt x="40" y="128"/>
                  </a:cubicBezTo>
                  <a:cubicBezTo>
                    <a:pt x="30" y="137"/>
                    <a:pt x="20" y="144"/>
                    <a:pt x="8" y="148"/>
                  </a:cubicBezTo>
                  <a:cubicBezTo>
                    <a:pt x="3" y="157"/>
                    <a:pt x="3" y="157"/>
                    <a:pt x="3" y="157"/>
                  </a:cubicBezTo>
                  <a:cubicBezTo>
                    <a:pt x="18" y="172"/>
                    <a:pt x="18" y="172"/>
                    <a:pt x="18" y="172"/>
                  </a:cubicBezTo>
                  <a:cubicBezTo>
                    <a:pt x="19" y="173"/>
                    <a:pt x="19" y="173"/>
                    <a:pt x="19" y="173"/>
                  </a:cubicBezTo>
                  <a:cubicBezTo>
                    <a:pt x="22" y="171"/>
                    <a:pt x="22" y="171"/>
                    <a:pt x="22" y="171"/>
                  </a:cubicBezTo>
                  <a:cubicBezTo>
                    <a:pt x="45" y="160"/>
                    <a:pt x="45" y="160"/>
                    <a:pt x="45" y="160"/>
                  </a:cubicBezTo>
                  <a:cubicBezTo>
                    <a:pt x="60" y="166"/>
                    <a:pt x="60" y="166"/>
                    <a:pt x="60" y="166"/>
                  </a:cubicBezTo>
                  <a:cubicBezTo>
                    <a:pt x="68" y="192"/>
                    <a:pt x="68" y="192"/>
                    <a:pt x="68" y="192"/>
                  </a:cubicBezTo>
                  <a:cubicBezTo>
                    <a:pt x="91" y="192"/>
                    <a:pt x="91" y="192"/>
                    <a:pt x="91" y="192"/>
                  </a:cubicBezTo>
                  <a:cubicBezTo>
                    <a:pt x="92" y="189"/>
                    <a:pt x="92" y="189"/>
                    <a:pt x="92" y="189"/>
                  </a:cubicBezTo>
                  <a:cubicBezTo>
                    <a:pt x="100" y="166"/>
                    <a:pt x="100" y="166"/>
                    <a:pt x="100" y="166"/>
                  </a:cubicBezTo>
                  <a:cubicBezTo>
                    <a:pt x="115" y="160"/>
                    <a:pt x="115" y="160"/>
                    <a:pt x="115" y="160"/>
                  </a:cubicBezTo>
                  <a:cubicBezTo>
                    <a:pt x="141" y="171"/>
                    <a:pt x="141" y="171"/>
                    <a:pt x="141" y="171"/>
                  </a:cubicBezTo>
                  <a:cubicBezTo>
                    <a:pt x="156" y="155"/>
                    <a:pt x="156" y="155"/>
                    <a:pt x="156" y="155"/>
                  </a:cubicBezTo>
                  <a:cubicBezTo>
                    <a:pt x="155" y="152"/>
                    <a:pt x="155" y="152"/>
                    <a:pt x="155" y="152"/>
                  </a:cubicBezTo>
                  <a:cubicBezTo>
                    <a:pt x="143" y="130"/>
                    <a:pt x="143" y="130"/>
                    <a:pt x="143" y="130"/>
                  </a:cubicBezTo>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1" name="Freeform 91"/>
            <p:cNvSpPr>
              <a:spLocks/>
            </p:cNvSpPr>
            <p:nvPr/>
          </p:nvSpPr>
          <p:spPr bwMode="auto">
            <a:xfrm>
              <a:off x="3756025" y="3044826"/>
              <a:ext cx="541338" cy="192088"/>
            </a:xfrm>
            <a:custGeom>
              <a:avLst/>
              <a:gdLst>
                <a:gd name="T0" fmla="*/ 69 w 144"/>
                <a:gd name="T1" fmla="*/ 21 h 51"/>
                <a:gd name="T2" fmla="*/ 69 w 144"/>
                <a:gd name="T3" fmla="*/ 21 h 51"/>
                <a:gd name="T4" fmla="*/ 9 w 144"/>
                <a:gd name="T5" fmla="*/ 20 h 51"/>
                <a:gd name="T6" fmla="*/ 2 w 144"/>
                <a:gd name="T7" fmla="*/ 20 h 51"/>
                <a:gd name="T8" fmla="*/ 0 w 144"/>
                <a:gd name="T9" fmla="*/ 24 h 51"/>
                <a:gd name="T10" fmla="*/ 2 w 144"/>
                <a:gd name="T11" fmla="*/ 28 h 51"/>
                <a:gd name="T12" fmla="*/ 76 w 144"/>
                <a:gd name="T13" fmla="*/ 29 h 51"/>
                <a:gd name="T14" fmla="*/ 136 w 144"/>
                <a:gd name="T15" fmla="*/ 31 h 51"/>
                <a:gd name="T16" fmla="*/ 143 w 144"/>
                <a:gd name="T17" fmla="*/ 31 h 51"/>
                <a:gd name="T18" fmla="*/ 144 w 144"/>
                <a:gd name="T19" fmla="*/ 27 h 51"/>
                <a:gd name="T20" fmla="*/ 143 w 144"/>
                <a:gd name="T21" fmla="*/ 23 h 51"/>
                <a:gd name="T22" fmla="*/ 69 w 144"/>
                <a:gd name="T23" fmla="*/ 2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4" h="51">
                  <a:moveTo>
                    <a:pt x="69" y="21"/>
                  </a:moveTo>
                  <a:cubicBezTo>
                    <a:pt x="69" y="21"/>
                    <a:pt x="69" y="21"/>
                    <a:pt x="69" y="21"/>
                  </a:cubicBezTo>
                  <a:cubicBezTo>
                    <a:pt x="52" y="39"/>
                    <a:pt x="25" y="39"/>
                    <a:pt x="9" y="20"/>
                  </a:cubicBezTo>
                  <a:cubicBezTo>
                    <a:pt x="7" y="18"/>
                    <a:pt x="3" y="18"/>
                    <a:pt x="2" y="20"/>
                  </a:cubicBezTo>
                  <a:cubicBezTo>
                    <a:pt x="1" y="21"/>
                    <a:pt x="0" y="23"/>
                    <a:pt x="0" y="24"/>
                  </a:cubicBezTo>
                  <a:cubicBezTo>
                    <a:pt x="0" y="26"/>
                    <a:pt x="1" y="27"/>
                    <a:pt x="2" y="28"/>
                  </a:cubicBezTo>
                  <a:cubicBezTo>
                    <a:pt x="22" y="51"/>
                    <a:pt x="55" y="51"/>
                    <a:pt x="76" y="29"/>
                  </a:cubicBezTo>
                  <a:cubicBezTo>
                    <a:pt x="93" y="13"/>
                    <a:pt x="119" y="12"/>
                    <a:pt x="136" y="31"/>
                  </a:cubicBezTo>
                  <a:cubicBezTo>
                    <a:pt x="138" y="33"/>
                    <a:pt x="141" y="33"/>
                    <a:pt x="143" y="31"/>
                  </a:cubicBezTo>
                  <a:cubicBezTo>
                    <a:pt x="144" y="30"/>
                    <a:pt x="144" y="28"/>
                    <a:pt x="144" y="27"/>
                  </a:cubicBezTo>
                  <a:cubicBezTo>
                    <a:pt x="144" y="25"/>
                    <a:pt x="143" y="24"/>
                    <a:pt x="143" y="23"/>
                  </a:cubicBezTo>
                  <a:cubicBezTo>
                    <a:pt x="123" y="1"/>
                    <a:pt x="90" y="0"/>
                    <a:pt x="69" y="21"/>
                  </a:cubicBezTo>
                  <a:close/>
                </a:path>
              </a:pathLst>
            </a:custGeom>
            <a:solidFill>
              <a:srgbClr val="48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2" name="Freeform 92"/>
            <p:cNvSpPr>
              <a:spLocks/>
            </p:cNvSpPr>
            <p:nvPr/>
          </p:nvSpPr>
          <p:spPr bwMode="auto">
            <a:xfrm>
              <a:off x="3708400" y="3160713"/>
              <a:ext cx="544513" cy="155575"/>
            </a:xfrm>
            <a:custGeom>
              <a:avLst/>
              <a:gdLst>
                <a:gd name="T0" fmla="*/ 119 w 145"/>
                <a:gd name="T1" fmla="*/ 0 h 41"/>
                <a:gd name="T2" fmla="*/ 95 w 145"/>
                <a:gd name="T3" fmla="*/ 10 h 41"/>
                <a:gd name="T4" fmla="*/ 94 w 145"/>
                <a:gd name="T5" fmla="*/ 11 h 41"/>
                <a:gd name="T6" fmla="*/ 93 w 145"/>
                <a:gd name="T7" fmla="*/ 12 h 41"/>
                <a:gd name="T8" fmla="*/ 50 w 145"/>
                <a:gd name="T9" fmla="*/ 30 h 41"/>
                <a:gd name="T10" fmla="*/ 7 w 145"/>
                <a:gd name="T11" fmla="*/ 10 h 41"/>
                <a:gd name="T12" fmla="*/ 0 w 145"/>
                <a:gd name="T13" fmla="*/ 10 h 41"/>
                <a:gd name="T14" fmla="*/ 0 w 145"/>
                <a:gd name="T15" fmla="*/ 12 h 41"/>
                <a:gd name="T16" fmla="*/ 2 w 145"/>
                <a:gd name="T17" fmla="*/ 17 h 41"/>
                <a:gd name="T18" fmla="*/ 52 w 145"/>
                <a:gd name="T19" fmla="*/ 40 h 41"/>
                <a:gd name="T20" fmla="*/ 102 w 145"/>
                <a:gd name="T21" fmla="*/ 18 h 41"/>
                <a:gd name="T22" fmla="*/ 103 w 145"/>
                <a:gd name="T23" fmla="*/ 17 h 41"/>
                <a:gd name="T24" fmla="*/ 104 w 145"/>
                <a:gd name="T25" fmla="*/ 16 h 41"/>
                <a:gd name="T26" fmla="*/ 121 w 145"/>
                <a:gd name="T27" fmla="*/ 9 h 41"/>
                <a:gd name="T28" fmla="*/ 137 w 145"/>
                <a:gd name="T29" fmla="*/ 17 h 41"/>
                <a:gd name="T30" fmla="*/ 144 w 145"/>
                <a:gd name="T31" fmla="*/ 17 h 41"/>
                <a:gd name="T32" fmla="*/ 145 w 145"/>
                <a:gd name="T33" fmla="*/ 13 h 41"/>
                <a:gd name="T34" fmla="*/ 144 w 145"/>
                <a:gd name="T35" fmla="*/ 9 h 41"/>
                <a:gd name="T36" fmla="*/ 119 w 145"/>
                <a:gd name="T37"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5" h="41">
                  <a:moveTo>
                    <a:pt x="119" y="0"/>
                  </a:moveTo>
                  <a:cubicBezTo>
                    <a:pt x="110" y="0"/>
                    <a:pt x="102" y="3"/>
                    <a:pt x="95" y="10"/>
                  </a:cubicBezTo>
                  <a:cubicBezTo>
                    <a:pt x="94" y="11"/>
                    <a:pt x="94" y="11"/>
                    <a:pt x="94" y="11"/>
                  </a:cubicBezTo>
                  <a:cubicBezTo>
                    <a:pt x="93" y="12"/>
                    <a:pt x="93" y="12"/>
                    <a:pt x="93" y="12"/>
                  </a:cubicBezTo>
                  <a:cubicBezTo>
                    <a:pt x="82" y="24"/>
                    <a:pt x="66" y="30"/>
                    <a:pt x="50" y="30"/>
                  </a:cubicBezTo>
                  <a:cubicBezTo>
                    <a:pt x="34" y="30"/>
                    <a:pt x="19" y="22"/>
                    <a:pt x="7" y="10"/>
                  </a:cubicBezTo>
                  <a:cubicBezTo>
                    <a:pt x="5" y="7"/>
                    <a:pt x="2" y="7"/>
                    <a:pt x="0" y="10"/>
                  </a:cubicBezTo>
                  <a:cubicBezTo>
                    <a:pt x="0" y="10"/>
                    <a:pt x="0" y="11"/>
                    <a:pt x="0" y="12"/>
                  </a:cubicBezTo>
                  <a:cubicBezTo>
                    <a:pt x="0" y="14"/>
                    <a:pt x="1" y="16"/>
                    <a:pt x="2" y="17"/>
                  </a:cubicBezTo>
                  <a:cubicBezTo>
                    <a:pt x="15" y="32"/>
                    <a:pt x="33" y="40"/>
                    <a:pt x="52" y="40"/>
                  </a:cubicBezTo>
                  <a:cubicBezTo>
                    <a:pt x="70" y="41"/>
                    <a:pt x="88" y="33"/>
                    <a:pt x="102" y="18"/>
                  </a:cubicBezTo>
                  <a:cubicBezTo>
                    <a:pt x="103" y="17"/>
                    <a:pt x="103" y="17"/>
                    <a:pt x="103" y="17"/>
                  </a:cubicBezTo>
                  <a:cubicBezTo>
                    <a:pt x="104" y="16"/>
                    <a:pt x="104" y="16"/>
                    <a:pt x="104" y="16"/>
                  </a:cubicBezTo>
                  <a:cubicBezTo>
                    <a:pt x="109" y="12"/>
                    <a:pt x="114" y="9"/>
                    <a:pt x="121" y="9"/>
                  </a:cubicBezTo>
                  <a:cubicBezTo>
                    <a:pt x="126" y="9"/>
                    <a:pt x="132" y="12"/>
                    <a:pt x="137" y="17"/>
                  </a:cubicBezTo>
                  <a:cubicBezTo>
                    <a:pt x="139" y="20"/>
                    <a:pt x="142" y="20"/>
                    <a:pt x="144" y="17"/>
                  </a:cubicBezTo>
                  <a:cubicBezTo>
                    <a:pt x="145" y="16"/>
                    <a:pt x="145" y="15"/>
                    <a:pt x="145" y="13"/>
                  </a:cubicBezTo>
                  <a:cubicBezTo>
                    <a:pt x="145" y="12"/>
                    <a:pt x="144" y="10"/>
                    <a:pt x="144" y="9"/>
                  </a:cubicBezTo>
                  <a:cubicBezTo>
                    <a:pt x="137" y="4"/>
                    <a:pt x="128" y="0"/>
                    <a:pt x="119" y="0"/>
                  </a:cubicBezTo>
                </a:path>
              </a:pathLst>
            </a:custGeom>
            <a:solidFill>
              <a:srgbClr val="00AB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3" name="Freeform 93"/>
            <p:cNvSpPr>
              <a:spLocks/>
            </p:cNvSpPr>
            <p:nvPr/>
          </p:nvSpPr>
          <p:spPr bwMode="auto">
            <a:xfrm>
              <a:off x="3805238" y="2973388"/>
              <a:ext cx="544513" cy="153988"/>
            </a:xfrm>
            <a:custGeom>
              <a:avLst/>
              <a:gdLst>
                <a:gd name="T0" fmla="*/ 51 w 145"/>
                <a:gd name="T1" fmla="*/ 30 h 41"/>
                <a:gd name="T2" fmla="*/ 95 w 145"/>
                <a:gd name="T3" fmla="*/ 11 h 41"/>
                <a:gd name="T4" fmla="*/ 136 w 145"/>
                <a:gd name="T5" fmla="*/ 31 h 41"/>
                <a:gd name="T6" fmla="*/ 143 w 145"/>
                <a:gd name="T7" fmla="*/ 31 h 41"/>
                <a:gd name="T8" fmla="*/ 145 w 145"/>
                <a:gd name="T9" fmla="*/ 27 h 41"/>
                <a:gd name="T10" fmla="*/ 143 w 145"/>
                <a:gd name="T11" fmla="*/ 23 h 41"/>
                <a:gd name="T12" fmla="*/ 94 w 145"/>
                <a:gd name="T13" fmla="*/ 0 h 41"/>
                <a:gd name="T14" fmla="*/ 43 w 145"/>
                <a:gd name="T15" fmla="*/ 22 h 41"/>
                <a:gd name="T16" fmla="*/ 42 w 145"/>
                <a:gd name="T17" fmla="*/ 23 h 41"/>
                <a:gd name="T18" fmla="*/ 41 w 145"/>
                <a:gd name="T19" fmla="*/ 24 h 41"/>
                <a:gd name="T20" fmla="*/ 25 w 145"/>
                <a:gd name="T21" fmla="*/ 31 h 41"/>
                <a:gd name="T22" fmla="*/ 9 w 145"/>
                <a:gd name="T23" fmla="*/ 23 h 41"/>
                <a:gd name="T24" fmla="*/ 2 w 145"/>
                <a:gd name="T25" fmla="*/ 23 h 41"/>
                <a:gd name="T26" fmla="*/ 0 w 145"/>
                <a:gd name="T27" fmla="*/ 27 h 41"/>
                <a:gd name="T28" fmla="*/ 2 w 145"/>
                <a:gd name="T29" fmla="*/ 31 h 41"/>
                <a:gd name="T30" fmla="*/ 25 w 145"/>
                <a:gd name="T31" fmla="*/ 41 h 41"/>
                <a:gd name="T32" fmla="*/ 49 w 145"/>
                <a:gd name="T33" fmla="*/ 32 h 41"/>
                <a:gd name="T34" fmla="*/ 50 w 145"/>
                <a:gd name="T35" fmla="*/ 31 h 41"/>
                <a:gd name="T36" fmla="*/ 51 w 145"/>
                <a:gd name="T37" fmla="*/ 3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5" h="41">
                  <a:moveTo>
                    <a:pt x="51" y="30"/>
                  </a:moveTo>
                  <a:cubicBezTo>
                    <a:pt x="63" y="17"/>
                    <a:pt x="79" y="11"/>
                    <a:pt x="95" y="11"/>
                  </a:cubicBezTo>
                  <a:cubicBezTo>
                    <a:pt x="110" y="11"/>
                    <a:pt x="125" y="19"/>
                    <a:pt x="136" y="31"/>
                  </a:cubicBezTo>
                  <a:cubicBezTo>
                    <a:pt x="139" y="34"/>
                    <a:pt x="142" y="34"/>
                    <a:pt x="143" y="31"/>
                  </a:cubicBezTo>
                  <a:cubicBezTo>
                    <a:pt x="144" y="30"/>
                    <a:pt x="145" y="29"/>
                    <a:pt x="145" y="27"/>
                  </a:cubicBezTo>
                  <a:cubicBezTo>
                    <a:pt x="145" y="26"/>
                    <a:pt x="144" y="24"/>
                    <a:pt x="143" y="23"/>
                  </a:cubicBezTo>
                  <a:cubicBezTo>
                    <a:pt x="130" y="8"/>
                    <a:pt x="112" y="0"/>
                    <a:pt x="94" y="0"/>
                  </a:cubicBezTo>
                  <a:cubicBezTo>
                    <a:pt x="75" y="0"/>
                    <a:pt x="57" y="7"/>
                    <a:pt x="43" y="22"/>
                  </a:cubicBezTo>
                  <a:cubicBezTo>
                    <a:pt x="42" y="23"/>
                    <a:pt x="42" y="23"/>
                    <a:pt x="42" y="23"/>
                  </a:cubicBezTo>
                  <a:cubicBezTo>
                    <a:pt x="41" y="24"/>
                    <a:pt x="41" y="24"/>
                    <a:pt x="41" y="24"/>
                  </a:cubicBezTo>
                  <a:cubicBezTo>
                    <a:pt x="37" y="28"/>
                    <a:pt x="32" y="31"/>
                    <a:pt x="25" y="31"/>
                  </a:cubicBezTo>
                  <a:cubicBezTo>
                    <a:pt x="19" y="31"/>
                    <a:pt x="14" y="28"/>
                    <a:pt x="9" y="23"/>
                  </a:cubicBezTo>
                  <a:cubicBezTo>
                    <a:pt x="6" y="20"/>
                    <a:pt x="3" y="20"/>
                    <a:pt x="2" y="23"/>
                  </a:cubicBezTo>
                  <a:cubicBezTo>
                    <a:pt x="1" y="24"/>
                    <a:pt x="0" y="25"/>
                    <a:pt x="0" y="27"/>
                  </a:cubicBezTo>
                  <a:cubicBezTo>
                    <a:pt x="0" y="28"/>
                    <a:pt x="1" y="30"/>
                    <a:pt x="2" y="31"/>
                  </a:cubicBezTo>
                  <a:cubicBezTo>
                    <a:pt x="8" y="38"/>
                    <a:pt x="17" y="41"/>
                    <a:pt x="25" y="41"/>
                  </a:cubicBezTo>
                  <a:cubicBezTo>
                    <a:pt x="35" y="41"/>
                    <a:pt x="42" y="39"/>
                    <a:pt x="49" y="32"/>
                  </a:cubicBezTo>
                  <a:cubicBezTo>
                    <a:pt x="50" y="31"/>
                    <a:pt x="50" y="31"/>
                    <a:pt x="50" y="31"/>
                  </a:cubicBezTo>
                  <a:lnTo>
                    <a:pt x="51" y="30"/>
                  </a:lnTo>
                  <a:close/>
                </a:path>
              </a:pathLst>
            </a:custGeom>
            <a:solidFill>
              <a:srgbClr val="84D6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4" name="Freeform 94"/>
            <p:cNvSpPr>
              <a:spLocks/>
            </p:cNvSpPr>
            <p:nvPr/>
          </p:nvSpPr>
          <p:spPr bwMode="auto">
            <a:xfrm>
              <a:off x="3989388" y="3240088"/>
              <a:ext cx="184150" cy="131763"/>
            </a:xfrm>
            <a:custGeom>
              <a:avLst/>
              <a:gdLst>
                <a:gd name="T0" fmla="*/ 46 w 49"/>
                <a:gd name="T1" fmla="*/ 0 h 35"/>
                <a:gd name="T2" fmla="*/ 37 w 49"/>
                <a:gd name="T3" fmla="*/ 4 h 35"/>
                <a:gd name="T4" fmla="*/ 36 w 49"/>
                <a:gd name="T5" fmla="*/ 5 h 35"/>
                <a:gd name="T6" fmla="*/ 4 w 49"/>
                <a:gd name="T7" fmla="*/ 25 h 35"/>
                <a:gd name="T8" fmla="*/ 0 w 49"/>
                <a:gd name="T9" fmla="*/ 34 h 35"/>
                <a:gd name="T10" fmla="*/ 0 w 49"/>
                <a:gd name="T11" fmla="*/ 35 h 35"/>
                <a:gd name="T12" fmla="*/ 5 w 49"/>
                <a:gd name="T13" fmla="*/ 26 h 35"/>
                <a:gd name="T14" fmla="*/ 37 w 49"/>
                <a:gd name="T15" fmla="*/ 6 h 35"/>
                <a:gd name="T16" fmla="*/ 38 w 49"/>
                <a:gd name="T17" fmla="*/ 5 h 35"/>
                <a:gd name="T18" fmla="*/ 46 w 49"/>
                <a:gd name="T19" fmla="*/ 1 h 35"/>
                <a:gd name="T20" fmla="*/ 48 w 49"/>
                <a:gd name="T21" fmla="*/ 2 h 35"/>
                <a:gd name="T22" fmla="*/ 49 w 49"/>
                <a:gd name="T23" fmla="*/ 1 h 35"/>
                <a:gd name="T24" fmla="*/ 46 w 49"/>
                <a:gd name="T25"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9" h="35">
                  <a:moveTo>
                    <a:pt x="46" y="0"/>
                  </a:moveTo>
                  <a:cubicBezTo>
                    <a:pt x="43" y="0"/>
                    <a:pt x="40" y="2"/>
                    <a:pt x="37" y="4"/>
                  </a:cubicBezTo>
                  <a:cubicBezTo>
                    <a:pt x="36" y="5"/>
                    <a:pt x="36" y="5"/>
                    <a:pt x="36" y="5"/>
                  </a:cubicBezTo>
                  <a:cubicBezTo>
                    <a:pt x="27" y="15"/>
                    <a:pt x="16" y="22"/>
                    <a:pt x="4" y="25"/>
                  </a:cubicBezTo>
                  <a:cubicBezTo>
                    <a:pt x="0" y="34"/>
                    <a:pt x="0" y="34"/>
                    <a:pt x="0" y="34"/>
                  </a:cubicBezTo>
                  <a:cubicBezTo>
                    <a:pt x="0" y="35"/>
                    <a:pt x="0" y="35"/>
                    <a:pt x="0" y="35"/>
                  </a:cubicBezTo>
                  <a:cubicBezTo>
                    <a:pt x="5" y="26"/>
                    <a:pt x="5" y="26"/>
                    <a:pt x="5" y="26"/>
                  </a:cubicBezTo>
                  <a:cubicBezTo>
                    <a:pt x="17" y="22"/>
                    <a:pt x="27" y="15"/>
                    <a:pt x="37" y="6"/>
                  </a:cubicBezTo>
                  <a:cubicBezTo>
                    <a:pt x="38" y="5"/>
                    <a:pt x="38" y="5"/>
                    <a:pt x="38" y="5"/>
                  </a:cubicBezTo>
                  <a:cubicBezTo>
                    <a:pt x="40" y="2"/>
                    <a:pt x="43" y="1"/>
                    <a:pt x="46" y="1"/>
                  </a:cubicBezTo>
                  <a:cubicBezTo>
                    <a:pt x="47" y="1"/>
                    <a:pt x="48" y="1"/>
                    <a:pt x="48" y="2"/>
                  </a:cubicBezTo>
                  <a:cubicBezTo>
                    <a:pt x="49" y="1"/>
                    <a:pt x="49" y="1"/>
                    <a:pt x="49" y="1"/>
                  </a:cubicBezTo>
                  <a:cubicBezTo>
                    <a:pt x="48" y="1"/>
                    <a:pt x="47" y="0"/>
                    <a:pt x="46" y="0"/>
                  </a:cubicBezTo>
                </a:path>
              </a:pathLst>
            </a:custGeom>
            <a:solidFill>
              <a:srgbClr val="FC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5" name="Freeform 95"/>
            <p:cNvSpPr>
              <a:spLocks/>
            </p:cNvSpPr>
            <p:nvPr/>
          </p:nvSpPr>
          <p:spPr bwMode="auto">
            <a:xfrm>
              <a:off x="3989388" y="3244851"/>
              <a:ext cx="180975" cy="153988"/>
            </a:xfrm>
            <a:custGeom>
              <a:avLst/>
              <a:gdLst>
                <a:gd name="T0" fmla="*/ 46 w 48"/>
                <a:gd name="T1" fmla="*/ 0 h 41"/>
                <a:gd name="T2" fmla="*/ 38 w 48"/>
                <a:gd name="T3" fmla="*/ 4 h 41"/>
                <a:gd name="T4" fmla="*/ 37 w 48"/>
                <a:gd name="T5" fmla="*/ 5 h 41"/>
                <a:gd name="T6" fmla="*/ 5 w 48"/>
                <a:gd name="T7" fmla="*/ 25 h 41"/>
                <a:gd name="T8" fmla="*/ 0 w 48"/>
                <a:gd name="T9" fmla="*/ 34 h 41"/>
                <a:gd name="T10" fmla="*/ 8 w 48"/>
                <a:gd name="T11" fmla="*/ 41 h 41"/>
                <a:gd name="T12" fmla="*/ 48 w 48"/>
                <a:gd name="T13" fmla="*/ 1 h 41"/>
                <a:gd name="T14" fmla="*/ 46 w 48"/>
                <a:gd name="T15" fmla="*/ 0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41">
                  <a:moveTo>
                    <a:pt x="46" y="0"/>
                  </a:moveTo>
                  <a:cubicBezTo>
                    <a:pt x="43" y="0"/>
                    <a:pt x="40" y="1"/>
                    <a:pt x="38" y="4"/>
                  </a:cubicBezTo>
                  <a:cubicBezTo>
                    <a:pt x="37" y="5"/>
                    <a:pt x="37" y="5"/>
                    <a:pt x="37" y="5"/>
                  </a:cubicBezTo>
                  <a:cubicBezTo>
                    <a:pt x="27" y="14"/>
                    <a:pt x="17" y="21"/>
                    <a:pt x="5" y="25"/>
                  </a:cubicBezTo>
                  <a:cubicBezTo>
                    <a:pt x="0" y="34"/>
                    <a:pt x="0" y="34"/>
                    <a:pt x="0" y="34"/>
                  </a:cubicBezTo>
                  <a:cubicBezTo>
                    <a:pt x="8" y="41"/>
                    <a:pt x="8" y="41"/>
                    <a:pt x="8" y="41"/>
                  </a:cubicBezTo>
                  <a:cubicBezTo>
                    <a:pt x="48" y="1"/>
                    <a:pt x="48" y="1"/>
                    <a:pt x="48" y="1"/>
                  </a:cubicBezTo>
                  <a:cubicBezTo>
                    <a:pt x="48" y="0"/>
                    <a:pt x="47" y="0"/>
                    <a:pt x="46" y="0"/>
                  </a:cubicBezTo>
                </a:path>
              </a:pathLst>
            </a:custGeom>
            <a:solidFill>
              <a:srgbClr val="9292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6" name="Freeform 96"/>
            <p:cNvSpPr>
              <a:spLocks noEditPoints="1"/>
            </p:cNvSpPr>
            <p:nvPr/>
          </p:nvSpPr>
          <p:spPr bwMode="auto">
            <a:xfrm>
              <a:off x="3978275" y="2781301"/>
              <a:ext cx="555625" cy="255588"/>
            </a:xfrm>
            <a:custGeom>
              <a:avLst/>
              <a:gdLst>
                <a:gd name="T0" fmla="*/ 48 w 148"/>
                <a:gd name="T1" fmla="*/ 42 h 68"/>
                <a:gd name="T2" fmla="*/ 9 w 148"/>
                <a:gd name="T3" fmla="*/ 52 h 68"/>
                <a:gd name="T4" fmla="*/ 9 w 148"/>
                <a:gd name="T5" fmla="*/ 52 h 68"/>
                <a:gd name="T6" fmla="*/ 49 w 148"/>
                <a:gd name="T7" fmla="*/ 42 h 68"/>
                <a:gd name="T8" fmla="*/ 100 w 148"/>
                <a:gd name="T9" fmla="*/ 63 h 68"/>
                <a:gd name="T10" fmla="*/ 105 w 148"/>
                <a:gd name="T11" fmla="*/ 68 h 68"/>
                <a:gd name="T12" fmla="*/ 99 w 148"/>
                <a:gd name="T13" fmla="*/ 63 h 68"/>
                <a:gd name="T14" fmla="*/ 48 w 148"/>
                <a:gd name="T15" fmla="*/ 42 h 68"/>
                <a:gd name="T16" fmla="*/ 89 w 148"/>
                <a:gd name="T17" fmla="*/ 0 h 68"/>
                <a:gd name="T18" fmla="*/ 66 w 148"/>
                <a:gd name="T19" fmla="*/ 0 h 68"/>
                <a:gd name="T20" fmla="*/ 65 w 148"/>
                <a:gd name="T21" fmla="*/ 3 h 68"/>
                <a:gd name="T22" fmla="*/ 58 w 148"/>
                <a:gd name="T23" fmla="*/ 26 h 68"/>
                <a:gd name="T24" fmla="*/ 43 w 148"/>
                <a:gd name="T25" fmla="*/ 32 h 68"/>
                <a:gd name="T26" fmla="*/ 16 w 148"/>
                <a:gd name="T27" fmla="*/ 21 h 68"/>
                <a:gd name="T28" fmla="*/ 0 w 148"/>
                <a:gd name="T29" fmla="*/ 36 h 68"/>
                <a:gd name="T30" fmla="*/ 16 w 148"/>
                <a:gd name="T31" fmla="*/ 21 h 68"/>
                <a:gd name="T32" fmla="*/ 43 w 148"/>
                <a:gd name="T33" fmla="*/ 32 h 68"/>
                <a:gd name="T34" fmla="*/ 58 w 148"/>
                <a:gd name="T35" fmla="*/ 26 h 68"/>
                <a:gd name="T36" fmla="*/ 65 w 148"/>
                <a:gd name="T37" fmla="*/ 3 h 68"/>
                <a:gd name="T38" fmla="*/ 66 w 148"/>
                <a:gd name="T39" fmla="*/ 0 h 68"/>
                <a:gd name="T40" fmla="*/ 89 w 148"/>
                <a:gd name="T41" fmla="*/ 0 h 68"/>
                <a:gd name="T42" fmla="*/ 99 w 148"/>
                <a:gd name="T43" fmla="*/ 26 h 68"/>
                <a:gd name="T44" fmla="*/ 114 w 148"/>
                <a:gd name="T45" fmla="*/ 32 h 68"/>
                <a:gd name="T46" fmla="*/ 137 w 148"/>
                <a:gd name="T47" fmla="*/ 21 h 68"/>
                <a:gd name="T48" fmla="*/ 140 w 148"/>
                <a:gd name="T49" fmla="*/ 20 h 68"/>
                <a:gd name="T50" fmla="*/ 148 w 148"/>
                <a:gd name="T51" fmla="*/ 28 h 68"/>
                <a:gd name="T52" fmla="*/ 139 w 148"/>
                <a:gd name="T53" fmla="*/ 19 h 68"/>
                <a:gd name="T54" fmla="*/ 136 w 148"/>
                <a:gd name="T55" fmla="*/ 21 h 68"/>
                <a:gd name="T56" fmla="*/ 114 w 148"/>
                <a:gd name="T57" fmla="*/ 32 h 68"/>
                <a:gd name="T58" fmla="*/ 99 w 148"/>
                <a:gd name="T59" fmla="*/ 26 h 68"/>
                <a:gd name="T60" fmla="*/ 89 w 148"/>
                <a:gd name="T61"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48" h="68">
                  <a:moveTo>
                    <a:pt x="48" y="42"/>
                  </a:moveTo>
                  <a:cubicBezTo>
                    <a:pt x="34" y="42"/>
                    <a:pt x="21" y="45"/>
                    <a:pt x="9" y="52"/>
                  </a:cubicBezTo>
                  <a:cubicBezTo>
                    <a:pt x="9" y="52"/>
                    <a:pt x="9" y="52"/>
                    <a:pt x="9" y="52"/>
                  </a:cubicBezTo>
                  <a:cubicBezTo>
                    <a:pt x="22" y="45"/>
                    <a:pt x="35" y="42"/>
                    <a:pt x="49" y="42"/>
                  </a:cubicBezTo>
                  <a:cubicBezTo>
                    <a:pt x="68" y="43"/>
                    <a:pt x="86" y="50"/>
                    <a:pt x="100" y="63"/>
                  </a:cubicBezTo>
                  <a:cubicBezTo>
                    <a:pt x="102" y="65"/>
                    <a:pt x="103" y="66"/>
                    <a:pt x="105" y="68"/>
                  </a:cubicBezTo>
                  <a:cubicBezTo>
                    <a:pt x="103" y="66"/>
                    <a:pt x="101" y="64"/>
                    <a:pt x="99" y="63"/>
                  </a:cubicBezTo>
                  <a:cubicBezTo>
                    <a:pt x="85" y="50"/>
                    <a:pt x="67" y="43"/>
                    <a:pt x="48" y="42"/>
                  </a:cubicBezTo>
                  <a:moveTo>
                    <a:pt x="89" y="0"/>
                  </a:moveTo>
                  <a:cubicBezTo>
                    <a:pt x="66" y="0"/>
                    <a:pt x="66" y="0"/>
                    <a:pt x="66" y="0"/>
                  </a:cubicBezTo>
                  <a:cubicBezTo>
                    <a:pt x="65" y="3"/>
                    <a:pt x="65" y="3"/>
                    <a:pt x="65" y="3"/>
                  </a:cubicBezTo>
                  <a:cubicBezTo>
                    <a:pt x="58" y="26"/>
                    <a:pt x="58" y="26"/>
                    <a:pt x="58" y="26"/>
                  </a:cubicBezTo>
                  <a:cubicBezTo>
                    <a:pt x="43" y="32"/>
                    <a:pt x="43" y="32"/>
                    <a:pt x="43" y="32"/>
                  </a:cubicBezTo>
                  <a:cubicBezTo>
                    <a:pt x="16" y="21"/>
                    <a:pt x="16" y="21"/>
                    <a:pt x="16" y="21"/>
                  </a:cubicBezTo>
                  <a:cubicBezTo>
                    <a:pt x="0" y="36"/>
                    <a:pt x="0" y="36"/>
                    <a:pt x="0" y="36"/>
                  </a:cubicBezTo>
                  <a:cubicBezTo>
                    <a:pt x="16" y="21"/>
                    <a:pt x="16" y="21"/>
                    <a:pt x="16" y="21"/>
                  </a:cubicBezTo>
                  <a:cubicBezTo>
                    <a:pt x="43" y="32"/>
                    <a:pt x="43" y="32"/>
                    <a:pt x="43" y="32"/>
                  </a:cubicBezTo>
                  <a:cubicBezTo>
                    <a:pt x="58" y="26"/>
                    <a:pt x="58" y="26"/>
                    <a:pt x="58" y="26"/>
                  </a:cubicBezTo>
                  <a:cubicBezTo>
                    <a:pt x="65" y="3"/>
                    <a:pt x="65" y="3"/>
                    <a:pt x="65" y="3"/>
                  </a:cubicBezTo>
                  <a:cubicBezTo>
                    <a:pt x="66" y="0"/>
                    <a:pt x="66" y="0"/>
                    <a:pt x="66" y="0"/>
                  </a:cubicBezTo>
                  <a:cubicBezTo>
                    <a:pt x="89" y="0"/>
                    <a:pt x="89" y="0"/>
                    <a:pt x="89" y="0"/>
                  </a:cubicBezTo>
                  <a:cubicBezTo>
                    <a:pt x="99" y="26"/>
                    <a:pt x="99" y="26"/>
                    <a:pt x="99" y="26"/>
                  </a:cubicBezTo>
                  <a:cubicBezTo>
                    <a:pt x="114" y="32"/>
                    <a:pt x="114" y="32"/>
                    <a:pt x="114" y="32"/>
                  </a:cubicBezTo>
                  <a:cubicBezTo>
                    <a:pt x="137" y="21"/>
                    <a:pt x="137" y="21"/>
                    <a:pt x="137" y="21"/>
                  </a:cubicBezTo>
                  <a:cubicBezTo>
                    <a:pt x="140" y="20"/>
                    <a:pt x="140" y="20"/>
                    <a:pt x="140" y="20"/>
                  </a:cubicBezTo>
                  <a:cubicBezTo>
                    <a:pt x="148" y="28"/>
                    <a:pt x="148" y="28"/>
                    <a:pt x="148" y="28"/>
                  </a:cubicBezTo>
                  <a:cubicBezTo>
                    <a:pt x="139" y="19"/>
                    <a:pt x="139" y="19"/>
                    <a:pt x="139" y="19"/>
                  </a:cubicBezTo>
                  <a:cubicBezTo>
                    <a:pt x="136" y="21"/>
                    <a:pt x="136" y="21"/>
                    <a:pt x="136" y="21"/>
                  </a:cubicBezTo>
                  <a:cubicBezTo>
                    <a:pt x="114" y="32"/>
                    <a:pt x="114" y="32"/>
                    <a:pt x="114" y="32"/>
                  </a:cubicBezTo>
                  <a:cubicBezTo>
                    <a:pt x="99" y="26"/>
                    <a:pt x="99" y="26"/>
                    <a:pt x="99" y="26"/>
                  </a:cubicBezTo>
                  <a:cubicBezTo>
                    <a:pt x="89" y="0"/>
                    <a:pt x="89" y="0"/>
                    <a:pt x="89" y="0"/>
                  </a:cubicBezTo>
                </a:path>
              </a:pathLst>
            </a:custGeom>
            <a:solidFill>
              <a:srgbClr val="FC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7" name="Freeform 97"/>
            <p:cNvSpPr>
              <a:spLocks/>
            </p:cNvSpPr>
            <p:nvPr/>
          </p:nvSpPr>
          <p:spPr bwMode="auto">
            <a:xfrm>
              <a:off x="3978275" y="2781301"/>
              <a:ext cx="555625" cy="258763"/>
            </a:xfrm>
            <a:custGeom>
              <a:avLst/>
              <a:gdLst>
                <a:gd name="T0" fmla="*/ 89 w 148"/>
                <a:gd name="T1" fmla="*/ 0 h 69"/>
                <a:gd name="T2" fmla="*/ 66 w 148"/>
                <a:gd name="T3" fmla="*/ 0 h 69"/>
                <a:gd name="T4" fmla="*/ 65 w 148"/>
                <a:gd name="T5" fmla="*/ 3 h 69"/>
                <a:gd name="T6" fmla="*/ 58 w 148"/>
                <a:gd name="T7" fmla="*/ 26 h 69"/>
                <a:gd name="T8" fmla="*/ 43 w 148"/>
                <a:gd name="T9" fmla="*/ 32 h 69"/>
                <a:gd name="T10" fmla="*/ 16 w 148"/>
                <a:gd name="T11" fmla="*/ 21 h 69"/>
                <a:gd name="T12" fmla="*/ 0 w 148"/>
                <a:gd name="T13" fmla="*/ 36 h 69"/>
                <a:gd name="T14" fmla="*/ 2 w 148"/>
                <a:gd name="T15" fmla="*/ 39 h 69"/>
                <a:gd name="T16" fmla="*/ 9 w 148"/>
                <a:gd name="T17" fmla="*/ 52 h 69"/>
                <a:gd name="T18" fmla="*/ 48 w 148"/>
                <a:gd name="T19" fmla="*/ 42 h 69"/>
                <a:gd name="T20" fmla="*/ 99 w 148"/>
                <a:gd name="T21" fmla="*/ 63 h 69"/>
                <a:gd name="T22" fmla="*/ 105 w 148"/>
                <a:gd name="T23" fmla="*/ 68 h 69"/>
                <a:gd name="T24" fmla="*/ 107 w 148"/>
                <a:gd name="T25" fmla="*/ 69 h 69"/>
                <a:gd name="T26" fmla="*/ 148 w 148"/>
                <a:gd name="T27" fmla="*/ 28 h 69"/>
                <a:gd name="T28" fmla="*/ 140 w 148"/>
                <a:gd name="T29" fmla="*/ 20 h 69"/>
                <a:gd name="T30" fmla="*/ 137 w 148"/>
                <a:gd name="T31" fmla="*/ 21 h 69"/>
                <a:gd name="T32" fmla="*/ 114 w 148"/>
                <a:gd name="T33" fmla="*/ 32 h 69"/>
                <a:gd name="T34" fmla="*/ 99 w 148"/>
                <a:gd name="T35" fmla="*/ 26 h 69"/>
                <a:gd name="T36" fmla="*/ 89 w 148"/>
                <a:gd name="T37"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8" h="69">
                  <a:moveTo>
                    <a:pt x="89" y="0"/>
                  </a:moveTo>
                  <a:cubicBezTo>
                    <a:pt x="66" y="0"/>
                    <a:pt x="66" y="0"/>
                    <a:pt x="66" y="0"/>
                  </a:cubicBezTo>
                  <a:cubicBezTo>
                    <a:pt x="65" y="3"/>
                    <a:pt x="65" y="3"/>
                    <a:pt x="65" y="3"/>
                  </a:cubicBezTo>
                  <a:cubicBezTo>
                    <a:pt x="58" y="26"/>
                    <a:pt x="58" y="26"/>
                    <a:pt x="58" y="26"/>
                  </a:cubicBezTo>
                  <a:cubicBezTo>
                    <a:pt x="43" y="32"/>
                    <a:pt x="43" y="32"/>
                    <a:pt x="43" y="32"/>
                  </a:cubicBezTo>
                  <a:cubicBezTo>
                    <a:pt x="16" y="21"/>
                    <a:pt x="16" y="21"/>
                    <a:pt x="16" y="21"/>
                  </a:cubicBezTo>
                  <a:cubicBezTo>
                    <a:pt x="0" y="36"/>
                    <a:pt x="0" y="36"/>
                    <a:pt x="0" y="36"/>
                  </a:cubicBezTo>
                  <a:cubicBezTo>
                    <a:pt x="2" y="39"/>
                    <a:pt x="2" y="39"/>
                    <a:pt x="2" y="39"/>
                  </a:cubicBezTo>
                  <a:cubicBezTo>
                    <a:pt x="9" y="52"/>
                    <a:pt x="9" y="52"/>
                    <a:pt x="9" y="52"/>
                  </a:cubicBezTo>
                  <a:cubicBezTo>
                    <a:pt x="21" y="45"/>
                    <a:pt x="34" y="42"/>
                    <a:pt x="48" y="42"/>
                  </a:cubicBezTo>
                  <a:cubicBezTo>
                    <a:pt x="67" y="43"/>
                    <a:pt x="85" y="50"/>
                    <a:pt x="99" y="63"/>
                  </a:cubicBezTo>
                  <a:cubicBezTo>
                    <a:pt x="101" y="64"/>
                    <a:pt x="103" y="66"/>
                    <a:pt x="105" y="68"/>
                  </a:cubicBezTo>
                  <a:cubicBezTo>
                    <a:pt x="106" y="68"/>
                    <a:pt x="106" y="68"/>
                    <a:pt x="107" y="69"/>
                  </a:cubicBezTo>
                  <a:cubicBezTo>
                    <a:pt x="148" y="28"/>
                    <a:pt x="148" y="28"/>
                    <a:pt x="148" y="28"/>
                  </a:cubicBezTo>
                  <a:cubicBezTo>
                    <a:pt x="140" y="20"/>
                    <a:pt x="140" y="20"/>
                    <a:pt x="140" y="20"/>
                  </a:cubicBezTo>
                  <a:cubicBezTo>
                    <a:pt x="137" y="21"/>
                    <a:pt x="137" y="21"/>
                    <a:pt x="137" y="21"/>
                  </a:cubicBezTo>
                  <a:cubicBezTo>
                    <a:pt x="114" y="32"/>
                    <a:pt x="114" y="32"/>
                    <a:pt x="114" y="32"/>
                  </a:cubicBezTo>
                  <a:cubicBezTo>
                    <a:pt x="99" y="26"/>
                    <a:pt x="99" y="26"/>
                    <a:pt x="99" y="26"/>
                  </a:cubicBezTo>
                  <a:cubicBezTo>
                    <a:pt x="89" y="0"/>
                    <a:pt x="89" y="0"/>
                    <a:pt x="89" y="0"/>
                  </a:cubicBezTo>
                </a:path>
              </a:pathLst>
            </a:custGeom>
            <a:solidFill>
              <a:srgbClr val="9292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127" name="Group 126"/>
          <p:cNvGrpSpPr/>
          <p:nvPr/>
        </p:nvGrpSpPr>
        <p:grpSpPr>
          <a:xfrm>
            <a:off x="8288338" y="2328863"/>
            <a:ext cx="2147887" cy="2238375"/>
            <a:chOff x="8288338" y="2328863"/>
            <a:chExt cx="2147887" cy="2238375"/>
          </a:xfrm>
        </p:grpSpPr>
        <p:sp>
          <p:nvSpPr>
            <p:cNvPr id="11" name="Freeform 11"/>
            <p:cNvSpPr>
              <a:spLocks noEditPoints="1"/>
            </p:cNvSpPr>
            <p:nvPr/>
          </p:nvSpPr>
          <p:spPr bwMode="auto">
            <a:xfrm>
              <a:off x="8785225" y="2328863"/>
              <a:ext cx="1651000" cy="1657350"/>
            </a:xfrm>
            <a:custGeom>
              <a:avLst/>
              <a:gdLst>
                <a:gd name="T0" fmla="*/ 392 w 440"/>
                <a:gd name="T1" fmla="*/ 429 h 440"/>
                <a:gd name="T2" fmla="*/ 399 w 440"/>
                <a:gd name="T3" fmla="*/ 426 h 440"/>
                <a:gd name="T4" fmla="*/ 423 w 440"/>
                <a:gd name="T5" fmla="*/ 419 h 440"/>
                <a:gd name="T6" fmla="*/ 440 w 440"/>
                <a:gd name="T7" fmla="*/ 381 h 440"/>
                <a:gd name="T8" fmla="*/ 432 w 440"/>
                <a:gd name="T9" fmla="*/ 357 h 440"/>
                <a:gd name="T10" fmla="*/ 432 w 440"/>
                <a:gd name="T11" fmla="*/ 310 h 440"/>
                <a:gd name="T12" fmla="*/ 432 w 440"/>
                <a:gd name="T13" fmla="*/ 302 h 440"/>
                <a:gd name="T14" fmla="*/ 440 w 440"/>
                <a:gd name="T15" fmla="*/ 279 h 440"/>
                <a:gd name="T16" fmla="*/ 440 w 440"/>
                <a:gd name="T17" fmla="*/ 239 h 440"/>
                <a:gd name="T18" fmla="*/ 432 w 440"/>
                <a:gd name="T19" fmla="*/ 216 h 440"/>
                <a:gd name="T20" fmla="*/ 432 w 440"/>
                <a:gd name="T21" fmla="*/ 169 h 440"/>
                <a:gd name="T22" fmla="*/ 432 w 440"/>
                <a:gd name="T23" fmla="*/ 161 h 440"/>
                <a:gd name="T24" fmla="*/ 440 w 440"/>
                <a:gd name="T25" fmla="*/ 137 h 440"/>
                <a:gd name="T26" fmla="*/ 440 w 440"/>
                <a:gd name="T27" fmla="*/ 98 h 440"/>
                <a:gd name="T28" fmla="*/ 432 w 440"/>
                <a:gd name="T29" fmla="*/ 75 h 440"/>
                <a:gd name="T30" fmla="*/ 438 w 440"/>
                <a:gd name="T31" fmla="*/ 50 h 440"/>
                <a:gd name="T32" fmla="*/ 421 w 440"/>
                <a:gd name="T33" fmla="*/ 32 h 440"/>
                <a:gd name="T34" fmla="*/ 385 w 440"/>
                <a:gd name="T35" fmla="*/ 9 h 440"/>
                <a:gd name="T36" fmla="*/ 374 w 440"/>
                <a:gd name="T37" fmla="*/ 8 h 440"/>
                <a:gd name="T38" fmla="*/ 339 w 440"/>
                <a:gd name="T39" fmla="*/ 8 h 440"/>
                <a:gd name="T40" fmla="*/ 331 w 440"/>
                <a:gd name="T41" fmla="*/ 8 h 440"/>
                <a:gd name="T42" fmla="*/ 307 w 440"/>
                <a:gd name="T43" fmla="*/ 0 h 440"/>
                <a:gd name="T44" fmla="*/ 268 w 440"/>
                <a:gd name="T45" fmla="*/ 0 h 440"/>
                <a:gd name="T46" fmla="*/ 244 w 440"/>
                <a:gd name="T47" fmla="*/ 8 h 440"/>
                <a:gd name="T48" fmla="*/ 197 w 440"/>
                <a:gd name="T49" fmla="*/ 8 h 440"/>
                <a:gd name="T50" fmla="*/ 189 w 440"/>
                <a:gd name="T51" fmla="*/ 8 h 440"/>
                <a:gd name="T52" fmla="*/ 166 w 440"/>
                <a:gd name="T53" fmla="*/ 0 h 440"/>
                <a:gd name="T54" fmla="*/ 127 w 440"/>
                <a:gd name="T55" fmla="*/ 0 h 440"/>
                <a:gd name="T56" fmla="*/ 103 w 440"/>
                <a:gd name="T57" fmla="*/ 8 h 440"/>
                <a:gd name="T58" fmla="*/ 57 w 440"/>
                <a:gd name="T59" fmla="*/ 9 h 440"/>
                <a:gd name="T60" fmla="*/ 57 w 440"/>
                <a:gd name="T61" fmla="*/ 9 h 440"/>
                <a:gd name="T62" fmla="*/ 20 w 440"/>
                <a:gd name="T63" fmla="*/ 31 h 440"/>
                <a:gd name="T64" fmla="*/ 16 w 440"/>
                <a:gd name="T65" fmla="*/ 37 h 440"/>
                <a:gd name="T66" fmla="*/ 9 w 440"/>
                <a:gd name="T67" fmla="*/ 58 h 440"/>
                <a:gd name="T68" fmla="*/ 8 w 440"/>
                <a:gd name="T69" fmla="*/ 81 h 440"/>
                <a:gd name="T70" fmla="*/ 0 w 440"/>
                <a:gd name="T71" fmla="*/ 104 h 440"/>
                <a:gd name="T72" fmla="*/ 0 w 440"/>
                <a:gd name="T73" fmla="*/ 143 h 440"/>
                <a:gd name="T74" fmla="*/ 8 w 440"/>
                <a:gd name="T75" fmla="*/ 167 h 440"/>
                <a:gd name="T76" fmla="*/ 8 w 440"/>
                <a:gd name="T77" fmla="*/ 214 h 440"/>
                <a:gd name="T78" fmla="*/ 8 w 440"/>
                <a:gd name="T79" fmla="*/ 222 h 440"/>
                <a:gd name="T80" fmla="*/ 0 w 440"/>
                <a:gd name="T81" fmla="*/ 246 h 440"/>
                <a:gd name="T82" fmla="*/ 0 w 440"/>
                <a:gd name="T83" fmla="*/ 285 h 440"/>
                <a:gd name="T84" fmla="*/ 8 w 440"/>
                <a:gd name="T85" fmla="*/ 308 h 440"/>
                <a:gd name="T86" fmla="*/ 8 w 440"/>
                <a:gd name="T87" fmla="*/ 355 h 440"/>
                <a:gd name="T88" fmla="*/ 8 w 440"/>
                <a:gd name="T89" fmla="*/ 374 h 440"/>
                <a:gd name="T90" fmla="*/ 14 w 440"/>
                <a:gd name="T91" fmla="*/ 400 h 440"/>
                <a:gd name="T92" fmla="*/ 18 w 440"/>
                <a:gd name="T93" fmla="*/ 406 h 440"/>
                <a:gd name="T94" fmla="*/ 29 w 440"/>
                <a:gd name="T95" fmla="*/ 428 h 440"/>
                <a:gd name="T96" fmla="*/ 51 w 440"/>
                <a:gd name="T97" fmla="*/ 438 h 440"/>
                <a:gd name="T98" fmla="*/ 76 w 440"/>
                <a:gd name="T99" fmla="*/ 440 h 440"/>
                <a:gd name="T100" fmla="*/ 115 w 440"/>
                <a:gd name="T101" fmla="*/ 440 h 440"/>
                <a:gd name="T102" fmla="*/ 138 w 440"/>
                <a:gd name="T103" fmla="*/ 432 h 440"/>
                <a:gd name="T104" fmla="*/ 186 w 440"/>
                <a:gd name="T105" fmla="*/ 432 h 440"/>
                <a:gd name="T106" fmla="*/ 193 w 440"/>
                <a:gd name="T107" fmla="*/ 432 h 440"/>
                <a:gd name="T108" fmla="*/ 217 w 440"/>
                <a:gd name="T109" fmla="*/ 440 h 440"/>
                <a:gd name="T110" fmla="*/ 256 w 440"/>
                <a:gd name="T111" fmla="*/ 440 h 440"/>
                <a:gd name="T112" fmla="*/ 280 w 440"/>
                <a:gd name="T113" fmla="*/ 432 h 440"/>
                <a:gd name="T114" fmla="*/ 327 w 440"/>
                <a:gd name="T115" fmla="*/ 432 h 440"/>
                <a:gd name="T116" fmla="*/ 335 w 440"/>
                <a:gd name="T117" fmla="*/ 432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40" h="440">
                  <a:moveTo>
                    <a:pt x="374" y="432"/>
                  </a:moveTo>
                  <a:cubicBezTo>
                    <a:pt x="358" y="432"/>
                    <a:pt x="358" y="432"/>
                    <a:pt x="358" y="432"/>
                  </a:cubicBezTo>
                  <a:cubicBezTo>
                    <a:pt x="358" y="440"/>
                    <a:pt x="358" y="440"/>
                    <a:pt x="358" y="440"/>
                  </a:cubicBezTo>
                  <a:cubicBezTo>
                    <a:pt x="374" y="440"/>
                    <a:pt x="374" y="440"/>
                    <a:pt x="374" y="440"/>
                  </a:cubicBezTo>
                  <a:lnTo>
                    <a:pt x="374" y="432"/>
                  </a:lnTo>
                  <a:close/>
                  <a:moveTo>
                    <a:pt x="392" y="429"/>
                  </a:moveTo>
                  <a:cubicBezTo>
                    <a:pt x="388" y="431"/>
                    <a:pt x="383" y="432"/>
                    <a:pt x="378" y="432"/>
                  </a:cubicBezTo>
                  <a:cubicBezTo>
                    <a:pt x="379" y="440"/>
                    <a:pt x="379" y="440"/>
                    <a:pt x="379" y="440"/>
                  </a:cubicBezTo>
                  <a:cubicBezTo>
                    <a:pt x="384" y="439"/>
                    <a:pt x="390" y="438"/>
                    <a:pt x="395" y="437"/>
                  </a:cubicBezTo>
                  <a:lnTo>
                    <a:pt x="392" y="429"/>
                  </a:lnTo>
                  <a:close/>
                  <a:moveTo>
                    <a:pt x="411" y="418"/>
                  </a:moveTo>
                  <a:cubicBezTo>
                    <a:pt x="408" y="421"/>
                    <a:pt x="404" y="424"/>
                    <a:pt x="399" y="426"/>
                  </a:cubicBezTo>
                  <a:cubicBezTo>
                    <a:pt x="403" y="433"/>
                    <a:pt x="403" y="433"/>
                    <a:pt x="403" y="433"/>
                  </a:cubicBezTo>
                  <a:cubicBezTo>
                    <a:pt x="408" y="431"/>
                    <a:pt x="412" y="428"/>
                    <a:pt x="417" y="424"/>
                  </a:cubicBezTo>
                  <a:lnTo>
                    <a:pt x="411" y="418"/>
                  </a:lnTo>
                  <a:close/>
                  <a:moveTo>
                    <a:pt x="425" y="401"/>
                  </a:moveTo>
                  <a:cubicBezTo>
                    <a:pt x="423" y="406"/>
                    <a:pt x="420" y="410"/>
                    <a:pt x="417" y="413"/>
                  </a:cubicBezTo>
                  <a:cubicBezTo>
                    <a:pt x="423" y="419"/>
                    <a:pt x="423" y="419"/>
                    <a:pt x="423" y="419"/>
                  </a:cubicBezTo>
                  <a:cubicBezTo>
                    <a:pt x="426" y="414"/>
                    <a:pt x="430" y="410"/>
                    <a:pt x="432" y="405"/>
                  </a:cubicBezTo>
                  <a:lnTo>
                    <a:pt x="425" y="401"/>
                  </a:lnTo>
                  <a:close/>
                  <a:moveTo>
                    <a:pt x="432" y="380"/>
                  </a:moveTo>
                  <a:cubicBezTo>
                    <a:pt x="431" y="385"/>
                    <a:pt x="430" y="390"/>
                    <a:pt x="428" y="394"/>
                  </a:cubicBezTo>
                  <a:cubicBezTo>
                    <a:pt x="436" y="397"/>
                    <a:pt x="436" y="397"/>
                    <a:pt x="436" y="397"/>
                  </a:cubicBezTo>
                  <a:cubicBezTo>
                    <a:pt x="438" y="392"/>
                    <a:pt x="439" y="387"/>
                    <a:pt x="440" y="381"/>
                  </a:cubicBezTo>
                  <a:lnTo>
                    <a:pt x="432" y="380"/>
                  </a:lnTo>
                  <a:close/>
                  <a:moveTo>
                    <a:pt x="432" y="357"/>
                  </a:moveTo>
                  <a:cubicBezTo>
                    <a:pt x="432" y="373"/>
                    <a:pt x="432" y="373"/>
                    <a:pt x="432" y="373"/>
                  </a:cubicBezTo>
                  <a:cubicBezTo>
                    <a:pt x="440" y="373"/>
                    <a:pt x="440" y="373"/>
                    <a:pt x="440" y="373"/>
                  </a:cubicBezTo>
                  <a:cubicBezTo>
                    <a:pt x="440" y="357"/>
                    <a:pt x="440" y="357"/>
                    <a:pt x="440" y="357"/>
                  </a:cubicBezTo>
                  <a:lnTo>
                    <a:pt x="432" y="357"/>
                  </a:lnTo>
                  <a:close/>
                  <a:moveTo>
                    <a:pt x="432" y="334"/>
                  </a:moveTo>
                  <a:cubicBezTo>
                    <a:pt x="432" y="349"/>
                    <a:pt x="432" y="349"/>
                    <a:pt x="432" y="349"/>
                  </a:cubicBezTo>
                  <a:cubicBezTo>
                    <a:pt x="440" y="349"/>
                    <a:pt x="440" y="349"/>
                    <a:pt x="440" y="349"/>
                  </a:cubicBezTo>
                  <a:cubicBezTo>
                    <a:pt x="440" y="334"/>
                    <a:pt x="440" y="334"/>
                    <a:pt x="440" y="334"/>
                  </a:cubicBezTo>
                  <a:lnTo>
                    <a:pt x="432" y="334"/>
                  </a:lnTo>
                  <a:close/>
                  <a:moveTo>
                    <a:pt x="432" y="310"/>
                  </a:moveTo>
                  <a:cubicBezTo>
                    <a:pt x="432" y="326"/>
                    <a:pt x="432" y="326"/>
                    <a:pt x="432" y="326"/>
                  </a:cubicBezTo>
                  <a:cubicBezTo>
                    <a:pt x="440" y="326"/>
                    <a:pt x="440" y="326"/>
                    <a:pt x="440" y="326"/>
                  </a:cubicBezTo>
                  <a:cubicBezTo>
                    <a:pt x="440" y="310"/>
                    <a:pt x="440" y="310"/>
                    <a:pt x="440" y="310"/>
                  </a:cubicBezTo>
                  <a:lnTo>
                    <a:pt x="432" y="310"/>
                  </a:lnTo>
                  <a:close/>
                  <a:moveTo>
                    <a:pt x="432" y="287"/>
                  </a:moveTo>
                  <a:cubicBezTo>
                    <a:pt x="432" y="302"/>
                    <a:pt x="432" y="302"/>
                    <a:pt x="432" y="302"/>
                  </a:cubicBezTo>
                  <a:cubicBezTo>
                    <a:pt x="440" y="302"/>
                    <a:pt x="440" y="302"/>
                    <a:pt x="440" y="302"/>
                  </a:cubicBezTo>
                  <a:cubicBezTo>
                    <a:pt x="440" y="287"/>
                    <a:pt x="440" y="287"/>
                    <a:pt x="440" y="287"/>
                  </a:cubicBezTo>
                  <a:lnTo>
                    <a:pt x="432" y="287"/>
                  </a:lnTo>
                  <a:close/>
                  <a:moveTo>
                    <a:pt x="432" y="263"/>
                  </a:moveTo>
                  <a:cubicBezTo>
                    <a:pt x="432" y="279"/>
                    <a:pt x="432" y="279"/>
                    <a:pt x="432" y="279"/>
                  </a:cubicBezTo>
                  <a:cubicBezTo>
                    <a:pt x="440" y="279"/>
                    <a:pt x="440" y="279"/>
                    <a:pt x="440" y="279"/>
                  </a:cubicBezTo>
                  <a:cubicBezTo>
                    <a:pt x="440" y="263"/>
                    <a:pt x="440" y="263"/>
                    <a:pt x="440" y="263"/>
                  </a:cubicBezTo>
                  <a:lnTo>
                    <a:pt x="432" y="263"/>
                  </a:lnTo>
                  <a:close/>
                  <a:moveTo>
                    <a:pt x="432" y="239"/>
                  </a:moveTo>
                  <a:cubicBezTo>
                    <a:pt x="432" y="255"/>
                    <a:pt x="432" y="255"/>
                    <a:pt x="432" y="255"/>
                  </a:cubicBezTo>
                  <a:cubicBezTo>
                    <a:pt x="440" y="255"/>
                    <a:pt x="440" y="255"/>
                    <a:pt x="440" y="255"/>
                  </a:cubicBezTo>
                  <a:cubicBezTo>
                    <a:pt x="440" y="239"/>
                    <a:pt x="440" y="239"/>
                    <a:pt x="440" y="239"/>
                  </a:cubicBezTo>
                  <a:lnTo>
                    <a:pt x="432" y="239"/>
                  </a:lnTo>
                  <a:close/>
                  <a:moveTo>
                    <a:pt x="432" y="216"/>
                  </a:moveTo>
                  <a:cubicBezTo>
                    <a:pt x="432" y="232"/>
                    <a:pt x="432" y="232"/>
                    <a:pt x="432" y="232"/>
                  </a:cubicBezTo>
                  <a:cubicBezTo>
                    <a:pt x="440" y="232"/>
                    <a:pt x="440" y="232"/>
                    <a:pt x="440" y="232"/>
                  </a:cubicBezTo>
                  <a:cubicBezTo>
                    <a:pt x="440" y="216"/>
                    <a:pt x="440" y="216"/>
                    <a:pt x="440" y="216"/>
                  </a:cubicBezTo>
                  <a:lnTo>
                    <a:pt x="432" y="216"/>
                  </a:lnTo>
                  <a:close/>
                  <a:moveTo>
                    <a:pt x="432" y="192"/>
                  </a:moveTo>
                  <a:cubicBezTo>
                    <a:pt x="432" y="208"/>
                    <a:pt x="432" y="208"/>
                    <a:pt x="432" y="208"/>
                  </a:cubicBezTo>
                  <a:cubicBezTo>
                    <a:pt x="440" y="208"/>
                    <a:pt x="440" y="208"/>
                    <a:pt x="440" y="208"/>
                  </a:cubicBezTo>
                  <a:cubicBezTo>
                    <a:pt x="440" y="192"/>
                    <a:pt x="440" y="192"/>
                    <a:pt x="440" y="192"/>
                  </a:cubicBezTo>
                  <a:lnTo>
                    <a:pt x="432" y="192"/>
                  </a:lnTo>
                  <a:close/>
                  <a:moveTo>
                    <a:pt x="432" y="169"/>
                  </a:moveTo>
                  <a:cubicBezTo>
                    <a:pt x="432" y="184"/>
                    <a:pt x="432" y="184"/>
                    <a:pt x="432" y="184"/>
                  </a:cubicBezTo>
                  <a:cubicBezTo>
                    <a:pt x="440" y="184"/>
                    <a:pt x="440" y="184"/>
                    <a:pt x="440" y="184"/>
                  </a:cubicBezTo>
                  <a:cubicBezTo>
                    <a:pt x="440" y="169"/>
                    <a:pt x="440" y="169"/>
                    <a:pt x="440" y="169"/>
                  </a:cubicBezTo>
                  <a:lnTo>
                    <a:pt x="432" y="169"/>
                  </a:lnTo>
                  <a:close/>
                  <a:moveTo>
                    <a:pt x="432" y="145"/>
                  </a:moveTo>
                  <a:cubicBezTo>
                    <a:pt x="432" y="161"/>
                    <a:pt x="432" y="161"/>
                    <a:pt x="432" y="161"/>
                  </a:cubicBezTo>
                  <a:cubicBezTo>
                    <a:pt x="440" y="161"/>
                    <a:pt x="440" y="161"/>
                    <a:pt x="440" y="161"/>
                  </a:cubicBezTo>
                  <a:cubicBezTo>
                    <a:pt x="440" y="145"/>
                    <a:pt x="440" y="145"/>
                    <a:pt x="440" y="145"/>
                  </a:cubicBezTo>
                  <a:lnTo>
                    <a:pt x="432" y="145"/>
                  </a:lnTo>
                  <a:close/>
                  <a:moveTo>
                    <a:pt x="432" y="122"/>
                  </a:moveTo>
                  <a:cubicBezTo>
                    <a:pt x="432" y="137"/>
                    <a:pt x="432" y="137"/>
                    <a:pt x="432" y="137"/>
                  </a:cubicBezTo>
                  <a:cubicBezTo>
                    <a:pt x="440" y="137"/>
                    <a:pt x="440" y="137"/>
                    <a:pt x="440" y="137"/>
                  </a:cubicBezTo>
                  <a:cubicBezTo>
                    <a:pt x="440" y="122"/>
                    <a:pt x="440" y="122"/>
                    <a:pt x="440" y="122"/>
                  </a:cubicBezTo>
                  <a:lnTo>
                    <a:pt x="432" y="122"/>
                  </a:lnTo>
                  <a:close/>
                  <a:moveTo>
                    <a:pt x="432" y="98"/>
                  </a:moveTo>
                  <a:cubicBezTo>
                    <a:pt x="432" y="114"/>
                    <a:pt x="432" y="114"/>
                    <a:pt x="432" y="114"/>
                  </a:cubicBezTo>
                  <a:cubicBezTo>
                    <a:pt x="440" y="114"/>
                    <a:pt x="440" y="114"/>
                    <a:pt x="440" y="114"/>
                  </a:cubicBezTo>
                  <a:cubicBezTo>
                    <a:pt x="440" y="98"/>
                    <a:pt x="440" y="98"/>
                    <a:pt x="440" y="98"/>
                  </a:cubicBezTo>
                  <a:lnTo>
                    <a:pt x="432" y="98"/>
                  </a:lnTo>
                  <a:close/>
                  <a:moveTo>
                    <a:pt x="432" y="75"/>
                  </a:moveTo>
                  <a:cubicBezTo>
                    <a:pt x="432" y="90"/>
                    <a:pt x="432" y="90"/>
                    <a:pt x="432" y="90"/>
                  </a:cubicBezTo>
                  <a:cubicBezTo>
                    <a:pt x="440" y="90"/>
                    <a:pt x="440" y="90"/>
                    <a:pt x="440" y="90"/>
                  </a:cubicBezTo>
                  <a:cubicBezTo>
                    <a:pt x="440" y="75"/>
                    <a:pt x="440" y="75"/>
                    <a:pt x="440" y="75"/>
                  </a:cubicBezTo>
                  <a:lnTo>
                    <a:pt x="432" y="75"/>
                  </a:lnTo>
                  <a:close/>
                  <a:moveTo>
                    <a:pt x="430" y="52"/>
                  </a:moveTo>
                  <a:cubicBezTo>
                    <a:pt x="431" y="57"/>
                    <a:pt x="432" y="61"/>
                    <a:pt x="432" y="66"/>
                  </a:cubicBezTo>
                  <a:cubicBezTo>
                    <a:pt x="432" y="67"/>
                    <a:pt x="432" y="67"/>
                    <a:pt x="432" y="67"/>
                  </a:cubicBezTo>
                  <a:cubicBezTo>
                    <a:pt x="440" y="67"/>
                    <a:pt x="440" y="67"/>
                    <a:pt x="440" y="67"/>
                  </a:cubicBezTo>
                  <a:cubicBezTo>
                    <a:pt x="440" y="66"/>
                    <a:pt x="440" y="66"/>
                    <a:pt x="440" y="66"/>
                  </a:cubicBezTo>
                  <a:cubicBezTo>
                    <a:pt x="440" y="61"/>
                    <a:pt x="439" y="55"/>
                    <a:pt x="438" y="50"/>
                  </a:cubicBezTo>
                  <a:lnTo>
                    <a:pt x="430" y="52"/>
                  </a:lnTo>
                  <a:close/>
                  <a:moveTo>
                    <a:pt x="421" y="32"/>
                  </a:moveTo>
                  <a:cubicBezTo>
                    <a:pt x="424" y="36"/>
                    <a:pt x="426" y="41"/>
                    <a:pt x="428" y="45"/>
                  </a:cubicBezTo>
                  <a:cubicBezTo>
                    <a:pt x="436" y="42"/>
                    <a:pt x="436" y="42"/>
                    <a:pt x="436" y="42"/>
                  </a:cubicBezTo>
                  <a:cubicBezTo>
                    <a:pt x="434" y="37"/>
                    <a:pt x="431" y="32"/>
                    <a:pt x="428" y="28"/>
                  </a:cubicBezTo>
                  <a:cubicBezTo>
                    <a:pt x="421" y="32"/>
                    <a:pt x="421" y="32"/>
                    <a:pt x="421" y="32"/>
                  </a:cubicBezTo>
                  <a:close/>
                  <a:moveTo>
                    <a:pt x="405" y="17"/>
                  </a:moveTo>
                  <a:cubicBezTo>
                    <a:pt x="409" y="20"/>
                    <a:pt x="413" y="23"/>
                    <a:pt x="416" y="27"/>
                  </a:cubicBezTo>
                  <a:cubicBezTo>
                    <a:pt x="422" y="21"/>
                    <a:pt x="422" y="21"/>
                    <a:pt x="422" y="21"/>
                  </a:cubicBezTo>
                  <a:cubicBezTo>
                    <a:pt x="419" y="17"/>
                    <a:pt x="414" y="13"/>
                    <a:pt x="410" y="10"/>
                  </a:cubicBezTo>
                  <a:cubicBezTo>
                    <a:pt x="405" y="17"/>
                    <a:pt x="405" y="17"/>
                    <a:pt x="405" y="17"/>
                  </a:cubicBezTo>
                  <a:close/>
                  <a:moveTo>
                    <a:pt x="385" y="9"/>
                  </a:moveTo>
                  <a:cubicBezTo>
                    <a:pt x="390" y="10"/>
                    <a:pt x="394" y="12"/>
                    <a:pt x="399" y="14"/>
                  </a:cubicBezTo>
                  <a:cubicBezTo>
                    <a:pt x="402" y="6"/>
                    <a:pt x="402" y="6"/>
                    <a:pt x="402" y="6"/>
                  </a:cubicBezTo>
                  <a:cubicBezTo>
                    <a:pt x="397" y="4"/>
                    <a:pt x="392" y="2"/>
                    <a:pt x="386" y="1"/>
                  </a:cubicBezTo>
                  <a:cubicBezTo>
                    <a:pt x="385" y="9"/>
                    <a:pt x="385" y="9"/>
                    <a:pt x="385" y="9"/>
                  </a:cubicBezTo>
                  <a:close/>
                  <a:moveTo>
                    <a:pt x="362" y="8"/>
                  </a:moveTo>
                  <a:cubicBezTo>
                    <a:pt x="374" y="8"/>
                    <a:pt x="374" y="8"/>
                    <a:pt x="374" y="8"/>
                  </a:cubicBezTo>
                  <a:cubicBezTo>
                    <a:pt x="375" y="8"/>
                    <a:pt x="376" y="8"/>
                    <a:pt x="378" y="8"/>
                  </a:cubicBezTo>
                  <a:cubicBezTo>
                    <a:pt x="378" y="0"/>
                    <a:pt x="378" y="0"/>
                    <a:pt x="378" y="0"/>
                  </a:cubicBezTo>
                  <a:cubicBezTo>
                    <a:pt x="377" y="0"/>
                    <a:pt x="375" y="0"/>
                    <a:pt x="374" y="0"/>
                  </a:cubicBezTo>
                  <a:cubicBezTo>
                    <a:pt x="362" y="0"/>
                    <a:pt x="362" y="0"/>
                    <a:pt x="362" y="0"/>
                  </a:cubicBezTo>
                  <a:cubicBezTo>
                    <a:pt x="362" y="8"/>
                    <a:pt x="362" y="8"/>
                    <a:pt x="362" y="8"/>
                  </a:cubicBezTo>
                  <a:close/>
                  <a:moveTo>
                    <a:pt x="339" y="8"/>
                  </a:moveTo>
                  <a:cubicBezTo>
                    <a:pt x="354" y="8"/>
                    <a:pt x="354" y="8"/>
                    <a:pt x="354" y="8"/>
                  </a:cubicBezTo>
                  <a:cubicBezTo>
                    <a:pt x="354" y="0"/>
                    <a:pt x="354" y="0"/>
                    <a:pt x="354" y="0"/>
                  </a:cubicBezTo>
                  <a:cubicBezTo>
                    <a:pt x="339" y="0"/>
                    <a:pt x="339" y="0"/>
                    <a:pt x="339" y="0"/>
                  </a:cubicBezTo>
                  <a:lnTo>
                    <a:pt x="339" y="8"/>
                  </a:lnTo>
                  <a:close/>
                  <a:moveTo>
                    <a:pt x="315" y="8"/>
                  </a:moveTo>
                  <a:cubicBezTo>
                    <a:pt x="331" y="8"/>
                    <a:pt x="331" y="8"/>
                    <a:pt x="331" y="8"/>
                  </a:cubicBezTo>
                  <a:cubicBezTo>
                    <a:pt x="331" y="0"/>
                    <a:pt x="331" y="0"/>
                    <a:pt x="331" y="0"/>
                  </a:cubicBezTo>
                  <a:cubicBezTo>
                    <a:pt x="315" y="0"/>
                    <a:pt x="315" y="0"/>
                    <a:pt x="315" y="0"/>
                  </a:cubicBezTo>
                  <a:lnTo>
                    <a:pt x="315" y="8"/>
                  </a:lnTo>
                  <a:close/>
                  <a:moveTo>
                    <a:pt x="292" y="8"/>
                  </a:moveTo>
                  <a:cubicBezTo>
                    <a:pt x="307" y="8"/>
                    <a:pt x="307" y="8"/>
                    <a:pt x="307" y="8"/>
                  </a:cubicBezTo>
                  <a:cubicBezTo>
                    <a:pt x="307" y="0"/>
                    <a:pt x="307" y="0"/>
                    <a:pt x="307" y="0"/>
                  </a:cubicBezTo>
                  <a:cubicBezTo>
                    <a:pt x="292" y="0"/>
                    <a:pt x="292" y="0"/>
                    <a:pt x="292" y="0"/>
                  </a:cubicBezTo>
                  <a:lnTo>
                    <a:pt x="292" y="8"/>
                  </a:lnTo>
                  <a:close/>
                  <a:moveTo>
                    <a:pt x="268" y="8"/>
                  </a:moveTo>
                  <a:cubicBezTo>
                    <a:pt x="284" y="8"/>
                    <a:pt x="284" y="8"/>
                    <a:pt x="284" y="8"/>
                  </a:cubicBezTo>
                  <a:cubicBezTo>
                    <a:pt x="284" y="0"/>
                    <a:pt x="284" y="0"/>
                    <a:pt x="284" y="0"/>
                  </a:cubicBezTo>
                  <a:cubicBezTo>
                    <a:pt x="268" y="0"/>
                    <a:pt x="268" y="0"/>
                    <a:pt x="268" y="0"/>
                  </a:cubicBezTo>
                  <a:lnTo>
                    <a:pt x="268" y="8"/>
                  </a:lnTo>
                  <a:close/>
                  <a:moveTo>
                    <a:pt x="244" y="8"/>
                  </a:moveTo>
                  <a:cubicBezTo>
                    <a:pt x="260" y="8"/>
                    <a:pt x="260" y="8"/>
                    <a:pt x="260" y="8"/>
                  </a:cubicBezTo>
                  <a:cubicBezTo>
                    <a:pt x="260" y="0"/>
                    <a:pt x="260" y="0"/>
                    <a:pt x="260" y="0"/>
                  </a:cubicBezTo>
                  <a:cubicBezTo>
                    <a:pt x="244" y="0"/>
                    <a:pt x="244" y="0"/>
                    <a:pt x="244" y="0"/>
                  </a:cubicBezTo>
                  <a:lnTo>
                    <a:pt x="244" y="8"/>
                  </a:lnTo>
                  <a:close/>
                  <a:moveTo>
                    <a:pt x="221" y="8"/>
                  </a:moveTo>
                  <a:cubicBezTo>
                    <a:pt x="237" y="8"/>
                    <a:pt x="237" y="8"/>
                    <a:pt x="237" y="8"/>
                  </a:cubicBezTo>
                  <a:cubicBezTo>
                    <a:pt x="237" y="0"/>
                    <a:pt x="237" y="0"/>
                    <a:pt x="237" y="0"/>
                  </a:cubicBezTo>
                  <a:cubicBezTo>
                    <a:pt x="221" y="0"/>
                    <a:pt x="221" y="0"/>
                    <a:pt x="221" y="0"/>
                  </a:cubicBezTo>
                  <a:lnTo>
                    <a:pt x="221" y="8"/>
                  </a:lnTo>
                  <a:close/>
                  <a:moveTo>
                    <a:pt x="197" y="8"/>
                  </a:moveTo>
                  <a:cubicBezTo>
                    <a:pt x="213" y="8"/>
                    <a:pt x="213" y="8"/>
                    <a:pt x="213" y="8"/>
                  </a:cubicBezTo>
                  <a:cubicBezTo>
                    <a:pt x="213" y="0"/>
                    <a:pt x="213" y="0"/>
                    <a:pt x="213" y="0"/>
                  </a:cubicBezTo>
                  <a:cubicBezTo>
                    <a:pt x="197" y="0"/>
                    <a:pt x="197" y="0"/>
                    <a:pt x="197" y="0"/>
                  </a:cubicBezTo>
                  <a:lnTo>
                    <a:pt x="197" y="8"/>
                  </a:lnTo>
                  <a:close/>
                  <a:moveTo>
                    <a:pt x="174" y="8"/>
                  </a:moveTo>
                  <a:cubicBezTo>
                    <a:pt x="189" y="8"/>
                    <a:pt x="189" y="8"/>
                    <a:pt x="189" y="8"/>
                  </a:cubicBezTo>
                  <a:cubicBezTo>
                    <a:pt x="189" y="0"/>
                    <a:pt x="189" y="0"/>
                    <a:pt x="189" y="0"/>
                  </a:cubicBezTo>
                  <a:cubicBezTo>
                    <a:pt x="174" y="0"/>
                    <a:pt x="174" y="0"/>
                    <a:pt x="174" y="0"/>
                  </a:cubicBezTo>
                  <a:lnTo>
                    <a:pt x="174" y="8"/>
                  </a:lnTo>
                  <a:close/>
                  <a:moveTo>
                    <a:pt x="150" y="8"/>
                  </a:moveTo>
                  <a:cubicBezTo>
                    <a:pt x="166" y="8"/>
                    <a:pt x="166" y="8"/>
                    <a:pt x="166" y="8"/>
                  </a:cubicBezTo>
                  <a:cubicBezTo>
                    <a:pt x="166" y="0"/>
                    <a:pt x="166" y="0"/>
                    <a:pt x="166" y="0"/>
                  </a:cubicBezTo>
                  <a:cubicBezTo>
                    <a:pt x="150" y="0"/>
                    <a:pt x="150" y="0"/>
                    <a:pt x="150" y="0"/>
                  </a:cubicBezTo>
                  <a:lnTo>
                    <a:pt x="150" y="8"/>
                  </a:lnTo>
                  <a:close/>
                  <a:moveTo>
                    <a:pt x="127" y="8"/>
                  </a:moveTo>
                  <a:cubicBezTo>
                    <a:pt x="142" y="8"/>
                    <a:pt x="142" y="8"/>
                    <a:pt x="142" y="8"/>
                  </a:cubicBezTo>
                  <a:cubicBezTo>
                    <a:pt x="142" y="0"/>
                    <a:pt x="142" y="0"/>
                    <a:pt x="142" y="0"/>
                  </a:cubicBezTo>
                  <a:cubicBezTo>
                    <a:pt x="127" y="0"/>
                    <a:pt x="127" y="0"/>
                    <a:pt x="127" y="0"/>
                  </a:cubicBezTo>
                  <a:lnTo>
                    <a:pt x="127" y="8"/>
                  </a:lnTo>
                  <a:close/>
                  <a:moveTo>
                    <a:pt x="103" y="8"/>
                  </a:moveTo>
                  <a:cubicBezTo>
                    <a:pt x="119" y="8"/>
                    <a:pt x="119" y="8"/>
                    <a:pt x="119" y="8"/>
                  </a:cubicBezTo>
                  <a:cubicBezTo>
                    <a:pt x="119" y="0"/>
                    <a:pt x="119" y="0"/>
                    <a:pt x="119" y="0"/>
                  </a:cubicBezTo>
                  <a:cubicBezTo>
                    <a:pt x="103" y="0"/>
                    <a:pt x="103" y="0"/>
                    <a:pt x="103" y="0"/>
                  </a:cubicBezTo>
                  <a:lnTo>
                    <a:pt x="103" y="8"/>
                  </a:lnTo>
                  <a:close/>
                  <a:moveTo>
                    <a:pt x="80" y="8"/>
                  </a:moveTo>
                  <a:cubicBezTo>
                    <a:pt x="95" y="8"/>
                    <a:pt x="95" y="8"/>
                    <a:pt x="95" y="8"/>
                  </a:cubicBezTo>
                  <a:cubicBezTo>
                    <a:pt x="95" y="0"/>
                    <a:pt x="95" y="0"/>
                    <a:pt x="95" y="0"/>
                  </a:cubicBezTo>
                  <a:cubicBezTo>
                    <a:pt x="80" y="0"/>
                    <a:pt x="80" y="0"/>
                    <a:pt x="80" y="0"/>
                  </a:cubicBezTo>
                  <a:lnTo>
                    <a:pt x="80" y="8"/>
                  </a:lnTo>
                  <a:close/>
                  <a:moveTo>
                    <a:pt x="57" y="9"/>
                  </a:moveTo>
                  <a:cubicBezTo>
                    <a:pt x="60" y="8"/>
                    <a:pt x="63" y="8"/>
                    <a:pt x="66" y="8"/>
                  </a:cubicBezTo>
                  <a:cubicBezTo>
                    <a:pt x="72" y="8"/>
                    <a:pt x="72" y="8"/>
                    <a:pt x="72" y="8"/>
                  </a:cubicBezTo>
                  <a:cubicBezTo>
                    <a:pt x="72" y="0"/>
                    <a:pt x="72" y="0"/>
                    <a:pt x="72" y="0"/>
                  </a:cubicBezTo>
                  <a:cubicBezTo>
                    <a:pt x="66" y="0"/>
                    <a:pt x="66" y="0"/>
                    <a:pt x="66" y="0"/>
                  </a:cubicBezTo>
                  <a:cubicBezTo>
                    <a:pt x="62" y="0"/>
                    <a:pt x="59" y="0"/>
                    <a:pt x="55" y="1"/>
                  </a:cubicBezTo>
                  <a:cubicBezTo>
                    <a:pt x="57" y="9"/>
                    <a:pt x="57" y="9"/>
                    <a:pt x="57" y="9"/>
                  </a:cubicBezTo>
                  <a:close/>
                  <a:moveTo>
                    <a:pt x="36" y="16"/>
                  </a:moveTo>
                  <a:cubicBezTo>
                    <a:pt x="40" y="14"/>
                    <a:pt x="45" y="12"/>
                    <a:pt x="50" y="10"/>
                  </a:cubicBezTo>
                  <a:cubicBezTo>
                    <a:pt x="47" y="3"/>
                    <a:pt x="47" y="3"/>
                    <a:pt x="47" y="3"/>
                  </a:cubicBezTo>
                  <a:cubicBezTo>
                    <a:pt x="42" y="4"/>
                    <a:pt x="37" y="7"/>
                    <a:pt x="32" y="9"/>
                  </a:cubicBezTo>
                  <a:cubicBezTo>
                    <a:pt x="36" y="16"/>
                    <a:pt x="36" y="16"/>
                    <a:pt x="36" y="16"/>
                  </a:cubicBezTo>
                  <a:close/>
                  <a:moveTo>
                    <a:pt x="20" y="31"/>
                  </a:moveTo>
                  <a:cubicBezTo>
                    <a:pt x="23" y="27"/>
                    <a:pt x="26" y="24"/>
                    <a:pt x="30" y="21"/>
                  </a:cubicBezTo>
                  <a:cubicBezTo>
                    <a:pt x="25" y="14"/>
                    <a:pt x="25" y="14"/>
                    <a:pt x="25" y="14"/>
                  </a:cubicBezTo>
                  <a:cubicBezTo>
                    <a:pt x="21" y="18"/>
                    <a:pt x="17" y="22"/>
                    <a:pt x="13" y="26"/>
                  </a:cubicBezTo>
                  <a:lnTo>
                    <a:pt x="20" y="31"/>
                  </a:lnTo>
                  <a:close/>
                  <a:moveTo>
                    <a:pt x="10" y="51"/>
                  </a:moveTo>
                  <a:cubicBezTo>
                    <a:pt x="11" y="46"/>
                    <a:pt x="13" y="41"/>
                    <a:pt x="16" y="37"/>
                  </a:cubicBezTo>
                  <a:cubicBezTo>
                    <a:pt x="9" y="33"/>
                    <a:pt x="9" y="33"/>
                    <a:pt x="9" y="33"/>
                  </a:cubicBezTo>
                  <a:cubicBezTo>
                    <a:pt x="6" y="38"/>
                    <a:pt x="4" y="43"/>
                    <a:pt x="2" y="48"/>
                  </a:cubicBezTo>
                  <a:cubicBezTo>
                    <a:pt x="10" y="51"/>
                    <a:pt x="10" y="51"/>
                    <a:pt x="10" y="51"/>
                  </a:cubicBezTo>
                  <a:close/>
                  <a:moveTo>
                    <a:pt x="8" y="73"/>
                  </a:moveTo>
                  <a:cubicBezTo>
                    <a:pt x="8" y="66"/>
                    <a:pt x="8" y="66"/>
                    <a:pt x="8" y="66"/>
                  </a:cubicBezTo>
                  <a:cubicBezTo>
                    <a:pt x="8" y="63"/>
                    <a:pt x="8" y="60"/>
                    <a:pt x="9" y="58"/>
                  </a:cubicBezTo>
                  <a:cubicBezTo>
                    <a:pt x="1" y="57"/>
                    <a:pt x="1" y="57"/>
                    <a:pt x="1" y="57"/>
                  </a:cubicBezTo>
                  <a:cubicBezTo>
                    <a:pt x="0" y="60"/>
                    <a:pt x="0" y="63"/>
                    <a:pt x="0" y="66"/>
                  </a:cubicBezTo>
                  <a:cubicBezTo>
                    <a:pt x="0" y="73"/>
                    <a:pt x="0" y="73"/>
                    <a:pt x="0" y="73"/>
                  </a:cubicBezTo>
                  <a:cubicBezTo>
                    <a:pt x="8" y="73"/>
                    <a:pt x="8" y="73"/>
                    <a:pt x="8" y="73"/>
                  </a:cubicBezTo>
                  <a:close/>
                  <a:moveTo>
                    <a:pt x="8" y="96"/>
                  </a:moveTo>
                  <a:cubicBezTo>
                    <a:pt x="8" y="81"/>
                    <a:pt x="8" y="81"/>
                    <a:pt x="8" y="81"/>
                  </a:cubicBezTo>
                  <a:cubicBezTo>
                    <a:pt x="0" y="81"/>
                    <a:pt x="0" y="81"/>
                    <a:pt x="0" y="81"/>
                  </a:cubicBezTo>
                  <a:cubicBezTo>
                    <a:pt x="0" y="96"/>
                    <a:pt x="0" y="96"/>
                    <a:pt x="0" y="96"/>
                  </a:cubicBezTo>
                  <a:lnTo>
                    <a:pt x="8" y="96"/>
                  </a:lnTo>
                  <a:close/>
                  <a:moveTo>
                    <a:pt x="8" y="120"/>
                  </a:moveTo>
                  <a:cubicBezTo>
                    <a:pt x="8" y="104"/>
                    <a:pt x="8" y="104"/>
                    <a:pt x="8" y="104"/>
                  </a:cubicBezTo>
                  <a:cubicBezTo>
                    <a:pt x="0" y="104"/>
                    <a:pt x="0" y="104"/>
                    <a:pt x="0" y="104"/>
                  </a:cubicBezTo>
                  <a:cubicBezTo>
                    <a:pt x="0" y="120"/>
                    <a:pt x="0" y="120"/>
                    <a:pt x="0" y="120"/>
                  </a:cubicBezTo>
                  <a:lnTo>
                    <a:pt x="8" y="120"/>
                  </a:lnTo>
                  <a:close/>
                  <a:moveTo>
                    <a:pt x="8" y="143"/>
                  </a:moveTo>
                  <a:cubicBezTo>
                    <a:pt x="8" y="128"/>
                    <a:pt x="8" y="128"/>
                    <a:pt x="8" y="128"/>
                  </a:cubicBezTo>
                  <a:cubicBezTo>
                    <a:pt x="0" y="128"/>
                    <a:pt x="0" y="128"/>
                    <a:pt x="0" y="128"/>
                  </a:cubicBezTo>
                  <a:cubicBezTo>
                    <a:pt x="0" y="143"/>
                    <a:pt x="0" y="143"/>
                    <a:pt x="0" y="143"/>
                  </a:cubicBezTo>
                  <a:lnTo>
                    <a:pt x="8" y="143"/>
                  </a:lnTo>
                  <a:close/>
                  <a:moveTo>
                    <a:pt x="8" y="167"/>
                  </a:moveTo>
                  <a:cubicBezTo>
                    <a:pt x="8" y="151"/>
                    <a:pt x="8" y="151"/>
                    <a:pt x="8" y="151"/>
                  </a:cubicBezTo>
                  <a:cubicBezTo>
                    <a:pt x="0" y="151"/>
                    <a:pt x="0" y="151"/>
                    <a:pt x="0" y="151"/>
                  </a:cubicBezTo>
                  <a:cubicBezTo>
                    <a:pt x="0" y="167"/>
                    <a:pt x="0" y="167"/>
                    <a:pt x="0" y="167"/>
                  </a:cubicBezTo>
                  <a:lnTo>
                    <a:pt x="8" y="167"/>
                  </a:lnTo>
                  <a:close/>
                  <a:moveTo>
                    <a:pt x="8" y="191"/>
                  </a:moveTo>
                  <a:cubicBezTo>
                    <a:pt x="8" y="175"/>
                    <a:pt x="8" y="175"/>
                    <a:pt x="8" y="175"/>
                  </a:cubicBezTo>
                  <a:cubicBezTo>
                    <a:pt x="0" y="175"/>
                    <a:pt x="0" y="175"/>
                    <a:pt x="0" y="175"/>
                  </a:cubicBezTo>
                  <a:cubicBezTo>
                    <a:pt x="0" y="191"/>
                    <a:pt x="0" y="191"/>
                    <a:pt x="0" y="191"/>
                  </a:cubicBezTo>
                  <a:lnTo>
                    <a:pt x="8" y="191"/>
                  </a:lnTo>
                  <a:close/>
                  <a:moveTo>
                    <a:pt x="8" y="214"/>
                  </a:moveTo>
                  <a:cubicBezTo>
                    <a:pt x="8" y="198"/>
                    <a:pt x="8" y="198"/>
                    <a:pt x="8" y="198"/>
                  </a:cubicBezTo>
                  <a:cubicBezTo>
                    <a:pt x="0" y="198"/>
                    <a:pt x="0" y="198"/>
                    <a:pt x="0" y="198"/>
                  </a:cubicBezTo>
                  <a:cubicBezTo>
                    <a:pt x="0" y="214"/>
                    <a:pt x="0" y="214"/>
                    <a:pt x="0" y="214"/>
                  </a:cubicBezTo>
                  <a:lnTo>
                    <a:pt x="8" y="214"/>
                  </a:lnTo>
                  <a:close/>
                  <a:moveTo>
                    <a:pt x="8" y="238"/>
                  </a:moveTo>
                  <a:cubicBezTo>
                    <a:pt x="8" y="222"/>
                    <a:pt x="8" y="222"/>
                    <a:pt x="8" y="222"/>
                  </a:cubicBezTo>
                  <a:cubicBezTo>
                    <a:pt x="0" y="222"/>
                    <a:pt x="0" y="222"/>
                    <a:pt x="0" y="222"/>
                  </a:cubicBezTo>
                  <a:cubicBezTo>
                    <a:pt x="0" y="238"/>
                    <a:pt x="0" y="238"/>
                    <a:pt x="0" y="238"/>
                  </a:cubicBezTo>
                  <a:lnTo>
                    <a:pt x="8" y="238"/>
                  </a:lnTo>
                  <a:close/>
                  <a:moveTo>
                    <a:pt x="8" y="261"/>
                  </a:moveTo>
                  <a:cubicBezTo>
                    <a:pt x="8" y="246"/>
                    <a:pt x="8" y="246"/>
                    <a:pt x="8" y="246"/>
                  </a:cubicBezTo>
                  <a:cubicBezTo>
                    <a:pt x="0" y="246"/>
                    <a:pt x="0" y="246"/>
                    <a:pt x="0" y="246"/>
                  </a:cubicBezTo>
                  <a:cubicBezTo>
                    <a:pt x="0" y="261"/>
                    <a:pt x="0" y="261"/>
                    <a:pt x="0" y="261"/>
                  </a:cubicBezTo>
                  <a:lnTo>
                    <a:pt x="8" y="261"/>
                  </a:lnTo>
                  <a:close/>
                  <a:moveTo>
                    <a:pt x="8" y="285"/>
                  </a:moveTo>
                  <a:cubicBezTo>
                    <a:pt x="8" y="269"/>
                    <a:pt x="8" y="269"/>
                    <a:pt x="8" y="269"/>
                  </a:cubicBezTo>
                  <a:cubicBezTo>
                    <a:pt x="0" y="269"/>
                    <a:pt x="0" y="269"/>
                    <a:pt x="0" y="269"/>
                  </a:cubicBezTo>
                  <a:cubicBezTo>
                    <a:pt x="0" y="285"/>
                    <a:pt x="0" y="285"/>
                    <a:pt x="0" y="285"/>
                  </a:cubicBezTo>
                  <a:lnTo>
                    <a:pt x="8" y="285"/>
                  </a:lnTo>
                  <a:close/>
                  <a:moveTo>
                    <a:pt x="8" y="308"/>
                  </a:moveTo>
                  <a:cubicBezTo>
                    <a:pt x="8" y="293"/>
                    <a:pt x="8" y="293"/>
                    <a:pt x="8" y="293"/>
                  </a:cubicBezTo>
                  <a:cubicBezTo>
                    <a:pt x="0" y="293"/>
                    <a:pt x="0" y="293"/>
                    <a:pt x="0" y="293"/>
                  </a:cubicBezTo>
                  <a:cubicBezTo>
                    <a:pt x="0" y="308"/>
                    <a:pt x="0" y="308"/>
                    <a:pt x="0" y="308"/>
                  </a:cubicBezTo>
                  <a:lnTo>
                    <a:pt x="8" y="308"/>
                  </a:lnTo>
                  <a:close/>
                  <a:moveTo>
                    <a:pt x="8" y="332"/>
                  </a:moveTo>
                  <a:cubicBezTo>
                    <a:pt x="8" y="316"/>
                    <a:pt x="8" y="316"/>
                    <a:pt x="8" y="316"/>
                  </a:cubicBezTo>
                  <a:cubicBezTo>
                    <a:pt x="0" y="316"/>
                    <a:pt x="0" y="316"/>
                    <a:pt x="0" y="316"/>
                  </a:cubicBezTo>
                  <a:cubicBezTo>
                    <a:pt x="0" y="332"/>
                    <a:pt x="0" y="332"/>
                    <a:pt x="0" y="332"/>
                  </a:cubicBezTo>
                  <a:lnTo>
                    <a:pt x="8" y="332"/>
                  </a:lnTo>
                  <a:close/>
                  <a:moveTo>
                    <a:pt x="8" y="355"/>
                  </a:moveTo>
                  <a:cubicBezTo>
                    <a:pt x="8" y="340"/>
                    <a:pt x="8" y="340"/>
                    <a:pt x="8" y="340"/>
                  </a:cubicBezTo>
                  <a:cubicBezTo>
                    <a:pt x="0" y="340"/>
                    <a:pt x="0" y="340"/>
                    <a:pt x="0" y="340"/>
                  </a:cubicBezTo>
                  <a:cubicBezTo>
                    <a:pt x="0" y="355"/>
                    <a:pt x="0" y="355"/>
                    <a:pt x="0" y="355"/>
                  </a:cubicBezTo>
                  <a:lnTo>
                    <a:pt x="8" y="355"/>
                  </a:lnTo>
                  <a:close/>
                  <a:moveTo>
                    <a:pt x="8" y="379"/>
                  </a:moveTo>
                  <a:cubicBezTo>
                    <a:pt x="8" y="377"/>
                    <a:pt x="8" y="376"/>
                    <a:pt x="8" y="374"/>
                  </a:cubicBezTo>
                  <a:cubicBezTo>
                    <a:pt x="8" y="363"/>
                    <a:pt x="8" y="363"/>
                    <a:pt x="8" y="363"/>
                  </a:cubicBezTo>
                  <a:cubicBezTo>
                    <a:pt x="0" y="363"/>
                    <a:pt x="0" y="363"/>
                    <a:pt x="0" y="363"/>
                  </a:cubicBezTo>
                  <a:cubicBezTo>
                    <a:pt x="0" y="374"/>
                    <a:pt x="0" y="374"/>
                    <a:pt x="0" y="374"/>
                  </a:cubicBezTo>
                  <a:cubicBezTo>
                    <a:pt x="0" y="376"/>
                    <a:pt x="0" y="378"/>
                    <a:pt x="0" y="379"/>
                  </a:cubicBezTo>
                  <a:cubicBezTo>
                    <a:pt x="8" y="379"/>
                    <a:pt x="8" y="379"/>
                    <a:pt x="8" y="379"/>
                  </a:cubicBezTo>
                  <a:close/>
                  <a:moveTo>
                    <a:pt x="14" y="400"/>
                  </a:moveTo>
                  <a:cubicBezTo>
                    <a:pt x="12" y="395"/>
                    <a:pt x="10" y="391"/>
                    <a:pt x="9" y="386"/>
                  </a:cubicBezTo>
                  <a:cubicBezTo>
                    <a:pt x="1" y="388"/>
                    <a:pt x="1" y="388"/>
                    <a:pt x="1" y="388"/>
                  </a:cubicBezTo>
                  <a:cubicBezTo>
                    <a:pt x="3" y="393"/>
                    <a:pt x="4" y="398"/>
                    <a:pt x="7" y="403"/>
                  </a:cubicBezTo>
                  <a:cubicBezTo>
                    <a:pt x="14" y="400"/>
                    <a:pt x="14" y="400"/>
                    <a:pt x="14" y="400"/>
                  </a:cubicBezTo>
                  <a:close/>
                  <a:moveTo>
                    <a:pt x="27" y="417"/>
                  </a:moveTo>
                  <a:cubicBezTo>
                    <a:pt x="24" y="414"/>
                    <a:pt x="20" y="410"/>
                    <a:pt x="18" y="406"/>
                  </a:cubicBezTo>
                  <a:cubicBezTo>
                    <a:pt x="11" y="411"/>
                    <a:pt x="11" y="411"/>
                    <a:pt x="11" y="411"/>
                  </a:cubicBezTo>
                  <a:cubicBezTo>
                    <a:pt x="14" y="415"/>
                    <a:pt x="18" y="419"/>
                    <a:pt x="22" y="423"/>
                  </a:cubicBezTo>
                  <a:cubicBezTo>
                    <a:pt x="27" y="417"/>
                    <a:pt x="27" y="417"/>
                    <a:pt x="27" y="417"/>
                  </a:cubicBezTo>
                  <a:close/>
                  <a:moveTo>
                    <a:pt x="46" y="428"/>
                  </a:moveTo>
                  <a:cubicBezTo>
                    <a:pt x="41" y="427"/>
                    <a:pt x="37" y="424"/>
                    <a:pt x="33" y="422"/>
                  </a:cubicBezTo>
                  <a:cubicBezTo>
                    <a:pt x="29" y="428"/>
                    <a:pt x="29" y="428"/>
                    <a:pt x="29" y="428"/>
                  </a:cubicBezTo>
                  <a:cubicBezTo>
                    <a:pt x="33" y="431"/>
                    <a:pt x="38" y="434"/>
                    <a:pt x="43" y="436"/>
                  </a:cubicBezTo>
                  <a:cubicBezTo>
                    <a:pt x="46" y="428"/>
                    <a:pt x="46" y="428"/>
                    <a:pt x="46" y="428"/>
                  </a:cubicBezTo>
                  <a:close/>
                  <a:moveTo>
                    <a:pt x="68" y="432"/>
                  </a:moveTo>
                  <a:cubicBezTo>
                    <a:pt x="66" y="432"/>
                    <a:pt x="66" y="432"/>
                    <a:pt x="66" y="432"/>
                  </a:cubicBezTo>
                  <a:cubicBezTo>
                    <a:pt x="62" y="432"/>
                    <a:pt x="57" y="431"/>
                    <a:pt x="53" y="431"/>
                  </a:cubicBezTo>
                  <a:cubicBezTo>
                    <a:pt x="51" y="438"/>
                    <a:pt x="51" y="438"/>
                    <a:pt x="51" y="438"/>
                  </a:cubicBezTo>
                  <a:cubicBezTo>
                    <a:pt x="56" y="439"/>
                    <a:pt x="61" y="440"/>
                    <a:pt x="66" y="440"/>
                  </a:cubicBezTo>
                  <a:cubicBezTo>
                    <a:pt x="68" y="440"/>
                    <a:pt x="68" y="440"/>
                    <a:pt x="68" y="440"/>
                  </a:cubicBezTo>
                  <a:cubicBezTo>
                    <a:pt x="68" y="432"/>
                    <a:pt x="68" y="432"/>
                    <a:pt x="68" y="432"/>
                  </a:cubicBezTo>
                  <a:close/>
                  <a:moveTo>
                    <a:pt x="91" y="432"/>
                  </a:moveTo>
                  <a:cubicBezTo>
                    <a:pt x="76" y="432"/>
                    <a:pt x="76" y="432"/>
                    <a:pt x="76" y="432"/>
                  </a:cubicBezTo>
                  <a:cubicBezTo>
                    <a:pt x="76" y="440"/>
                    <a:pt x="76" y="440"/>
                    <a:pt x="76" y="440"/>
                  </a:cubicBezTo>
                  <a:cubicBezTo>
                    <a:pt x="91" y="440"/>
                    <a:pt x="91" y="440"/>
                    <a:pt x="91" y="440"/>
                  </a:cubicBezTo>
                  <a:lnTo>
                    <a:pt x="91" y="432"/>
                  </a:lnTo>
                  <a:close/>
                  <a:moveTo>
                    <a:pt x="115" y="432"/>
                  </a:moveTo>
                  <a:cubicBezTo>
                    <a:pt x="99" y="432"/>
                    <a:pt x="99" y="432"/>
                    <a:pt x="99" y="432"/>
                  </a:cubicBezTo>
                  <a:cubicBezTo>
                    <a:pt x="99" y="440"/>
                    <a:pt x="99" y="440"/>
                    <a:pt x="99" y="440"/>
                  </a:cubicBezTo>
                  <a:cubicBezTo>
                    <a:pt x="115" y="440"/>
                    <a:pt x="115" y="440"/>
                    <a:pt x="115" y="440"/>
                  </a:cubicBezTo>
                  <a:lnTo>
                    <a:pt x="115" y="432"/>
                  </a:lnTo>
                  <a:close/>
                  <a:moveTo>
                    <a:pt x="138" y="432"/>
                  </a:moveTo>
                  <a:cubicBezTo>
                    <a:pt x="123" y="432"/>
                    <a:pt x="123" y="432"/>
                    <a:pt x="123" y="432"/>
                  </a:cubicBezTo>
                  <a:cubicBezTo>
                    <a:pt x="123" y="440"/>
                    <a:pt x="123" y="440"/>
                    <a:pt x="123" y="440"/>
                  </a:cubicBezTo>
                  <a:cubicBezTo>
                    <a:pt x="138" y="440"/>
                    <a:pt x="138" y="440"/>
                    <a:pt x="138" y="440"/>
                  </a:cubicBezTo>
                  <a:lnTo>
                    <a:pt x="138" y="432"/>
                  </a:lnTo>
                  <a:close/>
                  <a:moveTo>
                    <a:pt x="162" y="432"/>
                  </a:moveTo>
                  <a:cubicBezTo>
                    <a:pt x="146" y="432"/>
                    <a:pt x="146" y="432"/>
                    <a:pt x="146" y="432"/>
                  </a:cubicBezTo>
                  <a:cubicBezTo>
                    <a:pt x="146" y="440"/>
                    <a:pt x="146" y="440"/>
                    <a:pt x="146" y="440"/>
                  </a:cubicBezTo>
                  <a:cubicBezTo>
                    <a:pt x="162" y="440"/>
                    <a:pt x="162" y="440"/>
                    <a:pt x="162" y="440"/>
                  </a:cubicBezTo>
                  <a:lnTo>
                    <a:pt x="162" y="432"/>
                  </a:lnTo>
                  <a:close/>
                  <a:moveTo>
                    <a:pt x="186" y="432"/>
                  </a:moveTo>
                  <a:cubicBezTo>
                    <a:pt x="170" y="432"/>
                    <a:pt x="170" y="432"/>
                    <a:pt x="170" y="432"/>
                  </a:cubicBezTo>
                  <a:cubicBezTo>
                    <a:pt x="170" y="440"/>
                    <a:pt x="170" y="440"/>
                    <a:pt x="170" y="440"/>
                  </a:cubicBezTo>
                  <a:cubicBezTo>
                    <a:pt x="186" y="440"/>
                    <a:pt x="186" y="440"/>
                    <a:pt x="186" y="440"/>
                  </a:cubicBezTo>
                  <a:lnTo>
                    <a:pt x="186" y="432"/>
                  </a:lnTo>
                  <a:close/>
                  <a:moveTo>
                    <a:pt x="209" y="432"/>
                  </a:moveTo>
                  <a:cubicBezTo>
                    <a:pt x="193" y="432"/>
                    <a:pt x="193" y="432"/>
                    <a:pt x="193" y="432"/>
                  </a:cubicBezTo>
                  <a:cubicBezTo>
                    <a:pt x="193" y="440"/>
                    <a:pt x="193" y="440"/>
                    <a:pt x="193" y="440"/>
                  </a:cubicBezTo>
                  <a:cubicBezTo>
                    <a:pt x="209" y="440"/>
                    <a:pt x="209" y="440"/>
                    <a:pt x="209" y="440"/>
                  </a:cubicBezTo>
                  <a:lnTo>
                    <a:pt x="209" y="432"/>
                  </a:lnTo>
                  <a:close/>
                  <a:moveTo>
                    <a:pt x="233" y="432"/>
                  </a:moveTo>
                  <a:cubicBezTo>
                    <a:pt x="217" y="432"/>
                    <a:pt x="217" y="432"/>
                    <a:pt x="217" y="432"/>
                  </a:cubicBezTo>
                  <a:cubicBezTo>
                    <a:pt x="217" y="440"/>
                    <a:pt x="217" y="440"/>
                    <a:pt x="217" y="440"/>
                  </a:cubicBezTo>
                  <a:cubicBezTo>
                    <a:pt x="233" y="440"/>
                    <a:pt x="233" y="440"/>
                    <a:pt x="233" y="440"/>
                  </a:cubicBezTo>
                  <a:lnTo>
                    <a:pt x="233" y="432"/>
                  </a:lnTo>
                  <a:close/>
                  <a:moveTo>
                    <a:pt x="256" y="432"/>
                  </a:moveTo>
                  <a:cubicBezTo>
                    <a:pt x="241" y="432"/>
                    <a:pt x="241" y="432"/>
                    <a:pt x="241" y="432"/>
                  </a:cubicBezTo>
                  <a:cubicBezTo>
                    <a:pt x="241" y="440"/>
                    <a:pt x="241" y="440"/>
                    <a:pt x="241" y="440"/>
                  </a:cubicBezTo>
                  <a:cubicBezTo>
                    <a:pt x="256" y="440"/>
                    <a:pt x="256" y="440"/>
                    <a:pt x="256" y="440"/>
                  </a:cubicBezTo>
                  <a:lnTo>
                    <a:pt x="256" y="432"/>
                  </a:lnTo>
                  <a:close/>
                  <a:moveTo>
                    <a:pt x="280" y="432"/>
                  </a:moveTo>
                  <a:cubicBezTo>
                    <a:pt x="264" y="432"/>
                    <a:pt x="264" y="432"/>
                    <a:pt x="264" y="432"/>
                  </a:cubicBezTo>
                  <a:cubicBezTo>
                    <a:pt x="264" y="440"/>
                    <a:pt x="264" y="440"/>
                    <a:pt x="264" y="440"/>
                  </a:cubicBezTo>
                  <a:cubicBezTo>
                    <a:pt x="280" y="440"/>
                    <a:pt x="280" y="440"/>
                    <a:pt x="280" y="440"/>
                  </a:cubicBezTo>
                  <a:lnTo>
                    <a:pt x="280" y="432"/>
                  </a:lnTo>
                  <a:close/>
                  <a:moveTo>
                    <a:pt x="303" y="432"/>
                  </a:moveTo>
                  <a:cubicBezTo>
                    <a:pt x="288" y="432"/>
                    <a:pt x="288" y="432"/>
                    <a:pt x="288" y="432"/>
                  </a:cubicBezTo>
                  <a:cubicBezTo>
                    <a:pt x="288" y="440"/>
                    <a:pt x="288" y="440"/>
                    <a:pt x="288" y="440"/>
                  </a:cubicBezTo>
                  <a:cubicBezTo>
                    <a:pt x="303" y="440"/>
                    <a:pt x="303" y="440"/>
                    <a:pt x="303" y="440"/>
                  </a:cubicBezTo>
                  <a:lnTo>
                    <a:pt x="303" y="432"/>
                  </a:lnTo>
                  <a:close/>
                  <a:moveTo>
                    <a:pt x="327" y="432"/>
                  </a:moveTo>
                  <a:cubicBezTo>
                    <a:pt x="311" y="432"/>
                    <a:pt x="311" y="432"/>
                    <a:pt x="311" y="432"/>
                  </a:cubicBezTo>
                  <a:cubicBezTo>
                    <a:pt x="311" y="440"/>
                    <a:pt x="311" y="440"/>
                    <a:pt x="311" y="440"/>
                  </a:cubicBezTo>
                  <a:cubicBezTo>
                    <a:pt x="327" y="440"/>
                    <a:pt x="327" y="440"/>
                    <a:pt x="327" y="440"/>
                  </a:cubicBezTo>
                  <a:lnTo>
                    <a:pt x="327" y="432"/>
                  </a:lnTo>
                  <a:close/>
                  <a:moveTo>
                    <a:pt x="350" y="432"/>
                  </a:moveTo>
                  <a:cubicBezTo>
                    <a:pt x="335" y="432"/>
                    <a:pt x="335" y="432"/>
                    <a:pt x="335" y="432"/>
                  </a:cubicBezTo>
                  <a:cubicBezTo>
                    <a:pt x="335" y="440"/>
                    <a:pt x="335" y="440"/>
                    <a:pt x="335" y="440"/>
                  </a:cubicBezTo>
                  <a:cubicBezTo>
                    <a:pt x="350" y="440"/>
                    <a:pt x="350" y="440"/>
                    <a:pt x="350" y="440"/>
                  </a:cubicBezTo>
                  <a:lnTo>
                    <a:pt x="350" y="432"/>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4" name="Freeform 14"/>
            <p:cNvSpPr>
              <a:spLocks noEditPoints="1"/>
            </p:cNvSpPr>
            <p:nvPr/>
          </p:nvSpPr>
          <p:spPr bwMode="auto">
            <a:xfrm>
              <a:off x="8288338" y="3143251"/>
              <a:ext cx="296863" cy="30163"/>
            </a:xfrm>
            <a:custGeom>
              <a:avLst/>
              <a:gdLst>
                <a:gd name="T0" fmla="*/ 168 w 187"/>
                <a:gd name="T1" fmla="*/ 19 h 19"/>
                <a:gd name="T2" fmla="*/ 187 w 187"/>
                <a:gd name="T3" fmla="*/ 19 h 19"/>
                <a:gd name="T4" fmla="*/ 187 w 187"/>
                <a:gd name="T5" fmla="*/ 0 h 19"/>
                <a:gd name="T6" fmla="*/ 168 w 187"/>
                <a:gd name="T7" fmla="*/ 0 h 19"/>
                <a:gd name="T8" fmla="*/ 168 w 187"/>
                <a:gd name="T9" fmla="*/ 19 h 19"/>
                <a:gd name="T10" fmla="*/ 168 w 187"/>
                <a:gd name="T11" fmla="*/ 19 h 19"/>
                <a:gd name="T12" fmla="*/ 168 w 187"/>
                <a:gd name="T13" fmla="*/ 19 h 19"/>
                <a:gd name="T14" fmla="*/ 168 w 187"/>
                <a:gd name="T15" fmla="*/ 0 h 19"/>
                <a:gd name="T16" fmla="*/ 168 w 187"/>
                <a:gd name="T17" fmla="*/ 0 h 19"/>
                <a:gd name="T18" fmla="*/ 168 w 187"/>
                <a:gd name="T19" fmla="*/ 19 h 19"/>
                <a:gd name="T20" fmla="*/ 112 w 187"/>
                <a:gd name="T21" fmla="*/ 19 h 19"/>
                <a:gd name="T22" fmla="*/ 150 w 187"/>
                <a:gd name="T23" fmla="*/ 19 h 19"/>
                <a:gd name="T24" fmla="*/ 150 w 187"/>
                <a:gd name="T25" fmla="*/ 0 h 19"/>
                <a:gd name="T26" fmla="*/ 112 w 187"/>
                <a:gd name="T27" fmla="*/ 0 h 19"/>
                <a:gd name="T28" fmla="*/ 112 w 187"/>
                <a:gd name="T29" fmla="*/ 19 h 19"/>
                <a:gd name="T30" fmla="*/ 112 w 187"/>
                <a:gd name="T31" fmla="*/ 19 h 19"/>
                <a:gd name="T32" fmla="*/ 112 w 187"/>
                <a:gd name="T33" fmla="*/ 19 h 19"/>
                <a:gd name="T34" fmla="*/ 112 w 187"/>
                <a:gd name="T35" fmla="*/ 0 h 19"/>
                <a:gd name="T36" fmla="*/ 112 w 187"/>
                <a:gd name="T37" fmla="*/ 0 h 19"/>
                <a:gd name="T38" fmla="*/ 112 w 187"/>
                <a:gd name="T39" fmla="*/ 19 h 19"/>
                <a:gd name="T40" fmla="*/ 57 w 187"/>
                <a:gd name="T41" fmla="*/ 19 h 19"/>
                <a:gd name="T42" fmla="*/ 93 w 187"/>
                <a:gd name="T43" fmla="*/ 19 h 19"/>
                <a:gd name="T44" fmla="*/ 93 w 187"/>
                <a:gd name="T45" fmla="*/ 0 h 19"/>
                <a:gd name="T46" fmla="*/ 57 w 187"/>
                <a:gd name="T47" fmla="*/ 0 h 19"/>
                <a:gd name="T48" fmla="*/ 57 w 187"/>
                <a:gd name="T49" fmla="*/ 19 h 19"/>
                <a:gd name="T50" fmla="*/ 57 w 187"/>
                <a:gd name="T51" fmla="*/ 19 h 19"/>
                <a:gd name="T52" fmla="*/ 57 w 187"/>
                <a:gd name="T53" fmla="*/ 19 h 19"/>
                <a:gd name="T54" fmla="*/ 57 w 187"/>
                <a:gd name="T55" fmla="*/ 0 h 19"/>
                <a:gd name="T56" fmla="*/ 57 w 187"/>
                <a:gd name="T57" fmla="*/ 0 h 19"/>
                <a:gd name="T58" fmla="*/ 57 w 187"/>
                <a:gd name="T59" fmla="*/ 19 h 19"/>
                <a:gd name="T60" fmla="*/ 0 w 187"/>
                <a:gd name="T61" fmla="*/ 19 h 19"/>
                <a:gd name="T62" fmla="*/ 38 w 187"/>
                <a:gd name="T63" fmla="*/ 19 h 19"/>
                <a:gd name="T64" fmla="*/ 38 w 187"/>
                <a:gd name="T65" fmla="*/ 0 h 19"/>
                <a:gd name="T66" fmla="*/ 0 w 187"/>
                <a:gd name="T67" fmla="*/ 0 h 19"/>
                <a:gd name="T68" fmla="*/ 0 w 187"/>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9">
                  <a:moveTo>
                    <a:pt x="168" y="19"/>
                  </a:moveTo>
                  <a:lnTo>
                    <a:pt x="187" y="19"/>
                  </a:lnTo>
                  <a:lnTo>
                    <a:pt x="187" y="0"/>
                  </a:lnTo>
                  <a:lnTo>
                    <a:pt x="168" y="0"/>
                  </a:lnTo>
                  <a:lnTo>
                    <a:pt x="168" y="19"/>
                  </a:lnTo>
                  <a:close/>
                  <a:moveTo>
                    <a:pt x="168" y="19"/>
                  </a:moveTo>
                  <a:lnTo>
                    <a:pt x="168" y="19"/>
                  </a:lnTo>
                  <a:lnTo>
                    <a:pt x="168" y="0"/>
                  </a:lnTo>
                  <a:lnTo>
                    <a:pt x="168" y="0"/>
                  </a:lnTo>
                  <a:lnTo>
                    <a:pt x="168" y="19"/>
                  </a:lnTo>
                  <a:close/>
                  <a:moveTo>
                    <a:pt x="112" y="19"/>
                  </a:moveTo>
                  <a:lnTo>
                    <a:pt x="150" y="19"/>
                  </a:lnTo>
                  <a:lnTo>
                    <a:pt x="150" y="0"/>
                  </a:lnTo>
                  <a:lnTo>
                    <a:pt x="112" y="0"/>
                  </a:lnTo>
                  <a:lnTo>
                    <a:pt x="112" y="19"/>
                  </a:lnTo>
                  <a:close/>
                  <a:moveTo>
                    <a:pt x="112" y="19"/>
                  </a:moveTo>
                  <a:lnTo>
                    <a:pt x="112" y="19"/>
                  </a:lnTo>
                  <a:lnTo>
                    <a:pt x="112" y="0"/>
                  </a:lnTo>
                  <a:lnTo>
                    <a:pt x="112" y="0"/>
                  </a:lnTo>
                  <a:lnTo>
                    <a:pt x="112" y="19"/>
                  </a:lnTo>
                  <a:close/>
                  <a:moveTo>
                    <a:pt x="57" y="19"/>
                  </a:moveTo>
                  <a:lnTo>
                    <a:pt x="93" y="19"/>
                  </a:lnTo>
                  <a:lnTo>
                    <a:pt x="93" y="0"/>
                  </a:lnTo>
                  <a:lnTo>
                    <a:pt x="57" y="0"/>
                  </a:lnTo>
                  <a:lnTo>
                    <a:pt x="57" y="19"/>
                  </a:lnTo>
                  <a:close/>
                  <a:moveTo>
                    <a:pt x="57" y="19"/>
                  </a:moveTo>
                  <a:lnTo>
                    <a:pt x="57" y="19"/>
                  </a:lnTo>
                  <a:lnTo>
                    <a:pt x="57" y="0"/>
                  </a:lnTo>
                  <a:lnTo>
                    <a:pt x="57" y="0"/>
                  </a:lnTo>
                  <a:lnTo>
                    <a:pt x="57" y="19"/>
                  </a:lnTo>
                  <a:close/>
                  <a:moveTo>
                    <a:pt x="0" y="19"/>
                  </a:moveTo>
                  <a:lnTo>
                    <a:pt x="38" y="19"/>
                  </a:lnTo>
                  <a:lnTo>
                    <a:pt x="38"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5" name="Freeform 15"/>
            <p:cNvSpPr>
              <a:spLocks/>
            </p:cNvSpPr>
            <p:nvPr/>
          </p:nvSpPr>
          <p:spPr bwMode="auto">
            <a:xfrm>
              <a:off x="8562975" y="3082926"/>
              <a:ext cx="131763" cy="150813"/>
            </a:xfrm>
            <a:custGeom>
              <a:avLst/>
              <a:gdLst>
                <a:gd name="T0" fmla="*/ 0 w 83"/>
                <a:gd name="T1" fmla="*/ 95 h 95"/>
                <a:gd name="T2" fmla="*/ 83 w 83"/>
                <a:gd name="T3" fmla="*/ 47 h 95"/>
                <a:gd name="T4" fmla="*/ 0 w 83"/>
                <a:gd name="T5" fmla="*/ 0 h 95"/>
                <a:gd name="T6" fmla="*/ 0 w 83"/>
                <a:gd name="T7" fmla="*/ 95 h 95"/>
              </a:gdLst>
              <a:ahLst/>
              <a:cxnLst>
                <a:cxn ang="0">
                  <a:pos x="T0" y="T1"/>
                </a:cxn>
                <a:cxn ang="0">
                  <a:pos x="T2" y="T3"/>
                </a:cxn>
                <a:cxn ang="0">
                  <a:pos x="T4" y="T5"/>
                </a:cxn>
                <a:cxn ang="0">
                  <a:pos x="T6" y="T7"/>
                </a:cxn>
              </a:cxnLst>
              <a:rect l="0" t="0" r="r" b="b"/>
              <a:pathLst>
                <a:path w="83" h="95">
                  <a:moveTo>
                    <a:pt x="0" y="95"/>
                  </a:moveTo>
                  <a:lnTo>
                    <a:pt x="83" y="47"/>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6" name="Rectangle 26"/>
            <p:cNvSpPr>
              <a:spLocks noChangeArrowheads="1"/>
            </p:cNvSpPr>
            <p:nvPr/>
          </p:nvSpPr>
          <p:spPr bwMode="auto">
            <a:xfrm>
              <a:off x="9134475" y="4048126"/>
              <a:ext cx="3603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Sto</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27" name="Rectangle 27"/>
            <p:cNvSpPr>
              <a:spLocks noChangeArrowheads="1"/>
            </p:cNvSpPr>
            <p:nvPr/>
          </p:nvSpPr>
          <p:spPr bwMode="auto">
            <a:xfrm>
              <a:off x="9377363" y="4048126"/>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r</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28" name="Rectangle 28"/>
            <p:cNvSpPr>
              <a:spLocks noChangeArrowheads="1"/>
            </p:cNvSpPr>
            <p:nvPr/>
          </p:nvSpPr>
          <p:spPr bwMode="auto">
            <a:xfrm>
              <a:off x="9434513" y="4048126"/>
              <a:ext cx="800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e data in</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29" name="Rectangle 29"/>
            <p:cNvSpPr>
              <a:spLocks noChangeArrowheads="1"/>
            </p:cNvSpPr>
            <p:nvPr/>
          </p:nvSpPr>
          <p:spPr bwMode="auto">
            <a:xfrm>
              <a:off x="9186863" y="4262438"/>
              <a:ext cx="10112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SQL Online</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98" name="Freeform 98"/>
            <p:cNvSpPr>
              <a:spLocks/>
            </p:cNvSpPr>
            <p:nvPr/>
          </p:nvSpPr>
          <p:spPr bwMode="auto">
            <a:xfrm>
              <a:off x="9212263" y="2795588"/>
              <a:ext cx="398463" cy="912813"/>
            </a:xfrm>
            <a:custGeom>
              <a:avLst/>
              <a:gdLst>
                <a:gd name="T0" fmla="*/ 0 w 106"/>
                <a:gd name="T1" fmla="*/ 0 h 242"/>
                <a:gd name="T2" fmla="*/ 0 w 106"/>
                <a:gd name="T3" fmla="*/ 204 h 242"/>
                <a:gd name="T4" fmla="*/ 106 w 106"/>
                <a:gd name="T5" fmla="*/ 242 h 242"/>
                <a:gd name="T6" fmla="*/ 106 w 106"/>
                <a:gd name="T7" fmla="*/ 0 h 242"/>
                <a:gd name="T8" fmla="*/ 0 w 106"/>
                <a:gd name="T9" fmla="*/ 0 h 242"/>
              </a:gdLst>
              <a:ahLst/>
              <a:cxnLst>
                <a:cxn ang="0">
                  <a:pos x="T0" y="T1"/>
                </a:cxn>
                <a:cxn ang="0">
                  <a:pos x="T2" y="T3"/>
                </a:cxn>
                <a:cxn ang="0">
                  <a:pos x="T4" y="T5"/>
                </a:cxn>
                <a:cxn ang="0">
                  <a:pos x="T6" y="T7"/>
                </a:cxn>
                <a:cxn ang="0">
                  <a:pos x="T8" y="T9"/>
                </a:cxn>
              </a:cxnLst>
              <a:rect l="0" t="0" r="r" b="b"/>
              <a:pathLst>
                <a:path w="106" h="242">
                  <a:moveTo>
                    <a:pt x="0" y="0"/>
                  </a:moveTo>
                  <a:cubicBezTo>
                    <a:pt x="0" y="204"/>
                    <a:pt x="0" y="204"/>
                    <a:pt x="0" y="204"/>
                  </a:cubicBezTo>
                  <a:cubicBezTo>
                    <a:pt x="0" y="225"/>
                    <a:pt x="48" y="242"/>
                    <a:pt x="106" y="242"/>
                  </a:cubicBezTo>
                  <a:cubicBezTo>
                    <a:pt x="106" y="0"/>
                    <a:pt x="106" y="0"/>
                    <a:pt x="106" y="0"/>
                  </a:cubicBezTo>
                  <a:cubicBezTo>
                    <a:pt x="0" y="0"/>
                    <a:pt x="0" y="0"/>
                    <a:pt x="0" y="0"/>
                  </a:cubicBezTo>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9" name="Freeform 99"/>
            <p:cNvSpPr>
              <a:spLocks/>
            </p:cNvSpPr>
            <p:nvPr/>
          </p:nvSpPr>
          <p:spPr bwMode="auto">
            <a:xfrm>
              <a:off x="9607550" y="2795588"/>
              <a:ext cx="401638" cy="912813"/>
            </a:xfrm>
            <a:custGeom>
              <a:avLst/>
              <a:gdLst>
                <a:gd name="T0" fmla="*/ 0 w 107"/>
                <a:gd name="T1" fmla="*/ 242 h 242"/>
                <a:gd name="T2" fmla="*/ 1 w 107"/>
                <a:gd name="T3" fmla="*/ 242 h 242"/>
                <a:gd name="T4" fmla="*/ 107 w 107"/>
                <a:gd name="T5" fmla="*/ 204 h 242"/>
                <a:gd name="T6" fmla="*/ 107 w 107"/>
                <a:gd name="T7" fmla="*/ 0 h 242"/>
                <a:gd name="T8" fmla="*/ 0 w 107"/>
                <a:gd name="T9" fmla="*/ 0 h 242"/>
                <a:gd name="T10" fmla="*/ 0 w 107"/>
                <a:gd name="T11" fmla="*/ 242 h 242"/>
              </a:gdLst>
              <a:ahLst/>
              <a:cxnLst>
                <a:cxn ang="0">
                  <a:pos x="T0" y="T1"/>
                </a:cxn>
                <a:cxn ang="0">
                  <a:pos x="T2" y="T3"/>
                </a:cxn>
                <a:cxn ang="0">
                  <a:pos x="T4" y="T5"/>
                </a:cxn>
                <a:cxn ang="0">
                  <a:pos x="T6" y="T7"/>
                </a:cxn>
                <a:cxn ang="0">
                  <a:pos x="T8" y="T9"/>
                </a:cxn>
                <a:cxn ang="0">
                  <a:pos x="T10" y="T11"/>
                </a:cxn>
              </a:cxnLst>
              <a:rect l="0" t="0" r="r" b="b"/>
              <a:pathLst>
                <a:path w="107" h="242">
                  <a:moveTo>
                    <a:pt x="0" y="242"/>
                  </a:moveTo>
                  <a:cubicBezTo>
                    <a:pt x="1" y="242"/>
                    <a:pt x="1" y="242"/>
                    <a:pt x="1" y="242"/>
                  </a:cubicBezTo>
                  <a:cubicBezTo>
                    <a:pt x="59" y="242"/>
                    <a:pt x="107" y="225"/>
                    <a:pt x="107" y="204"/>
                  </a:cubicBezTo>
                  <a:cubicBezTo>
                    <a:pt x="107" y="0"/>
                    <a:pt x="107" y="0"/>
                    <a:pt x="107" y="0"/>
                  </a:cubicBezTo>
                  <a:cubicBezTo>
                    <a:pt x="0" y="0"/>
                    <a:pt x="0" y="0"/>
                    <a:pt x="0" y="0"/>
                  </a:cubicBezTo>
                  <a:cubicBezTo>
                    <a:pt x="0" y="242"/>
                    <a:pt x="0" y="242"/>
                    <a:pt x="0" y="242"/>
                  </a:cubicBezTo>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0" name="Freeform 100"/>
            <p:cNvSpPr>
              <a:spLocks/>
            </p:cNvSpPr>
            <p:nvPr/>
          </p:nvSpPr>
          <p:spPr bwMode="auto">
            <a:xfrm>
              <a:off x="9607550" y="2795588"/>
              <a:ext cx="401638" cy="912813"/>
            </a:xfrm>
            <a:custGeom>
              <a:avLst/>
              <a:gdLst>
                <a:gd name="T0" fmla="*/ 107 w 107"/>
                <a:gd name="T1" fmla="*/ 0 h 242"/>
                <a:gd name="T2" fmla="*/ 0 w 107"/>
                <a:gd name="T3" fmla="*/ 0 h 242"/>
                <a:gd name="T4" fmla="*/ 0 w 107"/>
                <a:gd name="T5" fmla="*/ 242 h 242"/>
                <a:gd name="T6" fmla="*/ 1 w 107"/>
                <a:gd name="T7" fmla="*/ 242 h 242"/>
                <a:gd name="T8" fmla="*/ 107 w 107"/>
                <a:gd name="T9" fmla="*/ 204 h 242"/>
                <a:gd name="T10" fmla="*/ 107 w 107"/>
                <a:gd name="T11" fmla="*/ 0 h 242"/>
              </a:gdLst>
              <a:ahLst/>
              <a:cxnLst>
                <a:cxn ang="0">
                  <a:pos x="T0" y="T1"/>
                </a:cxn>
                <a:cxn ang="0">
                  <a:pos x="T2" y="T3"/>
                </a:cxn>
                <a:cxn ang="0">
                  <a:pos x="T4" y="T5"/>
                </a:cxn>
                <a:cxn ang="0">
                  <a:pos x="T6" y="T7"/>
                </a:cxn>
                <a:cxn ang="0">
                  <a:pos x="T8" y="T9"/>
                </a:cxn>
                <a:cxn ang="0">
                  <a:pos x="T10" y="T11"/>
                </a:cxn>
              </a:cxnLst>
              <a:rect l="0" t="0" r="r" b="b"/>
              <a:pathLst>
                <a:path w="107" h="242">
                  <a:moveTo>
                    <a:pt x="107" y="0"/>
                  </a:moveTo>
                  <a:cubicBezTo>
                    <a:pt x="0" y="0"/>
                    <a:pt x="0" y="0"/>
                    <a:pt x="0" y="0"/>
                  </a:cubicBezTo>
                  <a:cubicBezTo>
                    <a:pt x="0" y="242"/>
                    <a:pt x="0" y="242"/>
                    <a:pt x="0" y="242"/>
                  </a:cubicBezTo>
                  <a:cubicBezTo>
                    <a:pt x="1" y="242"/>
                    <a:pt x="1" y="242"/>
                    <a:pt x="1" y="242"/>
                  </a:cubicBezTo>
                  <a:cubicBezTo>
                    <a:pt x="59" y="242"/>
                    <a:pt x="107" y="225"/>
                    <a:pt x="107" y="204"/>
                  </a:cubicBezTo>
                  <a:cubicBezTo>
                    <a:pt x="107" y="0"/>
                    <a:pt x="107" y="0"/>
                    <a:pt x="107" y="0"/>
                  </a:cubicBezTo>
                </a:path>
              </a:pathLst>
            </a:custGeom>
            <a:solidFill>
              <a:srgbClr val="2687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1" name="Oval 101"/>
            <p:cNvSpPr>
              <a:spLocks noChangeArrowheads="1"/>
            </p:cNvSpPr>
            <p:nvPr/>
          </p:nvSpPr>
          <p:spPr bwMode="auto">
            <a:xfrm>
              <a:off x="9212263" y="2652713"/>
              <a:ext cx="796925" cy="2857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2" name="Oval 102"/>
            <p:cNvSpPr>
              <a:spLocks noChangeArrowheads="1"/>
            </p:cNvSpPr>
            <p:nvPr/>
          </p:nvSpPr>
          <p:spPr bwMode="auto">
            <a:xfrm>
              <a:off x="9294813" y="2693988"/>
              <a:ext cx="631825" cy="188913"/>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3" name="Freeform 103"/>
            <p:cNvSpPr>
              <a:spLocks/>
            </p:cNvSpPr>
            <p:nvPr/>
          </p:nvSpPr>
          <p:spPr bwMode="auto">
            <a:xfrm>
              <a:off x="9294813" y="2693988"/>
              <a:ext cx="631825" cy="150813"/>
            </a:xfrm>
            <a:custGeom>
              <a:avLst/>
              <a:gdLst>
                <a:gd name="T0" fmla="*/ 150 w 168"/>
                <a:gd name="T1" fmla="*/ 40 h 40"/>
                <a:gd name="T2" fmla="*/ 168 w 168"/>
                <a:gd name="T3" fmla="*/ 25 h 40"/>
                <a:gd name="T4" fmla="*/ 84 w 168"/>
                <a:gd name="T5" fmla="*/ 0 h 40"/>
                <a:gd name="T6" fmla="*/ 0 w 168"/>
                <a:gd name="T7" fmla="*/ 25 h 40"/>
                <a:gd name="T8" fmla="*/ 18 w 168"/>
                <a:gd name="T9" fmla="*/ 40 h 40"/>
                <a:gd name="T10" fmla="*/ 84 w 168"/>
                <a:gd name="T11" fmla="*/ 31 h 40"/>
                <a:gd name="T12" fmla="*/ 150 w 168"/>
                <a:gd name="T13" fmla="*/ 40 h 40"/>
              </a:gdLst>
              <a:ahLst/>
              <a:cxnLst>
                <a:cxn ang="0">
                  <a:pos x="T0" y="T1"/>
                </a:cxn>
                <a:cxn ang="0">
                  <a:pos x="T2" y="T3"/>
                </a:cxn>
                <a:cxn ang="0">
                  <a:pos x="T4" y="T5"/>
                </a:cxn>
                <a:cxn ang="0">
                  <a:pos x="T6" y="T7"/>
                </a:cxn>
                <a:cxn ang="0">
                  <a:pos x="T8" y="T9"/>
                </a:cxn>
                <a:cxn ang="0">
                  <a:pos x="T10" y="T11"/>
                </a:cxn>
                <a:cxn ang="0">
                  <a:pos x="T12" y="T13"/>
                </a:cxn>
              </a:cxnLst>
              <a:rect l="0" t="0" r="r" b="b"/>
              <a:pathLst>
                <a:path w="168" h="40">
                  <a:moveTo>
                    <a:pt x="150" y="40"/>
                  </a:moveTo>
                  <a:cubicBezTo>
                    <a:pt x="161" y="36"/>
                    <a:pt x="168" y="31"/>
                    <a:pt x="168" y="25"/>
                  </a:cubicBezTo>
                  <a:cubicBezTo>
                    <a:pt x="168" y="11"/>
                    <a:pt x="130" y="0"/>
                    <a:pt x="84" y="0"/>
                  </a:cubicBezTo>
                  <a:cubicBezTo>
                    <a:pt x="38" y="0"/>
                    <a:pt x="0" y="11"/>
                    <a:pt x="0" y="25"/>
                  </a:cubicBezTo>
                  <a:cubicBezTo>
                    <a:pt x="0" y="31"/>
                    <a:pt x="7" y="36"/>
                    <a:pt x="18" y="40"/>
                  </a:cubicBezTo>
                  <a:cubicBezTo>
                    <a:pt x="33" y="34"/>
                    <a:pt x="57" y="31"/>
                    <a:pt x="84" y="31"/>
                  </a:cubicBezTo>
                  <a:cubicBezTo>
                    <a:pt x="111" y="31"/>
                    <a:pt x="135" y="34"/>
                    <a:pt x="150" y="40"/>
                  </a:cubicBezTo>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4" name="Freeform 104"/>
            <p:cNvSpPr>
              <a:spLocks/>
            </p:cNvSpPr>
            <p:nvPr/>
          </p:nvSpPr>
          <p:spPr bwMode="auto">
            <a:xfrm>
              <a:off x="9321800" y="3143251"/>
              <a:ext cx="161925" cy="258763"/>
            </a:xfrm>
            <a:custGeom>
              <a:avLst/>
              <a:gdLst>
                <a:gd name="T0" fmla="*/ 43 w 43"/>
                <a:gd name="T1" fmla="*/ 49 h 69"/>
                <a:gd name="T2" fmla="*/ 37 w 43"/>
                <a:gd name="T3" fmla="*/ 64 h 69"/>
                <a:gd name="T4" fmla="*/ 18 w 43"/>
                <a:gd name="T5" fmla="*/ 69 h 69"/>
                <a:gd name="T6" fmla="*/ 0 w 43"/>
                <a:gd name="T7" fmla="*/ 66 h 69"/>
                <a:gd name="T8" fmla="*/ 0 w 43"/>
                <a:gd name="T9" fmla="*/ 51 h 69"/>
                <a:gd name="T10" fmla="*/ 18 w 43"/>
                <a:gd name="T11" fmla="*/ 58 h 69"/>
                <a:gd name="T12" fmla="*/ 25 w 43"/>
                <a:gd name="T13" fmla="*/ 56 h 69"/>
                <a:gd name="T14" fmla="*/ 28 w 43"/>
                <a:gd name="T15" fmla="*/ 51 h 69"/>
                <a:gd name="T16" fmla="*/ 25 w 43"/>
                <a:gd name="T17" fmla="*/ 46 h 69"/>
                <a:gd name="T18" fmla="*/ 15 w 43"/>
                <a:gd name="T19" fmla="*/ 40 h 69"/>
                <a:gd name="T20" fmla="*/ 0 w 43"/>
                <a:gd name="T21" fmla="*/ 20 h 69"/>
                <a:gd name="T22" fmla="*/ 7 w 43"/>
                <a:gd name="T23" fmla="*/ 6 h 69"/>
                <a:gd name="T24" fmla="*/ 24 w 43"/>
                <a:gd name="T25" fmla="*/ 0 h 69"/>
                <a:gd name="T26" fmla="*/ 41 w 43"/>
                <a:gd name="T27" fmla="*/ 3 h 69"/>
                <a:gd name="T28" fmla="*/ 41 w 43"/>
                <a:gd name="T29" fmla="*/ 17 h 69"/>
                <a:gd name="T30" fmla="*/ 25 w 43"/>
                <a:gd name="T31" fmla="*/ 12 h 69"/>
                <a:gd name="T32" fmla="*/ 18 w 43"/>
                <a:gd name="T33" fmla="*/ 14 h 69"/>
                <a:gd name="T34" fmla="*/ 16 w 43"/>
                <a:gd name="T35" fmla="*/ 19 h 69"/>
                <a:gd name="T36" fmla="*/ 18 w 43"/>
                <a:gd name="T37" fmla="*/ 24 h 69"/>
                <a:gd name="T38" fmla="*/ 26 w 43"/>
                <a:gd name="T39" fmla="*/ 29 h 69"/>
                <a:gd name="T40" fmla="*/ 39 w 43"/>
                <a:gd name="T41" fmla="*/ 38 h 69"/>
                <a:gd name="T42" fmla="*/ 43 w 43"/>
                <a:gd name="T43" fmla="*/ 4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3" h="69">
                  <a:moveTo>
                    <a:pt x="43" y="49"/>
                  </a:moveTo>
                  <a:cubicBezTo>
                    <a:pt x="43" y="56"/>
                    <a:pt x="41" y="61"/>
                    <a:pt x="37" y="64"/>
                  </a:cubicBezTo>
                  <a:cubicBezTo>
                    <a:pt x="32" y="68"/>
                    <a:pt x="26" y="69"/>
                    <a:pt x="18" y="69"/>
                  </a:cubicBezTo>
                  <a:cubicBezTo>
                    <a:pt x="11" y="69"/>
                    <a:pt x="5" y="68"/>
                    <a:pt x="0" y="66"/>
                  </a:cubicBezTo>
                  <a:cubicBezTo>
                    <a:pt x="0" y="51"/>
                    <a:pt x="0" y="51"/>
                    <a:pt x="0" y="51"/>
                  </a:cubicBezTo>
                  <a:cubicBezTo>
                    <a:pt x="6" y="55"/>
                    <a:pt x="12" y="58"/>
                    <a:pt x="18" y="58"/>
                  </a:cubicBezTo>
                  <a:cubicBezTo>
                    <a:pt x="21" y="58"/>
                    <a:pt x="23" y="57"/>
                    <a:pt x="25" y="56"/>
                  </a:cubicBezTo>
                  <a:cubicBezTo>
                    <a:pt x="27" y="54"/>
                    <a:pt x="28" y="53"/>
                    <a:pt x="28" y="51"/>
                  </a:cubicBezTo>
                  <a:cubicBezTo>
                    <a:pt x="28" y="49"/>
                    <a:pt x="27" y="47"/>
                    <a:pt x="25" y="46"/>
                  </a:cubicBezTo>
                  <a:cubicBezTo>
                    <a:pt x="24" y="44"/>
                    <a:pt x="20" y="42"/>
                    <a:pt x="15" y="40"/>
                  </a:cubicBezTo>
                  <a:cubicBezTo>
                    <a:pt x="5" y="35"/>
                    <a:pt x="0" y="28"/>
                    <a:pt x="0" y="20"/>
                  </a:cubicBezTo>
                  <a:cubicBezTo>
                    <a:pt x="0" y="14"/>
                    <a:pt x="2" y="9"/>
                    <a:pt x="7" y="6"/>
                  </a:cubicBezTo>
                  <a:cubicBezTo>
                    <a:pt x="11" y="2"/>
                    <a:pt x="17" y="0"/>
                    <a:pt x="24" y="0"/>
                  </a:cubicBezTo>
                  <a:cubicBezTo>
                    <a:pt x="31" y="0"/>
                    <a:pt x="36" y="1"/>
                    <a:pt x="41" y="3"/>
                  </a:cubicBezTo>
                  <a:cubicBezTo>
                    <a:pt x="41" y="17"/>
                    <a:pt x="41" y="17"/>
                    <a:pt x="41" y="17"/>
                  </a:cubicBezTo>
                  <a:cubicBezTo>
                    <a:pt x="36" y="14"/>
                    <a:pt x="31" y="12"/>
                    <a:pt x="25" y="12"/>
                  </a:cubicBezTo>
                  <a:cubicBezTo>
                    <a:pt x="22" y="12"/>
                    <a:pt x="20" y="13"/>
                    <a:pt x="18" y="14"/>
                  </a:cubicBezTo>
                  <a:cubicBezTo>
                    <a:pt x="17" y="15"/>
                    <a:pt x="16" y="17"/>
                    <a:pt x="16" y="19"/>
                  </a:cubicBezTo>
                  <a:cubicBezTo>
                    <a:pt x="16" y="21"/>
                    <a:pt x="17" y="23"/>
                    <a:pt x="18" y="24"/>
                  </a:cubicBezTo>
                  <a:cubicBezTo>
                    <a:pt x="19" y="26"/>
                    <a:pt x="22" y="27"/>
                    <a:pt x="26" y="29"/>
                  </a:cubicBezTo>
                  <a:cubicBezTo>
                    <a:pt x="32" y="32"/>
                    <a:pt x="37" y="35"/>
                    <a:pt x="39" y="38"/>
                  </a:cubicBezTo>
                  <a:cubicBezTo>
                    <a:pt x="42" y="41"/>
                    <a:pt x="43" y="45"/>
                    <a:pt x="43" y="4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5" name="Freeform 105"/>
            <p:cNvSpPr>
              <a:spLocks noEditPoints="1"/>
            </p:cNvSpPr>
            <p:nvPr/>
          </p:nvSpPr>
          <p:spPr bwMode="auto">
            <a:xfrm>
              <a:off x="9509125" y="3143251"/>
              <a:ext cx="244475" cy="319088"/>
            </a:xfrm>
            <a:custGeom>
              <a:avLst/>
              <a:gdLst>
                <a:gd name="T0" fmla="*/ 65 w 65"/>
                <a:gd name="T1" fmla="*/ 34 h 85"/>
                <a:gd name="T2" fmla="*/ 60 w 65"/>
                <a:gd name="T3" fmla="*/ 55 h 85"/>
                <a:gd name="T4" fmla="*/ 45 w 65"/>
                <a:gd name="T5" fmla="*/ 67 h 85"/>
                <a:gd name="T6" fmla="*/ 64 w 65"/>
                <a:gd name="T7" fmla="*/ 85 h 85"/>
                <a:gd name="T8" fmla="*/ 45 w 65"/>
                <a:gd name="T9" fmla="*/ 85 h 85"/>
                <a:gd name="T10" fmla="*/ 31 w 65"/>
                <a:gd name="T11" fmla="*/ 69 h 85"/>
                <a:gd name="T12" fmla="*/ 15 w 65"/>
                <a:gd name="T13" fmla="*/ 65 h 85"/>
                <a:gd name="T14" fmla="*/ 4 w 65"/>
                <a:gd name="T15" fmla="*/ 53 h 85"/>
                <a:gd name="T16" fmla="*/ 0 w 65"/>
                <a:gd name="T17" fmla="*/ 36 h 85"/>
                <a:gd name="T18" fmla="*/ 4 w 65"/>
                <a:gd name="T19" fmla="*/ 17 h 85"/>
                <a:gd name="T20" fmla="*/ 16 w 65"/>
                <a:gd name="T21" fmla="*/ 5 h 85"/>
                <a:gd name="T22" fmla="*/ 33 w 65"/>
                <a:gd name="T23" fmla="*/ 0 h 85"/>
                <a:gd name="T24" fmla="*/ 50 w 65"/>
                <a:gd name="T25" fmla="*/ 5 h 85"/>
                <a:gd name="T26" fmla="*/ 61 w 65"/>
                <a:gd name="T27" fmla="*/ 17 h 85"/>
                <a:gd name="T28" fmla="*/ 65 w 65"/>
                <a:gd name="T29" fmla="*/ 34 h 85"/>
                <a:gd name="T30" fmla="*/ 49 w 65"/>
                <a:gd name="T31" fmla="*/ 35 h 85"/>
                <a:gd name="T32" fmla="*/ 45 w 65"/>
                <a:gd name="T33" fmla="*/ 19 h 85"/>
                <a:gd name="T34" fmla="*/ 33 w 65"/>
                <a:gd name="T35" fmla="*/ 13 h 85"/>
                <a:gd name="T36" fmla="*/ 20 w 65"/>
                <a:gd name="T37" fmla="*/ 19 h 85"/>
                <a:gd name="T38" fmla="*/ 16 w 65"/>
                <a:gd name="T39" fmla="*/ 35 h 85"/>
                <a:gd name="T40" fmla="*/ 20 w 65"/>
                <a:gd name="T41" fmla="*/ 51 h 85"/>
                <a:gd name="T42" fmla="*/ 32 w 65"/>
                <a:gd name="T43" fmla="*/ 56 h 85"/>
                <a:gd name="T44" fmla="*/ 45 w 65"/>
                <a:gd name="T45" fmla="*/ 51 h 85"/>
                <a:gd name="T46" fmla="*/ 49 w 65"/>
                <a:gd name="T47" fmla="*/ 3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5" h="85">
                  <a:moveTo>
                    <a:pt x="65" y="34"/>
                  </a:moveTo>
                  <a:cubicBezTo>
                    <a:pt x="65" y="42"/>
                    <a:pt x="63" y="49"/>
                    <a:pt x="60" y="55"/>
                  </a:cubicBezTo>
                  <a:cubicBezTo>
                    <a:pt x="56" y="61"/>
                    <a:pt x="51" y="65"/>
                    <a:pt x="45" y="67"/>
                  </a:cubicBezTo>
                  <a:cubicBezTo>
                    <a:pt x="64" y="85"/>
                    <a:pt x="64" y="85"/>
                    <a:pt x="64" y="85"/>
                  </a:cubicBezTo>
                  <a:cubicBezTo>
                    <a:pt x="45" y="85"/>
                    <a:pt x="45" y="85"/>
                    <a:pt x="45" y="85"/>
                  </a:cubicBezTo>
                  <a:cubicBezTo>
                    <a:pt x="31" y="69"/>
                    <a:pt x="31" y="69"/>
                    <a:pt x="31" y="69"/>
                  </a:cubicBezTo>
                  <a:cubicBezTo>
                    <a:pt x="25" y="69"/>
                    <a:pt x="20" y="68"/>
                    <a:pt x="15" y="65"/>
                  </a:cubicBezTo>
                  <a:cubicBezTo>
                    <a:pt x="10" y="62"/>
                    <a:pt x="6" y="58"/>
                    <a:pt x="4" y="53"/>
                  </a:cubicBezTo>
                  <a:cubicBezTo>
                    <a:pt x="1" y="48"/>
                    <a:pt x="0" y="42"/>
                    <a:pt x="0" y="36"/>
                  </a:cubicBezTo>
                  <a:cubicBezTo>
                    <a:pt x="0" y="29"/>
                    <a:pt x="1" y="23"/>
                    <a:pt x="4" y="17"/>
                  </a:cubicBezTo>
                  <a:cubicBezTo>
                    <a:pt x="7" y="12"/>
                    <a:pt x="11" y="8"/>
                    <a:pt x="16" y="5"/>
                  </a:cubicBezTo>
                  <a:cubicBezTo>
                    <a:pt x="21" y="2"/>
                    <a:pt x="27" y="0"/>
                    <a:pt x="33" y="0"/>
                  </a:cubicBezTo>
                  <a:cubicBezTo>
                    <a:pt x="40" y="0"/>
                    <a:pt x="45" y="2"/>
                    <a:pt x="50" y="5"/>
                  </a:cubicBezTo>
                  <a:cubicBezTo>
                    <a:pt x="55" y="7"/>
                    <a:pt x="58" y="11"/>
                    <a:pt x="61" y="17"/>
                  </a:cubicBezTo>
                  <a:cubicBezTo>
                    <a:pt x="64" y="22"/>
                    <a:pt x="65" y="28"/>
                    <a:pt x="65" y="34"/>
                  </a:cubicBezTo>
                  <a:close/>
                  <a:moveTo>
                    <a:pt x="49" y="35"/>
                  </a:moveTo>
                  <a:cubicBezTo>
                    <a:pt x="49" y="29"/>
                    <a:pt x="48" y="23"/>
                    <a:pt x="45" y="19"/>
                  </a:cubicBezTo>
                  <a:cubicBezTo>
                    <a:pt x="42" y="15"/>
                    <a:pt x="38" y="13"/>
                    <a:pt x="33" y="13"/>
                  </a:cubicBezTo>
                  <a:cubicBezTo>
                    <a:pt x="28" y="13"/>
                    <a:pt x="23" y="15"/>
                    <a:pt x="20" y="19"/>
                  </a:cubicBezTo>
                  <a:cubicBezTo>
                    <a:pt x="17" y="23"/>
                    <a:pt x="16" y="28"/>
                    <a:pt x="16" y="35"/>
                  </a:cubicBezTo>
                  <a:cubicBezTo>
                    <a:pt x="16" y="41"/>
                    <a:pt x="17" y="47"/>
                    <a:pt x="20" y="51"/>
                  </a:cubicBezTo>
                  <a:cubicBezTo>
                    <a:pt x="23" y="54"/>
                    <a:pt x="27" y="56"/>
                    <a:pt x="32" y="56"/>
                  </a:cubicBezTo>
                  <a:cubicBezTo>
                    <a:pt x="38" y="56"/>
                    <a:pt x="42" y="55"/>
                    <a:pt x="45" y="51"/>
                  </a:cubicBezTo>
                  <a:cubicBezTo>
                    <a:pt x="48" y="47"/>
                    <a:pt x="49" y="42"/>
                    <a:pt x="49" y="3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6" name="Freeform 106"/>
            <p:cNvSpPr>
              <a:spLocks/>
            </p:cNvSpPr>
            <p:nvPr/>
          </p:nvSpPr>
          <p:spPr bwMode="auto">
            <a:xfrm>
              <a:off x="9794875" y="3149601"/>
              <a:ext cx="150813" cy="249238"/>
            </a:xfrm>
            <a:custGeom>
              <a:avLst/>
              <a:gdLst>
                <a:gd name="T0" fmla="*/ 95 w 95"/>
                <a:gd name="T1" fmla="*/ 157 h 157"/>
                <a:gd name="T2" fmla="*/ 0 w 95"/>
                <a:gd name="T3" fmla="*/ 157 h 157"/>
                <a:gd name="T4" fmla="*/ 0 w 95"/>
                <a:gd name="T5" fmla="*/ 0 h 157"/>
                <a:gd name="T6" fmla="*/ 35 w 95"/>
                <a:gd name="T7" fmla="*/ 0 h 157"/>
                <a:gd name="T8" fmla="*/ 35 w 95"/>
                <a:gd name="T9" fmla="*/ 129 h 157"/>
                <a:gd name="T10" fmla="*/ 95 w 95"/>
                <a:gd name="T11" fmla="*/ 129 h 157"/>
                <a:gd name="T12" fmla="*/ 95 w 95"/>
                <a:gd name="T13" fmla="*/ 157 h 157"/>
              </a:gdLst>
              <a:ahLst/>
              <a:cxnLst>
                <a:cxn ang="0">
                  <a:pos x="T0" y="T1"/>
                </a:cxn>
                <a:cxn ang="0">
                  <a:pos x="T2" y="T3"/>
                </a:cxn>
                <a:cxn ang="0">
                  <a:pos x="T4" y="T5"/>
                </a:cxn>
                <a:cxn ang="0">
                  <a:pos x="T6" y="T7"/>
                </a:cxn>
                <a:cxn ang="0">
                  <a:pos x="T8" y="T9"/>
                </a:cxn>
                <a:cxn ang="0">
                  <a:pos x="T10" y="T11"/>
                </a:cxn>
                <a:cxn ang="0">
                  <a:pos x="T12" y="T13"/>
                </a:cxn>
              </a:cxnLst>
              <a:rect l="0" t="0" r="r" b="b"/>
              <a:pathLst>
                <a:path w="95" h="157">
                  <a:moveTo>
                    <a:pt x="95" y="157"/>
                  </a:moveTo>
                  <a:lnTo>
                    <a:pt x="0" y="157"/>
                  </a:lnTo>
                  <a:lnTo>
                    <a:pt x="0" y="0"/>
                  </a:lnTo>
                  <a:lnTo>
                    <a:pt x="35" y="0"/>
                  </a:lnTo>
                  <a:lnTo>
                    <a:pt x="35" y="129"/>
                  </a:lnTo>
                  <a:lnTo>
                    <a:pt x="95" y="129"/>
                  </a:lnTo>
                  <a:lnTo>
                    <a:pt x="95" y="1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126" name="Group 125"/>
          <p:cNvGrpSpPr/>
          <p:nvPr/>
        </p:nvGrpSpPr>
        <p:grpSpPr>
          <a:xfrm>
            <a:off x="4803775" y="2328863"/>
            <a:ext cx="3395663" cy="2024063"/>
            <a:chOff x="4803775" y="2328863"/>
            <a:chExt cx="3395663" cy="2024063"/>
          </a:xfrm>
        </p:grpSpPr>
        <p:sp>
          <p:nvSpPr>
            <p:cNvPr id="12" name="Freeform 12"/>
            <p:cNvSpPr>
              <a:spLocks noEditPoints="1"/>
            </p:cNvSpPr>
            <p:nvPr/>
          </p:nvSpPr>
          <p:spPr bwMode="auto">
            <a:xfrm>
              <a:off x="4803775" y="3143251"/>
              <a:ext cx="296863" cy="30163"/>
            </a:xfrm>
            <a:custGeom>
              <a:avLst/>
              <a:gdLst>
                <a:gd name="T0" fmla="*/ 168 w 187"/>
                <a:gd name="T1" fmla="*/ 19 h 19"/>
                <a:gd name="T2" fmla="*/ 187 w 187"/>
                <a:gd name="T3" fmla="*/ 19 h 19"/>
                <a:gd name="T4" fmla="*/ 187 w 187"/>
                <a:gd name="T5" fmla="*/ 0 h 19"/>
                <a:gd name="T6" fmla="*/ 168 w 187"/>
                <a:gd name="T7" fmla="*/ 0 h 19"/>
                <a:gd name="T8" fmla="*/ 168 w 187"/>
                <a:gd name="T9" fmla="*/ 19 h 19"/>
                <a:gd name="T10" fmla="*/ 168 w 187"/>
                <a:gd name="T11" fmla="*/ 19 h 19"/>
                <a:gd name="T12" fmla="*/ 168 w 187"/>
                <a:gd name="T13" fmla="*/ 19 h 19"/>
                <a:gd name="T14" fmla="*/ 168 w 187"/>
                <a:gd name="T15" fmla="*/ 0 h 19"/>
                <a:gd name="T16" fmla="*/ 168 w 187"/>
                <a:gd name="T17" fmla="*/ 0 h 19"/>
                <a:gd name="T18" fmla="*/ 168 w 187"/>
                <a:gd name="T19" fmla="*/ 19 h 19"/>
                <a:gd name="T20" fmla="*/ 112 w 187"/>
                <a:gd name="T21" fmla="*/ 19 h 19"/>
                <a:gd name="T22" fmla="*/ 149 w 187"/>
                <a:gd name="T23" fmla="*/ 19 h 19"/>
                <a:gd name="T24" fmla="*/ 149 w 187"/>
                <a:gd name="T25" fmla="*/ 0 h 19"/>
                <a:gd name="T26" fmla="*/ 112 w 187"/>
                <a:gd name="T27" fmla="*/ 0 h 19"/>
                <a:gd name="T28" fmla="*/ 112 w 187"/>
                <a:gd name="T29" fmla="*/ 19 h 19"/>
                <a:gd name="T30" fmla="*/ 112 w 187"/>
                <a:gd name="T31" fmla="*/ 19 h 19"/>
                <a:gd name="T32" fmla="*/ 112 w 187"/>
                <a:gd name="T33" fmla="*/ 19 h 19"/>
                <a:gd name="T34" fmla="*/ 112 w 187"/>
                <a:gd name="T35" fmla="*/ 0 h 19"/>
                <a:gd name="T36" fmla="*/ 112 w 187"/>
                <a:gd name="T37" fmla="*/ 0 h 19"/>
                <a:gd name="T38" fmla="*/ 112 w 187"/>
                <a:gd name="T39" fmla="*/ 19 h 19"/>
                <a:gd name="T40" fmla="*/ 57 w 187"/>
                <a:gd name="T41" fmla="*/ 19 h 19"/>
                <a:gd name="T42" fmla="*/ 93 w 187"/>
                <a:gd name="T43" fmla="*/ 19 h 19"/>
                <a:gd name="T44" fmla="*/ 93 w 187"/>
                <a:gd name="T45" fmla="*/ 0 h 19"/>
                <a:gd name="T46" fmla="*/ 57 w 187"/>
                <a:gd name="T47" fmla="*/ 0 h 19"/>
                <a:gd name="T48" fmla="*/ 57 w 187"/>
                <a:gd name="T49" fmla="*/ 19 h 19"/>
                <a:gd name="T50" fmla="*/ 57 w 187"/>
                <a:gd name="T51" fmla="*/ 19 h 19"/>
                <a:gd name="T52" fmla="*/ 57 w 187"/>
                <a:gd name="T53" fmla="*/ 19 h 19"/>
                <a:gd name="T54" fmla="*/ 57 w 187"/>
                <a:gd name="T55" fmla="*/ 0 h 19"/>
                <a:gd name="T56" fmla="*/ 57 w 187"/>
                <a:gd name="T57" fmla="*/ 0 h 19"/>
                <a:gd name="T58" fmla="*/ 57 w 187"/>
                <a:gd name="T59" fmla="*/ 19 h 19"/>
                <a:gd name="T60" fmla="*/ 0 w 187"/>
                <a:gd name="T61" fmla="*/ 19 h 19"/>
                <a:gd name="T62" fmla="*/ 38 w 187"/>
                <a:gd name="T63" fmla="*/ 19 h 19"/>
                <a:gd name="T64" fmla="*/ 38 w 187"/>
                <a:gd name="T65" fmla="*/ 0 h 19"/>
                <a:gd name="T66" fmla="*/ 0 w 187"/>
                <a:gd name="T67" fmla="*/ 0 h 19"/>
                <a:gd name="T68" fmla="*/ 0 w 187"/>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9">
                  <a:moveTo>
                    <a:pt x="168" y="19"/>
                  </a:moveTo>
                  <a:lnTo>
                    <a:pt x="187" y="19"/>
                  </a:lnTo>
                  <a:lnTo>
                    <a:pt x="187" y="0"/>
                  </a:lnTo>
                  <a:lnTo>
                    <a:pt x="168" y="0"/>
                  </a:lnTo>
                  <a:lnTo>
                    <a:pt x="168" y="19"/>
                  </a:lnTo>
                  <a:close/>
                  <a:moveTo>
                    <a:pt x="168" y="19"/>
                  </a:moveTo>
                  <a:lnTo>
                    <a:pt x="168" y="19"/>
                  </a:lnTo>
                  <a:lnTo>
                    <a:pt x="168" y="0"/>
                  </a:lnTo>
                  <a:lnTo>
                    <a:pt x="168" y="0"/>
                  </a:lnTo>
                  <a:lnTo>
                    <a:pt x="168" y="19"/>
                  </a:lnTo>
                  <a:close/>
                  <a:moveTo>
                    <a:pt x="112" y="19"/>
                  </a:moveTo>
                  <a:lnTo>
                    <a:pt x="149" y="19"/>
                  </a:lnTo>
                  <a:lnTo>
                    <a:pt x="149" y="0"/>
                  </a:lnTo>
                  <a:lnTo>
                    <a:pt x="112" y="0"/>
                  </a:lnTo>
                  <a:lnTo>
                    <a:pt x="112" y="19"/>
                  </a:lnTo>
                  <a:close/>
                  <a:moveTo>
                    <a:pt x="112" y="19"/>
                  </a:moveTo>
                  <a:lnTo>
                    <a:pt x="112" y="19"/>
                  </a:lnTo>
                  <a:lnTo>
                    <a:pt x="112" y="0"/>
                  </a:lnTo>
                  <a:lnTo>
                    <a:pt x="112" y="0"/>
                  </a:lnTo>
                  <a:lnTo>
                    <a:pt x="112" y="19"/>
                  </a:lnTo>
                  <a:close/>
                  <a:moveTo>
                    <a:pt x="57" y="19"/>
                  </a:moveTo>
                  <a:lnTo>
                    <a:pt x="93" y="19"/>
                  </a:lnTo>
                  <a:lnTo>
                    <a:pt x="93" y="0"/>
                  </a:lnTo>
                  <a:lnTo>
                    <a:pt x="57" y="0"/>
                  </a:lnTo>
                  <a:lnTo>
                    <a:pt x="57" y="19"/>
                  </a:lnTo>
                  <a:close/>
                  <a:moveTo>
                    <a:pt x="57" y="19"/>
                  </a:moveTo>
                  <a:lnTo>
                    <a:pt x="57" y="19"/>
                  </a:lnTo>
                  <a:lnTo>
                    <a:pt x="57" y="0"/>
                  </a:lnTo>
                  <a:lnTo>
                    <a:pt x="57" y="0"/>
                  </a:lnTo>
                  <a:lnTo>
                    <a:pt x="57" y="19"/>
                  </a:lnTo>
                  <a:close/>
                  <a:moveTo>
                    <a:pt x="0" y="19"/>
                  </a:moveTo>
                  <a:lnTo>
                    <a:pt x="38" y="19"/>
                  </a:lnTo>
                  <a:lnTo>
                    <a:pt x="38"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3" name="Freeform 13"/>
            <p:cNvSpPr>
              <a:spLocks/>
            </p:cNvSpPr>
            <p:nvPr/>
          </p:nvSpPr>
          <p:spPr bwMode="auto">
            <a:xfrm>
              <a:off x="5078413" y="3082926"/>
              <a:ext cx="131763" cy="150813"/>
            </a:xfrm>
            <a:custGeom>
              <a:avLst/>
              <a:gdLst>
                <a:gd name="T0" fmla="*/ 0 w 83"/>
                <a:gd name="T1" fmla="*/ 95 h 95"/>
                <a:gd name="T2" fmla="*/ 83 w 83"/>
                <a:gd name="T3" fmla="*/ 47 h 95"/>
                <a:gd name="T4" fmla="*/ 0 w 83"/>
                <a:gd name="T5" fmla="*/ 0 h 95"/>
                <a:gd name="T6" fmla="*/ 0 w 83"/>
                <a:gd name="T7" fmla="*/ 95 h 95"/>
              </a:gdLst>
              <a:ahLst/>
              <a:cxnLst>
                <a:cxn ang="0">
                  <a:pos x="T0" y="T1"/>
                </a:cxn>
                <a:cxn ang="0">
                  <a:pos x="T2" y="T3"/>
                </a:cxn>
                <a:cxn ang="0">
                  <a:pos x="T4" y="T5"/>
                </a:cxn>
                <a:cxn ang="0">
                  <a:pos x="T6" y="T7"/>
                </a:cxn>
              </a:cxnLst>
              <a:rect l="0" t="0" r="r" b="b"/>
              <a:pathLst>
                <a:path w="83" h="95">
                  <a:moveTo>
                    <a:pt x="0" y="95"/>
                  </a:moveTo>
                  <a:lnTo>
                    <a:pt x="83" y="47"/>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6" name="Freeform 16"/>
            <p:cNvSpPr>
              <a:spLocks noEditPoints="1"/>
            </p:cNvSpPr>
            <p:nvPr/>
          </p:nvSpPr>
          <p:spPr bwMode="auto">
            <a:xfrm>
              <a:off x="6535738" y="3143251"/>
              <a:ext cx="296863" cy="30163"/>
            </a:xfrm>
            <a:custGeom>
              <a:avLst/>
              <a:gdLst>
                <a:gd name="T0" fmla="*/ 165 w 187"/>
                <a:gd name="T1" fmla="*/ 19 h 19"/>
                <a:gd name="T2" fmla="*/ 187 w 187"/>
                <a:gd name="T3" fmla="*/ 19 h 19"/>
                <a:gd name="T4" fmla="*/ 187 w 187"/>
                <a:gd name="T5" fmla="*/ 0 h 19"/>
                <a:gd name="T6" fmla="*/ 165 w 187"/>
                <a:gd name="T7" fmla="*/ 0 h 19"/>
                <a:gd name="T8" fmla="*/ 165 w 187"/>
                <a:gd name="T9" fmla="*/ 19 h 19"/>
                <a:gd name="T10" fmla="*/ 165 w 187"/>
                <a:gd name="T11" fmla="*/ 19 h 19"/>
                <a:gd name="T12" fmla="*/ 165 w 187"/>
                <a:gd name="T13" fmla="*/ 19 h 19"/>
                <a:gd name="T14" fmla="*/ 165 w 187"/>
                <a:gd name="T15" fmla="*/ 0 h 19"/>
                <a:gd name="T16" fmla="*/ 165 w 187"/>
                <a:gd name="T17" fmla="*/ 0 h 19"/>
                <a:gd name="T18" fmla="*/ 165 w 187"/>
                <a:gd name="T19" fmla="*/ 19 h 19"/>
                <a:gd name="T20" fmla="*/ 111 w 187"/>
                <a:gd name="T21" fmla="*/ 19 h 19"/>
                <a:gd name="T22" fmla="*/ 146 w 187"/>
                <a:gd name="T23" fmla="*/ 19 h 19"/>
                <a:gd name="T24" fmla="*/ 146 w 187"/>
                <a:gd name="T25" fmla="*/ 0 h 19"/>
                <a:gd name="T26" fmla="*/ 111 w 187"/>
                <a:gd name="T27" fmla="*/ 0 h 19"/>
                <a:gd name="T28" fmla="*/ 111 w 187"/>
                <a:gd name="T29" fmla="*/ 19 h 19"/>
                <a:gd name="T30" fmla="*/ 111 w 187"/>
                <a:gd name="T31" fmla="*/ 19 h 19"/>
                <a:gd name="T32" fmla="*/ 111 w 187"/>
                <a:gd name="T33" fmla="*/ 19 h 19"/>
                <a:gd name="T34" fmla="*/ 111 w 187"/>
                <a:gd name="T35" fmla="*/ 0 h 19"/>
                <a:gd name="T36" fmla="*/ 111 w 187"/>
                <a:gd name="T37" fmla="*/ 0 h 19"/>
                <a:gd name="T38" fmla="*/ 111 w 187"/>
                <a:gd name="T39" fmla="*/ 19 h 19"/>
                <a:gd name="T40" fmla="*/ 54 w 187"/>
                <a:gd name="T41" fmla="*/ 19 h 19"/>
                <a:gd name="T42" fmla="*/ 92 w 187"/>
                <a:gd name="T43" fmla="*/ 19 h 19"/>
                <a:gd name="T44" fmla="*/ 92 w 187"/>
                <a:gd name="T45" fmla="*/ 0 h 19"/>
                <a:gd name="T46" fmla="*/ 54 w 187"/>
                <a:gd name="T47" fmla="*/ 0 h 19"/>
                <a:gd name="T48" fmla="*/ 54 w 187"/>
                <a:gd name="T49" fmla="*/ 19 h 19"/>
                <a:gd name="T50" fmla="*/ 54 w 187"/>
                <a:gd name="T51" fmla="*/ 19 h 19"/>
                <a:gd name="T52" fmla="*/ 54 w 187"/>
                <a:gd name="T53" fmla="*/ 19 h 19"/>
                <a:gd name="T54" fmla="*/ 54 w 187"/>
                <a:gd name="T55" fmla="*/ 0 h 19"/>
                <a:gd name="T56" fmla="*/ 54 w 187"/>
                <a:gd name="T57" fmla="*/ 0 h 19"/>
                <a:gd name="T58" fmla="*/ 54 w 187"/>
                <a:gd name="T59" fmla="*/ 19 h 19"/>
                <a:gd name="T60" fmla="*/ 0 w 187"/>
                <a:gd name="T61" fmla="*/ 19 h 19"/>
                <a:gd name="T62" fmla="*/ 35 w 187"/>
                <a:gd name="T63" fmla="*/ 19 h 19"/>
                <a:gd name="T64" fmla="*/ 35 w 187"/>
                <a:gd name="T65" fmla="*/ 0 h 19"/>
                <a:gd name="T66" fmla="*/ 0 w 187"/>
                <a:gd name="T67" fmla="*/ 0 h 19"/>
                <a:gd name="T68" fmla="*/ 0 w 187"/>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9">
                  <a:moveTo>
                    <a:pt x="165" y="19"/>
                  </a:moveTo>
                  <a:lnTo>
                    <a:pt x="187" y="19"/>
                  </a:lnTo>
                  <a:lnTo>
                    <a:pt x="187" y="0"/>
                  </a:lnTo>
                  <a:lnTo>
                    <a:pt x="165" y="0"/>
                  </a:lnTo>
                  <a:lnTo>
                    <a:pt x="165" y="19"/>
                  </a:lnTo>
                  <a:close/>
                  <a:moveTo>
                    <a:pt x="165" y="19"/>
                  </a:moveTo>
                  <a:lnTo>
                    <a:pt x="165" y="19"/>
                  </a:lnTo>
                  <a:lnTo>
                    <a:pt x="165" y="0"/>
                  </a:lnTo>
                  <a:lnTo>
                    <a:pt x="165" y="0"/>
                  </a:lnTo>
                  <a:lnTo>
                    <a:pt x="165" y="19"/>
                  </a:lnTo>
                  <a:close/>
                  <a:moveTo>
                    <a:pt x="111" y="19"/>
                  </a:moveTo>
                  <a:lnTo>
                    <a:pt x="146" y="19"/>
                  </a:lnTo>
                  <a:lnTo>
                    <a:pt x="146" y="0"/>
                  </a:lnTo>
                  <a:lnTo>
                    <a:pt x="111" y="0"/>
                  </a:lnTo>
                  <a:lnTo>
                    <a:pt x="111" y="19"/>
                  </a:lnTo>
                  <a:close/>
                  <a:moveTo>
                    <a:pt x="111" y="19"/>
                  </a:moveTo>
                  <a:lnTo>
                    <a:pt x="111" y="19"/>
                  </a:lnTo>
                  <a:lnTo>
                    <a:pt x="111" y="0"/>
                  </a:lnTo>
                  <a:lnTo>
                    <a:pt x="111" y="0"/>
                  </a:lnTo>
                  <a:lnTo>
                    <a:pt x="111" y="19"/>
                  </a:lnTo>
                  <a:close/>
                  <a:moveTo>
                    <a:pt x="54" y="19"/>
                  </a:moveTo>
                  <a:lnTo>
                    <a:pt x="92" y="19"/>
                  </a:lnTo>
                  <a:lnTo>
                    <a:pt x="92" y="0"/>
                  </a:lnTo>
                  <a:lnTo>
                    <a:pt x="54" y="0"/>
                  </a:lnTo>
                  <a:lnTo>
                    <a:pt x="54" y="19"/>
                  </a:lnTo>
                  <a:close/>
                  <a:moveTo>
                    <a:pt x="54" y="19"/>
                  </a:moveTo>
                  <a:lnTo>
                    <a:pt x="54" y="19"/>
                  </a:lnTo>
                  <a:lnTo>
                    <a:pt x="54" y="0"/>
                  </a:lnTo>
                  <a:lnTo>
                    <a:pt x="54" y="0"/>
                  </a:lnTo>
                  <a:lnTo>
                    <a:pt x="54" y="19"/>
                  </a:lnTo>
                  <a:close/>
                  <a:moveTo>
                    <a:pt x="0" y="19"/>
                  </a:moveTo>
                  <a:lnTo>
                    <a:pt x="35" y="19"/>
                  </a:lnTo>
                  <a:lnTo>
                    <a:pt x="35"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7" name="Freeform 17"/>
            <p:cNvSpPr>
              <a:spLocks/>
            </p:cNvSpPr>
            <p:nvPr/>
          </p:nvSpPr>
          <p:spPr bwMode="auto">
            <a:xfrm>
              <a:off x="6810375" y="3082926"/>
              <a:ext cx="130175" cy="150813"/>
            </a:xfrm>
            <a:custGeom>
              <a:avLst/>
              <a:gdLst>
                <a:gd name="T0" fmla="*/ 0 w 82"/>
                <a:gd name="T1" fmla="*/ 95 h 95"/>
                <a:gd name="T2" fmla="*/ 82 w 82"/>
                <a:gd name="T3" fmla="*/ 47 h 95"/>
                <a:gd name="T4" fmla="*/ 0 w 82"/>
                <a:gd name="T5" fmla="*/ 0 h 95"/>
                <a:gd name="T6" fmla="*/ 0 w 82"/>
                <a:gd name="T7" fmla="*/ 95 h 95"/>
              </a:gdLst>
              <a:ahLst/>
              <a:cxnLst>
                <a:cxn ang="0">
                  <a:pos x="T0" y="T1"/>
                </a:cxn>
                <a:cxn ang="0">
                  <a:pos x="T2" y="T3"/>
                </a:cxn>
                <a:cxn ang="0">
                  <a:pos x="T4" y="T5"/>
                </a:cxn>
                <a:cxn ang="0">
                  <a:pos x="T6" y="T7"/>
                </a:cxn>
              </a:cxnLst>
              <a:rect l="0" t="0" r="r" b="b"/>
              <a:pathLst>
                <a:path w="82" h="95">
                  <a:moveTo>
                    <a:pt x="0" y="95"/>
                  </a:moveTo>
                  <a:lnTo>
                    <a:pt x="82" y="47"/>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0" name="Freeform 20"/>
            <p:cNvSpPr>
              <a:spLocks/>
            </p:cNvSpPr>
            <p:nvPr/>
          </p:nvSpPr>
          <p:spPr bwMode="auto">
            <a:xfrm>
              <a:off x="5799138" y="2455863"/>
              <a:ext cx="225425" cy="400050"/>
            </a:xfrm>
            <a:custGeom>
              <a:avLst/>
              <a:gdLst>
                <a:gd name="T0" fmla="*/ 58 w 60"/>
                <a:gd name="T1" fmla="*/ 56 h 106"/>
                <a:gd name="T2" fmla="*/ 58 w 60"/>
                <a:gd name="T3" fmla="*/ 49 h 106"/>
                <a:gd name="T4" fmla="*/ 49 w 60"/>
                <a:gd name="T5" fmla="*/ 40 h 106"/>
                <a:gd name="T6" fmla="*/ 9 w 60"/>
                <a:gd name="T7" fmla="*/ 2 h 106"/>
                <a:gd name="T8" fmla="*/ 3 w 60"/>
                <a:gd name="T9" fmla="*/ 2 h 106"/>
                <a:gd name="T10" fmla="*/ 3 w 60"/>
                <a:gd name="T11" fmla="*/ 8 h 106"/>
                <a:gd name="T12" fmla="*/ 45 w 60"/>
                <a:gd name="T13" fmla="*/ 49 h 106"/>
                <a:gd name="T14" fmla="*/ 45 w 60"/>
                <a:gd name="T15" fmla="*/ 56 h 106"/>
                <a:gd name="T16" fmla="*/ 2 w 60"/>
                <a:gd name="T17" fmla="*/ 98 h 106"/>
                <a:gd name="T18" fmla="*/ 2 w 60"/>
                <a:gd name="T19" fmla="*/ 105 h 106"/>
                <a:gd name="T20" fmla="*/ 8 w 60"/>
                <a:gd name="T21" fmla="*/ 105 h 106"/>
                <a:gd name="T22" fmla="*/ 48 w 60"/>
                <a:gd name="T23" fmla="*/ 66 h 106"/>
                <a:gd name="T24" fmla="*/ 48 w 60"/>
                <a:gd name="T25" fmla="*/ 65 h 106"/>
                <a:gd name="T26" fmla="*/ 58 w 60"/>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58" y="56"/>
                  </a:moveTo>
                  <a:cubicBezTo>
                    <a:pt x="60" y="54"/>
                    <a:pt x="59" y="51"/>
                    <a:pt x="58" y="49"/>
                  </a:cubicBezTo>
                  <a:cubicBezTo>
                    <a:pt x="49" y="40"/>
                    <a:pt x="49" y="40"/>
                    <a:pt x="49" y="40"/>
                  </a:cubicBezTo>
                  <a:cubicBezTo>
                    <a:pt x="9" y="2"/>
                    <a:pt x="9" y="2"/>
                    <a:pt x="9" y="2"/>
                  </a:cubicBezTo>
                  <a:cubicBezTo>
                    <a:pt x="8" y="0"/>
                    <a:pt x="5" y="0"/>
                    <a:pt x="3" y="2"/>
                  </a:cubicBezTo>
                  <a:cubicBezTo>
                    <a:pt x="1" y="4"/>
                    <a:pt x="1" y="7"/>
                    <a:pt x="3" y="8"/>
                  </a:cubicBezTo>
                  <a:cubicBezTo>
                    <a:pt x="45" y="49"/>
                    <a:pt x="45" y="49"/>
                    <a:pt x="45" y="49"/>
                  </a:cubicBezTo>
                  <a:cubicBezTo>
                    <a:pt x="46" y="51"/>
                    <a:pt x="46" y="54"/>
                    <a:pt x="45" y="56"/>
                  </a:cubicBezTo>
                  <a:cubicBezTo>
                    <a:pt x="2" y="98"/>
                    <a:pt x="2" y="98"/>
                    <a:pt x="2" y="98"/>
                  </a:cubicBezTo>
                  <a:cubicBezTo>
                    <a:pt x="0" y="100"/>
                    <a:pt x="0" y="103"/>
                    <a:pt x="2" y="105"/>
                  </a:cubicBezTo>
                  <a:cubicBezTo>
                    <a:pt x="4" y="106"/>
                    <a:pt x="7" y="106"/>
                    <a:pt x="8" y="105"/>
                  </a:cubicBezTo>
                  <a:cubicBezTo>
                    <a:pt x="48" y="66"/>
                    <a:pt x="48" y="66"/>
                    <a:pt x="48" y="66"/>
                  </a:cubicBezTo>
                  <a:cubicBezTo>
                    <a:pt x="48" y="65"/>
                    <a:pt x="48" y="65"/>
                    <a:pt x="48" y="65"/>
                  </a:cubicBezTo>
                  <a:lnTo>
                    <a:pt x="58"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1" name="Freeform 21"/>
            <p:cNvSpPr>
              <a:spLocks/>
            </p:cNvSpPr>
            <p:nvPr/>
          </p:nvSpPr>
          <p:spPr bwMode="auto">
            <a:xfrm>
              <a:off x="5330825" y="2455863"/>
              <a:ext cx="220663" cy="400050"/>
            </a:xfrm>
            <a:custGeom>
              <a:avLst/>
              <a:gdLst>
                <a:gd name="T0" fmla="*/ 1 w 59"/>
                <a:gd name="T1" fmla="*/ 56 h 106"/>
                <a:gd name="T2" fmla="*/ 1 w 59"/>
                <a:gd name="T3" fmla="*/ 49 h 106"/>
                <a:gd name="T4" fmla="*/ 10 w 59"/>
                <a:gd name="T5" fmla="*/ 40 h 106"/>
                <a:gd name="T6" fmla="*/ 50 w 59"/>
                <a:gd name="T7" fmla="*/ 2 h 106"/>
                <a:gd name="T8" fmla="*/ 56 w 59"/>
                <a:gd name="T9" fmla="*/ 2 h 106"/>
                <a:gd name="T10" fmla="*/ 56 w 59"/>
                <a:gd name="T11" fmla="*/ 8 h 106"/>
                <a:gd name="T12" fmla="*/ 16 w 59"/>
                <a:gd name="T13" fmla="*/ 49 h 106"/>
                <a:gd name="T14" fmla="*/ 16 w 59"/>
                <a:gd name="T15" fmla="*/ 56 h 106"/>
                <a:gd name="T16" fmla="*/ 57 w 59"/>
                <a:gd name="T17" fmla="*/ 98 h 106"/>
                <a:gd name="T18" fmla="*/ 57 w 59"/>
                <a:gd name="T19" fmla="*/ 105 h 106"/>
                <a:gd name="T20" fmla="*/ 51 w 59"/>
                <a:gd name="T21" fmla="*/ 105 h 106"/>
                <a:gd name="T22" fmla="*/ 11 w 59"/>
                <a:gd name="T23" fmla="*/ 66 h 106"/>
                <a:gd name="T24" fmla="*/ 10 w 59"/>
                <a:gd name="T25" fmla="*/ 66 h 106"/>
                <a:gd name="T26" fmla="*/ 1 w 59"/>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1" y="56"/>
                  </a:moveTo>
                  <a:cubicBezTo>
                    <a:pt x="0" y="54"/>
                    <a:pt x="0" y="51"/>
                    <a:pt x="1" y="49"/>
                  </a:cubicBezTo>
                  <a:cubicBezTo>
                    <a:pt x="10" y="40"/>
                    <a:pt x="10" y="40"/>
                    <a:pt x="10" y="40"/>
                  </a:cubicBezTo>
                  <a:cubicBezTo>
                    <a:pt x="50" y="2"/>
                    <a:pt x="50" y="2"/>
                    <a:pt x="50" y="2"/>
                  </a:cubicBezTo>
                  <a:cubicBezTo>
                    <a:pt x="52" y="0"/>
                    <a:pt x="54" y="0"/>
                    <a:pt x="56" y="2"/>
                  </a:cubicBezTo>
                  <a:cubicBezTo>
                    <a:pt x="58" y="4"/>
                    <a:pt x="59" y="7"/>
                    <a:pt x="56" y="8"/>
                  </a:cubicBezTo>
                  <a:cubicBezTo>
                    <a:pt x="16" y="49"/>
                    <a:pt x="16" y="49"/>
                    <a:pt x="16" y="49"/>
                  </a:cubicBezTo>
                  <a:cubicBezTo>
                    <a:pt x="14" y="51"/>
                    <a:pt x="14" y="54"/>
                    <a:pt x="16" y="56"/>
                  </a:cubicBezTo>
                  <a:cubicBezTo>
                    <a:pt x="57" y="98"/>
                    <a:pt x="57" y="98"/>
                    <a:pt x="57" y="98"/>
                  </a:cubicBezTo>
                  <a:cubicBezTo>
                    <a:pt x="59" y="100"/>
                    <a:pt x="59" y="103"/>
                    <a:pt x="57" y="105"/>
                  </a:cubicBezTo>
                  <a:cubicBezTo>
                    <a:pt x="55" y="106"/>
                    <a:pt x="52" y="106"/>
                    <a:pt x="51" y="105"/>
                  </a:cubicBezTo>
                  <a:cubicBezTo>
                    <a:pt x="11" y="66"/>
                    <a:pt x="11" y="66"/>
                    <a:pt x="11" y="66"/>
                  </a:cubicBezTo>
                  <a:cubicBezTo>
                    <a:pt x="10" y="66"/>
                    <a:pt x="10" y="66"/>
                    <a:pt x="10" y="66"/>
                  </a:cubicBezTo>
                  <a:lnTo>
                    <a:pt x="1"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2" name="Freeform 22"/>
            <p:cNvSpPr>
              <a:spLocks/>
            </p:cNvSpPr>
            <p:nvPr/>
          </p:nvSpPr>
          <p:spPr bwMode="auto">
            <a:xfrm>
              <a:off x="5521325" y="2343151"/>
              <a:ext cx="327025" cy="636588"/>
            </a:xfrm>
            <a:custGeom>
              <a:avLst/>
              <a:gdLst>
                <a:gd name="T0" fmla="*/ 204 w 206"/>
                <a:gd name="T1" fmla="*/ 0 h 401"/>
                <a:gd name="T2" fmla="*/ 71 w 206"/>
                <a:gd name="T3" fmla="*/ 0 h 401"/>
                <a:gd name="T4" fmla="*/ 0 w 206"/>
                <a:gd name="T5" fmla="*/ 202 h 401"/>
                <a:gd name="T6" fmla="*/ 88 w 206"/>
                <a:gd name="T7" fmla="*/ 202 h 401"/>
                <a:gd name="T8" fmla="*/ 19 w 206"/>
                <a:gd name="T9" fmla="*/ 401 h 401"/>
                <a:gd name="T10" fmla="*/ 206 w 206"/>
                <a:gd name="T11" fmla="*/ 135 h 401"/>
                <a:gd name="T12" fmla="*/ 116 w 206"/>
                <a:gd name="T13" fmla="*/ 135 h 401"/>
                <a:gd name="T14" fmla="*/ 204 w 206"/>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1">
                  <a:moveTo>
                    <a:pt x="204" y="0"/>
                  </a:moveTo>
                  <a:lnTo>
                    <a:pt x="71" y="0"/>
                  </a:lnTo>
                  <a:lnTo>
                    <a:pt x="0" y="202"/>
                  </a:lnTo>
                  <a:lnTo>
                    <a:pt x="88" y="202"/>
                  </a:lnTo>
                  <a:lnTo>
                    <a:pt x="19" y="401"/>
                  </a:lnTo>
                  <a:lnTo>
                    <a:pt x="206" y="135"/>
                  </a:lnTo>
                  <a:lnTo>
                    <a:pt x="116" y="135"/>
                  </a:lnTo>
                  <a:lnTo>
                    <a:pt x="204"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3" name="Freeform 23"/>
            <p:cNvSpPr>
              <a:spLocks/>
            </p:cNvSpPr>
            <p:nvPr/>
          </p:nvSpPr>
          <p:spPr bwMode="auto">
            <a:xfrm>
              <a:off x="5521325" y="2343151"/>
              <a:ext cx="327025" cy="636588"/>
            </a:xfrm>
            <a:custGeom>
              <a:avLst/>
              <a:gdLst>
                <a:gd name="T0" fmla="*/ 204 w 206"/>
                <a:gd name="T1" fmla="*/ 0 h 401"/>
                <a:gd name="T2" fmla="*/ 71 w 206"/>
                <a:gd name="T3" fmla="*/ 0 h 401"/>
                <a:gd name="T4" fmla="*/ 0 w 206"/>
                <a:gd name="T5" fmla="*/ 202 h 401"/>
                <a:gd name="T6" fmla="*/ 88 w 206"/>
                <a:gd name="T7" fmla="*/ 202 h 401"/>
                <a:gd name="T8" fmla="*/ 19 w 206"/>
                <a:gd name="T9" fmla="*/ 401 h 401"/>
                <a:gd name="T10" fmla="*/ 206 w 206"/>
                <a:gd name="T11" fmla="*/ 135 h 401"/>
                <a:gd name="T12" fmla="*/ 116 w 206"/>
                <a:gd name="T13" fmla="*/ 135 h 401"/>
                <a:gd name="T14" fmla="*/ 204 w 206"/>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1">
                  <a:moveTo>
                    <a:pt x="204" y="0"/>
                  </a:moveTo>
                  <a:lnTo>
                    <a:pt x="71" y="0"/>
                  </a:lnTo>
                  <a:lnTo>
                    <a:pt x="0" y="202"/>
                  </a:lnTo>
                  <a:lnTo>
                    <a:pt x="88" y="202"/>
                  </a:lnTo>
                  <a:lnTo>
                    <a:pt x="19" y="401"/>
                  </a:lnTo>
                  <a:lnTo>
                    <a:pt x="206" y="135"/>
                  </a:lnTo>
                  <a:lnTo>
                    <a:pt x="116" y="135"/>
                  </a:lnTo>
                  <a:lnTo>
                    <a:pt x="20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4" name="Freeform 24"/>
            <p:cNvSpPr>
              <a:spLocks/>
            </p:cNvSpPr>
            <p:nvPr/>
          </p:nvSpPr>
          <p:spPr bwMode="auto">
            <a:xfrm>
              <a:off x="5551488" y="2343151"/>
              <a:ext cx="296863" cy="636588"/>
            </a:xfrm>
            <a:custGeom>
              <a:avLst/>
              <a:gdLst>
                <a:gd name="T0" fmla="*/ 185 w 187"/>
                <a:gd name="T1" fmla="*/ 0 h 401"/>
                <a:gd name="T2" fmla="*/ 116 w 187"/>
                <a:gd name="T3" fmla="*/ 0 h 401"/>
                <a:gd name="T4" fmla="*/ 43 w 187"/>
                <a:gd name="T5" fmla="*/ 169 h 401"/>
                <a:gd name="T6" fmla="*/ 128 w 187"/>
                <a:gd name="T7" fmla="*/ 169 h 401"/>
                <a:gd name="T8" fmla="*/ 0 w 187"/>
                <a:gd name="T9" fmla="*/ 401 h 401"/>
                <a:gd name="T10" fmla="*/ 187 w 187"/>
                <a:gd name="T11" fmla="*/ 135 h 401"/>
                <a:gd name="T12" fmla="*/ 97 w 187"/>
                <a:gd name="T13" fmla="*/ 135 h 401"/>
                <a:gd name="T14" fmla="*/ 185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5" y="0"/>
                  </a:moveTo>
                  <a:lnTo>
                    <a:pt x="116" y="0"/>
                  </a:lnTo>
                  <a:lnTo>
                    <a:pt x="43" y="169"/>
                  </a:lnTo>
                  <a:lnTo>
                    <a:pt x="128" y="169"/>
                  </a:lnTo>
                  <a:lnTo>
                    <a:pt x="0" y="401"/>
                  </a:lnTo>
                  <a:lnTo>
                    <a:pt x="187" y="135"/>
                  </a:lnTo>
                  <a:lnTo>
                    <a:pt x="97" y="135"/>
                  </a:lnTo>
                  <a:lnTo>
                    <a:pt x="185"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5" name="Freeform 25"/>
            <p:cNvSpPr>
              <a:spLocks/>
            </p:cNvSpPr>
            <p:nvPr/>
          </p:nvSpPr>
          <p:spPr bwMode="auto">
            <a:xfrm>
              <a:off x="5551488" y="2343151"/>
              <a:ext cx="296863" cy="636588"/>
            </a:xfrm>
            <a:custGeom>
              <a:avLst/>
              <a:gdLst>
                <a:gd name="T0" fmla="*/ 185 w 187"/>
                <a:gd name="T1" fmla="*/ 0 h 401"/>
                <a:gd name="T2" fmla="*/ 116 w 187"/>
                <a:gd name="T3" fmla="*/ 0 h 401"/>
                <a:gd name="T4" fmla="*/ 43 w 187"/>
                <a:gd name="T5" fmla="*/ 169 h 401"/>
                <a:gd name="T6" fmla="*/ 128 w 187"/>
                <a:gd name="T7" fmla="*/ 169 h 401"/>
                <a:gd name="T8" fmla="*/ 0 w 187"/>
                <a:gd name="T9" fmla="*/ 401 h 401"/>
                <a:gd name="T10" fmla="*/ 187 w 187"/>
                <a:gd name="T11" fmla="*/ 135 h 401"/>
                <a:gd name="T12" fmla="*/ 97 w 187"/>
                <a:gd name="T13" fmla="*/ 135 h 401"/>
                <a:gd name="T14" fmla="*/ 185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5" y="0"/>
                  </a:moveTo>
                  <a:lnTo>
                    <a:pt x="116" y="0"/>
                  </a:lnTo>
                  <a:lnTo>
                    <a:pt x="43" y="169"/>
                  </a:lnTo>
                  <a:lnTo>
                    <a:pt x="128" y="169"/>
                  </a:lnTo>
                  <a:lnTo>
                    <a:pt x="0" y="401"/>
                  </a:lnTo>
                  <a:lnTo>
                    <a:pt x="187" y="135"/>
                  </a:lnTo>
                  <a:lnTo>
                    <a:pt x="97" y="135"/>
                  </a:lnTo>
                  <a:lnTo>
                    <a:pt x="18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0" name="Rectangle 30"/>
            <p:cNvSpPr>
              <a:spLocks noChangeArrowheads="1"/>
            </p:cNvSpPr>
            <p:nvPr/>
          </p:nvSpPr>
          <p:spPr bwMode="auto">
            <a:xfrm>
              <a:off x="5708650" y="4048126"/>
              <a:ext cx="2000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T</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31" name="Rectangle 31"/>
            <p:cNvSpPr>
              <a:spLocks noChangeArrowheads="1"/>
            </p:cNvSpPr>
            <p:nvPr/>
          </p:nvSpPr>
          <p:spPr bwMode="auto">
            <a:xfrm>
              <a:off x="5780088" y="4048126"/>
              <a:ext cx="5969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ransfo</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32" name="Rectangle 32"/>
            <p:cNvSpPr>
              <a:spLocks noChangeArrowheads="1"/>
            </p:cNvSpPr>
            <p:nvPr/>
          </p:nvSpPr>
          <p:spPr bwMode="auto">
            <a:xfrm>
              <a:off x="6246813" y="4048126"/>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r</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33" name="Rectangle 33"/>
            <p:cNvSpPr>
              <a:spLocks noChangeArrowheads="1"/>
            </p:cNvSpPr>
            <p:nvPr/>
          </p:nvSpPr>
          <p:spPr bwMode="auto">
            <a:xfrm>
              <a:off x="6302375" y="4048126"/>
              <a:ext cx="10747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m to structu</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34" name="Rectangle 34"/>
            <p:cNvSpPr>
              <a:spLocks noChangeArrowheads="1"/>
            </p:cNvSpPr>
            <p:nvPr/>
          </p:nvSpPr>
          <p:spPr bwMode="auto">
            <a:xfrm>
              <a:off x="7215188" y="4048126"/>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r</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35" name="Rectangle 35"/>
            <p:cNvSpPr>
              <a:spLocks noChangeArrowheads="1"/>
            </p:cNvSpPr>
            <p:nvPr/>
          </p:nvSpPr>
          <p:spPr bwMode="auto">
            <a:xfrm>
              <a:off x="7270750" y="4048126"/>
              <a:ext cx="7143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ed data</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36" name="Freeform 36"/>
            <p:cNvSpPr>
              <a:spLocks noEditPoints="1"/>
            </p:cNvSpPr>
            <p:nvPr/>
          </p:nvSpPr>
          <p:spPr bwMode="auto">
            <a:xfrm>
              <a:off x="5353050" y="2328863"/>
              <a:ext cx="2846388" cy="1657350"/>
            </a:xfrm>
            <a:custGeom>
              <a:avLst/>
              <a:gdLst>
                <a:gd name="T0" fmla="*/ 158 w 758"/>
                <a:gd name="T1" fmla="*/ 8 h 440"/>
                <a:gd name="T2" fmla="*/ 197 w 758"/>
                <a:gd name="T3" fmla="*/ 9 h 440"/>
                <a:gd name="T4" fmla="*/ 220 w 758"/>
                <a:gd name="T5" fmla="*/ 8 h 440"/>
                <a:gd name="T6" fmla="*/ 265 w 758"/>
                <a:gd name="T7" fmla="*/ 0 h 440"/>
                <a:gd name="T8" fmla="*/ 273 w 758"/>
                <a:gd name="T9" fmla="*/ 8 h 440"/>
                <a:gd name="T10" fmla="*/ 311 w 758"/>
                <a:gd name="T11" fmla="*/ 0 h 440"/>
                <a:gd name="T12" fmla="*/ 341 w 758"/>
                <a:gd name="T13" fmla="*/ 0 h 440"/>
                <a:gd name="T14" fmla="*/ 380 w 758"/>
                <a:gd name="T15" fmla="*/ 8 h 440"/>
                <a:gd name="T16" fmla="*/ 425 w 758"/>
                <a:gd name="T17" fmla="*/ 0 h 440"/>
                <a:gd name="T18" fmla="*/ 433 w 758"/>
                <a:gd name="T19" fmla="*/ 8 h 440"/>
                <a:gd name="T20" fmla="*/ 471 w 758"/>
                <a:gd name="T21" fmla="*/ 0 h 440"/>
                <a:gd name="T22" fmla="*/ 501 w 758"/>
                <a:gd name="T23" fmla="*/ 0 h 440"/>
                <a:gd name="T24" fmla="*/ 539 w 758"/>
                <a:gd name="T25" fmla="*/ 8 h 440"/>
                <a:gd name="T26" fmla="*/ 585 w 758"/>
                <a:gd name="T27" fmla="*/ 4 h 440"/>
                <a:gd name="T28" fmla="*/ 591 w 758"/>
                <a:gd name="T29" fmla="*/ 13 h 440"/>
                <a:gd name="T30" fmla="*/ 630 w 758"/>
                <a:gd name="T31" fmla="*/ 18 h 440"/>
                <a:gd name="T32" fmla="*/ 657 w 758"/>
                <a:gd name="T33" fmla="*/ 33 h 440"/>
                <a:gd name="T34" fmla="*/ 683 w 758"/>
                <a:gd name="T35" fmla="*/ 62 h 440"/>
                <a:gd name="T36" fmla="*/ 719 w 758"/>
                <a:gd name="T37" fmla="*/ 91 h 440"/>
                <a:gd name="T38" fmla="*/ 716 w 758"/>
                <a:gd name="T39" fmla="*/ 101 h 440"/>
                <a:gd name="T40" fmla="*/ 741 w 758"/>
                <a:gd name="T41" fmla="*/ 131 h 440"/>
                <a:gd name="T42" fmla="*/ 751 w 758"/>
                <a:gd name="T43" fmla="*/ 161 h 440"/>
                <a:gd name="T44" fmla="*/ 750 w 758"/>
                <a:gd name="T45" fmla="*/ 199 h 440"/>
                <a:gd name="T46" fmla="*/ 750 w 758"/>
                <a:gd name="T47" fmla="*/ 222 h 440"/>
                <a:gd name="T48" fmla="*/ 754 w 758"/>
                <a:gd name="T49" fmla="*/ 268 h 440"/>
                <a:gd name="T50" fmla="*/ 744 w 758"/>
                <a:gd name="T51" fmla="*/ 274 h 440"/>
                <a:gd name="T52" fmla="*/ 740 w 758"/>
                <a:gd name="T53" fmla="*/ 312 h 440"/>
                <a:gd name="T54" fmla="*/ 725 w 758"/>
                <a:gd name="T55" fmla="*/ 339 h 440"/>
                <a:gd name="T56" fmla="*/ 696 w 758"/>
                <a:gd name="T57" fmla="*/ 365 h 440"/>
                <a:gd name="T58" fmla="*/ 667 w 758"/>
                <a:gd name="T59" fmla="*/ 401 h 440"/>
                <a:gd name="T60" fmla="*/ 656 w 758"/>
                <a:gd name="T61" fmla="*/ 399 h 440"/>
                <a:gd name="T62" fmla="*/ 626 w 758"/>
                <a:gd name="T63" fmla="*/ 423 h 440"/>
                <a:gd name="T64" fmla="*/ 597 w 758"/>
                <a:gd name="T65" fmla="*/ 433 h 440"/>
                <a:gd name="T66" fmla="*/ 558 w 758"/>
                <a:gd name="T67" fmla="*/ 432 h 440"/>
                <a:gd name="T68" fmla="*/ 535 w 758"/>
                <a:gd name="T69" fmla="*/ 432 h 440"/>
                <a:gd name="T70" fmla="*/ 490 w 758"/>
                <a:gd name="T71" fmla="*/ 440 h 440"/>
                <a:gd name="T72" fmla="*/ 482 w 758"/>
                <a:gd name="T73" fmla="*/ 432 h 440"/>
                <a:gd name="T74" fmla="*/ 444 w 758"/>
                <a:gd name="T75" fmla="*/ 440 h 440"/>
                <a:gd name="T76" fmla="*/ 414 w 758"/>
                <a:gd name="T77" fmla="*/ 440 h 440"/>
                <a:gd name="T78" fmla="*/ 376 w 758"/>
                <a:gd name="T79" fmla="*/ 432 h 440"/>
                <a:gd name="T80" fmla="*/ 330 w 758"/>
                <a:gd name="T81" fmla="*/ 440 h 440"/>
                <a:gd name="T82" fmla="*/ 322 w 758"/>
                <a:gd name="T83" fmla="*/ 432 h 440"/>
                <a:gd name="T84" fmla="*/ 284 w 758"/>
                <a:gd name="T85" fmla="*/ 440 h 440"/>
                <a:gd name="T86" fmla="*/ 254 w 758"/>
                <a:gd name="T87" fmla="*/ 440 h 440"/>
                <a:gd name="T88" fmla="*/ 216 w 758"/>
                <a:gd name="T89" fmla="*/ 432 h 440"/>
                <a:gd name="T90" fmla="*/ 170 w 758"/>
                <a:gd name="T91" fmla="*/ 435 h 440"/>
                <a:gd name="T92" fmla="*/ 164 w 758"/>
                <a:gd name="T93" fmla="*/ 426 h 440"/>
                <a:gd name="T94" fmla="*/ 126 w 758"/>
                <a:gd name="T95" fmla="*/ 421 h 440"/>
                <a:gd name="T96" fmla="*/ 99 w 758"/>
                <a:gd name="T97" fmla="*/ 406 h 440"/>
                <a:gd name="T98" fmla="*/ 73 w 758"/>
                <a:gd name="T99" fmla="*/ 376 h 440"/>
                <a:gd name="T100" fmla="*/ 38 w 758"/>
                <a:gd name="T101" fmla="*/ 347 h 440"/>
                <a:gd name="T102" fmla="*/ 40 w 758"/>
                <a:gd name="T103" fmla="*/ 336 h 440"/>
                <a:gd name="T104" fmla="*/ 16 w 758"/>
                <a:gd name="T105" fmla="*/ 306 h 440"/>
                <a:gd name="T106" fmla="*/ 6 w 758"/>
                <a:gd name="T107" fmla="*/ 277 h 440"/>
                <a:gd name="T108" fmla="*/ 8 w 758"/>
                <a:gd name="T109" fmla="*/ 238 h 440"/>
                <a:gd name="T110" fmla="*/ 8 w 758"/>
                <a:gd name="T111" fmla="*/ 215 h 440"/>
                <a:gd name="T112" fmla="*/ 5 w 758"/>
                <a:gd name="T113" fmla="*/ 169 h 440"/>
                <a:gd name="T114" fmla="*/ 14 w 758"/>
                <a:gd name="T115" fmla="*/ 164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58" h="440">
                  <a:moveTo>
                    <a:pt x="151" y="10"/>
                  </a:moveTo>
                  <a:cubicBezTo>
                    <a:pt x="150" y="10"/>
                    <a:pt x="150" y="10"/>
                    <a:pt x="149" y="10"/>
                  </a:cubicBezTo>
                  <a:cubicBezTo>
                    <a:pt x="151" y="18"/>
                    <a:pt x="151" y="18"/>
                    <a:pt x="151" y="18"/>
                  </a:cubicBezTo>
                  <a:cubicBezTo>
                    <a:pt x="152" y="18"/>
                    <a:pt x="153" y="17"/>
                    <a:pt x="153" y="17"/>
                  </a:cubicBezTo>
                  <a:cubicBezTo>
                    <a:pt x="151" y="10"/>
                    <a:pt x="151" y="10"/>
                    <a:pt x="151" y="10"/>
                  </a:cubicBezTo>
                  <a:close/>
                  <a:moveTo>
                    <a:pt x="174" y="4"/>
                  </a:moveTo>
                  <a:cubicBezTo>
                    <a:pt x="168" y="5"/>
                    <a:pt x="163" y="6"/>
                    <a:pt x="158" y="8"/>
                  </a:cubicBezTo>
                  <a:cubicBezTo>
                    <a:pt x="161" y="15"/>
                    <a:pt x="161" y="15"/>
                    <a:pt x="161" y="15"/>
                  </a:cubicBezTo>
                  <a:cubicBezTo>
                    <a:pt x="165" y="14"/>
                    <a:pt x="170" y="13"/>
                    <a:pt x="175" y="12"/>
                  </a:cubicBezTo>
                  <a:cubicBezTo>
                    <a:pt x="174" y="4"/>
                    <a:pt x="174" y="4"/>
                    <a:pt x="174" y="4"/>
                  </a:cubicBezTo>
                  <a:close/>
                  <a:moveTo>
                    <a:pt x="197" y="1"/>
                  </a:moveTo>
                  <a:cubicBezTo>
                    <a:pt x="191" y="1"/>
                    <a:pt x="186" y="2"/>
                    <a:pt x="181" y="3"/>
                  </a:cubicBezTo>
                  <a:cubicBezTo>
                    <a:pt x="182" y="10"/>
                    <a:pt x="182" y="10"/>
                    <a:pt x="182" y="10"/>
                  </a:cubicBezTo>
                  <a:cubicBezTo>
                    <a:pt x="187" y="10"/>
                    <a:pt x="192" y="9"/>
                    <a:pt x="197" y="9"/>
                  </a:cubicBezTo>
                  <a:lnTo>
                    <a:pt x="197" y="1"/>
                  </a:lnTo>
                  <a:close/>
                  <a:moveTo>
                    <a:pt x="220" y="0"/>
                  </a:moveTo>
                  <a:cubicBezTo>
                    <a:pt x="214" y="0"/>
                    <a:pt x="214" y="0"/>
                    <a:pt x="214" y="0"/>
                  </a:cubicBezTo>
                  <a:cubicBezTo>
                    <a:pt x="211" y="0"/>
                    <a:pt x="208" y="0"/>
                    <a:pt x="204" y="0"/>
                  </a:cubicBezTo>
                  <a:cubicBezTo>
                    <a:pt x="205" y="8"/>
                    <a:pt x="205" y="8"/>
                    <a:pt x="205" y="8"/>
                  </a:cubicBezTo>
                  <a:cubicBezTo>
                    <a:pt x="208" y="8"/>
                    <a:pt x="211" y="8"/>
                    <a:pt x="214" y="8"/>
                  </a:cubicBezTo>
                  <a:cubicBezTo>
                    <a:pt x="220" y="8"/>
                    <a:pt x="220" y="8"/>
                    <a:pt x="220" y="8"/>
                  </a:cubicBezTo>
                  <a:cubicBezTo>
                    <a:pt x="220" y="0"/>
                    <a:pt x="220" y="0"/>
                    <a:pt x="220" y="0"/>
                  </a:cubicBezTo>
                  <a:close/>
                  <a:moveTo>
                    <a:pt x="243" y="0"/>
                  </a:moveTo>
                  <a:cubicBezTo>
                    <a:pt x="227" y="0"/>
                    <a:pt x="227" y="0"/>
                    <a:pt x="227" y="0"/>
                  </a:cubicBezTo>
                  <a:cubicBezTo>
                    <a:pt x="227" y="8"/>
                    <a:pt x="227" y="8"/>
                    <a:pt x="227" y="8"/>
                  </a:cubicBezTo>
                  <a:cubicBezTo>
                    <a:pt x="243" y="8"/>
                    <a:pt x="243" y="8"/>
                    <a:pt x="243" y="8"/>
                  </a:cubicBezTo>
                  <a:lnTo>
                    <a:pt x="243" y="0"/>
                  </a:lnTo>
                  <a:close/>
                  <a:moveTo>
                    <a:pt x="265" y="0"/>
                  </a:moveTo>
                  <a:cubicBezTo>
                    <a:pt x="250" y="0"/>
                    <a:pt x="250" y="0"/>
                    <a:pt x="250" y="0"/>
                  </a:cubicBezTo>
                  <a:cubicBezTo>
                    <a:pt x="250" y="8"/>
                    <a:pt x="250" y="8"/>
                    <a:pt x="250" y="8"/>
                  </a:cubicBezTo>
                  <a:cubicBezTo>
                    <a:pt x="265" y="8"/>
                    <a:pt x="265" y="8"/>
                    <a:pt x="265" y="8"/>
                  </a:cubicBezTo>
                  <a:lnTo>
                    <a:pt x="265" y="0"/>
                  </a:lnTo>
                  <a:close/>
                  <a:moveTo>
                    <a:pt x="288" y="0"/>
                  </a:moveTo>
                  <a:cubicBezTo>
                    <a:pt x="273" y="0"/>
                    <a:pt x="273" y="0"/>
                    <a:pt x="273" y="0"/>
                  </a:cubicBezTo>
                  <a:cubicBezTo>
                    <a:pt x="273" y="8"/>
                    <a:pt x="273" y="8"/>
                    <a:pt x="273" y="8"/>
                  </a:cubicBezTo>
                  <a:cubicBezTo>
                    <a:pt x="288" y="8"/>
                    <a:pt x="288" y="8"/>
                    <a:pt x="288" y="8"/>
                  </a:cubicBezTo>
                  <a:lnTo>
                    <a:pt x="288" y="0"/>
                  </a:lnTo>
                  <a:close/>
                  <a:moveTo>
                    <a:pt x="311" y="0"/>
                  </a:moveTo>
                  <a:cubicBezTo>
                    <a:pt x="296" y="0"/>
                    <a:pt x="296" y="0"/>
                    <a:pt x="296" y="0"/>
                  </a:cubicBezTo>
                  <a:cubicBezTo>
                    <a:pt x="296" y="8"/>
                    <a:pt x="296" y="8"/>
                    <a:pt x="296" y="8"/>
                  </a:cubicBezTo>
                  <a:cubicBezTo>
                    <a:pt x="311" y="8"/>
                    <a:pt x="311" y="8"/>
                    <a:pt x="311" y="8"/>
                  </a:cubicBezTo>
                  <a:lnTo>
                    <a:pt x="311" y="0"/>
                  </a:lnTo>
                  <a:close/>
                  <a:moveTo>
                    <a:pt x="334" y="0"/>
                  </a:moveTo>
                  <a:cubicBezTo>
                    <a:pt x="319" y="0"/>
                    <a:pt x="319" y="0"/>
                    <a:pt x="319" y="0"/>
                  </a:cubicBezTo>
                  <a:cubicBezTo>
                    <a:pt x="319" y="8"/>
                    <a:pt x="319" y="8"/>
                    <a:pt x="319" y="8"/>
                  </a:cubicBezTo>
                  <a:cubicBezTo>
                    <a:pt x="334" y="8"/>
                    <a:pt x="334" y="8"/>
                    <a:pt x="334" y="8"/>
                  </a:cubicBezTo>
                  <a:lnTo>
                    <a:pt x="334" y="0"/>
                  </a:lnTo>
                  <a:close/>
                  <a:moveTo>
                    <a:pt x="357" y="0"/>
                  </a:moveTo>
                  <a:cubicBezTo>
                    <a:pt x="341" y="0"/>
                    <a:pt x="341" y="0"/>
                    <a:pt x="341" y="0"/>
                  </a:cubicBezTo>
                  <a:cubicBezTo>
                    <a:pt x="341" y="8"/>
                    <a:pt x="341" y="8"/>
                    <a:pt x="341" y="8"/>
                  </a:cubicBezTo>
                  <a:cubicBezTo>
                    <a:pt x="357" y="8"/>
                    <a:pt x="357" y="8"/>
                    <a:pt x="357" y="8"/>
                  </a:cubicBezTo>
                  <a:lnTo>
                    <a:pt x="357" y="0"/>
                  </a:lnTo>
                  <a:close/>
                  <a:moveTo>
                    <a:pt x="380" y="0"/>
                  </a:moveTo>
                  <a:cubicBezTo>
                    <a:pt x="364" y="0"/>
                    <a:pt x="364" y="0"/>
                    <a:pt x="364" y="0"/>
                  </a:cubicBezTo>
                  <a:cubicBezTo>
                    <a:pt x="364" y="8"/>
                    <a:pt x="364" y="8"/>
                    <a:pt x="364" y="8"/>
                  </a:cubicBezTo>
                  <a:cubicBezTo>
                    <a:pt x="380" y="8"/>
                    <a:pt x="380" y="8"/>
                    <a:pt x="380" y="8"/>
                  </a:cubicBezTo>
                  <a:lnTo>
                    <a:pt x="380" y="0"/>
                  </a:lnTo>
                  <a:close/>
                  <a:moveTo>
                    <a:pt x="402" y="0"/>
                  </a:moveTo>
                  <a:cubicBezTo>
                    <a:pt x="387" y="0"/>
                    <a:pt x="387" y="0"/>
                    <a:pt x="387" y="0"/>
                  </a:cubicBezTo>
                  <a:cubicBezTo>
                    <a:pt x="387" y="8"/>
                    <a:pt x="387" y="8"/>
                    <a:pt x="387" y="8"/>
                  </a:cubicBezTo>
                  <a:cubicBezTo>
                    <a:pt x="402" y="8"/>
                    <a:pt x="402" y="8"/>
                    <a:pt x="402" y="8"/>
                  </a:cubicBezTo>
                  <a:lnTo>
                    <a:pt x="402" y="0"/>
                  </a:lnTo>
                  <a:close/>
                  <a:moveTo>
                    <a:pt x="425" y="0"/>
                  </a:moveTo>
                  <a:cubicBezTo>
                    <a:pt x="410" y="0"/>
                    <a:pt x="410" y="0"/>
                    <a:pt x="410" y="0"/>
                  </a:cubicBezTo>
                  <a:cubicBezTo>
                    <a:pt x="410" y="8"/>
                    <a:pt x="410" y="8"/>
                    <a:pt x="410" y="8"/>
                  </a:cubicBezTo>
                  <a:cubicBezTo>
                    <a:pt x="425" y="8"/>
                    <a:pt x="425" y="8"/>
                    <a:pt x="425" y="8"/>
                  </a:cubicBezTo>
                  <a:lnTo>
                    <a:pt x="425" y="0"/>
                  </a:lnTo>
                  <a:close/>
                  <a:moveTo>
                    <a:pt x="448" y="0"/>
                  </a:moveTo>
                  <a:cubicBezTo>
                    <a:pt x="433" y="0"/>
                    <a:pt x="433" y="0"/>
                    <a:pt x="433" y="0"/>
                  </a:cubicBezTo>
                  <a:cubicBezTo>
                    <a:pt x="433" y="8"/>
                    <a:pt x="433" y="8"/>
                    <a:pt x="433" y="8"/>
                  </a:cubicBezTo>
                  <a:cubicBezTo>
                    <a:pt x="448" y="8"/>
                    <a:pt x="448" y="8"/>
                    <a:pt x="448" y="8"/>
                  </a:cubicBezTo>
                  <a:lnTo>
                    <a:pt x="448" y="0"/>
                  </a:lnTo>
                  <a:close/>
                  <a:moveTo>
                    <a:pt x="471" y="0"/>
                  </a:moveTo>
                  <a:cubicBezTo>
                    <a:pt x="456" y="0"/>
                    <a:pt x="456" y="0"/>
                    <a:pt x="456" y="0"/>
                  </a:cubicBezTo>
                  <a:cubicBezTo>
                    <a:pt x="456" y="8"/>
                    <a:pt x="456" y="8"/>
                    <a:pt x="456" y="8"/>
                  </a:cubicBezTo>
                  <a:cubicBezTo>
                    <a:pt x="471" y="8"/>
                    <a:pt x="471" y="8"/>
                    <a:pt x="471" y="8"/>
                  </a:cubicBezTo>
                  <a:lnTo>
                    <a:pt x="471" y="0"/>
                  </a:lnTo>
                  <a:close/>
                  <a:moveTo>
                    <a:pt x="494" y="0"/>
                  </a:moveTo>
                  <a:cubicBezTo>
                    <a:pt x="478" y="0"/>
                    <a:pt x="478" y="0"/>
                    <a:pt x="478" y="0"/>
                  </a:cubicBezTo>
                  <a:cubicBezTo>
                    <a:pt x="478" y="8"/>
                    <a:pt x="478" y="8"/>
                    <a:pt x="478" y="8"/>
                  </a:cubicBezTo>
                  <a:cubicBezTo>
                    <a:pt x="494" y="8"/>
                    <a:pt x="494" y="8"/>
                    <a:pt x="494" y="8"/>
                  </a:cubicBezTo>
                  <a:lnTo>
                    <a:pt x="494" y="0"/>
                  </a:lnTo>
                  <a:close/>
                  <a:moveTo>
                    <a:pt x="516" y="0"/>
                  </a:moveTo>
                  <a:cubicBezTo>
                    <a:pt x="501" y="0"/>
                    <a:pt x="501" y="0"/>
                    <a:pt x="501" y="0"/>
                  </a:cubicBezTo>
                  <a:cubicBezTo>
                    <a:pt x="501" y="8"/>
                    <a:pt x="501" y="8"/>
                    <a:pt x="501" y="8"/>
                  </a:cubicBezTo>
                  <a:cubicBezTo>
                    <a:pt x="516" y="8"/>
                    <a:pt x="516" y="8"/>
                    <a:pt x="516" y="8"/>
                  </a:cubicBezTo>
                  <a:lnTo>
                    <a:pt x="516" y="0"/>
                  </a:lnTo>
                  <a:close/>
                  <a:moveTo>
                    <a:pt x="539" y="0"/>
                  </a:moveTo>
                  <a:cubicBezTo>
                    <a:pt x="524" y="0"/>
                    <a:pt x="524" y="0"/>
                    <a:pt x="524" y="0"/>
                  </a:cubicBezTo>
                  <a:cubicBezTo>
                    <a:pt x="524" y="8"/>
                    <a:pt x="524" y="8"/>
                    <a:pt x="524" y="8"/>
                  </a:cubicBezTo>
                  <a:cubicBezTo>
                    <a:pt x="539" y="8"/>
                    <a:pt x="539" y="8"/>
                    <a:pt x="539" y="8"/>
                  </a:cubicBezTo>
                  <a:lnTo>
                    <a:pt x="539" y="0"/>
                  </a:lnTo>
                  <a:close/>
                  <a:moveTo>
                    <a:pt x="562" y="1"/>
                  </a:moveTo>
                  <a:cubicBezTo>
                    <a:pt x="557" y="0"/>
                    <a:pt x="552" y="0"/>
                    <a:pt x="547" y="0"/>
                  </a:cubicBezTo>
                  <a:cubicBezTo>
                    <a:pt x="547" y="8"/>
                    <a:pt x="547" y="8"/>
                    <a:pt x="547" y="8"/>
                  </a:cubicBezTo>
                  <a:cubicBezTo>
                    <a:pt x="552" y="8"/>
                    <a:pt x="557" y="8"/>
                    <a:pt x="562" y="9"/>
                  </a:cubicBezTo>
                  <a:cubicBezTo>
                    <a:pt x="562" y="1"/>
                    <a:pt x="562" y="1"/>
                    <a:pt x="562" y="1"/>
                  </a:cubicBezTo>
                  <a:close/>
                  <a:moveTo>
                    <a:pt x="585" y="4"/>
                  </a:moveTo>
                  <a:cubicBezTo>
                    <a:pt x="580" y="3"/>
                    <a:pt x="575" y="2"/>
                    <a:pt x="570" y="2"/>
                  </a:cubicBezTo>
                  <a:cubicBezTo>
                    <a:pt x="569" y="9"/>
                    <a:pt x="569" y="9"/>
                    <a:pt x="569" y="9"/>
                  </a:cubicBezTo>
                  <a:cubicBezTo>
                    <a:pt x="574" y="10"/>
                    <a:pt x="579" y="11"/>
                    <a:pt x="584" y="12"/>
                  </a:cubicBezTo>
                  <a:lnTo>
                    <a:pt x="585" y="4"/>
                  </a:lnTo>
                  <a:close/>
                  <a:moveTo>
                    <a:pt x="608" y="10"/>
                  </a:moveTo>
                  <a:cubicBezTo>
                    <a:pt x="603" y="8"/>
                    <a:pt x="598" y="7"/>
                    <a:pt x="593" y="6"/>
                  </a:cubicBezTo>
                  <a:cubicBezTo>
                    <a:pt x="591" y="13"/>
                    <a:pt x="591" y="13"/>
                    <a:pt x="591" y="13"/>
                  </a:cubicBezTo>
                  <a:cubicBezTo>
                    <a:pt x="596" y="15"/>
                    <a:pt x="601" y="16"/>
                    <a:pt x="606" y="17"/>
                  </a:cubicBezTo>
                  <a:lnTo>
                    <a:pt x="608" y="10"/>
                  </a:lnTo>
                  <a:close/>
                  <a:moveTo>
                    <a:pt x="630" y="18"/>
                  </a:moveTo>
                  <a:cubicBezTo>
                    <a:pt x="625" y="16"/>
                    <a:pt x="620" y="14"/>
                    <a:pt x="615" y="12"/>
                  </a:cubicBezTo>
                  <a:cubicBezTo>
                    <a:pt x="613" y="20"/>
                    <a:pt x="613" y="20"/>
                    <a:pt x="613" y="20"/>
                  </a:cubicBezTo>
                  <a:cubicBezTo>
                    <a:pt x="617" y="21"/>
                    <a:pt x="622" y="23"/>
                    <a:pt x="627" y="25"/>
                  </a:cubicBezTo>
                  <a:cubicBezTo>
                    <a:pt x="630" y="18"/>
                    <a:pt x="630" y="18"/>
                    <a:pt x="630" y="18"/>
                  </a:cubicBezTo>
                  <a:close/>
                  <a:moveTo>
                    <a:pt x="650" y="29"/>
                  </a:moveTo>
                  <a:cubicBezTo>
                    <a:pt x="646" y="26"/>
                    <a:pt x="641" y="24"/>
                    <a:pt x="637" y="21"/>
                  </a:cubicBezTo>
                  <a:cubicBezTo>
                    <a:pt x="633" y="28"/>
                    <a:pt x="633" y="28"/>
                    <a:pt x="633" y="28"/>
                  </a:cubicBezTo>
                  <a:cubicBezTo>
                    <a:pt x="638" y="31"/>
                    <a:pt x="642" y="33"/>
                    <a:pt x="646" y="35"/>
                  </a:cubicBezTo>
                  <a:lnTo>
                    <a:pt x="650" y="29"/>
                  </a:lnTo>
                  <a:close/>
                  <a:moveTo>
                    <a:pt x="670" y="41"/>
                  </a:moveTo>
                  <a:cubicBezTo>
                    <a:pt x="666" y="38"/>
                    <a:pt x="661" y="35"/>
                    <a:pt x="657" y="33"/>
                  </a:cubicBezTo>
                  <a:cubicBezTo>
                    <a:pt x="653" y="39"/>
                    <a:pt x="653" y="39"/>
                    <a:pt x="653" y="39"/>
                  </a:cubicBezTo>
                  <a:cubicBezTo>
                    <a:pt x="657" y="42"/>
                    <a:pt x="661" y="45"/>
                    <a:pt x="665" y="48"/>
                  </a:cubicBezTo>
                  <a:cubicBezTo>
                    <a:pt x="670" y="41"/>
                    <a:pt x="670" y="41"/>
                    <a:pt x="670" y="41"/>
                  </a:cubicBezTo>
                  <a:close/>
                  <a:moveTo>
                    <a:pt x="688" y="56"/>
                  </a:moveTo>
                  <a:cubicBezTo>
                    <a:pt x="684" y="53"/>
                    <a:pt x="680" y="49"/>
                    <a:pt x="676" y="46"/>
                  </a:cubicBezTo>
                  <a:cubicBezTo>
                    <a:pt x="671" y="52"/>
                    <a:pt x="671" y="52"/>
                    <a:pt x="671" y="52"/>
                  </a:cubicBezTo>
                  <a:cubicBezTo>
                    <a:pt x="675" y="55"/>
                    <a:pt x="679" y="58"/>
                    <a:pt x="683" y="62"/>
                  </a:cubicBezTo>
                  <a:cubicBezTo>
                    <a:pt x="688" y="56"/>
                    <a:pt x="688" y="56"/>
                    <a:pt x="688" y="56"/>
                  </a:cubicBezTo>
                  <a:close/>
                  <a:moveTo>
                    <a:pt x="704" y="73"/>
                  </a:moveTo>
                  <a:cubicBezTo>
                    <a:pt x="701" y="69"/>
                    <a:pt x="697" y="65"/>
                    <a:pt x="693" y="61"/>
                  </a:cubicBezTo>
                  <a:cubicBezTo>
                    <a:pt x="688" y="67"/>
                    <a:pt x="688" y="67"/>
                    <a:pt x="688" y="67"/>
                  </a:cubicBezTo>
                  <a:cubicBezTo>
                    <a:pt x="692" y="70"/>
                    <a:pt x="695" y="74"/>
                    <a:pt x="698" y="78"/>
                  </a:cubicBezTo>
                  <a:cubicBezTo>
                    <a:pt x="704" y="73"/>
                    <a:pt x="704" y="73"/>
                    <a:pt x="704" y="73"/>
                  </a:cubicBezTo>
                  <a:close/>
                  <a:moveTo>
                    <a:pt x="719" y="91"/>
                  </a:moveTo>
                  <a:cubicBezTo>
                    <a:pt x="716" y="87"/>
                    <a:pt x="712" y="82"/>
                    <a:pt x="709" y="78"/>
                  </a:cubicBezTo>
                  <a:cubicBezTo>
                    <a:pt x="703" y="83"/>
                    <a:pt x="703" y="83"/>
                    <a:pt x="703" y="83"/>
                  </a:cubicBezTo>
                  <a:cubicBezTo>
                    <a:pt x="706" y="87"/>
                    <a:pt x="709" y="91"/>
                    <a:pt x="712" y="95"/>
                  </a:cubicBezTo>
                  <a:cubicBezTo>
                    <a:pt x="719" y="91"/>
                    <a:pt x="719" y="91"/>
                    <a:pt x="719" y="91"/>
                  </a:cubicBezTo>
                  <a:close/>
                  <a:moveTo>
                    <a:pt x="731" y="110"/>
                  </a:moveTo>
                  <a:cubicBezTo>
                    <a:pt x="728" y="106"/>
                    <a:pt x="726" y="101"/>
                    <a:pt x="723" y="97"/>
                  </a:cubicBezTo>
                  <a:cubicBezTo>
                    <a:pt x="716" y="101"/>
                    <a:pt x="716" y="101"/>
                    <a:pt x="716" y="101"/>
                  </a:cubicBezTo>
                  <a:cubicBezTo>
                    <a:pt x="719" y="106"/>
                    <a:pt x="722" y="110"/>
                    <a:pt x="724" y="114"/>
                  </a:cubicBezTo>
                  <a:cubicBezTo>
                    <a:pt x="731" y="110"/>
                    <a:pt x="731" y="110"/>
                    <a:pt x="731" y="110"/>
                  </a:cubicBezTo>
                  <a:close/>
                  <a:moveTo>
                    <a:pt x="741" y="131"/>
                  </a:moveTo>
                  <a:cubicBezTo>
                    <a:pt x="739" y="127"/>
                    <a:pt x="737" y="122"/>
                    <a:pt x="735" y="117"/>
                  </a:cubicBezTo>
                  <a:cubicBezTo>
                    <a:pt x="728" y="121"/>
                    <a:pt x="728" y="121"/>
                    <a:pt x="728" y="121"/>
                  </a:cubicBezTo>
                  <a:cubicBezTo>
                    <a:pt x="730" y="125"/>
                    <a:pt x="732" y="130"/>
                    <a:pt x="734" y="134"/>
                  </a:cubicBezTo>
                  <a:cubicBezTo>
                    <a:pt x="741" y="131"/>
                    <a:pt x="741" y="131"/>
                    <a:pt x="741" y="131"/>
                  </a:cubicBezTo>
                  <a:close/>
                  <a:moveTo>
                    <a:pt x="749" y="153"/>
                  </a:moveTo>
                  <a:cubicBezTo>
                    <a:pt x="748" y="148"/>
                    <a:pt x="746" y="143"/>
                    <a:pt x="744" y="138"/>
                  </a:cubicBezTo>
                  <a:cubicBezTo>
                    <a:pt x="737" y="141"/>
                    <a:pt x="737" y="141"/>
                    <a:pt x="737" y="141"/>
                  </a:cubicBezTo>
                  <a:cubicBezTo>
                    <a:pt x="739" y="146"/>
                    <a:pt x="740" y="151"/>
                    <a:pt x="742" y="155"/>
                  </a:cubicBezTo>
                  <a:cubicBezTo>
                    <a:pt x="749" y="153"/>
                    <a:pt x="749" y="153"/>
                    <a:pt x="749" y="153"/>
                  </a:cubicBezTo>
                  <a:close/>
                  <a:moveTo>
                    <a:pt x="754" y="176"/>
                  </a:moveTo>
                  <a:cubicBezTo>
                    <a:pt x="753" y="171"/>
                    <a:pt x="752" y="166"/>
                    <a:pt x="751" y="161"/>
                  </a:cubicBezTo>
                  <a:cubicBezTo>
                    <a:pt x="744" y="163"/>
                    <a:pt x="744" y="163"/>
                    <a:pt x="744" y="163"/>
                  </a:cubicBezTo>
                  <a:cubicBezTo>
                    <a:pt x="745" y="167"/>
                    <a:pt x="746" y="172"/>
                    <a:pt x="747" y="177"/>
                  </a:cubicBezTo>
                  <a:cubicBezTo>
                    <a:pt x="754" y="176"/>
                    <a:pt x="754" y="176"/>
                    <a:pt x="754" y="176"/>
                  </a:cubicBezTo>
                  <a:close/>
                  <a:moveTo>
                    <a:pt x="757" y="199"/>
                  </a:moveTo>
                  <a:cubicBezTo>
                    <a:pt x="757" y="194"/>
                    <a:pt x="756" y="188"/>
                    <a:pt x="756" y="183"/>
                  </a:cubicBezTo>
                  <a:cubicBezTo>
                    <a:pt x="748" y="185"/>
                    <a:pt x="748" y="185"/>
                    <a:pt x="748" y="185"/>
                  </a:cubicBezTo>
                  <a:cubicBezTo>
                    <a:pt x="749" y="189"/>
                    <a:pt x="749" y="194"/>
                    <a:pt x="750" y="199"/>
                  </a:cubicBezTo>
                  <a:cubicBezTo>
                    <a:pt x="757" y="199"/>
                    <a:pt x="757" y="199"/>
                    <a:pt x="757" y="199"/>
                  </a:cubicBezTo>
                  <a:close/>
                  <a:moveTo>
                    <a:pt x="758" y="222"/>
                  </a:moveTo>
                  <a:cubicBezTo>
                    <a:pt x="758" y="214"/>
                    <a:pt x="758" y="214"/>
                    <a:pt x="758" y="214"/>
                  </a:cubicBezTo>
                  <a:cubicBezTo>
                    <a:pt x="758" y="212"/>
                    <a:pt x="758" y="209"/>
                    <a:pt x="758" y="207"/>
                  </a:cubicBezTo>
                  <a:cubicBezTo>
                    <a:pt x="750" y="207"/>
                    <a:pt x="750" y="207"/>
                    <a:pt x="750" y="207"/>
                  </a:cubicBezTo>
                  <a:cubicBezTo>
                    <a:pt x="750" y="209"/>
                    <a:pt x="750" y="212"/>
                    <a:pt x="750" y="214"/>
                  </a:cubicBezTo>
                  <a:cubicBezTo>
                    <a:pt x="750" y="222"/>
                    <a:pt x="750" y="222"/>
                    <a:pt x="750" y="222"/>
                  </a:cubicBezTo>
                  <a:cubicBezTo>
                    <a:pt x="758" y="222"/>
                    <a:pt x="758" y="222"/>
                    <a:pt x="758" y="222"/>
                  </a:cubicBezTo>
                  <a:close/>
                  <a:moveTo>
                    <a:pt x="757" y="245"/>
                  </a:moveTo>
                  <a:cubicBezTo>
                    <a:pt x="757" y="240"/>
                    <a:pt x="758" y="235"/>
                    <a:pt x="758" y="230"/>
                  </a:cubicBezTo>
                  <a:cubicBezTo>
                    <a:pt x="750" y="229"/>
                    <a:pt x="750" y="229"/>
                    <a:pt x="750" y="229"/>
                  </a:cubicBezTo>
                  <a:cubicBezTo>
                    <a:pt x="750" y="234"/>
                    <a:pt x="750" y="239"/>
                    <a:pt x="749" y="244"/>
                  </a:cubicBezTo>
                  <a:cubicBezTo>
                    <a:pt x="757" y="245"/>
                    <a:pt x="757" y="245"/>
                    <a:pt x="757" y="245"/>
                  </a:cubicBezTo>
                  <a:close/>
                  <a:moveTo>
                    <a:pt x="754" y="268"/>
                  </a:moveTo>
                  <a:cubicBezTo>
                    <a:pt x="755" y="263"/>
                    <a:pt x="756" y="258"/>
                    <a:pt x="756" y="253"/>
                  </a:cubicBezTo>
                  <a:cubicBezTo>
                    <a:pt x="749" y="252"/>
                    <a:pt x="749" y="252"/>
                    <a:pt x="749" y="252"/>
                  </a:cubicBezTo>
                  <a:cubicBezTo>
                    <a:pt x="748" y="257"/>
                    <a:pt x="747" y="262"/>
                    <a:pt x="746" y="266"/>
                  </a:cubicBezTo>
                  <a:cubicBezTo>
                    <a:pt x="754" y="268"/>
                    <a:pt x="754" y="268"/>
                    <a:pt x="754" y="268"/>
                  </a:cubicBezTo>
                  <a:close/>
                  <a:moveTo>
                    <a:pt x="748" y="291"/>
                  </a:moveTo>
                  <a:cubicBezTo>
                    <a:pt x="749" y="286"/>
                    <a:pt x="751" y="281"/>
                    <a:pt x="752" y="276"/>
                  </a:cubicBezTo>
                  <a:cubicBezTo>
                    <a:pt x="744" y="274"/>
                    <a:pt x="744" y="274"/>
                    <a:pt x="744" y="274"/>
                  </a:cubicBezTo>
                  <a:cubicBezTo>
                    <a:pt x="743" y="279"/>
                    <a:pt x="742" y="283"/>
                    <a:pt x="740" y="288"/>
                  </a:cubicBezTo>
                  <a:cubicBezTo>
                    <a:pt x="748" y="291"/>
                    <a:pt x="748" y="291"/>
                    <a:pt x="748" y="291"/>
                  </a:cubicBezTo>
                  <a:close/>
                  <a:moveTo>
                    <a:pt x="740" y="312"/>
                  </a:moveTo>
                  <a:cubicBezTo>
                    <a:pt x="742" y="308"/>
                    <a:pt x="744" y="303"/>
                    <a:pt x="745" y="298"/>
                  </a:cubicBezTo>
                  <a:cubicBezTo>
                    <a:pt x="738" y="295"/>
                    <a:pt x="738" y="295"/>
                    <a:pt x="738" y="295"/>
                  </a:cubicBezTo>
                  <a:cubicBezTo>
                    <a:pt x="736" y="300"/>
                    <a:pt x="735" y="305"/>
                    <a:pt x="733" y="309"/>
                  </a:cubicBezTo>
                  <a:cubicBezTo>
                    <a:pt x="740" y="312"/>
                    <a:pt x="740" y="312"/>
                    <a:pt x="740" y="312"/>
                  </a:cubicBezTo>
                  <a:close/>
                  <a:moveTo>
                    <a:pt x="729" y="333"/>
                  </a:moveTo>
                  <a:cubicBezTo>
                    <a:pt x="732" y="328"/>
                    <a:pt x="734" y="324"/>
                    <a:pt x="736" y="319"/>
                  </a:cubicBezTo>
                  <a:cubicBezTo>
                    <a:pt x="729" y="316"/>
                    <a:pt x="729" y="316"/>
                    <a:pt x="729" y="316"/>
                  </a:cubicBezTo>
                  <a:cubicBezTo>
                    <a:pt x="727" y="320"/>
                    <a:pt x="725" y="325"/>
                    <a:pt x="722" y="329"/>
                  </a:cubicBezTo>
                  <a:cubicBezTo>
                    <a:pt x="729" y="333"/>
                    <a:pt x="729" y="333"/>
                    <a:pt x="729" y="333"/>
                  </a:cubicBezTo>
                  <a:close/>
                  <a:moveTo>
                    <a:pt x="716" y="352"/>
                  </a:moveTo>
                  <a:cubicBezTo>
                    <a:pt x="719" y="348"/>
                    <a:pt x="722" y="344"/>
                    <a:pt x="725" y="339"/>
                  </a:cubicBezTo>
                  <a:cubicBezTo>
                    <a:pt x="719" y="335"/>
                    <a:pt x="719" y="335"/>
                    <a:pt x="719" y="335"/>
                  </a:cubicBezTo>
                  <a:cubicBezTo>
                    <a:pt x="716" y="340"/>
                    <a:pt x="713" y="344"/>
                    <a:pt x="710" y="348"/>
                  </a:cubicBezTo>
                  <a:cubicBezTo>
                    <a:pt x="716" y="352"/>
                    <a:pt x="716" y="352"/>
                    <a:pt x="716" y="352"/>
                  </a:cubicBezTo>
                  <a:close/>
                  <a:moveTo>
                    <a:pt x="702" y="370"/>
                  </a:moveTo>
                  <a:cubicBezTo>
                    <a:pt x="705" y="366"/>
                    <a:pt x="708" y="362"/>
                    <a:pt x="712" y="358"/>
                  </a:cubicBezTo>
                  <a:cubicBezTo>
                    <a:pt x="706" y="354"/>
                    <a:pt x="706" y="354"/>
                    <a:pt x="706" y="354"/>
                  </a:cubicBezTo>
                  <a:cubicBezTo>
                    <a:pt x="702" y="358"/>
                    <a:pt x="699" y="361"/>
                    <a:pt x="696" y="365"/>
                  </a:cubicBezTo>
                  <a:cubicBezTo>
                    <a:pt x="702" y="370"/>
                    <a:pt x="702" y="370"/>
                    <a:pt x="702" y="370"/>
                  </a:cubicBezTo>
                  <a:close/>
                  <a:moveTo>
                    <a:pt x="685" y="386"/>
                  </a:moveTo>
                  <a:cubicBezTo>
                    <a:pt x="689" y="383"/>
                    <a:pt x="693" y="380"/>
                    <a:pt x="696" y="376"/>
                  </a:cubicBezTo>
                  <a:cubicBezTo>
                    <a:pt x="691" y="370"/>
                    <a:pt x="691" y="370"/>
                    <a:pt x="691" y="370"/>
                  </a:cubicBezTo>
                  <a:cubicBezTo>
                    <a:pt x="687" y="374"/>
                    <a:pt x="684" y="377"/>
                    <a:pt x="680" y="381"/>
                  </a:cubicBezTo>
                  <a:cubicBezTo>
                    <a:pt x="685" y="386"/>
                    <a:pt x="685" y="386"/>
                    <a:pt x="685" y="386"/>
                  </a:cubicBezTo>
                  <a:close/>
                  <a:moveTo>
                    <a:pt x="667" y="401"/>
                  </a:moveTo>
                  <a:cubicBezTo>
                    <a:pt x="671" y="398"/>
                    <a:pt x="675" y="395"/>
                    <a:pt x="679" y="391"/>
                  </a:cubicBezTo>
                  <a:cubicBezTo>
                    <a:pt x="674" y="385"/>
                    <a:pt x="674" y="385"/>
                    <a:pt x="674" y="385"/>
                  </a:cubicBezTo>
                  <a:cubicBezTo>
                    <a:pt x="670" y="389"/>
                    <a:pt x="666" y="392"/>
                    <a:pt x="662" y="395"/>
                  </a:cubicBezTo>
                  <a:cubicBezTo>
                    <a:pt x="667" y="401"/>
                    <a:pt x="667" y="401"/>
                    <a:pt x="667" y="401"/>
                  </a:cubicBezTo>
                  <a:close/>
                  <a:moveTo>
                    <a:pt x="647" y="413"/>
                  </a:moveTo>
                  <a:cubicBezTo>
                    <a:pt x="652" y="411"/>
                    <a:pt x="656" y="408"/>
                    <a:pt x="660" y="405"/>
                  </a:cubicBezTo>
                  <a:cubicBezTo>
                    <a:pt x="656" y="399"/>
                    <a:pt x="656" y="399"/>
                    <a:pt x="656" y="399"/>
                  </a:cubicBezTo>
                  <a:cubicBezTo>
                    <a:pt x="652" y="401"/>
                    <a:pt x="648" y="404"/>
                    <a:pt x="643" y="406"/>
                  </a:cubicBezTo>
                  <a:cubicBezTo>
                    <a:pt x="647" y="413"/>
                    <a:pt x="647" y="413"/>
                    <a:pt x="647" y="413"/>
                  </a:cubicBezTo>
                  <a:close/>
                  <a:moveTo>
                    <a:pt x="626" y="423"/>
                  </a:moveTo>
                  <a:cubicBezTo>
                    <a:pt x="631" y="421"/>
                    <a:pt x="636" y="419"/>
                    <a:pt x="640" y="417"/>
                  </a:cubicBezTo>
                  <a:cubicBezTo>
                    <a:pt x="637" y="410"/>
                    <a:pt x="637" y="410"/>
                    <a:pt x="637" y="410"/>
                  </a:cubicBezTo>
                  <a:cubicBezTo>
                    <a:pt x="632" y="412"/>
                    <a:pt x="628" y="414"/>
                    <a:pt x="623" y="416"/>
                  </a:cubicBezTo>
                  <a:cubicBezTo>
                    <a:pt x="626" y="423"/>
                    <a:pt x="626" y="423"/>
                    <a:pt x="626" y="423"/>
                  </a:cubicBezTo>
                  <a:close/>
                  <a:moveTo>
                    <a:pt x="604" y="431"/>
                  </a:moveTo>
                  <a:cubicBezTo>
                    <a:pt x="609" y="430"/>
                    <a:pt x="614" y="428"/>
                    <a:pt x="619" y="426"/>
                  </a:cubicBezTo>
                  <a:cubicBezTo>
                    <a:pt x="616" y="419"/>
                    <a:pt x="616" y="419"/>
                    <a:pt x="616" y="419"/>
                  </a:cubicBezTo>
                  <a:cubicBezTo>
                    <a:pt x="612" y="421"/>
                    <a:pt x="607" y="422"/>
                    <a:pt x="602" y="424"/>
                  </a:cubicBezTo>
                  <a:lnTo>
                    <a:pt x="604" y="431"/>
                  </a:lnTo>
                  <a:close/>
                  <a:moveTo>
                    <a:pt x="582" y="437"/>
                  </a:moveTo>
                  <a:cubicBezTo>
                    <a:pt x="587" y="436"/>
                    <a:pt x="592" y="435"/>
                    <a:pt x="597" y="433"/>
                  </a:cubicBezTo>
                  <a:cubicBezTo>
                    <a:pt x="595" y="426"/>
                    <a:pt x="595" y="426"/>
                    <a:pt x="595" y="426"/>
                  </a:cubicBezTo>
                  <a:cubicBezTo>
                    <a:pt x="590" y="427"/>
                    <a:pt x="585" y="428"/>
                    <a:pt x="580" y="429"/>
                  </a:cubicBezTo>
                  <a:cubicBezTo>
                    <a:pt x="582" y="437"/>
                    <a:pt x="582" y="437"/>
                    <a:pt x="582" y="437"/>
                  </a:cubicBezTo>
                  <a:close/>
                  <a:moveTo>
                    <a:pt x="559" y="439"/>
                  </a:moveTo>
                  <a:cubicBezTo>
                    <a:pt x="564" y="439"/>
                    <a:pt x="569" y="438"/>
                    <a:pt x="574" y="438"/>
                  </a:cubicBezTo>
                  <a:cubicBezTo>
                    <a:pt x="573" y="430"/>
                    <a:pt x="573" y="430"/>
                    <a:pt x="573" y="430"/>
                  </a:cubicBezTo>
                  <a:cubicBezTo>
                    <a:pt x="568" y="431"/>
                    <a:pt x="563" y="431"/>
                    <a:pt x="558" y="432"/>
                  </a:cubicBezTo>
                  <a:cubicBezTo>
                    <a:pt x="559" y="439"/>
                    <a:pt x="559" y="439"/>
                    <a:pt x="559" y="439"/>
                  </a:cubicBezTo>
                  <a:close/>
                  <a:moveTo>
                    <a:pt x="535" y="440"/>
                  </a:moveTo>
                  <a:cubicBezTo>
                    <a:pt x="544" y="440"/>
                    <a:pt x="544" y="440"/>
                    <a:pt x="544" y="440"/>
                  </a:cubicBezTo>
                  <a:cubicBezTo>
                    <a:pt x="546" y="440"/>
                    <a:pt x="549" y="440"/>
                    <a:pt x="551" y="440"/>
                  </a:cubicBezTo>
                  <a:cubicBezTo>
                    <a:pt x="551" y="432"/>
                    <a:pt x="551" y="432"/>
                    <a:pt x="551" y="432"/>
                  </a:cubicBezTo>
                  <a:cubicBezTo>
                    <a:pt x="548" y="432"/>
                    <a:pt x="546" y="432"/>
                    <a:pt x="544" y="432"/>
                  </a:cubicBezTo>
                  <a:cubicBezTo>
                    <a:pt x="535" y="432"/>
                    <a:pt x="535" y="432"/>
                    <a:pt x="535" y="432"/>
                  </a:cubicBezTo>
                  <a:cubicBezTo>
                    <a:pt x="535" y="440"/>
                    <a:pt x="535" y="440"/>
                    <a:pt x="535" y="440"/>
                  </a:cubicBezTo>
                  <a:close/>
                  <a:moveTo>
                    <a:pt x="513" y="440"/>
                  </a:moveTo>
                  <a:cubicBezTo>
                    <a:pt x="528" y="440"/>
                    <a:pt x="528" y="440"/>
                    <a:pt x="528" y="440"/>
                  </a:cubicBezTo>
                  <a:cubicBezTo>
                    <a:pt x="528" y="432"/>
                    <a:pt x="528" y="432"/>
                    <a:pt x="528" y="432"/>
                  </a:cubicBezTo>
                  <a:cubicBezTo>
                    <a:pt x="513" y="432"/>
                    <a:pt x="513" y="432"/>
                    <a:pt x="513" y="432"/>
                  </a:cubicBezTo>
                  <a:lnTo>
                    <a:pt x="513" y="440"/>
                  </a:lnTo>
                  <a:close/>
                  <a:moveTo>
                    <a:pt x="490" y="440"/>
                  </a:moveTo>
                  <a:cubicBezTo>
                    <a:pt x="505" y="440"/>
                    <a:pt x="505" y="440"/>
                    <a:pt x="505" y="440"/>
                  </a:cubicBezTo>
                  <a:cubicBezTo>
                    <a:pt x="505" y="432"/>
                    <a:pt x="505" y="432"/>
                    <a:pt x="505" y="432"/>
                  </a:cubicBezTo>
                  <a:cubicBezTo>
                    <a:pt x="490" y="432"/>
                    <a:pt x="490" y="432"/>
                    <a:pt x="490" y="432"/>
                  </a:cubicBezTo>
                  <a:lnTo>
                    <a:pt x="490" y="440"/>
                  </a:lnTo>
                  <a:close/>
                  <a:moveTo>
                    <a:pt x="467" y="440"/>
                  </a:moveTo>
                  <a:cubicBezTo>
                    <a:pt x="482" y="440"/>
                    <a:pt x="482" y="440"/>
                    <a:pt x="482" y="440"/>
                  </a:cubicBezTo>
                  <a:cubicBezTo>
                    <a:pt x="482" y="432"/>
                    <a:pt x="482" y="432"/>
                    <a:pt x="482" y="432"/>
                  </a:cubicBezTo>
                  <a:cubicBezTo>
                    <a:pt x="467" y="432"/>
                    <a:pt x="467" y="432"/>
                    <a:pt x="467" y="432"/>
                  </a:cubicBezTo>
                  <a:lnTo>
                    <a:pt x="467" y="440"/>
                  </a:lnTo>
                  <a:close/>
                  <a:moveTo>
                    <a:pt x="444" y="440"/>
                  </a:moveTo>
                  <a:cubicBezTo>
                    <a:pt x="459" y="440"/>
                    <a:pt x="459" y="440"/>
                    <a:pt x="459" y="440"/>
                  </a:cubicBezTo>
                  <a:cubicBezTo>
                    <a:pt x="459" y="432"/>
                    <a:pt x="459" y="432"/>
                    <a:pt x="459" y="432"/>
                  </a:cubicBezTo>
                  <a:cubicBezTo>
                    <a:pt x="444" y="432"/>
                    <a:pt x="444" y="432"/>
                    <a:pt x="444" y="432"/>
                  </a:cubicBezTo>
                  <a:lnTo>
                    <a:pt x="444" y="440"/>
                  </a:lnTo>
                  <a:close/>
                  <a:moveTo>
                    <a:pt x="421" y="440"/>
                  </a:moveTo>
                  <a:cubicBezTo>
                    <a:pt x="437" y="440"/>
                    <a:pt x="437" y="440"/>
                    <a:pt x="437" y="440"/>
                  </a:cubicBezTo>
                  <a:cubicBezTo>
                    <a:pt x="437" y="432"/>
                    <a:pt x="437" y="432"/>
                    <a:pt x="437" y="432"/>
                  </a:cubicBezTo>
                  <a:cubicBezTo>
                    <a:pt x="421" y="432"/>
                    <a:pt x="421" y="432"/>
                    <a:pt x="421" y="432"/>
                  </a:cubicBezTo>
                  <a:lnTo>
                    <a:pt x="421" y="440"/>
                  </a:lnTo>
                  <a:close/>
                  <a:moveTo>
                    <a:pt x="399" y="440"/>
                  </a:moveTo>
                  <a:cubicBezTo>
                    <a:pt x="414" y="440"/>
                    <a:pt x="414" y="440"/>
                    <a:pt x="414" y="440"/>
                  </a:cubicBezTo>
                  <a:cubicBezTo>
                    <a:pt x="414" y="432"/>
                    <a:pt x="414" y="432"/>
                    <a:pt x="414" y="432"/>
                  </a:cubicBezTo>
                  <a:cubicBezTo>
                    <a:pt x="399" y="432"/>
                    <a:pt x="399" y="432"/>
                    <a:pt x="399" y="432"/>
                  </a:cubicBezTo>
                  <a:lnTo>
                    <a:pt x="399" y="440"/>
                  </a:lnTo>
                  <a:close/>
                  <a:moveTo>
                    <a:pt x="376" y="440"/>
                  </a:moveTo>
                  <a:cubicBezTo>
                    <a:pt x="391" y="440"/>
                    <a:pt x="391" y="440"/>
                    <a:pt x="391" y="440"/>
                  </a:cubicBezTo>
                  <a:cubicBezTo>
                    <a:pt x="391" y="432"/>
                    <a:pt x="391" y="432"/>
                    <a:pt x="391" y="432"/>
                  </a:cubicBezTo>
                  <a:cubicBezTo>
                    <a:pt x="376" y="432"/>
                    <a:pt x="376" y="432"/>
                    <a:pt x="376" y="432"/>
                  </a:cubicBezTo>
                  <a:lnTo>
                    <a:pt x="376" y="440"/>
                  </a:lnTo>
                  <a:close/>
                  <a:moveTo>
                    <a:pt x="353" y="440"/>
                  </a:moveTo>
                  <a:cubicBezTo>
                    <a:pt x="368" y="440"/>
                    <a:pt x="368" y="440"/>
                    <a:pt x="368" y="440"/>
                  </a:cubicBezTo>
                  <a:cubicBezTo>
                    <a:pt x="368" y="432"/>
                    <a:pt x="368" y="432"/>
                    <a:pt x="368" y="432"/>
                  </a:cubicBezTo>
                  <a:cubicBezTo>
                    <a:pt x="353" y="432"/>
                    <a:pt x="353" y="432"/>
                    <a:pt x="353" y="432"/>
                  </a:cubicBezTo>
                  <a:lnTo>
                    <a:pt x="353" y="440"/>
                  </a:lnTo>
                  <a:close/>
                  <a:moveTo>
                    <a:pt x="330" y="440"/>
                  </a:moveTo>
                  <a:cubicBezTo>
                    <a:pt x="345" y="440"/>
                    <a:pt x="345" y="440"/>
                    <a:pt x="345" y="440"/>
                  </a:cubicBezTo>
                  <a:cubicBezTo>
                    <a:pt x="345" y="432"/>
                    <a:pt x="345" y="432"/>
                    <a:pt x="345" y="432"/>
                  </a:cubicBezTo>
                  <a:cubicBezTo>
                    <a:pt x="330" y="432"/>
                    <a:pt x="330" y="432"/>
                    <a:pt x="330" y="432"/>
                  </a:cubicBezTo>
                  <a:lnTo>
                    <a:pt x="330" y="440"/>
                  </a:lnTo>
                  <a:close/>
                  <a:moveTo>
                    <a:pt x="307" y="440"/>
                  </a:moveTo>
                  <a:cubicBezTo>
                    <a:pt x="322" y="440"/>
                    <a:pt x="322" y="440"/>
                    <a:pt x="322" y="440"/>
                  </a:cubicBezTo>
                  <a:cubicBezTo>
                    <a:pt x="322" y="432"/>
                    <a:pt x="322" y="432"/>
                    <a:pt x="322" y="432"/>
                  </a:cubicBezTo>
                  <a:cubicBezTo>
                    <a:pt x="307" y="432"/>
                    <a:pt x="307" y="432"/>
                    <a:pt x="307" y="432"/>
                  </a:cubicBezTo>
                  <a:lnTo>
                    <a:pt x="307" y="440"/>
                  </a:lnTo>
                  <a:close/>
                  <a:moveTo>
                    <a:pt x="284" y="440"/>
                  </a:moveTo>
                  <a:cubicBezTo>
                    <a:pt x="300" y="440"/>
                    <a:pt x="300" y="440"/>
                    <a:pt x="300" y="440"/>
                  </a:cubicBezTo>
                  <a:cubicBezTo>
                    <a:pt x="300" y="432"/>
                    <a:pt x="300" y="432"/>
                    <a:pt x="300" y="432"/>
                  </a:cubicBezTo>
                  <a:cubicBezTo>
                    <a:pt x="284" y="432"/>
                    <a:pt x="284" y="432"/>
                    <a:pt x="284" y="432"/>
                  </a:cubicBezTo>
                  <a:lnTo>
                    <a:pt x="284" y="440"/>
                  </a:lnTo>
                  <a:close/>
                  <a:moveTo>
                    <a:pt x="262" y="440"/>
                  </a:moveTo>
                  <a:cubicBezTo>
                    <a:pt x="277" y="440"/>
                    <a:pt x="277" y="440"/>
                    <a:pt x="277" y="440"/>
                  </a:cubicBezTo>
                  <a:cubicBezTo>
                    <a:pt x="277" y="432"/>
                    <a:pt x="277" y="432"/>
                    <a:pt x="277" y="432"/>
                  </a:cubicBezTo>
                  <a:cubicBezTo>
                    <a:pt x="262" y="432"/>
                    <a:pt x="262" y="432"/>
                    <a:pt x="262" y="432"/>
                  </a:cubicBezTo>
                  <a:lnTo>
                    <a:pt x="262" y="440"/>
                  </a:lnTo>
                  <a:close/>
                  <a:moveTo>
                    <a:pt x="239" y="440"/>
                  </a:moveTo>
                  <a:cubicBezTo>
                    <a:pt x="254" y="440"/>
                    <a:pt x="254" y="440"/>
                    <a:pt x="254" y="440"/>
                  </a:cubicBezTo>
                  <a:cubicBezTo>
                    <a:pt x="254" y="432"/>
                    <a:pt x="254" y="432"/>
                    <a:pt x="254" y="432"/>
                  </a:cubicBezTo>
                  <a:cubicBezTo>
                    <a:pt x="239" y="432"/>
                    <a:pt x="239" y="432"/>
                    <a:pt x="239" y="432"/>
                  </a:cubicBezTo>
                  <a:lnTo>
                    <a:pt x="239" y="440"/>
                  </a:lnTo>
                  <a:close/>
                  <a:moveTo>
                    <a:pt x="216" y="440"/>
                  </a:moveTo>
                  <a:cubicBezTo>
                    <a:pt x="231" y="440"/>
                    <a:pt x="231" y="440"/>
                    <a:pt x="231" y="440"/>
                  </a:cubicBezTo>
                  <a:cubicBezTo>
                    <a:pt x="231" y="432"/>
                    <a:pt x="231" y="432"/>
                    <a:pt x="231" y="432"/>
                  </a:cubicBezTo>
                  <a:cubicBezTo>
                    <a:pt x="216" y="432"/>
                    <a:pt x="216" y="432"/>
                    <a:pt x="216" y="432"/>
                  </a:cubicBezTo>
                  <a:lnTo>
                    <a:pt x="216" y="440"/>
                  </a:lnTo>
                  <a:close/>
                  <a:moveTo>
                    <a:pt x="193" y="439"/>
                  </a:moveTo>
                  <a:cubicBezTo>
                    <a:pt x="198" y="439"/>
                    <a:pt x="203" y="440"/>
                    <a:pt x="208" y="440"/>
                  </a:cubicBezTo>
                  <a:cubicBezTo>
                    <a:pt x="208" y="432"/>
                    <a:pt x="208" y="432"/>
                    <a:pt x="208" y="432"/>
                  </a:cubicBezTo>
                  <a:cubicBezTo>
                    <a:pt x="203" y="432"/>
                    <a:pt x="198" y="432"/>
                    <a:pt x="194" y="431"/>
                  </a:cubicBezTo>
                  <a:lnTo>
                    <a:pt x="193" y="439"/>
                  </a:lnTo>
                  <a:close/>
                  <a:moveTo>
                    <a:pt x="170" y="435"/>
                  </a:moveTo>
                  <a:cubicBezTo>
                    <a:pt x="175" y="436"/>
                    <a:pt x="180" y="437"/>
                    <a:pt x="185" y="438"/>
                  </a:cubicBezTo>
                  <a:cubicBezTo>
                    <a:pt x="186" y="430"/>
                    <a:pt x="186" y="430"/>
                    <a:pt x="186" y="430"/>
                  </a:cubicBezTo>
                  <a:cubicBezTo>
                    <a:pt x="181" y="430"/>
                    <a:pt x="176" y="429"/>
                    <a:pt x="171" y="428"/>
                  </a:cubicBezTo>
                  <a:cubicBezTo>
                    <a:pt x="170" y="435"/>
                    <a:pt x="170" y="435"/>
                    <a:pt x="170" y="435"/>
                  </a:cubicBezTo>
                  <a:close/>
                  <a:moveTo>
                    <a:pt x="147" y="429"/>
                  </a:moveTo>
                  <a:cubicBezTo>
                    <a:pt x="152" y="431"/>
                    <a:pt x="157" y="432"/>
                    <a:pt x="162" y="434"/>
                  </a:cubicBezTo>
                  <a:cubicBezTo>
                    <a:pt x="164" y="426"/>
                    <a:pt x="164" y="426"/>
                    <a:pt x="164" y="426"/>
                  </a:cubicBezTo>
                  <a:cubicBezTo>
                    <a:pt x="159" y="425"/>
                    <a:pt x="155" y="423"/>
                    <a:pt x="150" y="422"/>
                  </a:cubicBezTo>
                  <a:lnTo>
                    <a:pt x="147" y="429"/>
                  </a:lnTo>
                  <a:close/>
                  <a:moveTo>
                    <a:pt x="126" y="421"/>
                  </a:moveTo>
                  <a:cubicBezTo>
                    <a:pt x="130" y="423"/>
                    <a:pt x="135" y="425"/>
                    <a:pt x="140" y="427"/>
                  </a:cubicBezTo>
                  <a:cubicBezTo>
                    <a:pt x="143" y="419"/>
                    <a:pt x="143" y="419"/>
                    <a:pt x="143" y="419"/>
                  </a:cubicBezTo>
                  <a:cubicBezTo>
                    <a:pt x="138" y="418"/>
                    <a:pt x="133" y="416"/>
                    <a:pt x="129" y="414"/>
                  </a:cubicBezTo>
                  <a:cubicBezTo>
                    <a:pt x="126" y="421"/>
                    <a:pt x="126" y="421"/>
                    <a:pt x="126" y="421"/>
                  </a:cubicBezTo>
                  <a:close/>
                  <a:moveTo>
                    <a:pt x="105" y="410"/>
                  </a:moveTo>
                  <a:cubicBezTo>
                    <a:pt x="110" y="413"/>
                    <a:pt x="114" y="415"/>
                    <a:pt x="119" y="417"/>
                  </a:cubicBezTo>
                  <a:cubicBezTo>
                    <a:pt x="122" y="410"/>
                    <a:pt x="122" y="410"/>
                    <a:pt x="122" y="410"/>
                  </a:cubicBezTo>
                  <a:cubicBezTo>
                    <a:pt x="118" y="408"/>
                    <a:pt x="113" y="406"/>
                    <a:pt x="109" y="403"/>
                  </a:cubicBezTo>
                  <a:lnTo>
                    <a:pt x="105" y="410"/>
                  </a:lnTo>
                  <a:close/>
                  <a:moveTo>
                    <a:pt x="86" y="397"/>
                  </a:moveTo>
                  <a:cubicBezTo>
                    <a:pt x="90" y="400"/>
                    <a:pt x="94" y="403"/>
                    <a:pt x="99" y="406"/>
                  </a:cubicBezTo>
                  <a:cubicBezTo>
                    <a:pt x="103" y="399"/>
                    <a:pt x="103" y="399"/>
                    <a:pt x="103" y="399"/>
                  </a:cubicBezTo>
                  <a:cubicBezTo>
                    <a:pt x="99" y="397"/>
                    <a:pt x="95" y="394"/>
                    <a:pt x="91" y="391"/>
                  </a:cubicBezTo>
                  <a:cubicBezTo>
                    <a:pt x="86" y="397"/>
                    <a:pt x="86" y="397"/>
                    <a:pt x="86" y="397"/>
                  </a:cubicBezTo>
                  <a:close/>
                  <a:moveTo>
                    <a:pt x="68" y="382"/>
                  </a:moveTo>
                  <a:cubicBezTo>
                    <a:pt x="72" y="386"/>
                    <a:pt x="76" y="389"/>
                    <a:pt x="80" y="392"/>
                  </a:cubicBezTo>
                  <a:cubicBezTo>
                    <a:pt x="85" y="386"/>
                    <a:pt x="85" y="386"/>
                    <a:pt x="85" y="386"/>
                  </a:cubicBezTo>
                  <a:cubicBezTo>
                    <a:pt x="81" y="383"/>
                    <a:pt x="77" y="380"/>
                    <a:pt x="73" y="376"/>
                  </a:cubicBezTo>
                  <a:cubicBezTo>
                    <a:pt x="68" y="382"/>
                    <a:pt x="68" y="382"/>
                    <a:pt x="68" y="382"/>
                  </a:cubicBezTo>
                  <a:close/>
                  <a:moveTo>
                    <a:pt x="52" y="365"/>
                  </a:moveTo>
                  <a:cubicBezTo>
                    <a:pt x="55" y="369"/>
                    <a:pt x="59" y="373"/>
                    <a:pt x="63" y="377"/>
                  </a:cubicBezTo>
                  <a:cubicBezTo>
                    <a:pt x="68" y="371"/>
                    <a:pt x="68" y="371"/>
                    <a:pt x="68" y="371"/>
                  </a:cubicBezTo>
                  <a:cubicBezTo>
                    <a:pt x="65" y="368"/>
                    <a:pt x="61" y="364"/>
                    <a:pt x="58" y="360"/>
                  </a:cubicBezTo>
                  <a:cubicBezTo>
                    <a:pt x="52" y="365"/>
                    <a:pt x="52" y="365"/>
                    <a:pt x="52" y="365"/>
                  </a:cubicBezTo>
                  <a:close/>
                  <a:moveTo>
                    <a:pt x="38" y="347"/>
                  </a:moveTo>
                  <a:cubicBezTo>
                    <a:pt x="41" y="351"/>
                    <a:pt x="44" y="355"/>
                    <a:pt x="47" y="359"/>
                  </a:cubicBezTo>
                  <a:cubicBezTo>
                    <a:pt x="53" y="355"/>
                    <a:pt x="53" y="355"/>
                    <a:pt x="53" y="355"/>
                  </a:cubicBezTo>
                  <a:cubicBezTo>
                    <a:pt x="50" y="351"/>
                    <a:pt x="47" y="347"/>
                    <a:pt x="44" y="343"/>
                  </a:cubicBezTo>
                  <a:cubicBezTo>
                    <a:pt x="38" y="347"/>
                    <a:pt x="38" y="347"/>
                    <a:pt x="38" y="347"/>
                  </a:cubicBezTo>
                  <a:close/>
                  <a:moveTo>
                    <a:pt x="26" y="327"/>
                  </a:moveTo>
                  <a:cubicBezTo>
                    <a:pt x="28" y="332"/>
                    <a:pt x="31" y="336"/>
                    <a:pt x="34" y="340"/>
                  </a:cubicBezTo>
                  <a:cubicBezTo>
                    <a:pt x="40" y="336"/>
                    <a:pt x="40" y="336"/>
                    <a:pt x="40" y="336"/>
                  </a:cubicBezTo>
                  <a:cubicBezTo>
                    <a:pt x="37" y="332"/>
                    <a:pt x="35" y="328"/>
                    <a:pt x="33" y="323"/>
                  </a:cubicBezTo>
                  <a:lnTo>
                    <a:pt x="26" y="327"/>
                  </a:lnTo>
                  <a:close/>
                  <a:moveTo>
                    <a:pt x="16" y="306"/>
                  </a:moveTo>
                  <a:cubicBezTo>
                    <a:pt x="18" y="311"/>
                    <a:pt x="20" y="316"/>
                    <a:pt x="22" y="320"/>
                  </a:cubicBezTo>
                  <a:cubicBezTo>
                    <a:pt x="29" y="317"/>
                    <a:pt x="29" y="317"/>
                    <a:pt x="29" y="317"/>
                  </a:cubicBezTo>
                  <a:cubicBezTo>
                    <a:pt x="27" y="312"/>
                    <a:pt x="25" y="308"/>
                    <a:pt x="23" y="303"/>
                  </a:cubicBezTo>
                  <a:cubicBezTo>
                    <a:pt x="16" y="306"/>
                    <a:pt x="16" y="306"/>
                    <a:pt x="16" y="306"/>
                  </a:cubicBezTo>
                  <a:close/>
                  <a:moveTo>
                    <a:pt x="8" y="284"/>
                  </a:moveTo>
                  <a:cubicBezTo>
                    <a:pt x="10" y="289"/>
                    <a:pt x="11" y="294"/>
                    <a:pt x="13" y="299"/>
                  </a:cubicBezTo>
                  <a:cubicBezTo>
                    <a:pt x="20" y="296"/>
                    <a:pt x="20" y="296"/>
                    <a:pt x="20" y="296"/>
                  </a:cubicBezTo>
                  <a:cubicBezTo>
                    <a:pt x="19" y="292"/>
                    <a:pt x="17" y="287"/>
                    <a:pt x="16" y="282"/>
                  </a:cubicBezTo>
                  <a:cubicBezTo>
                    <a:pt x="8" y="284"/>
                    <a:pt x="8" y="284"/>
                    <a:pt x="8" y="284"/>
                  </a:cubicBezTo>
                  <a:close/>
                  <a:moveTo>
                    <a:pt x="3" y="261"/>
                  </a:moveTo>
                  <a:cubicBezTo>
                    <a:pt x="4" y="267"/>
                    <a:pt x="5" y="272"/>
                    <a:pt x="6" y="277"/>
                  </a:cubicBezTo>
                  <a:cubicBezTo>
                    <a:pt x="14" y="275"/>
                    <a:pt x="14" y="275"/>
                    <a:pt x="14" y="275"/>
                  </a:cubicBezTo>
                  <a:cubicBezTo>
                    <a:pt x="13" y="270"/>
                    <a:pt x="12" y="265"/>
                    <a:pt x="11" y="260"/>
                  </a:cubicBezTo>
                  <a:cubicBezTo>
                    <a:pt x="3" y="261"/>
                    <a:pt x="3" y="261"/>
                    <a:pt x="3" y="261"/>
                  </a:cubicBezTo>
                  <a:close/>
                  <a:moveTo>
                    <a:pt x="0" y="238"/>
                  </a:moveTo>
                  <a:cubicBezTo>
                    <a:pt x="1" y="244"/>
                    <a:pt x="1" y="249"/>
                    <a:pt x="2" y="254"/>
                  </a:cubicBezTo>
                  <a:cubicBezTo>
                    <a:pt x="10" y="253"/>
                    <a:pt x="10" y="253"/>
                    <a:pt x="10" y="253"/>
                  </a:cubicBezTo>
                  <a:cubicBezTo>
                    <a:pt x="9" y="248"/>
                    <a:pt x="9" y="243"/>
                    <a:pt x="8" y="238"/>
                  </a:cubicBezTo>
                  <a:lnTo>
                    <a:pt x="0" y="238"/>
                  </a:lnTo>
                  <a:close/>
                  <a:moveTo>
                    <a:pt x="0" y="215"/>
                  </a:moveTo>
                  <a:cubicBezTo>
                    <a:pt x="0" y="226"/>
                    <a:pt x="0" y="226"/>
                    <a:pt x="0" y="226"/>
                  </a:cubicBezTo>
                  <a:cubicBezTo>
                    <a:pt x="0" y="228"/>
                    <a:pt x="0" y="229"/>
                    <a:pt x="0" y="231"/>
                  </a:cubicBezTo>
                  <a:cubicBezTo>
                    <a:pt x="8" y="230"/>
                    <a:pt x="8" y="230"/>
                    <a:pt x="8" y="230"/>
                  </a:cubicBezTo>
                  <a:cubicBezTo>
                    <a:pt x="8" y="229"/>
                    <a:pt x="8" y="227"/>
                    <a:pt x="8" y="226"/>
                  </a:cubicBezTo>
                  <a:cubicBezTo>
                    <a:pt x="8" y="215"/>
                    <a:pt x="8" y="215"/>
                    <a:pt x="8" y="215"/>
                  </a:cubicBezTo>
                  <a:cubicBezTo>
                    <a:pt x="0" y="215"/>
                    <a:pt x="0" y="215"/>
                    <a:pt x="0" y="215"/>
                  </a:cubicBezTo>
                  <a:close/>
                  <a:moveTo>
                    <a:pt x="1" y="192"/>
                  </a:moveTo>
                  <a:cubicBezTo>
                    <a:pt x="1" y="197"/>
                    <a:pt x="0" y="202"/>
                    <a:pt x="0" y="208"/>
                  </a:cubicBezTo>
                  <a:cubicBezTo>
                    <a:pt x="8" y="208"/>
                    <a:pt x="8" y="208"/>
                    <a:pt x="8" y="208"/>
                  </a:cubicBezTo>
                  <a:cubicBezTo>
                    <a:pt x="8" y="203"/>
                    <a:pt x="8" y="198"/>
                    <a:pt x="9" y="193"/>
                  </a:cubicBezTo>
                  <a:cubicBezTo>
                    <a:pt x="1" y="192"/>
                    <a:pt x="1" y="192"/>
                    <a:pt x="1" y="192"/>
                  </a:cubicBezTo>
                  <a:close/>
                  <a:moveTo>
                    <a:pt x="5" y="169"/>
                  </a:moveTo>
                  <a:cubicBezTo>
                    <a:pt x="4" y="174"/>
                    <a:pt x="3" y="179"/>
                    <a:pt x="2" y="184"/>
                  </a:cubicBezTo>
                  <a:cubicBezTo>
                    <a:pt x="10" y="186"/>
                    <a:pt x="10" y="186"/>
                    <a:pt x="10" y="186"/>
                  </a:cubicBezTo>
                  <a:cubicBezTo>
                    <a:pt x="11" y="181"/>
                    <a:pt x="11" y="176"/>
                    <a:pt x="13" y="171"/>
                  </a:cubicBezTo>
                  <a:cubicBezTo>
                    <a:pt x="5" y="169"/>
                    <a:pt x="5" y="169"/>
                    <a:pt x="5" y="169"/>
                  </a:cubicBezTo>
                  <a:close/>
                  <a:moveTo>
                    <a:pt x="11" y="147"/>
                  </a:moveTo>
                  <a:cubicBezTo>
                    <a:pt x="9" y="152"/>
                    <a:pt x="8" y="157"/>
                    <a:pt x="7" y="162"/>
                  </a:cubicBezTo>
                  <a:cubicBezTo>
                    <a:pt x="14" y="164"/>
                    <a:pt x="14" y="164"/>
                    <a:pt x="14" y="164"/>
                  </a:cubicBezTo>
                  <a:cubicBezTo>
                    <a:pt x="15" y="159"/>
                    <a:pt x="17" y="154"/>
                    <a:pt x="18" y="149"/>
                  </a:cubicBezTo>
                  <a:cubicBezTo>
                    <a:pt x="11" y="147"/>
                    <a:pt x="11" y="147"/>
                    <a:pt x="11" y="147"/>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7" name="Rectangle 107"/>
            <p:cNvSpPr>
              <a:spLocks noChangeArrowheads="1"/>
            </p:cNvSpPr>
            <p:nvPr/>
          </p:nvSpPr>
          <p:spPr bwMode="auto">
            <a:xfrm>
              <a:off x="7075488" y="3022601"/>
              <a:ext cx="106363" cy="107950"/>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8" name="Rectangle 108"/>
            <p:cNvSpPr>
              <a:spLocks noChangeArrowheads="1"/>
            </p:cNvSpPr>
            <p:nvPr/>
          </p:nvSpPr>
          <p:spPr bwMode="auto">
            <a:xfrm>
              <a:off x="7234238" y="3022601"/>
              <a:ext cx="107950" cy="107950"/>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9" name="Rectangle 109"/>
            <p:cNvSpPr>
              <a:spLocks noChangeArrowheads="1"/>
            </p:cNvSpPr>
            <p:nvPr/>
          </p:nvSpPr>
          <p:spPr bwMode="auto">
            <a:xfrm>
              <a:off x="7396163" y="3022601"/>
              <a:ext cx="107950" cy="107950"/>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10" name="Rectangle 110"/>
            <p:cNvSpPr>
              <a:spLocks noChangeArrowheads="1"/>
            </p:cNvSpPr>
            <p:nvPr/>
          </p:nvSpPr>
          <p:spPr bwMode="auto">
            <a:xfrm>
              <a:off x="7556500" y="3022601"/>
              <a:ext cx="109538" cy="107950"/>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11" name="Rectangle 111"/>
            <p:cNvSpPr>
              <a:spLocks noChangeArrowheads="1"/>
            </p:cNvSpPr>
            <p:nvPr/>
          </p:nvSpPr>
          <p:spPr bwMode="auto">
            <a:xfrm>
              <a:off x="7075488" y="3184526"/>
              <a:ext cx="106363" cy="104775"/>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12" name="Rectangle 112"/>
            <p:cNvSpPr>
              <a:spLocks noChangeArrowheads="1"/>
            </p:cNvSpPr>
            <p:nvPr/>
          </p:nvSpPr>
          <p:spPr bwMode="auto">
            <a:xfrm>
              <a:off x="7234238" y="3184526"/>
              <a:ext cx="107950" cy="104775"/>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13" name="Rectangle 113"/>
            <p:cNvSpPr>
              <a:spLocks noChangeArrowheads="1"/>
            </p:cNvSpPr>
            <p:nvPr/>
          </p:nvSpPr>
          <p:spPr bwMode="auto">
            <a:xfrm>
              <a:off x="7396163" y="3184526"/>
              <a:ext cx="107950" cy="104775"/>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14" name="Rectangle 114"/>
            <p:cNvSpPr>
              <a:spLocks noChangeArrowheads="1"/>
            </p:cNvSpPr>
            <p:nvPr/>
          </p:nvSpPr>
          <p:spPr bwMode="auto">
            <a:xfrm>
              <a:off x="7556500" y="3184526"/>
              <a:ext cx="109538" cy="104775"/>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15" name="Rectangle 115"/>
            <p:cNvSpPr>
              <a:spLocks noChangeArrowheads="1"/>
            </p:cNvSpPr>
            <p:nvPr/>
          </p:nvSpPr>
          <p:spPr bwMode="auto">
            <a:xfrm>
              <a:off x="5859463" y="3130551"/>
              <a:ext cx="104775" cy="106363"/>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16" name="Rectangle 116"/>
            <p:cNvSpPr>
              <a:spLocks noChangeArrowheads="1"/>
            </p:cNvSpPr>
            <p:nvPr/>
          </p:nvSpPr>
          <p:spPr bwMode="auto">
            <a:xfrm>
              <a:off x="6099175" y="2976563"/>
              <a:ext cx="106363" cy="109538"/>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17" name="Rectangle 117"/>
            <p:cNvSpPr>
              <a:spLocks noChangeArrowheads="1"/>
            </p:cNvSpPr>
            <p:nvPr/>
          </p:nvSpPr>
          <p:spPr bwMode="auto">
            <a:xfrm>
              <a:off x="6205538" y="3176588"/>
              <a:ext cx="104775" cy="104775"/>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18" name="Rectangle 118"/>
            <p:cNvSpPr>
              <a:spLocks noChangeArrowheads="1"/>
            </p:cNvSpPr>
            <p:nvPr/>
          </p:nvSpPr>
          <p:spPr bwMode="auto">
            <a:xfrm>
              <a:off x="6340475" y="3025776"/>
              <a:ext cx="107950" cy="104775"/>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19" name="Rectangle 119"/>
            <p:cNvSpPr>
              <a:spLocks noChangeArrowheads="1"/>
            </p:cNvSpPr>
            <p:nvPr/>
          </p:nvSpPr>
          <p:spPr bwMode="auto">
            <a:xfrm>
              <a:off x="5749925" y="3357563"/>
              <a:ext cx="109538" cy="104775"/>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20" name="Rectangle 120"/>
            <p:cNvSpPr>
              <a:spLocks noChangeArrowheads="1"/>
            </p:cNvSpPr>
            <p:nvPr/>
          </p:nvSpPr>
          <p:spPr bwMode="auto">
            <a:xfrm>
              <a:off x="6016625" y="3289301"/>
              <a:ext cx="109538" cy="109538"/>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21" name="Rectangle 121"/>
            <p:cNvSpPr>
              <a:spLocks noChangeArrowheads="1"/>
            </p:cNvSpPr>
            <p:nvPr/>
          </p:nvSpPr>
          <p:spPr bwMode="auto">
            <a:xfrm>
              <a:off x="6178550" y="3492501"/>
              <a:ext cx="109538" cy="106363"/>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22" name="Rectangle 122"/>
            <p:cNvSpPr>
              <a:spLocks noChangeArrowheads="1"/>
            </p:cNvSpPr>
            <p:nvPr/>
          </p:nvSpPr>
          <p:spPr bwMode="auto">
            <a:xfrm>
              <a:off x="6340475" y="3357563"/>
              <a:ext cx="107950" cy="104775"/>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sp>
        <p:nvSpPr>
          <p:cNvPr id="123" name="Title 1"/>
          <p:cNvSpPr txBox="1">
            <a:spLocks/>
          </p:cNvSpPr>
          <p:nvPr/>
        </p:nvSpPr>
        <p:spPr>
          <a:xfrm>
            <a:off x="269240" y="289511"/>
            <a:ext cx="11655840" cy="899665"/>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4705" b="0" i="0" u="none" strike="noStrike" kern="1200" cap="none" spc="-100" normalizeH="0" baseline="0" noProof="0">
                <a:ln w="3175">
                  <a:noFill/>
                </a:ln>
                <a:gradFill>
                  <a:gsLst>
                    <a:gs pos="1250">
                      <a:srgbClr val="505050"/>
                    </a:gs>
                    <a:gs pos="100000">
                      <a:srgbClr val="505050"/>
                    </a:gs>
                  </a:gsLst>
                  <a:lin ang="5400000" scaled="0"/>
                </a:gradFill>
                <a:effectLst/>
                <a:uLnTx/>
                <a:uFillTx/>
                <a:latin typeface="Segoe UI Light"/>
                <a:ea typeface="+mn-ea"/>
                <a:cs typeface="Segoe UI" pitchFamily="34" charset="0"/>
              </a:rPr>
              <a:t>Applications</a:t>
            </a:r>
          </a:p>
        </p:txBody>
      </p:sp>
      <p:sp>
        <p:nvSpPr>
          <p:cNvPr id="124" name="Text Placeholder 2"/>
          <p:cNvSpPr txBox="1">
            <a:spLocks/>
          </p:cNvSpPr>
          <p:nvPr/>
        </p:nvSpPr>
        <p:spPr>
          <a:xfrm>
            <a:off x="269239" y="1189177"/>
            <a:ext cx="11653523" cy="727700"/>
          </a:xfrm>
          <a:prstGeom prst="rect">
            <a:avLst/>
          </a:prstGeom>
        </p:spPr>
        <p:txBody>
          <a:bodyPr vert="horz" wrap="square" lIns="146304" tIns="91440" rIns="146304" bIns="91440" rtlCol="0">
            <a:sp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3921" kern="1200" spc="0" baseline="0">
                <a:gradFill>
                  <a:gsLst>
                    <a:gs pos="1250">
                      <a:schemeClr val="tx2"/>
                    </a:gs>
                    <a:gs pos="99000">
                      <a:schemeClr val="tx2"/>
                    </a:gs>
                  </a:gsLst>
                  <a:lin ang="5400000" scaled="0"/>
                </a:gradFill>
                <a:latin typeface="+mj-lt"/>
                <a:ea typeface="+mn-ea"/>
                <a:cs typeface="+mn-cs"/>
              </a:defRPr>
            </a:lvl1pPr>
            <a:lvl2pPr marL="0" marR="0" indent="0" algn="l" defTabSz="914367" rtl="0" eaLnBrk="1" fontAlgn="auto" latinLnBrk="0" hangingPunct="1">
              <a:lnSpc>
                <a:spcPct val="90000"/>
              </a:lnSpc>
              <a:spcBef>
                <a:spcPct val="20000"/>
              </a:spcBef>
              <a:spcAft>
                <a:spcPts val="0"/>
              </a:spcAft>
              <a:buClrTx/>
              <a:buSzPct val="90000"/>
              <a:buFontTx/>
              <a:buNone/>
              <a:tabLst/>
              <a:defRPr sz="1961" kern="1200" spc="0" baseline="0">
                <a:gradFill>
                  <a:gsLst>
                    <a:gs pos="1250">
                      <a:schemeClr val="tx1"/>
                    </a:gs>
                    <a:gs pos="100000">
                      <a:schemeClr val="tx1"/>
                    </a:gs>
                  </a:gsLst>
                  <a:lin ang="5400000" scaled="0"/>
                </a:gradFill>
                <a:latin typeface="+mn-lt"/>
                <a:ea typeface="+mn-ea"/>
                <a:cs typeface="+mn-cs"/>
              </a:defRPr>
            </a:lvl2pPr>
            <a:lvl3pPr marL="224097"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chemeClr val="tx1"/>
                    </a:gs>
                    <a:gs pos="100000">
                      <a:schemeClr val="tx1"/>
                    </a:gs>
                  </a:gsLst>
                  <a:lin ang="5400000" scaled="0"/>
                </a:gradFill>
                <a:latin typeface="+mn-lt"/>
                <a:ea typeface="+mn-ea"/>
                <a:cs typeface="+mn-cs"/>
              </a:defRPr>
            </a:lvl3pPr>
            <a:lvl4pPr marL="448193"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4pPr>
            <a:lvl5pPr marL="67229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3921" b="0" i="0" u="none" strike="noStrike" kern="1200" cap="none" spc="0" normalizeH="0" baseline="0" noProof="0">
                <a:ln>
                  <a:noFill/>
                </a:ln>
                <a:gradFill>
                  <a:gsLst>
                    <a:gs pos="1250">
                      <a:srgbClr val="0078D7"/>
                    </a:gs>
                    <a:gs pos="99000">
                      <a:srgbClr val="0078D7"/>
                    </a:gs>
                  </a:gsLst>
                  <a:lin ang="5400000" scaled="0"/>
                </a:gradFill>
                <a:effectLst/>
                <a:uLnTx/>
                <a:uFillTx/>
                <a:latin typeface="Segoe UI Light"/>
                <a:ea typeface="+mn-ea"/>
                <a:cs typeface="+mn-cs"/>
              </a:rPr>
              <a:t>Example: Real-time stream processing </a:t>
            </a:r>
          </a:p>
        </p:txBody>
      </p:sp>
    </p:spTree>
    <p:extLst>
      <p:ext uri="{BB962C8B-B14F-4D97-AF65-F5344CB8AC3E}">
        <p14:creationId xmlns:p14="http://schemas.microsoft.com/office/powerpoint/2010/main" val="1020867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3"/>
          <p:cNvSpPr>
            <a:spLocks noChangeAspect="1" noChangeArrowheads="1" noTextEdit="1"/>
          </p:cNvSpPr>
          <p:nvPr/>
        </p:nvSpPr>
        <p:spPr bwMode="auto">
          <a:xfrm>
            <a:off x="2833688" y="2189046"/>
            <a:ext cx="6524625" cy="3419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nvGrpSpPr>
          <p:cNvPr id="7207" name="Group 7206"/>
          <p:cNvGrpSpPr/>
          <p:nvPr/>
        </p:nvGrpSpPr>
        <p:grpSpPr>
          <a:xfrm>
            <a:off x="8277226" y="2203334"/>
            <a:ext cx="1050925" cy="1557338"/>
            <a:chOff x="8277226" y="2203334"/>
            <a:chExt cx="1050925" cy="1557338"/>
          </a:xfrm>
        </p:grpSpPr>
        <p:sp>
          <p:nvSpPr>
            <p:cNvPr id="12" name="Freeform 11"/>
            <p:cNvSpPr>
              <a:spLocks noEditPoints="1"/>
            </p:cNvSpPr>
            <p:nvPr/>
          </p:nvSpPr>
          <p:spPr bwMode="auto">
            <a:xfrm>
              <a:off x="8786813" y="3460634"/>
              <a:ext cx="30163" cy="300038"/>
            </a:xfrm>
            <a:custGeom>
              <a:avLst/>
              <a:gdLst>
                <a:gd name="T0" fmla="*/ 19 w 19"/>
                <a:gd name="T1" fmla="*/ 21 h 189"/>
                <a:gd name="T2" fmla="*/ 19 w 19"/>
                <a:gd name="T3" fmla="*/ 0 h 189"/>
                <a:gd name="T4" fmla="*/ 0 w 19"/>
                <a:gd name="T5" fmla="*/ 0 h 189"/>
                <a:gd name="T6" fmla="*/ 0 w 19"/>
                <a:gd name="T7" fmla="*/ 21 h 189"/>
                <a:gd name="T8" fmla="*/ 19 w 19"/>
                <a:gd name="T9" fmla="*/ 21 h 189"/>
                <a:gd name="T10" fmla="*/ 19 w 19"/>
                <a:gd name="T11" fmla="*/ 21 h 189"/>
                <a:gd name="T12" fmla="*/ 19 w 19"/>
                <a:gd name="T13" fmla="*/ 21 h 189"/>
                <a:gd name="T14" fmla="*/ 0 w 19"/>
                <a:gd name="T15" fmla="*/ 21 h 189"/>
                <a:gd name="T16" fmla="*/ 0 w 19"/>
                <a:gd name="T17" fmla="*/ 21 h 189"/>
                <a:gd name="T18" fmla="*/ 19 w 19"/>
                <a:gd name="T19" fmla="*/ 21 h 189"/>
                <a:gd name="T20" fmla="*/ 19 w 19"/>
                <a:gd name="T21" fmla="*/ 76 h 189"/>
                <a:gd name="T22" fmla="*/ 19 w 19"/>
                <a:gd name="T23" fmla="*/ 40 h 189"/>
                <a:gd name="T24" fmla="*/ 0 w 19"/>
                <a:gd name="T25" fmla="*/ 40 h 189"/>
                <a:gd name="T26" fmla="*/ 0 w 19"/>
                <a:gd name="T27" fmla="*/ 76 h 189"/>
                <a:gd name="T28" fmla="*/ 19 w 19"/>
                <a:gd name="T29" fmla="*/ 76 h 189"/>
                <a:gd name="T30" fmla="*/ 19 w 19"/>
                <a:gd name="T31" fmla="*/ 76 h 189"/>
                <a:gd name="T32" fmla="*/ 19 w 19"/>
                <a:gd name="T33" fmla="*/ 76 h 189"/>
                <a:gd name="T34" fmla="*/ 0 w 19"/>
                <a:gd name="T35" fmla="*/ 76 h 189"/>
                <a:gd name="T36" fmla="*/ 0 w 19"/>
                <a:gd name="T37" fmla="*/ 76 h 189"/>
                <a:gd name="T38" fmla="*/ 19 w 19"/>
                <a:gd name="T39" fmla="*/ 76 h 189"/>
                <a:gd name="T40" fmla="*/ 19 w 19"/>
                <a:gd name="T41" fmla="*/ 133 h 189"/>
                <a:gd name="T42" fmla="*/ 19 w 19"/>
                <a:gd name="T43" fmla="*/ 95 h 189"/>
                <a:gd name="T44" fmla="*/ 0 w 19"/>
                <a:gd name="T45" fmla="*/ 95 h 189"/>
                <a:gd name="T46" fmla="*/ 0 w 19"/>
                <a:gd name="T47" fmla="*/ 133 h 189"/>
                <a:gd name="T48" fmla="*/ 19 w 19"/>
                <a:gd name="T49" fmla="*/ 133 h 189"/>
                <a:gd name="T50" fmla="*/ 19 w 19"/>
                <a:gd name="T51" fmla="*/ 133 h 189"/>
                <a:gd name="T52" fmla="*/ 19 w 19"/>
                <a:gd name="T53" fmla="*/ 133 h 189"/>
                <a:gd name="T54" fmla="*/ 0 w 19"/>
                <a:gd name="T55" fmla="*/ 133 h 189"/>
                <a:gd name="T56" fmla="*/ 0 w 19"/>
                <a:gd name="T57" fmla="*/ 133 h 189"/>
                <a:gd name="T58" fmla="*/ 19 w 19"/>
                <a:gd name="T59" fmla="*/ 133 h 189"/>
                <a:gd name="T60" fmla="*/ 19 w 19"/>
                <a:gd name="T61" fmla="*/ 189 h 189"/>
                <a:gd name="T62" fmla="*/ 19 w 19"/>
                <a:gd name="T63" fmla="*/ 152 h 189"/>
                <a:gd name="T64" fmla="*/ 0 w 19"/>
                <a:gd name="T65" fmla="*/ 152 h 189"/>
                <a:gd name="T66" fmla="*/ 0 w 19"/>
                <a:gd name="T67" fmla="*/ 189 h 189"/>
                <a:gd name="T68" fmla="*/ 19 w 19"/>
                <a:gd name="T69" fmla="*/ 189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9" h="189">
                  <a:moveTo>
                    <a:pt x="19" y="21"/>
                  </a:moveTo>
                  <a:lnTo>
                    <a:pt x="19" y="0"/>
                  </a:lnTo>
                  <a:lnTo>
                    <a:pt x="0" y="0"/>
                  </a:lnTo>
                  <a:lnTo>
                    <a:pt x="0" y="21"/>
                  </a:lnTo>
                  <a:lnTo>
                    <a:pt x="19" y="21"/>
                  </a:lnTo>
                  <a:close/>
                  <a:moveTo>
                    <a:pt x="19" y="21"/>
                  </a:moveTo>
                  <a:lnTo>
                    <a:pt x="19" y="21"/>
                  </a:lnTo>
                  <a:lnTo>
                    <a:pt x="0" y="21"/>
                  </a:lnTo>
                  <a:lnTo>
                    <a:pt x="0" y="21"/>
                  </a:lnTo>
                  <a:lnTo>
                    <a:pt x="19" y="21"/>
                  </a:lnTo>
                  <a:close/>
                  <a:moveTo>
                    <a:pt x="19" y="76"/>
                  </a:moveTo>
                  <a:lnTo>
                    <a:pt x="19" y="40"/>
                  </a:lnTo>
                  <a:lnTo>
                    <a:pt x="0" y="40"/>
                  </a:lnTo>
                  <a:lnTo>
                    <a:pt x="0" y="76"/>
                  </a:lnTo>
                  <a:lnTo>
                    <a:pt x="19" y="76"/>
                  </a:lnTo>
                  <a:close/>
                  <a:moveTo>
                    <a:pt x="19" y="76"/>
                  </a:moveTo>
                  <a:lnTo>
                    <a:pt x="19" y="76"/>
                  </a:lnTo>
                  <a:lnTo>
                    <a:pt x="0" y="76"/>
                  </a:lnTo>
                  <a:lnTo>
                    <a:pt x="0" y="76"/>
                  </a:lnTo>
                  <a:lnTo>
                    <a:pt x="19" y="76"/>
                  </a:lnTo>
                  <a:close/>
                  <a:moveTo>
                    <a:pt x="19" y="133"/>
                  </a:moveTo>
                  <a:lnTo>
                    <a:pt x="19" y="95"/>
                  </a:lnTo>
                  <a:lnTo>
                    <a:pt x="0" y="95"/>
                  </a:lnTo>
                  <a:lnTo>
                    <a:pt x="0" y="133"/>
                  </a:lnTo>
                  <a:lnTo>
                    <a:pt x="19" y="133"/>
                  </a:lnTo>
                  <a:close/>
                  <a:moveTo>
                    <a:pt x="19" y="133"/>
                  </a:moveTo>
                  <a:lnTo>
                    <a:pt x="19" y="133"/>
                  </a:lnTo>
                  <a:lnTo>
                    <a:pt x="0" y="133"/>
                  </a:lnTo>
                  <a:lnTo>
                    <a:pt x="0" y="133"/>
                  </a:lnTo>
                  <a:lnTo>
                    <a:pt x="19" y="133"/>
                  </a:lnTo>
                  <a:close/>
                  <a:moveTo>
                    <a:pt x="19" y="189"/>
                  </a:moveTo>
                  <a:lnTo>
                    <a:pt x="19" y="152"/>
                  </a:lnTo>
                  <a:lnTo>
                    <a:pt x="0" y="152"/>
                  </a:lnTo>
                  <a:lnTo>
                    <a:pt x="0" y="189"/>
                  </a:lnTo>
                  <a:lnTo>
                    <a:pt x="19" y="18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3" name="Freeform 12"/>
            <p:cNvSpPr>
              <a:spLocks/>
            </p:cNvSpPr>
            <p:nvPr/>
          </p:nvSpPr>
          <p:spPr bwMode="auto">
            <a:xfrm>
              <a:off x="8728076" y="3355859"/>
              <a:ext cx="149225" cy="127000"/>
            </a:xfrm>
            <a:custGeom>
              <a:avLst/>
              <a:gdLst>
                <a:gd name="T0" fmla="*/ 94 w 94"/>
                <a:gd name="T1" fmla="*/ 80 h 80"/>
                <a:gd name="T2" fmla="*/ 47 w 94"/>
                <a:gd name="T3" fmla="*/ 0 h 80"/>
                <a:gd name="T4" fmla="*/ 0 w 94"/>
                <a:gd name="T5" fmla="*/ 80 h 80"/>
                <a:gd name="T6" fmla="*/ 94 w 94"/>
                <a:gd name="T7" fmla="*/ 80 h 80"/>
              </a:gdLst>
              <a:ahLst/>
              <a:cxnLst>
                <a:cxn ang="0">
                  <a:pos x="T0" y="T1"/>
                </a:cxn>
                <a:cxn ang="0">
                  <a:pos x="T2" y="T3"/>
                </a:cxn>
                <a:cxn ang="0">
                  <a:pos x="T4" y="T5"/>
                </a:cxn>
                <a:cxn ang="0">
                  <a:pos x="T6" y="T7"/>
                </a:cxn>
              </a:cxnLst>
              <a:rect l="0" t="0" r="r" b="b"/>
              <a:pathLst>
                <a:path w="94" h="80">
                  <a:moveTo>
                    <a:pt x="94" y="80"/>
                  </a:moveTo>
                  <a:lnTo>
                    <a:pt x="47" y="0"/>
                  </a:lnTo>
                  <a:lnTo>
                    <a:pt x="0" y="80"/>
                  </a:lnTo>
                  <a:lnTo>
                    <a:pt x="94" y="8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9" name="Freeform 28"/>
            <p:cNvSpPr>
              <a:spLocks/>
            </p:cNvSpPr>
            <p:nvPr/>
          </p:nvSpPr>
          <p:spPr bwMode="auto">
            <a:xfrm>
              <a:off x="8277226" y="2203334"/>
              <a:ext cx="1050925" cy="1054100"/>
            </a:xfrm>
            <a:custGeom>
              <a:avLst/>
              <a:gdLst>
                <a:gd name="T0" fmla="*/ 243 w 280"/>
                <a:gd name="T1" fmla="*/ 0 h 280"/>
                <a:gd name="T2" fmla="*/ 35 w 280"/>
                <a:gd name="T3" fmla="*/ 0 h 280"/>
                <a:gd name="T4" fmla="*/ 0 w 280"/>
                <a:gd name="T5" fmla="*/ 33 h 280"/>
                <a:gd name="T6" fmla="*/ 0 w 280"/>
                <a:gd name="T7" fmla="*/ 180 h 280"/>
                <a:gd name="T8" fmla="*/ 35 w 280"/>
                <a:gd name="T9" fmla="*/ 219 h 280"/>
                <a:gd name="T10" fmla="*/ 111 w 280"/>
                <a:gd name="T11" fmla="*/ 219 h 280"/>
                <a:gd name="T12" fmla="*/ 172 w 280"/>
                <a:gd name="T13" fmla="*/ 280 h 280"/>
                <a:gd name="T14" fmla="*/ 173 w 280"/>
                <a:gd name="T15" fmla="*/ 219 h 280"/>
                <a:gd name="T16" fmla="*/ 242 w 280"/>
                <a:gd name="T17" fmla="*/ 219 h 280"/>
                <a:gd name="T18" fmla="*/ 280 w 280"/>
                <a:gd name="T19" fmla="*/ 182 h 280"/>
                <a:gd name="T20" fmla="*/ 280 w 280"/>
                <a:gd name="T21" fmla="*/ 35 h 280"/>
                <a:gd name="T22" fmla="*/ 243 w 280"/>
                <a:gd name="T23" fmla="*/ 0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0" h="280">
                  <a:moveTo>
                    <a:pt x="243" y="0"/>
                  </a:moveTo>
                  <a:cubicBezTo>
                    <a:pt x="35" y="0"/>
                    <a:pt x="35" y="0"/>
                    <a:pt x="35" y="0"/>
                  </a:cubicBezTo>
                  <a:cubicBezTo>
                    <a:pt x="15" y="0"/>
                    <a:pt x="0" y="12"/>
                    <a:pt x="0" y="33"/>
                  </a:cubicBezTo>
                  <a:cubicBezTo>
                    <a:pt x="0" y="180"/>
                    <a:pt x="0" y="180"/>
                    <a:pt x="0" y="180"/>
                  </a:cubicBezTo>
                  <a:cubicBezTo>
                    <a:pt x="0" y="200"/>
                    <a:pt x="15" y="219"/>
                    <a:pt x="35" y="219"/>
                  </a:cubicBezTo>
                  <a:cubicBezTo>
                    <a:pt x="111" y="219"/>
                    <a:pt x="111" y="219"/>
                    <a:pt x="111" y="219"/>
                  </a:cubicBezTo>
                  <a:cubicBezTo>
                    <a:pt x="172" y="280"/>
                    <a:pt x="172" y="280"/>
                    <a:pt x="172" y="280"/>
                  </a:cubicBezTo>
                  <a:cubicBezTo>
                    <a:pt x="173" y="219"/>
                    <a:pt x="173" y="219"/>
                    <a:pt x="173" y="219"/>
                  </a:cubicBezTo>
                  <a:cubicBezTo>
                    <a:pt x="242" y="219"/>
                    <a:pt x="242" y="219"/>
                    <a:pt x="242" y="219"/>
                  </a:cubicBezTo>
                  <a:cubicBezTo>
                    <a:pt x="263" y="220"/>
                    <a:pt x="280" y="203"/>
                    <a:pt x="280" y="182"/>
                  </a:cubicBezTo>
                  <a:cubicBezTo>
                    <a:pt x="280" y="35"/>
                    <a:pt x="280" y="35"/>
                    <a:pt x="280" y="35"/>
                  </a:cubicBezTo>
                  <a:cubicBezTo>
                    <a:pt x="280" y="15"/>
                    <a:pt x="263" y="0"/>
                    <a:pt x="243" y="0"/>
                  </a:cubicBezTo>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7203" name="Group 7202"/>
          <p:cNvGrpSpPr/>
          <p:nvPr/>
        </p:nvGrpSpPr>
        <p:grpSpPr>
          <a:xfrm>
            <a:off x="2867026" y="2203334"/>
            <a:ext cx="1052513" cy="1054100"/>
            <a:chOff x="2867026" y="2203334"/>
            <a:chExt cx="1052513" cy="1054100"/>
          </a:xfrm>
        </p:grpSpPr>
        <p:sp>
          <p:nvSpPr>
            <p:cNvPr id="28" name="Freeform 27"/>
            <p:cNvSpPr>
              <a:spLocks/>
            </p:cNvSpPr>
            <p:nvPr/>
          </p:nvSpPr>
          <p:spPr bwMode="auto">
            <a:xfrm>
              <a:off x="2867026" y="2203334"/>
              <a:ext cx="1052513" cy="1054100"/>
            </a:xfrm>
            <a:custGeom>
              <a:avLst/>
              <a:gdLst>
                <a:gd name="T0" fmla="*/ 243 w 280"/>
                <a:gd name="T1" fmla="*/ 0 h 280"/>
                <a:gd name="T2" fmla="*/ 35 w 280"/>
                <a:gd name="T3" fmla="*/ 0 h 280"/>
                <a:gd name="T4" fmla="*/ 0 w 280"/>
                <a:gd name="T5" fmla="*/ 33 h 280"/>
                <a:gd name="T6" fmla="*/ 0 w 280"/>
                <a:gd name="T7" fmla="*/ 180 h 280"/>
                <a:gd name="T8" fmla="*/ 35 w 280"/>
                <a:gd name="T9" fmla="*/ 219 h 280"/>
                <a:gd name="T10" fmla="*/ 111 w 280"/>
                <a:gd name="T11" fmla="*/ 219 h 280"/>
                <a:gd name="T12" fmla="*/ 172 w 280"/>
                <a:gd name="T13" fmla="*/ 280 h 280"/>
                <a:gd name="T14" fmla="*/ 173 w 280"/>
                <a:gd name="T15" fmla="*/ 219 h 280"/>
                <a:gd name="T16" fmla="*/ 242 w 280"/>
                <a:gd name="T17" fmla="*/ 219 h 280"/>
                <a:gd name="T18" fmla="*/ 280 w 280"/>
                <a:gd name="T19" fmla="*/ 182 h 280"/>
                <a:gd name="T20" fmla="*/ 280 w 280"/>
                <a:gd name="T21" fmla="*/ 35 h 280"/>
                <a:gd name="T22" fmla="*/ 243 w 280"/>
                <a:gd name="T23" fmla="*/ 0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0" h="280">
                  <a:moveTo>
                    <a:pt x="243" y="0"/>
                  </a:moveTo>
                  <a:cubicBezTo>
                    <a:pt x="35" y="0"/>
                    <a:pt x="35" y="0"/>
                    <a:pt x="35" y="0"/>
                  </a:cubicBezTo>
                  <a:cubicBezTo>
                    <a:pt x="15" y="0"/>
                    <a:pt x="0" y="12"/>
                    <a:pt x="0" y="33"/>
                  </a:cubicBezTo>
                  <a:cubicBezTo>
                    <a:pt x="0" y="180"/>
                    <a:pt x="0" y="180"/>
                    <a:pt x="0" y="180"/>
                  </a:cubicBezTo>
                  <a:cubicBezTo>
                    <a:pt x="0" y="200"/>
                    <a:pt x="15" y="219"/>
                    <a:pt x="35" y="219"/>
                  </a:cubicBezTo>
                  <a:cubicBezTo>
                    <a:pt x="111" y="219"/>
                    <a:pt x="111" y="219"/>
                    <a:pt x="111" y="219"/>
                  </a:cubicBezTo>
                  <a:cubicBezTo>
                    <a:pt x="172" y="280"/>
                    <a:pt x="172" y="280"/>
                    <a:pt x="172" y="280"/>
                  </a:cubicBezTo>
                  <a:cubicBezTo>
                    <a:pt x="173" y="219"/>
                    <a:pt x="173" y="219"/>
                    <a:pt x="173" y="219"/>
                  </a:cubicBezTo>
                  <a:cubicBezTo>
                    <a:pt x="242" y="219"/>
                    <a:pt x="242" y="219"/>
                    <a:pt x="242" y="219"/>
                  </a:cubicBezTo>
                  <a:cubicBezTo>
                    <a:pt x="263" y="220"/>
                    <a:pt x="280" y="203"/>
                    <a:pt x="280" y="182"/>
                  </a:cubicBezTo>
                  <a:cubicBezTo>
                    <a:pt x="280" y="35"/>
                    <a:pt x="280" y="35"/>
                    <a:pt x="280" y="35"/>
                  </a:cubicBezTo>
                  <a:cubicBezTo>
                    <a:pt x="280" y="15"/>
                    <a:pt x="263" y="0"/>
                    <a:pt x="243" y="0"/>
                  </a:cubicBezTo>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0" name="Rectangle 29"/>
            <p:cNvSpPr>
              <a:spLocks noChangeArrowheads="1"/>
            </p:cNvSpPr>
            <p:nvPr/>
          </p:nvSpPr>
          <p:spPr bwMode="auto">
            <a:xfrm>
              <a:off x="3265488" y="2233496"/>
              <a:ext cx="560388" cy="862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4300" b="1" i="0" u="none" strike="noStrike" kern="0" cap="none" spc="0" normalizeH="0" baseline="0" noProof="0">
                  <a:ln>
                    <a:noFill/>
                  </a:ln>
                  <a:solidFill>
                    <a:srgbClr val="FFFFFF"/>
                  </a:solidFill>
                  <a:effectLst/>
                  <a:uLnTx/>
                  <a:uFillTx/>
                  <a:latin typeface="Segoe UI" panose="020B0502040204020203" pitchFamily="34" charset="0"/>
                  <a:ea typeface="+mn-ea"/>
                  <a:cs typeface="+mn-cs"/>
                </a:rPr>
                <a:t>?</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grpSp>
      <p:sp>
        <p:nvSpPr>
          <p:cNvPr id="34" name="Rectangle 33"/>
          <p:cNvSpPr>
            <a:spLocks noChangeArrowheads="1"/>
          </p:cNvSpPr>
          <p:nvPr/>
        </p:nvSpPr>
        <p:spPr bwMode="auto">
          <a:xfrm>
            <a:off x="8585201" y="2066809"/>
            <a:ext cx="766763" cy="862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4300" b="1" i="0" u="none" strike="noStrike" kern="0" cap="none" spc="0" normalizeH="0" baseline="0" noProof="0">
                <a:ln>
                  <a:noFill/>
                </a:ln>
                <a:solidFill>
                  <a:srgbClr val="FFFFFF"/>
                </a:solidFill>
                <a:effectLst/>
                <a:uLnTx/>
                <a:uFillTx/>
                <a:latin typeface="Segoe UI" panose="020B0502040204020203" pitchFamily="34" charset="0"/>
                <a:ea typeface="+mn-ea"/>
                <a:cs typeface="+mn-cs"/>
              </a:rPr>
              <a:t>...</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grpSp>
        <p:nvGrpSpPr>
          <p:cNvPr id="7205" name="Group 7204"/>
          <p:cNvGrpSpPr/>
          <p:nvPr/>
        </p:nvGrpSpPr>
        <p:grpSpPr>
          <a:xfrm>
            <a:off x="4029076" y="3419359"/>
            <a:ext cx="3597275" cy="2014537"/>
            <a:chOff x="4029076" y="3419359"/>
            <a:chExt cx="3597275" cy="2014537"/>
          </a:xfrm>
        </p:grpSpPr>
        <p:sp>
          <p:nvSpPr>
            <p:cNvPr id="8" name="Freeform 7"/>
            <p:cNvSpPr>
              <a:spLocks noEditPoints="1"/>
            </p:cNvSpPr>
            <p:nvPr/>
          </p:nvSpPr>
          <p:spPr bwMode="auto">
            <a:xfrm>
              <a:off x="4029076" y="4227396"/>
              <a:ext cx="300038" cy="30163"/>
            </a:xfrm>
            <a:custGeom>
              <a:avLst/>
              <a:gdLst>
                <a:gd name="T0" fmla="*/ 168 w 189"/>
                <a:gd name="T1" fmla="*/ 19 h 19"/>
                <a:gd name="T2" fmla="*/ 189 w 189"/>
                <a:gd name="T3" fmla="*/ 19 h 19"/>
                <a:gd name="T4" fmla="*/ 189 w 189"/>
                <a:gd name="T5" fmla="*/ 0 h 19"/>
                <a:gd name="T6" fmla="*/ 168 w 189"/>
                <a:gd name="T7" fmla="*/ 0 h 19"/>
                <a:gd name="T8" fmla="*/ 168 w 189"/>
                <a:gd name="T9" fmla="*/ 19 h 19"/>
                <a:gd name="T10" fmla="*/ 168 w 189"/>
                <a:gd name="T11" fmla="*/ 19 h 19"/>
                <a:gd name="T12" fmla="*/ 168 w 189"/>
                <a:gd name="T13" fmla="*/ 19 h 19"/>
                <a:gd name="T14" fmla="*/ 168 w 189"/>
                <a:gd name="T15" fmla="*/ 0 h 19"/>
                <a:gd name="T16" fmla="*/ 168 w 189"/>
                <a:gd name="T17" fmla="*/ 0 h 19"/>
                <a:gd name="T18" fmla="*/ 168 w 189"/>
                <a:gd name="T19" fmla="*/ 19 h 19"/>
                <a:gd name="T20" fmla="*/ 111 w 189"/>
                <a:gd name="T21" fmla="*/ 19 h 19"/>
                <a:gd name="T22" fmla="*/ 149 w 189"/>
                <a:gd name="T23" fmla="*/ 19 h 19"/>
                <a:gd name="T24" fmla="*/ 149 w 189"/>
                <a:gd name="T25" fmla="*/ 0 h 19"/>
                <a:gd name="T26" fmla="*/ 111 w 189"/>
                <a:gd name="T27" fmla="*/ 0 h 19"/>
                <a:gd name="T28" fmla="*/ 111 w 189"/>
                <a:gd name="T29" fmla="*/ 19 h 19"/>
                <a:gd name="T30" fmla="*/ 111 w 189"/>
                <a:gd name="T31" fmla="*/ 19 h 19"/>
                <a:gd name="T32" fmla="*/ 111 w 189"/>
                <a:gd name="T33" fmla="*/ 19 h 19"/>
                <a:gd name="T34" fmla="*/ 111 w 189"/>
                <a:gd name="T35" fmla="*/ 0 h 19"/>
                <a:gd name="T36" fmla="*/ 111 w 189"/>
                <a:gd name="T37" fmla="*/ 0 h 19"/>
                <a:gd name="T38" fmla="*/ 111 w 189"/>
                <a:gd name="T39" fmla="*/ 19 h 19"/>
                <a:gd name="T40" fmla="*/ 56 w 189"/>
                <a:gd name="T41" fmla="*/ 19 h 19"/>
                <a:gd name="T42" fmla="*/ 94 w 189"/>
                <a:gd name="T43" fmla="*/ 19 h 19"/>
                <a:gd name="T44" fmla="*/ 94 w 189"/>
                <a:gd name="T45" fmla="*/ 0 h 19"/>
                <a:gd name="T46" fmla="*/ 56 w 189"/>
                <a:gd name="T47" fmla="*/ 0 h 19"/>
                <a:gd name="T48" fmla="*/ 56 w 189"/>
                <a:gd name="T49" fmla="*/ 19 h 19"/>
                <a:gd name="T50" fmla="*/ 56 w 189"/>
                <a:gd name="T51" fmla="*/ 19 h 19"/>
                <a:gd name="T52" fmla="*/ 56 w 189"/>
                <a:gd name="T53" fmla="*/ 19 h 19"/>
                <a:gd name="T54" fmla="*/ 56 w 189"/>
                <a:gd name="T55" fmla="*/ 0 h 19"/>
                <a:gd name="T56" fmla="*/ 56 w 189"/>
                <a:gd name="T57" fmla="*/ 0 h 19"/>
                <a:gd name="T58" fmla="*/ 56 w 189"/>
                <a:gd name="T59" fmla="*/ 19 h 19"/>
                <a:gd name="T60" fmla="*/ 0 w 189"/>
                <a:gd name="T61" fmla="*/ 19 h 19"/>
                <a:gd name="T62" fmla="*/ 37 w 189"/>
                <a:gd name="T63" fmla="*/ 19 h 19"/>
                <a:gd name="T64" fmla="*/ 37 w 189"/>
                <a:gd name="T65" fmla="*/ 0 h 19"/>
                <a:gd name="T66" fmla="*/ 0 w 189"/>
                <a:gd name="T67" fmla="*/ 0 h 19"/>
                <a:gd name="T68" fmla="*/ 0 w 189"/>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9" h="19">
                  <a:moveTo>
                    <a:pt x="168" y="19"/>
                  </a:moveTo>
                  <a:lnTo>
                    <a:pt x="189" y="19"/>
                  </a:lnTo>
                  <a:lnTo>
                    <a:pt x="189" y="0"/>
                  </a:lnTo>
                  <a:lnTo>
                    <a:pt x="168" y="0"/>
                  </a:lnTo>
                  <a:lnTo>
                    <a:pt x="168" y="19"/>
                  </a:lnTo>
                  <a:close/>
                  <a:moveTo>
                    <a:pt x="168" y="19"/>
                  </a:moveTo>
                  <a:lnTo>
                    <a:pt x="168" y="19"/>
                  </a:lnTo>
                  <a:lnTo>
                    <a:pt x="168" y="0"/>
                  </a:lnTo>
                  <a:lnTo>
                    <a:pt x="168" y="0"/>
                  </a:lnTo>
                  <a:lnTo>
                    <a:pt x="168" y="19"/>
                  </a:lnTo>
                  <a:close/>
                  <a:moveTo>
                    <a:pt x="111" y="19"/>
                  </a:moveTo>
                  <a:lnTo>
                    <a:pt x="149" y="19"/>
                  </a:lnTo>
                  <a:lnTo>
                    <a:pt x="149" y="0"/>
                  </a:lnTo>
                  <a:lnTo>
                    <a:pt x="111" y="0"/>
                  </a:lnTo>
                  <a:lnTo>
                    <a:pt x="111" y="19"/>
                  </a:lnTo>
                  <a:close/>
                  <a:moveTo>
                    <a:pt x="111" y="19"/>
                  </a:moveTo>
                  <a:lnTo>
                    <a:pt x="111" y="19"/>
                  </a:lnTo>
                  <a:lnTo>
                    <a:pt x="111" y="0"/>
                  </a:lnTo>
                  <a:lnTo>
                    <a:pt x="111" y="0"/>
                  </a:lnTo>
                  <a:lnTo>
                    <a:pt x="111" y="19"/>
                  </a:lnTo>
                  <a:close/>
                  <a:moveTo>
                    <a:pt x="56" y="19"/>
                  </a:moveTo>
                  <a:lnTo>
                    <a:pt x="94" y="19"/>
                  </a:lnTo>
                  <a:lnTo>
                    <a:pt x="94" y="0"/>
                  </a:lnTo>
                  <a:lnTo>
                    <a:pt x="56" y="0"/>
                  </a:lnTo>
                  <a:lnTo>
                    <a:pt x="56" y="19"/>
                  </a:lnTo>
                  <a:close/>
                  <a:moveTo>
                    <a:pt x="56" y="19"/>
                  </a:moveTo>
                  <a:lnTo>
                    <a:pt x="56" y="19"/>
                  </a:lnTo>
                  <a:lnTo>
                    <a:pt x="56" y="0"/>
                  </a:lnTo>
                  <a:lnTo>
                    <a:pt x="56" y="0"/>
                  </a:lnTo>
                  <a:lnTo>
                    <a:pt x="56" y="19"/>
                  </a:lnTo>
                  <a:close/>
                  <a:moveTo>
                    <a:pt x="0" y="19"/>
                  </a:moveTo>
                  <a:lnTo>
                    <a:pt x="37" y="19"/>
                  </a:lnTo>
                  <a:lnTo>
                    <a:pt x="37"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 name="Freeform 8"/>
            <p:cNvSpPr>
              <a:spLocks/>
            </p:cNvSpPr>
            <p:nvPr/>
          </p:nvSpPr>
          <p:spPr bwMode="auto">
            <a:xfrm>
              <a:off x="4306888" y="4167071"/>
              <a:ext cx="127000" cy="150813"/>
            </a:xfrm>
            <a:custGeom>
              <a:avLst/>
              <a:gdLst>
                <a:gd name="T0" fmla="*/ 0 w 80"/>
                <a:gd name="T1" fmla="*/ 95 h 95"/>
                <a:gd name="T2" fmla="*/ 80 w 80"/>
                <a:gd name="T3" fmla="*/ 48 h 95"/>
                <a:gd name="T4" fmla="*/ 0 w 80"/>
                <a:gd name="T5" fmla="*/ 0 h 95"/>
                <a:gd name="T6" fmla="*/ 0 w 80"/>
                <a:gd name="T7" fmla="*/ 95 h 95"/>
              </a:gdLst>
              <a:ahLst/>
              <a:cxnLst>
                <a:cxn ang="0">
                  <a:pos x="T0" y="T1"/>
                </a:cxn>
                <a:cxn ang="0">
                  <a:pos x="T2" y="T3"/>
                </a:cxn>
                <a:cxn ang="0">
                  <a:pos x="T4" y="T5"/>
                </a:cxn>
                <a:cxn ang="0">
                  <a:pos x="T6" y="T7"/>
                </a:cxn>
              </a:cxnLst>
              <a:rect l="0" t="0" r="r" b="b"/>
              <a:pathLst>
                <a:path w="80" h="95">
                  <a:moveTo>
                    <a:pt x="0" y="95"/>
                  </a:moveTo>
                  <a:lnTo>
                    <a:pt x="80" y="48"/>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4" name="Freeform 13"/>
            <p:cNvSpPr>
              <a:spLocks noEditPoints="1"/>
            </p:cNvSpPr>
            <p:nvPr/>
          </p:nvSpPr>
          <p:spPr bwMode="auto">
            <a:xfrm>
              <a:off x="6083301" y="4227396"/>
              <a:ext cx="296863" cy="30163"/>
            </a:xfrm>
            <a:custGeom>
              <a:avLst/>
              <a:gdLst>
                <a:gd name="T0" fmla="*/ 168 w 187"/>
                <a:gd name="T1" fmla="*/ 19 h 19"/>
                <a:gd name="T2" fmla="*/ 187 w 187"/>
                <a:gd name="T3" fmla="*/ 19 h 19"/>
                <a:gd name="T4" fmla="*/ 187 w 187"/>
                <a:gd name="T5" fmla="*/ 0 h 19"/>
                <a:gd name="T6" fmla="*/ 168 w 187"/>
                <a:gd name="T7" fmla="*/ 0 h 19"/>
                <a:gd name="T8" fmla="*/ 168 w 187"/>
                <a:gd name="T9" fmla="*/ 19 h 19"/>
                <a:gd name="T10" fmla="*/ 168 w 187"/>
                <a:gd name="T11" fmla="*/ 19 h 19"/>
                <a:gd name="T12" fmla="*/ 168 w 187"/>
                <a:gd name="T13" fmla="*/ 19 h 19"/>
                <a:gd name="T14" fmla="*/ 168 w 187"/>
                <a:gd name="T15" fmla="*/ 0 h 19"/>
                <a:gd name="T16" fmla="*/ 168 w 187"/>
                <a:gd name="T17" fmla="*/ 0 h 19"/>
                <a:gd name="T18" fmla="*/ 168 w 187"/>
                <a:gd name="T19" fmla="*/ 19 h 19"/>
                <a:gd name="T20" fmla="*/ 111 w 187"/>
                <a:gd name="T21" fmla="*/ 19 h 19"/>
                <a:gd name="T22" fmla="*/ 149 w 187"/>
                <a:gd name="T23" fmla="*/ 19 h 19"/>
                <a:gd name="T24" fmla="*/ 149 w 187"/>
                <a:gd name="T25" fmla="*/ 0 h 19"/>
                <a:gd name="T26" fmla="*/ 111 w 187"/>
                <a:gd name="T27" fmla="*/ 0 h 19"/>
                <a:gd name="T28" fmla="*/ 111 w 187"/>
                <a:gd name="T29" fmla="*/ 19 h 19"/>
                <a:gd name="T30" fmla="*/ 111 w 187"/>
                <a:gd name="T31" fmla="*/ 19 h 19"/>
                <a:gd name="T32" fmla="*/ 111 w 187"/>
                <a:gd name="T33" fmla="*/ 19 h 19"/>
                <a:gd name="T34" fmla="*/ 111 w 187"/>
                <a:gd name="T35" fmla="*/ 0 h 19"/>
                <a:gd name="T36" fmla="*/ 111 w 187"/>
                <a:gd name="T37" fmla="*/ 0 h 19"/>
                <a:gd name="T38" fmla="*/ 111 w 187"/>
                <a:gd name="T39" fmla="*/ 19 h 19"/>
                <a:gd name="T40" fmla="*/ 57 w 187"/>
                <a:gd name="T41" fmla="*/ 19 h 19"/>
                <a:gd name="T42" fmla="*/ 92 w 187"/>
                <a:gd name="T43" fmla="*/ 19 h 19"/>
                <a:gd name="T44" fmla="*/ 92 w 187"/>
                <a:gd name="T45" fmla="*/ 0 h 19"/>
                <a:gd name="T46" fmla="*/ 57 w 187"/>
                <a:gd name="T47" fmla="*/ 0 h 19"/>
                <a:gd name="T48" fmla="*/ 57 w 187"/>
                <a:gd name="T49" fmla="*/ 19 h 19"/>
                <a:gd name="T50" fmla="*/ 57 w 187"/>
                <a:gd name="T51" fmla="*/ 19 h 19"/>
                <a:gd name="T52" fmla="*/ 57 w 187"/>
                <a:gd name="T53" fmla="*/ 19 h 19"/>
                <a:gd name="T54" fmla="*/ 57 w 187"/>
                <a:gd name="T55" fmla="*/ 0 h 19"/>
                <a:gd name="T56" fmla="*/ 57 w 187"/>
                <a:gd name="T57" fmla="*/ 0 h 19"/>
                <a:gd name="T58" fmla="*/ 57 w 187"/>
                <a:gd name="T59" fmla="*/ 19 h 19"/>
                <a:gd name="T60" fmla="*/ 0 w 187"/>
                <a:gd name="T61" fmla="*/ 19 h 19"/>
                <a:gd name="T62" fmla="*/ 38 w 187"/>
                <a:gd name="T63" fmla="*/ 19 h 19"/>
                <a:gd name="T64" fmla="*/ 38 w 187"/>
                <a:gd name="T65" fmla="*/ 0 h 19"/>
                <a:gd name="T66" fmla="*/ 0 w 187"/>
                <a:gd name="T67" fmla="*/ 0 h 19"/>
                <a:gd name="T68" fmla="*/ 0 w 187"/>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9">
                  <a:moveTo>
                    <a:pt x="168" y="19"/>
                  </a:moveTo>
                  <a:lnTo>
                    <a:pt x="187" y="19"/>
                  </a:lnTo>
                  <a:lnTo>
                    <a:pt x="187" y="0"/>
                  </a:lnTo>
                  <a:lnTo>
                    <a:pt x="168" y="0"/>
                  </a:lnTo>
                  <a:lnTo>
                    <a:pt x="168" y="19"/>
                  </a:lnTo>
                  <a:close/>
                  <a:moveTo>
                    <a:pt x="168" y="19"/>
                  </a:moveTo>
                  <a:lnTo>
                    <a:pt x="168" y="19"/>
                  </a:lnTo>
                  <a:lnTo>
                    <a:pt x="168" y="0"/>
                  </a:lnTo>
                  <a:lnTo>
                    <a:pt x="168" y="0"/>
                  </a:lnTo>
                  <a:lnTo>
                    <a:pt x="168" y="19"/>
                  </a:lnTo>
                  <a:close/>
                  <a:moveTo>
                    <a:pt x="111" y="19"/>
                  </a:moveTo>
                  <a:lnTo>
                    <a:pt x="149" y="19"/>
                  </a:lnTo>
                  <a:lnTo>
                    <a:pt x="149" y="0"/>
                  </a:lnTo>
                  <a:lnTo>
                    <a:pt x="111" y="0"/>
                  </a:lnTo>
                  <a:lnTo>
                    <a:pt x="111" y="19"/>
                  </a:lnTo>
                  <a:close/>
                  <a:moveTo>
                    <a:pt x="111" y="19"/>
                  </a:moveTo>
                  <a:lnTo>
                    <a:pt x="111" y="19"/>
                  </a:lnTo>
                  <a:lnTo>
                    <a:pt x="111" y="0"/>
                  </a:lnTo>
                  <a:lnTo>
                    <a:pt x="111" y="0"/>
                  </a:lnTo>
                  <a:lnTo>
                    <a:pt x="111" y="19"/>
                  </a:lnTo>
                  <a:close/>
                  <a:moveTo>
                    <a:pt x="57" y="19"/>
                  </a:moveTo>
                  <a:lnTo>
                    <a:pt x="92" y="19"/>
                  </a:lnTo>
                  <a:lnTo>
                    <a:pt x="92" y="0"/>
                  </a:lnTo>
                  <a:lnTo>
                    <a:pt x="57" y="0"/>
                  </a:lnTo>
                  <a:lnTo>
                    <a:pt x="57" y="19"/>
                  </a:lnTo>
                  <a:close/>
                  <a:moveTo>
                    <a:pt x="57" y="19"/>
                  </a:moveTo>
                  <a:lnTo>
                    <a:pt x="57" y="19"/>
                  </a:lnTo>
                  <a:lnTo>
                    <a:pt x="57" y="0"/>
                  </a:lnTo>
                  <a:lnTo>
                    <a:pt x="57" y="0"/>
                  </a:lnTo>
                  <a:lnTo>
                    <a:pt x="57" y="19"/>
                  </a:lnTo>
                  <a:close/>
                  <a:moveTo>
                    <a:pt x="0" y="19"/>
                  </a:moveTo>
                  <a:lnTo>
                    <a:pt x="38" y="19"/>
                  </a:lnTo>
                  <a:lnTo>
                    <a:pt x="38"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5" name="Freeform 14"/>
            <p:cNvSpPr>
              <a:spLocks/>
            </p:cNvSpPr>
            <p:nvPr/>
          </p:nvSpPr>
          <p:spPr bwMode="auto">
            <a:xfrm>
              <a:off x="6357938" y="4167071"/>
              <a:ext cx="130175" cy="150813"/>
            </a:xfrm>
            <a:custGeom>
              <a:avLst/>
              <a:gdLst>
                <a:gd name="T0" fmla="*/ 0 w 82"/>
                <a:gd name="T1" fmla="*/ 95 h 95"/>
                <a:gd name="T2" fmla="*/ 82 w 82"/>
                <a:gd name="T3" fmla="*/ 48 h 95"/>
                <a:gd name="T4" fmla="*/ 0 w 82"/>
                <a:gd name="T5" fmla="*/ 0 h 95"/>
                <a:gd name="T6" fmla="*/ 0 w 82"/>
                <a:gd name="T7" fmla="*/ 95 h 95"/>
              </a:gdLst>
              <a:ahLst/>
              <a:cxnLst>
                <a:cxn ang="0">
                  <a:pos x="T0" y="T1"/>
                </a:cxn>
                <a:cxn ang="0">
                  <a:pos x="T2" y="T3"/>
                </a:cxn>
                <a:cxn ang="0">
                  <a:pos x="T4" y="T5"/>
                </a:cxn>
                <a:cxn ang="0">
                  <a:pos x="T6" y="T7"/>
                </a:cxn>
              </a:cxnLst>
              <a:rect l="0" t="0" r="r" b="b"/>
              <a:pathLst>
                <a:path w="82" h="95">
                  <a:moveTo>
                    <a:pt x="0" y="95"/>
                  </a:moveTo>
                  <a:lnTo>
                    <a:pt x="82" y="48"/>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6" name="Freeform 15"/>
            <p:cNvSpPr>
              <a:spLocks/>
            </p:cNvSpPr>
            <p:nvPr/>
          </p:nvSpPr>
          <p:spPr bwMode="auto">
            <a:xfrm>
              <a:off x="5054601" y="3546359"/>
              <a:ext cx="223838" cy="400050"/>
            </a:xfrm>
            <a:custGeom>
              <a:avLst/>
              <a:gdLst>
                <a:gd name="T0" fmla="*/ 58 w 60"/>
                <a:gd name="T1" fmla="*/ 55 h 106"/>
                <a:gd name="T2" fmla="*/ 58 w 60"/>
                <a:gd name="T3" fmla="*/ 49 h 106"/>
                <a:gd name="T4" fmla="*/ 49 w 60"/>
                <a:gd name="T5" fmla="*/ 40 h 106"/>
                <a:gd name="T6" fmla="*/ 9 w 60"/>
                <a:gd name="T7" fmla="*/ 1 h 106"/>
                <a:gd name="T8" fmla="*/ 3 w 60"/>
                <a:gd name="T9" fmla="*/ 1 h 106"/>
                <a:gd name="T10" fmla="*/ 3 w 60"/>
                <a:gd name="T11" fmla="*/ 8 h 106"/>
                <a:gd name="T12" fmla="*/ 45 w 60"/>
                <a:gd name="T13" fmla="*/ 49 h 106"/>
                <a:gd name="T14" fmla="*/ 45 w 60"/>
                <a:gd name="T15" fmla="*/ 55 h 106"/>
                <a:gd name="T16" fmla="*/ 2 w 60"/>
                <a:gd name="T17" fmla="*/ 97 h 106"/>
                <a:gd name="T18" fmla="*/ 2 w 60"/>
                <a:gd name="T19" fmla="*/ 104 h 106"/>
                <a:gd name="T20" fmla="*/ 9 w 60"/>
                <a:gd name="T21" fmla="*/ 104 h 106"/>
                <a:gd name="T22" fmla="*/ 48 w 60"/>
                <a:gd name="T23" fmla="*/ 65 h 106"/>
                <a:gd name="T24" fmla="*/ 48 w 60"/>
                <a:gd name="T25" fmla="*/ 65 h 106"/>
                <a:gd name="T26" fmla="*/ 58 w 60"/>
                <a:gd name="T27" fmla="*/ 5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58" y="55"/>
                  </a:moveTo>
                  <a:cubicBezTo>
                    <a:pt x="60" y="53"/>
                    <a:pt x="59" y="50"/>
                    <a:pt x="58" y="49"/>
                  </a:cubicBezTo>
                  <a:cubicBezTo>
                    <a:pt x="49" y="40"/>
                    <a:pt x="49" y="40"/>
                    <a:pt x="49" y="40"/>
                  </a:cubicBezTo>
                  <a:cubicBezTo>
                    <a:pt x="9" y="1"/>
                    <a:pt x="9" y="1"/>
                    <a:pt x="9" y="1"/>
                  </a:cubicBezTo>
                  <a:cubicBezTo>
                    <a:pt x="8" y="0"/>
                    <a:pt x="5" y="0"/>
                    <a:pt x="3" y="1"/>
                  </a:cubicBezTo>
                  <a:cubicBezTo>
                    <a:pt x="1" y="3"/>
                    <a:pt x="1" y="6"/>
                    <a:pt x="3" y="8"/>
                  </a:cubicBezTo>
                  <a:cubicBezTo>
                    <a:pt x="45" y="49"/>
                    <a:pt x="45" y="49"/>
                    <a:pt x="45" y="49"/>
                  </a:cubicBezTo>
                  <a:cubicBezTo>
                    <a:pt x="46" y="50"/>
                    <a:pt x="46" y="53"/>
                    <a:pt x="45" y="55"/>
                  </a:cubicBezTo>
                  <a:cubicBezTo>
                    <a:pt x="2" y="97"/>
                    <a:pt x="2" y="97"/>
                    <a:pt x="2" y="97"/>
                  </a:cubicBezTo>
                  <a:cubicBezTo>
                    <a:pt x="0" y="99"/>
                    <a:pt x="0" y="102"/>
                    <a:pt x="2" y="104"/>
                  </a:cubicBezTo>
                  <a:cubicBezTo>
                    <a:pt x="4" y="106"/>
                    <a:pt x="7" y="105"/>
                    <a:pt x="9" y="104"/>
                  </a:cubicBezTo>
                  <a:cubicBezTo>
                    <a:pt x="48" y="65"/>
                    <a:pt x="48" y="65"/>
                    <a:pt x="48" y="65"/>
                  </a:cubicBezTo>
                  <a:cubicBezTo>
                    <a:pt x="48" y="65"/>
                    <a:pt x="48" y="65"/>
                    <a:pt x="48" y="65"/>
                  </a:cubicBezTo>
                  <a:lnTo>
                    <a:pt x="58" y="55"/>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7" name="Freeform 16"/>
            <p:cNvSpPr>
              <a:spLocks/>
            </p:cNvSpPr>
            <p:nvPr/>
          </p:nvSpPr>
          <p:spPr bwMode="auto">
            <a:xfrm>
              <a:off x="4584701" y="3546359"/>
              <a:ext cx="220663" cy="400050"/>
            </a:xfrm>
            <a:custGeom>
              <a:avLst/>
              <a:gdLst>
                <a:gd name="T0" fmla="*/ 2 w 59"/>
                <a:gd name="T1" fmla="*/ 55 h 106"/>
                <a:gd name="T2" fmla="*/ 2 w 59"/>
                <a:gd name="T3" fmla="*/ 49 h 106"/>
                <a:gd name="T4" fmla="*/ 10 w 59"/>
                <a:gd name="T5" fmla="*/ 40 h 106"/>
                <a:gd name="T6" fmla="*/ 50 w 59"/>
                <a:gd name="T7" fmla="*/ 1 h 106"/>
                <a:gd name="T8" fmla="*/ 56 w 59"/>
                <a:gd name="T9" fmla="*/ 1 h 106"/>
                <a:gd name="T10" fmla="*/ 56 w 59"/>
                <a:gd name="T11" fmla="*/ 8 h 106"/>
                <a:gd name="T12" fmla="*/ 16 w 59"/>
                <a:gd name="T13" fmla="*/ 49 h 106"/>
                <a:gd name="T14" fmla="*/ 16 w 59"/>
                <a:gd name="T15" fmla="*/ 55 h 106"/>
                <a:gd name="T16" fmla="*/ 57 w 59"/>
                <a:gd name="T17" fmla="*/ 97 h 106"/>
                <a:gd name="T18" fmla="*/ 57 w 59"/>
                <a:gd name="T19" fmla="*/ 104 h 106"/>
                <a:gd name="T20" fmla="*/ 51 w 59"/>
                <a:gd name="T21" fmla="*/ 104 h 106"/>
                <a:gd name="T22" fmla="*/ 11 w 59"/>
                <a:gd name="T23" fmla="*/ 66 h 106"/>
                <a:gd name="T24" fmla="*/ 10 w 59"/>
                <a:gd name="T25" fmla="*/ 65 h 106"/>
                <a:gd name="T26" fmla="*/ 2 w 59"/>
                <a:gd name="T27" fmla="*/ 5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2" y="55"/>
                  </a:moveTo>
                  <a:cubicBezTo>
                    <a:pt x="0" y="53"/>
                    <a:pt x="0" y="50"/>
                    <a:pt x="2" y="49"/>
                  </a:cubicBezTo>
                  <a:cubicBezTo>
                    <a:pt x="10" y="40"/>
                    <a:pt x="10" y="40"/>
                    <a:pt x="10" y="40"/>
                  </a:cubicBezTo>
                  <a:cubicBezTo>
                    <a:pt x="50" y="1"/>
                    <a:pt x="50" y="1"/>
                    <a:pt x="50" y="1"/>
                  </a:cubicBezTo>
                  <a:cubicBezTo>
                    <a:pt x="52" y="0"/>
                    <a:pt x="54" y="0"/>
                    <a:pt x="56" y="1"/>
                  </a:cubicBezTo>
                  <a:cubicBezTo>
                    <a:pt x="58" y="3"/>
                    <a:pt x="59" y="6"/>
                    <a:pt x="56" y="8"/>
                  </a:cubicBezTo>
                  <a:cubicBezTo>
                    <a:pt x="16" y="49"/>
                    <a:pt x="16" y="49"/>
                    <a:pt x="16" y="49"/>
                  </a:cubicBezTo>
                  <a:cubicBezTo>
                    <a:pt x="14" y="50"/>
                    <a:pt x="14" y="53"/>
                    <a:pt x="16" y="55"/>
                  </a:cubicBezTo>
                  <a:cubicBezTo>
                    <a:pt x="57" y="97"/>
                    <a:pt x="57" y="97"/>
                    <a:pt x="57" y="97"/>
                  </a:cubicBezTo>
                  <a:cubicBezTo>
                    <a:pt x="59" y="99"/>
                    <a:pt x="59" y="102"/>
                    <a:pt x="57" y="104"/>
                  </a:cubicBezTo>
                  <a:cubicBezTo>
                    <a:pt x="55" y="106"/>
                    <a:pt x="52" y="105"/>
                    <a:pt x="51" y="104"/>
                  </a:cubicBezTo>
                  <a:cubicBezTo>
                    <a:pt x="11" y="66"/>
                    <a:pt x="11" y="66"/>
                    <a:pt x="11" y="66"/>
                  </a:cubicBezTo>
                  <a:cubicBezTo>
                    <a:pt x="10" y="65"/>
                    <a:pt x="10" y="65"/>
                    <a:pt x="10" y="65"/>
                  </a:cubicBezTo>
                  <a:lnTo>
                    <a:pt x="2" y="55"/>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8" name="Freeform 17"/>
            <p:cNvSpPr>
              <a:spLocks/>
            </p:cNvSpPr>
            <p:nvPr/>
          </p:nvSpPr>
          <p:spPr bwMode="auto">
            <a:xfrm>
              <a:off x="4775201" y="3430471"/>
              <a:ext cx="327025" cy="639763"/>
            </a:xfrm>
            <a:custGeom>
              <a:avLst/>
              <a:gdLst>
                <a:gd name="T0" fmla="*/ 204 w 206"/>
                <a:gd name="T1" fmla="*/ 0 h 403"/>
                <a:gd name="T2" fmla="*/ 71 w 206"/>
                <a:gd name="T3" fmla="*/ 0 h 403"/>
                <a:gd name="T4" fmla="*/ 0 w 206"/>
                <a:gd name="T5" fmla="*/ 201 h 403"/>
                <a:gd name="T6" fmla="*/ 88 w 206"/>
                <a:gd name="T7" fmla="*/ 204 h 403"/>
                <a:gd name="T8" fmla="*/ 19 w 206"/>
                <a:gd name="T9" fmla="*/ 403 h 403"/>
                <a:gd name="T10" fmla="*/ 206 w 206"/>
                <a:gd name="T11" fmla="*/ 135 h 403"/>
                <a:gd name="T12" fmla="*/ 116 w 206"/>
                <a:gd name="T13" fmla="*/ 135 h 403"/>
                <a:gd name="T14" fmla="*/ 204 w 206"/>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3">
                  <a:moveTo>
                    <a:pt x="204" y="0"/>
                  </a:moveTo>
                  <a:lnTo>
                    <a:pt x="71" y="0"/>
                  </a:lnTo>
                  <a:lnTo>
                    <a:pt x="0" y="201"/>
                  </a:lnTo>
                  <a:lnTo>
                    <a:pt x="88" y="204"/>
                  </a:lnTo>
                  <a:lnTo>
                    <a:pt x="19" y="403"/>
                  </a:lnTo>
                  <a:lnTo>
                    <a:pt x="206" y="135"/>
                  </a:lnTo>
                  <a:lnTo>
                    <a:pt x="116" y="135"/>
                  </a:lnTo>
                  <a:lnTo>
                    <a:pt x="204"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9" name="Freeform 18"/>
            <p:cNvSpPr>
              <a:spLocks/>
            </p:cNvSpPr>
            <p:nvPr/>
          </p:nvSpPr>
          <p:spPr bwMode="auto">
            <a:xfrm>
              <a:off x="4775201" y="3430471"/>
              <a:ext cx="327025" cy="639763"/>
            </a:xfrm>
            <a:custGeom>
              <a:avLst/>
              <a:gdLst>
                <a:gd name="T0" fmla="*/ 204 w 206"/>
                <a:gd name="T1" fmla="*/ 0 h 403"/>
                <a:gd name="T2" fmla="*/ 71 w 206"/>
                <a:gd name="T3" fmla="*/ 0 h 403"/>
                <a:gd name="T4" fmla="*/ 0 w 206"/>
                <a:gd name="T5" fmla="*/ 201 h 403"/>
                <a:gd name="T6" fmla="*/ 88 w 206"/>
                <a:gd name="T7" fmla="*/ 204 h 403"/>
                <a:gd name="T8" fmla="*/ 19 w 206"/>
                <a:gd name="T9" fmla="*/ 403 h 403"/>
                <a:gd name="T10" fmla="*/ 206 w 206"/>
                <a:gd name="T11" fmla="*/ 135 h 403"/>
                <a:gd name="T12" fmla="*/ 116 w 206"/>
                <a:gd name="T13" fmla="*/ 135 h 403"/>
                <a:gd name="T14" fmla="*/ 204 w 206"/>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3">
                  <a:moveTo>
                    <a:pt x="204" y="0"/>
                  </a:moveTo>
                  <a:lnTo>
                    <a:pt x="71" y="0"/>
                  </a:lnTo>
                  <a:lnTo>
                    <a:pt x="0" y="201"/>
                  </a:lnTo>
                  <a:lnTo>
                    <a:pt x="88" y="204"/>
                  </a:lnTo>
                  <a:lnTo>
                    <a:pt x="19" y="403"/>
                  </a:lnTo>
                  <a:lnTo>
                    <a:pt x="206" y="135"/>
                  </a:lnTo>
                  <a:lnTo>
                    <a:pt x="116" y="135"/>
                  </a:lnTo>
                  <a:lnTo>
                    <a:pt x="20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0" name="Freeform 19"/>
            <p:cNvSpPr>
              <a:spLocks/>
            </p:cNvSpPr>
            <p:nvPr/>
          </p:nvSpPr>
          <p:spPr bwMode="auto">
            <a:xfrm>
              <a:off x="4805363" y="3430471"/>
              <a:ext cx="296863" cy="639763"/>
            </a:xfrm>
            <a:custGeom>
              <a:avLst/>
              <a:gdLst>
                <a:gd name="T0" fmla="*/ 185 w 187"/>
                <a:gd name="T1" fmla="*/ 0 h 403"/>
                <a:gd name="T2" fmla="*/ 116 w 187"/>
                <a:gd name="T3" fmla="*/ 0 h 403"/>
                <a:gd name="T4" fmla="*/ 43 w 187"/>
                <a:gd name="T5" fmla="*/ 168 h 403"/>
                <a:gd name="T6" fmla="*/ 128 w 187"/>
                <a:gd name="T7" fmla="*/ 168 h 403"/>
                <a:gd name="T8" fmla="*/ 0 w 187"/>
                <a:gd name="T9" fmla="*/ 403 h 403"/>
                <a:gd name="T10" fmla="*/ 187 w 187"/>
                <a:gd name="T11" fmla="*/ 135 h 403"/>
                <a:gd name="T12" fmla="*/ 97 w 187"/>
                <a:gd name="T13" fmla="*/ 135 h 403"/>
                <a:gd name="T14" fmla="*/ 185 w 187"/>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3">
                  <a:moveTo>
                    <a:pt x="185" y="0"/>
                  </a:moveTo>
                  <a:lnTo>
                    <a:pt x="116" y="0"/>
                  </a:lnTo>
                  <a:lnTo>
                    <a:pt x="43" y="168"/>
                  </a:lnTo>
                  <a:lnTo>
                    <a:pt x="128" y="168"/>
                  </a:lnTo>
                  <a:lnTo>
                    <a:pt x="0" y="403"/>
                  </a:lnTo>
                  <a:lnTo>
                    <a:pt x="187" y="135"/>
                  </a:lnTo>
                  <a:lnTo>
                    <a:pt x="97" y="135"/>
                  </a:lnTo>
                  <a:lnTo>
                    <a:pt x="185"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1" name="Freeform 20"/>
            <p:cNvSpPr>
              <a:spLocks/>
            </p:cNvSpPr>
            <p:nvPr/>
          </p:nvSpPr>
          <p:spPr bwMode="auto">
            <a:xfrm>
              <a:off x="4805363" y="3430471"/>
              <a:ext cx="296863" cy="639763"/>
            </a:xfrm>
            <a:custGeom>
              <a:avLst/>
              <a:gdLst>
                <a:gd name="T0" fmla="*/ 185 w 187"/>
                <a:gd name="T1" fmla="*/ 0 h 403"/>
                <a:gd name="T2" fmla="*/ 116 w 187"/>
                <a:gd name="T3" fmla="*/ 0 h 403"/>
                <a:gd name="T4" fmla="*/ 43 w 187"/>
                <a:gd name="T5" fmla="*/ 168 h 403"/>
                <a:gd name="T6" fmla="*/ 128 w 187"/>
                <a:gd name="T7" fmla="*/ 168 h 403"/>
                <a:gd name="T8" fmla="*/ 0 w 187"/>
                <a:gd name="T9" fmla="*/ 403 h 403"/>
                <a:gd name="T10" fmla="*/ 187 w 187"/>
                <a:gd name="T11" fmla="*/ 135 h 403"/>
                <a:gd name="T12" fmla="*/ 97 w 187"/>
                <a:gd name="T13" fmla="*/ 135 h 403"/>
                <a:gd name="T14" fmla="*/ 185 w 187"/>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3">
                  <a:moveTo>
                    <a:pt x="185" y="0"/>
                  </a:moveTo>
                  <a:lnTo>
                    <a:pt x="116" y="0"/>
                  </a:lnTo>
                  <a:lnTo>
                    <a:pt x="43" y="168"/>
                  </a:lnTo>
                  <a:lnTo>
                    <a:pt x="128" y="168"/>
                  </a:lnTo>
                  <a:lnTo>
                    <a:pt x="0" y="403"/>
                  </a:lnTo>
                  <a:lnTo>
                    <a:pt x="187" y="135"/>
                  </a:lnTo>
                  <a:lnTo>
                    <a:pt x="97" y="135"/>
                  </a:lnTo>
                  <a:lnTo>
                    <a:pt x="18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2" name="Rectangle 21"/>
            <p:cNvSpPr>
              <a:spLocks noChangeArrowheads="1"/>
            </p:cNvSpPr>
            <p:nvPr/>
          </p:nvSpPr>
          <p:spPr bwMode="auto">
            <a:xfrm>
              <a:off x="4733926" y="5129096"/>
              <a:ext cx="3270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Co</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23" name="Rectangle 22"/>
            <p:cNvSpPr>
              <a:spLocks noChangeArrowheads="1"/>
            </p:cNvSpPr>
            <p:nvPr/>
          </p:nvSpPr>
          <p:spPr bwMode="auto">
            <a:xfrm>
              <a:off x="4948238" y="5129096"/>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r</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24" name="Rectangle 23"/>
            <p:cNvSpPr>
              <a:spLocks noChangeArrowheads="1"/>
            </p:cNvSpPr>
            <p:nvPr/>
          </p:nvSpPr>
          <p:spPr bwMode="auto">
            <a:xfrm>
              <a:off x="5016501" y="5129096"/>
              <a:ext cx="17621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tana Analytics answe</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25" name="Rectangle 24"/>
            <p:cNvSpPr>
              <a:spLocks noChangeArrowheads="1"/>
            </p:cNvSpPr>
            <p:nvPr/>
          </p:nvSpPr>
          <p:spPr bwMode="auto">
            <a:xfrm>
              <a:off x="6567488" y="5129096"/>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r</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26" name="Rectangle 25"/>
            <p:cNvSpPr>
              <a:spLocks noChangeArrowheads="1"/>
            </p:cNvSpPr>
            <p:nvPr/>
          </p:nvSpPr>
          <p:spPr bwMode="auto">
            <a:xfrm>
              <a:off x="6630988" y="5129096"/>
              <a:ext cx="9953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ea typeface="+mn-ea"/>
                  <a:cs typeface="+mn-cs"/>
                </a:rPr>
                <a:t>s questions</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27" name="Freeform 26"/>
            <p:cNvSpPr>
              <a:spLocks noEditPoints="1"/>
            </p:cNvSpPr>
            <p:nvPr/>
          </p:nvSpPr>
          <p:spPr bwMode="auto">
            <a:xfrm>
              <a:off x="4606926" y="3419359"/>
              <a:ext cx="2982913" cy="1651000"/>
            </a:xfrm>
            <a:custGeom>
              <a:avLst/>
              <a:gdLst>
                <a:gd name="T0" fmla="*/ 162 w 794"/>
                <a:gd name="T1" fmla="*/ 6 h 439"/>
                <a:gd name="T2" fmla="*/ 201 w 794"/>
                <a:gd name="T3" fmla="*/ 8 h 439"/>
                <a:gd name="T4" fmla="*/ 223 w 794"/>
                <a:gd name="T5" fmla="*/ 7 h 439"/>
                <a:gd name="T6" fmla="*/ 269 w 794"/>
                <a:gd name="T7" fmla="*/ 0 h 439"/>
                <a:gd name="T8" fmla="*/ 277 w 794"/>
                <a:gd name="T9" fmla="*/ 7 h 439"/>
                <a:gd name="T10" fmla="*/ 315 w 794"/>
                <a:gd name="T11" fmla="*/ 0 h 439"/>
                <a:gd name="T12" fmla="*/ 345 w 794"/>
                <a:gd name="T13" fmla="*/ 0 h 439"/>
                <a:gd name="T14" fmla="*/ 383 w 794"/>
                <a:gd name="T15" fmla="*/ 7 h 439"/>
                <a:gd name="T16" fmla="*/ 429 w 794"/>
                <a:gd name="T17" fmla="*/ 0 h 439"/>
                <a:gd name="T18" fmla="*/ 436 w 794"/>
                <a:gd name="T19" fmla="*/ 7 h 439"/>
                <a:gd name="T20" fmla="*/ 474 w 794"/>
                <a:gd name="T21" fmla="*/ 0 h 439"/>
                <a:gd name="T22" fmla="*/ 505 w 794"/>
                <a:gd name="T23" fmla="*/ 0 h 439"/>
                <a:gd name="T24" fmla="*/ 543 w 794"/>
                <a:gd name="T25" fmla="*/ 7 h 439"/>
                <a:gd name="T26" fmla="*/ 589 w 794"/>
                <a:gd name="T27" fmla="*/ 0 h 439"/>
                <a:gd name="T28" fmla="*/ 612 w 794"/>
                <a:gd name="T29" fmla="*/ 2 h 439"/>
                <a:gd name="T30" fmla="*/ 618 w 794"/>
                <a:gd name="T31" fmla="*/ 11 h 439"/>
                <a:gd name="T32" fmla="*/ 657 w 794"/>
                <a:gd name="T33" fmla="*/ 14 h 439"/>
                <a:gd name="T34" fmla="*/ 685 w 794"/>
                <a:gd name="T35" fmla="*/ 27 h 439"/>
                <a:gd name="T36" fmla="*/ 711 w 794"/>
                <a:gd name="T37" fmla="*/ 55 h 439"/>
                <a:gd name="T38" fmla="*/ 749 w 794"/>
                <a:gd name="T39" fmla="*/ 82 h 439"/>
                <a:gd name="T40" fmla="*/ 747 w 794"/>
                <a:gd name="T41" fmla="*/ 93 h 439"/>
                <a:gd name="T42" fmla="*/ 773 w 794"/>
                <a:gd name="T43" fmla="*/ 122 h 439"/>
                <a:gd name="T44" fmla="*/ 784 w 794"/>
                <a:gd name="T45" fmla="*/ 151 h 439"/>
                <a:gd name="T46" fmla="*/ 785 w 794"/>
                <a:gd name="T47" fmla="*/ 189 h 439"/>
                <a:gd name="T48" fmla="*/ 794 w 794"/>
                <a:gd name="T49" fmla="*/ 235 h 439"/>
                <a:gd name="T50" fmla="*/ 791 w 794"/>
                <a:gd name="T51" fmla="*/ 258 h 439"/>
                <a:gd name="T52" fmla="*/ 783 w 794"/>
                <a:gd name="T53" fmla="*/ 264 h 439"/>
                <a:gd name="T54" fmla="*/ 779 w 794"/>
                <a:gd name="T55" fmla="*/ 303 h 439"/>
                <a:gd name="T56" fmla="*/ 766 w 794"/>
                <a:gd name="T57" fmla="*/ 330 h 439"/>
                <a:gd name="T58" fmla="*/ 738 w 794"/>
                <a:gd name="T59" fmla="*/ 357 h 439"/>
                <a:gd name="T60" fmla="*/ 711 w 794"/>
                <a:gd name="T61" fmla="*/ 394 h 439"/>
                <a:gd name="T62" fmla="*/ 700 w 794"/>
                <a:gd name="T63" fmla="*/ 393 h 439"/>
                <a:gd name="T64" fmla="*/ 671 w 794"/>
                <a:gd name="T65" fmla="*/ 419 h 439"/>
                <a:gd name="T66" fmla="*/ 642 w 794"/>
                <a:gd name="T67" fmla="*/ 430 h 439"/>
                <a:gd name="T68" fmla="*/ 604 w 794"/>
                <a:gd name="T69" fmla="*/ 430 h 439"/>
                <a:gd name="T70" fmla="*/ 558 w 794"/>
                <a:gd name="T71" fmla="*/ 439 h 439"/>
                <a:gd name="T72" fmla="*/ 551 w 794"/>
                <a:gd name="T73" fmla="*/ 432 h 439"/>
                <a:gd name="T74" fmla="*/ 513 w 794"/>
                <a:gd name="T75" fmla="*/ 439 h 439"/>
                <a:gd name="T76" fmla="*/ 482 w 794"/>
                <a:gd name="T77" fmla="*/ 439 h 439"/>
                <a:gd name="T78" fmla="*/ 444 w 794"/>
                <a:gd name="T79" fmla="*/ 432 h 439"/>
                <a:gd name="T80" fmla="*/ 399 w 794"/>
                <a:gd name="T81" fmla="*/ 439 h 439"/>
                <a:gd name="T82" fmla="*/ 391 w 794"/>
                <a:gd name="T83" fmla="*/ 432 h 439"/>
                <a:gd name="T84" fmla="*/ 353 w 794"/>
                <a:gd name="T85" fmla="*/ 439 h 439"/>
                <a:gd name="T86" fmla="*/ 323 w 794"/>
                <a:gd name="T87" fmla="*/ 439 h 439"/>
                <a:gd name="T88" fmla="*/ 284 w 794"/>
                <a:gd name="T89" fmla="*/ 432 h 439"/>
                <a:gd name="T90" fmla="*/ 239 w 794"/>
                <a:gd name="T91" fmla="*/ 439 h 439"/>
                <a:gd name="T92" fmla="*/ 231 w 794"/>
                <a:gd name="T93" fmla="*/ 432 h 439"/>
                <a:gd name="T94" fmla="*/ 193 w 794"/>
                <a:gd name="T95" fmla="*/ 438 h 439"/>
                <a:gd name="T96" fmla="*/ 162 w 794"/>
                <a:gd name="T97" fmla="*/ 433 h 439"/>
                <a:gd name="T98" fmla="*/ 129 w 794"/>
                <a:gd name="T99" fmla="*/ 413 h 439"/>
                <a:gd name="T100" fmla="*/ 86 w 794"/>
                <a:gd name="T101" fmla="*/ 396 h 439"/>
                <a:gd name="T102" fmla="*/ 85 w 794"/>
                <a:gd name="T103" fmla="*/ 386 h 439"/>
                <a:gd name="T104" fmla="*/ 52 w 794"/>
                <a:gd name="T105" fmla="*/ 365 h 439"/>
                <a:gd name="T106" fmla="*/ 34 w 794"/>
                <a:gd name="T107" fmla="*/ 340 h 439"/>
                <a:gd name="T108" fmla="*/ 23 w 794"/>
                <a:gd name="T109" fmla="*/ 303 h 439"/>
                <a:gd name="T110" fmla="*/ 3 w 794"/>
                <a:gd name="T111" fmla="*/ 261 h 439"/>
                <a:gd name="T112" fmla="*/ 10 w 794"/>
                <a:gd name="T113" fmla="*/ 252 h 439"/>
                <a:gd name="T114" fmla="*/ 8 w 794"/>
                <a:gd name="T115" fmla="*/ 225 h 439"/>
                <a:gd name="T116" fmla="*/ 1 w 794"/>
                <a:gd name="T117" fmla="*/ 192 h 439"/>
                <a:gd name="T118" fmla="*/ 7 w 794"/>
                <a:gd name="T119" fmla="*/ 161 h 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94" h="439">
                  <a:moveTo>
                    <a:pt x="155" y="8"/>
                  </a:moveTo>
                  <a:cubicBezTo>
                    <a:pt x="153" y="9"/>
                    <a:pt x="151" y="9"/>
                    <a:pt x="149" y="10"/>
                  </a:cubicBezTo>
                  <a:cubicBezTo>
                    <a:pt x="151" y="17"/>
                    <a:pt x="151" y="17"/>
                    <a:pt x="151" y="17"/>
                  </a:cubicBezTo>
                  <a:cubicBezTo>
                    <a:pt x="153" y="17"/>
                    <a:pt x="155" y="16"/>
                    <a:pt x="157" y="15"/>
                  </a:cubicBezTo>
                  <a:cubicBezTo>
                    <a:pt x="155" y="8"/>
                    <a:pt x="155" y="8"/>
                    <a:pt x="155" y="8"/>
                  </a:cubicBezTo>
                  <a:close/>
                  <a:moveTo>
                    <a:pt x="177" y="3"/>
                  </a:moveTo>
                  <a:cubicBezTo>
                    <a:pt x="172" y="4"/>
                    <a:pt x="167" y="5"/>
                    <a:pt x="162" y="6"/>
                  </a:cubicBezTo>
                  <a:cubicBezTo>
                    <a:pt x="164" y="14"/>
                    <a:pt x="164" y="14"/>
                    <a:pt x="164" y="14"/>
                  </a:cubicBezTo>
                  <a:cubicBezTo>
                    <a:pt x="169" y="12"/>
                    <a:pt x="174" y="11"/>
                    <a:pt x="179" y="10"/>
                  </a:cubicBezTo>
                  <a:cubicBezTo>
                    <a:pt x="177" y="3"/>
                    <a:pt x="177" y="3"/>
                    <a:pt x="177" y="3"/>
                  </a:cubicBezTo>
                  <a:close/>
                  <a:moveTo>
                    <a:pt x="200" y="0"/>
                  </a:moveTo>
                  <a:cubicBezTo>
                    <a:pt x="195" y="0"/>
                    <a:pt x="190" y="1"/>
                    <a:pt x="185" y="2"/>
                  </a:cubicBezTo>
                  <a:cubicBezTo>
                    <a:pt x="186" y="9"/>
                    <a:pt x="186" y="9"/>
                    <a:pt x="186" y="9"/>
                  </a:cubicBezTo>
                  <a:cubicBezTo>
                    <a:pt x="191" y="9"/>
                    <a:pt x="196" y="8"/>
                    <a:pt x="201" y="8"/>
                  </a:cubicBezTo>
                  <a:cubicBezTo>
                    <a:pt x="200" y="0"/>
                    <a:pt x="200" y="0"/>
                    <a:pt x="200" y="0"/>
                  </a:cubicBezTo>
                  <a:close/>
                  <a:moveTo>
                    <a:pt x="223" y="0"/>
                  </a:moveTo>
                  <a:cubicBezTo>
                    <a:pt x="214" y="0"/>
                    <a:pt x="214" y="0"/>
                    <a:pt x="214" y="0"/>
                  </a:cubicBezTo>
                  <a:cubicBezTo>
                    <a:pt x="212" y="0"/>
                    <a:pt x="210" y="0"/>
                    <a:pt x="208" y="0"/>
                  </a:cubicBezTo>
                  <a:cubicBezTo>
                    <a:pt x="208" y="7"/>
                    <a:pt x="208" y="7"/>
                    <a:pt x="208" y="7"/>
                  </a:cubicBezTo>
                  <a:cubicBezTo>
                    <a:pt x="210" y="7"/>
                    <a:pt x="212" y="7"/>
                    <a:pt x="214" y="7"/>
                  </a:cubicBezTo>
                  <a:cubicBezTo>
                    <a:pt x="223" y="7"/>
                    <a:pt x="223" y="7"/>
                    <a:pt x="223" y="7"/>
                  </a:cubicBezTo>
                  <a:cubicBezTo>
                    <a:pt x="223" y="0"/>
                    <a:pt x="223" y="0"/>
                    <a:pt x="223" y="0"/>
                  </a:cubicBezTo>
                  <a:close/>
                  <a:moveTo>
                    <a:pt x="246" y="0"/>
                  </a:moveTo>
                  <a:cubicBezTo>
                    <a:pt x="231" y="0"/>
                    <a:pt x="231" y="0"/>
                    <a:pt x="231" y="0"/>
                  </a:cubicBezTo>
                  <a:cubicBezTo>
                    <a:pt x="231" y="7"/>
                    <a:pt x="231" y="7"/>
                    <a:pt x="231" y="7"/>
                  </a:cubicBezTo>
                  <a:cubicBezTo>
                    <a:pt x="246" y="7"/>
                    <a:pt x="246" y="7"/>
                    <a:pt x="246" y="7"/>
                  </a:cubicBezTo>
                  <a:lnTo>
                    <a:pt x="246" y="0"/>
                  </a:lnTo>
                  <a:close/>
                  <a:moveTo>
                    <a:pt x="269" y="0"/>
                  </a:moveTo>
                  <a:cubicBezTo>
                    <a:pt x="254" y="0"/>
                    <a:pt x="254" y="0"/>
                    <a:pt x="254" y="0"/>
                  </a:cubicBezTo>
                  <a:cubicBezTo>
                    <a:pt x="254" y="7"/>
                    <a:pt x="254" y="7"/>
                    <a:pt x="254" y="7"/>
                  </a:cubicBezTo>
                  <a:cubicBezTo>
                    <a:pt x="269" y="7"/>
                    <a:pt x="269" y="7"/>
                    <a:pt x="269" y="7"/>
                  </a:cubicBezTo>
                  <a:lnTo>
                    <a:pt x="269" y="0"/>
                  </a:lnTo>
                  <a:close/>
                  <a:moveTo>
                    <a:pt x="292" y="0"/>
                  </a:moveTo>
                  <a:cubicBezTo>
                    <a:pt x="277" y="0"/>
                    <a:pt x="277" y="0"/>
                    <a:pt x="277" y="0"/>
                  </a:cubicBezTo>
                  <a:cubicBezTo>
                    <a:pt x="277" y="7"/>
                    <a:pt x="277" y="7"/>
                    <a:pt x="277" y="7"/>
                  </a:cubicBezTo>
                  <a:cubicBezTo>
                    <a:pt x="292" y="7"/>
                    <a:pt x="292" y="7"/>
                    <a:pt x="292" y="7"/>
                  </a:cubicBezTo>
                  <a:lnTo>
                    <a:pt x="292" y="0"/>
                  </a:lnTo>
                  <a:close/>
                  <a:moveTo>
                    <a:pt x="315" y="0"/>
                  </a:moveTo>
                  <a:cubicBezTo>
                    <a:pt x="299" y="0"/>
                    <a:pt x="299" y="0"/>
                    <a:pt x="299" y="0"/>
                  </a:cubicBezTo>
                  <a:cubicBezTo>
                    <a:pt x="299" y="7"/>
                    <a:pt x="299" y="7"/>
                    <a:pt x="299" y="7"/>
                  </a:cubicBezTo>
                  <a:cubicBezTo>
                    <a:pt x="315" y="7"/>
                    <a:pt x="315" y="7"/>
                    <a:pt x="315" y="7"/>
                  </a:cubicBezTo>
                  <a:lnTo>
                    <a:pt x="315" y="0"/>
                  </a:lnTo>
                  <a:close/>
                  <a:moveTo>
                    <a:pt x="337" y="0"/>
                  </a:moveTo>
                  <a:cubicBezTo>
                    <a:pt x="322" y="0"/>
                    <a:pt x="322" y="0"/>
                    <a:pt x="322" y="0"/>
                  </a:cubicBezTo>
                  <a:cubicBezTo>
                    <a:pt x="322" y="7"/>
                    <a:pt x="322" y="7"/>
                    <a:pt x="322" y="7"/>
                  </a:cubicBezTo>
                  <a:cubicBezTo>
                    <a:pt x="337" y="7"/>
                    <a:pt x="337" y="7"/>
                    <a:pt x="337" y="7"/>
                  </a:cubicBezTo>
                  <a:lnTo>
                    <a:pt x="337" y="0"/>
                  </a:lnTo>
                  <a:close/>
                  <a:moveTo>
                    <a:pt x="360" y="0"/>
                  </a:moveTo>
                  <a:cubicBezTo>
                    <a:pt x="345" y="0"/>
                    <a:pt x="345" y="0"/>
                    <a:pt x="345" y="0"/>
                  </a:cubicBezTo>
                  <a:cubicBezTo>
                    <a:pt x="345" y="7"/>
                    <a:pt x="345" y="7"/>
                    <a:pt x="345" y="7"/>
                  </a:cubicBezTo>
                  <a:cubicBezTo>
                    <a:pt x="360" y="7"/>
                    <a:pt x="360" y="7"/>
                    <a:pt x="360" y="7"/>
                  </a:cubicBezTo>
                  <a:lnTo>
                    <a:pt x="360" y="0"/>
                  </a:lnTo>
                  <a:close/>
                  <a:moveTo>
                    <a:pt x="383" y="0"/>
                  </a:moveTo>
                  <a:cubicBezTo>
                    <a:pt x="368" y="0"/>
                    <a:pt x="368" y="0"/>
                    <a:pt x="368" y="0"/>
                  </a:cubicBezTo>
                  <a:cubicBezTo>
                    <a:pt x="368" y="7"/>
                    <a:pt x="368" y="7"/>
                    <a:pt x="368" y="7"/>
                  </a:cubicBezTo>
                  <a:cubicBezTo>
                    <a:pt x="383" y="7"/>
                    <a:pt x="383" y="7"/>
                    <a:pt x="383" y="7"/>
                  </a:cubicBezTo>
                  <a:lnTo>
                    <a:pt x="383" y="0"/>
                  </a:lnTo>
                  <a:close/>
                  <a:moveTo>
                    <a:pt x="406" y="0"/>
                  </a:moveTo>
                  <a:cubicBezTo>
                    <a:pt x="391" y="0"/>
                    <a:pt x="391" y="0"/>
                    <a:pt x="391" y="0"/>
                  </a:cubicBezTo>
                  <a:cubicBezTo>
                    <a:pt x="391" y="7"/>
                    <a:pt x="391" y="7"/>
                    <a:pt x="391" y="7"/>
                  </a:cubicBezTo>
                  <a:cubicBezTo>
                    <a:pt x="406" y="7"/>
                    <a:pt x="406" y="7"/>
                    <a:pt x="406" y="7"/>
                  </a:cubicBezTo>
                  <a:lnTo>
                    <a:pt x="406" y="0"/>
                  </a:lnTo>
                  <a:close/>
                  <a:moveTo>
                    <a:pt x="429" y="0"/>
                  </a:moveTo>
                  <a:cubicBezTo>
                    <a:pt x="414" y="0"/>
                    <a:pt x="414" y="0"/>
                    <a:pt x="414" y="0"/>
                  </a:cubicBezTo>
                  <a:cubicBezTo>
                    <a:pt x="414" y="7"/>
                    <a:pt x="414" y="7"/>
                    <a:pt x="414" y="7"/>
                  </a:cubicBezTo>
                  <a:cubicBezTo>
                    <a:pt x="429" y="7"/>
                    <a:pt x="429" y="7"/>
                    <a:pt x="429" y="7"/>
                  </a:cubicBezTo>
                  <a:lnTo>
                    <a:pt x="429" y="0"/>
                  </a:lnTo>
                  <a:close/>
                  <a:moveTo>
                    <a:pt x="452" y="0"/>
                  </a:moveTo>
                  <a:cubicBezTo>
                    <a:pt x="436" y="0"/>
                    <a:pt x="436" y="0"/>
                    <a:pt x="436" y="0"/>
                  </a:cubicBezTo>
                  <a:cubicBezTo>
                    <a:pt x="436" y="7"/>
                    <a:pt x="436" y="7"/>
                    <a:pt x="436" y="7"/>
                  </a:cubicBezTo>
                  <a:cubicBezTo>
                    <a:pt x="452" y="7"/>
                    <a:pt x="452" y="7"/>
                    <a:pt x="452" y="7"/>
                  </a:cubicBezTo>
                  <a:lnTo>
                    <a:pt x="452" y="0"/>
                  </a:lnTo>
                  <a:close/>
                  <a:moveTo>
                    <a:pt x="474" y="0"/>
                  </a:moveTo>
                  <a:cubicBezTo>
                    <a:pt x="459" y="0"/>
                    <a:pt x="459" y="0"/>
                    <a:pt x="459" y="0"/>
                  </a:cubicBezTo>
                  <a:cubicBezTo>
                    <a:pt x="459" y="7"/>
                    <a:pt x="459" y="7"/>
                    <a:pt x="459" y="7"/>
                  </a:cubicBezTo>
                  <a:cubicBezTo>
                    <a:pt x="474" y="7"/>
                    <a:pt x="474" y="7"/>
                    <a:pt x="474" y="7"/>
                  </a:cubicBezTo>
                  <a:lnTo>
                    <a:pt x="474" y="0"/>
                  </a:lnTo>
                  <a:close/>
                  <a:moveTo>
                    <a:pt x="497" y="0"/>
                  </a:moveTo>
                  <a:cubicBezTo>
                    <a:pt x="482" y="0"/>
                    <a:pt x="482" y="0"/>
                    <a:pt x="482" y="0"/>
                  </a:cubicBezTo>
                  <a:cubicBezTo>
                    <a:pt x="482" y="7"/>
                    <a:pt x="482" y="7"/>
                    <a:pt x="482" y="7"/>
                  </a:cubicBezTo>
                  <a:cubicBezTo>
                    <a:pt x="497" y="7"/>
                    <a:pt x="497" y="7"/>
                    <a:pt x="497" y="7"/>
                  </a:cubicBezTo>
                  <a:lnTo>
                    <a:pt x="497" y="0"/>
                  </a:lnTo>
                  <a:close/>
                  <a:moveTo>
                    <a:pt x="520" y="0"/>
                  </a:moveTo>
                  <a:cubicBezTo>
                    <a:pt x="505" y="0"/>
                    <a:pt x="505" y="0"/>
                    <a:pt x="505" y="0"/>
                  </a:cubicBezTo>
                  <a:cubicBezTo>
                    <a:pt x="505" y="7"/>
                    <a:pt x="505" y="7"/>
                    <a:pt x="505" y="7"/>
                  </a:cubicBezTo>
                  <a:cubicBezTo>
                    <a:pt x="520" y="7"/>
                    <a:pt x="520" y="7"/>
                    <a:pt x="520" y="7"/>
                  </a:cubicBezTo>
                  <a:lnTo>
                    <a:pt x="520" y="0"/>
                  </a:lnTo>
                  <a:close/>
                  <a:moveTo>
                    <a:pt x="543" y="0"/>
                  </a:moveTo>
                  <a:cubicBezTo>
                    <a:pt x="528" y="0"/>
                    <a:pt x="528" y="0"/>
                    <a:pt x="528" y="0"/>
                  </a:cubicBezTo>
                  <a:cubicBezTo>
                    <a:pt x="528" y="7"/>
                    <a:pt x="528" y="7"/>
                    <a:pt x="528" y="7"/>
                  </a:cubicBezTo>
                  <a:cubicBezTo>
                    <a:pt x="543" y="7"/>
                    <a:pt x="543" y="7"/>
                    <a:pt x="543" y="7"/>
                  </a:cubicBezTo>
                  <a:lnTo>
                    <a:pt x="543" y="0"/>
                  </a:lnTo>
                  <a:close/>
                  <a:moveTo>
                    <a:pt x="566" y="0"/>
                  </a:moveTo>
                  <a:cubicBezTo>
                    <a:pt x="551" y="0"/>
                    <a:pt x="551" y="0"/>
                    <a:pt x="551" y="0"/>
                  </a:cubicBezTo>
                  <a:cubicBezTo>
                    <a:pt x="551" y="7"/>
                    <a:pt x="551" y="7"/>
                    <a:pt x="551" y="7"/>
                  </a:cubicBezTo>
                  <a:cubicBezTo>
                    <a:pt x="566" y="7"/>
                    <a:pt x="566" y="7"/>
                    <a:pt x="566" y="7"/>
                  </a:cubicBezTo>
                  <a:lnTo>
                    <a:pt x="566" y="0"/>
                  </a:lnTo>
                  <a:close/>
                  <a:moveTo>
                    <a:pt x="589" y="0"/>
                  </a:moveTo>
                  <a:cubicBezTo>
                    <a:pt x="586" y="0"/>
                    <a:pt x="583" y="0"/>
                    <a:pt x="580" y="0"/>
                  </a:cubicBezTo>
                  <a:cubicBezTo>
                    <a:pt x="573" y="0"/>
                    <a:pt x="573" y="0"/>
                    <a:pt x="573" y="0"/>
                  </a:cubicBezTo>
                  <a:cubicBezTo>
                    <a:pt x="573" y="7"/>
                    <a:pt x="573" y="7"/>
                    <a:pt x="573" y="7"/>
                  </a:cubicBezTo>
                  <a:cubicBezTo>
                    <a:pt x="580" y="7"/>
                    <a:pt x="580" y="7"/>
                    <a:pt x="580" y="7"/>
                  </a:cubicBezTo>
                  <a:cubicBezTo>
                    <a:pt x="583" y="7"/>
                    <a:pt x="586" y="7"/>
                    <a:pt x="588" y="7"/>
                  </a:cubicBezTo>
                  <a:cubicBezTo>
                    <a:pt x="589" y="0"/>
                    <a:pt x="589" y="0"/>
                    <a:pt x="589" y="0"/>
                  </a:cubicBezTo>
                  <a:close/>
                  <a:moveTo>
                    <a:pt x="612" y="2"/>
                  </a:moveTo>
                  <a:cubicBezTo>
                    <a:pt x="607" y="1"/>
                    <a:pt x="602" y="1"/>
                    <a:pt x="596" y="0"/>
                  </a:cubicBezTo>
                  <a:cubicBezTo>
                    <a:pt x="596" y="8"/>
                    <a:pt x="596" y="8"/>
                    <a:pt x="596" y="8"/>
                  </a:cubicBezTo>
                  <a:cubicBezTo>
                    <a:pt x="601" y="8"/>
                    <a:pt x="606" y="9"/>
                    <a:pt x="611" y="10"/>
                  </a:cubicBezTo>
                  <a:cubicBezTo>
                    <a:pt x="612" y="2"/>
                    <a:pt x="612" y="2"/>
                    <a:pt x="612" y="2"/>
                  </a:cubicBezTo>
                  <a:close/>
                  <a:moveTo>
                    <a:pt x="635" y="7"/>
                  </a:moveTo>
                  <a:cubicBezTo>
                    <a:pt x="630" y="5"/>
                    <a:pt x="625" y="4"/>
                    <a:pt x="619" y="3"/>
                  </a:cubicBezTo>
                  <a:cubicBezTo>
                    <a:pt x="618" y="11"/>
                    <a:pt x="618" y="11"/>
                    <a:pt x="618" y="11"/>
                  </a:cubicBezTo>
                  <a:cubicBezTo>
                    <a:pt x="623" y="12"/>
                    <a:pt x="628" y="13"/>
                    <a:pt x="633" y="14"/>
                  </a:cubicBezTo>
                  <a:cubicBezTo>
                    <a:pt x="635" y="7"/>
                    <a:pt x="635" y="7"/>
                    <a:pt x="635" y="7"/>
                  </a:cubicBezTo>
                  <a:close/>
                  <a:moveTo>
                    <a:pt x="657" y="14"/>
                  </a:moveTo>
                  <a:cubicBezTo>
                    <a:pt x="652" y="12"/>
                    <a:pt x="647" y="10"/>
                    <a:pt x="642" y="9"/>
                  </a:cubicBezTo>
                  <a:cubicBezTo>
                    <a:pt x="640" y="16"/>
                    <a:pt x="640" y="16"/>
                    <a:pt x="640" y="16"/>
                  </a:cubicBezTo>
                  <a:cubicBezTo>
                    <a:pt x="645" y="18"/>
                    <a:pt x="649" y="19"/>
                    <a:pt x="654" y="21"/>
                  </a:cubicBezTo>
                  <a:cubicBezTo>
                    <a:pt x="657" y="14"/>
                    <a:pt x="657" y="14"/>
                    <a:pt x="657" y="14"/>
                  </a:cubicBezTo>
                  <a:close/>
                  <a:moveTo>
                    <a:pt x="678" y="23"/>
                  </a:moveTo>
                  <a:cubicBezTo>
                    <a:pt x="673" y="21"/>
                    <a:pt x="669" y="19"/>
                    <a:pt x="664" y="17"/>
                  </a:cubicBezTo>
                  <a:cubicBezTo>
                    <a:pt x="661" y="24"/>
                    <a:pt x="661" y="24"/>
                    <a:pt x="661" y="24"/>
                  </a:cubicBezTo>
                  <a:cubicBezTo>
                    <a:pt x="665" y="26"/>
                    <a:pt x="670" y="28"/>
                    <a:pt x="674" y="30"/>
                  </a:cubicBezTo>
                  <a:cubicBezTo>
                    <a:pt x="678" y="23"/>
                    <a:pt x="678" y="23"/>
                    <a:pt x="678" y="23"/>
                  </a:cubicBezTo>
                  <a:close/>
                  <a:moveTo>
                    <a:pt x="698" y="35"/>
                  </a:moveTo>
                  <a:cubicBezTo>
                    <a:pt x="694" y="32"/>
                    <a:pt x="689" y="30"/>
                    <a:pt x="685" y="27"/>
                  </a:cubicBezTo>
                  <a:cubicBezTo>
                    <a:pt x="681" y="34"/>
                    <a:pt x="681" y="34"/>
                    <a:pt x="681" y="34"/>
                  </a:cubicBezTo>
                  <a:cubicBezTo>
                    <a:pt x="685" y="36"/>
                    <a:pt x="689" y="39"/>
                    <a:pt x="694" y="42"/>
                  </a:cubicBezTo>
                  <a:lnTo>
                    <a:pt x="698" y="35"/>
                  </a:lnTo>
                  <a:close/>
                  <a:moveTo>
                    <a:pt x="716" y="49"/>
                  </a:moveTo>
                  <a:cubicBezTo>
                    <a:pt x="712" y="46"/>
                    <a:pt x="708" y="42"/>
                    <a:pt x="704" y="39"/>
                  </a:cubicBezTo>
                  <a:cubicBezTo>
                    <a:pt x="700" y="46"/>
                    <a:pt x="700" y="46"/>
                    <a:pt x="700" y="46"/>
                  </a:cubicBezTo>
                  <a:cubicBezTo>
                    <a:pt x="704" y="49"/>
                    <a:pt x="708" y="52"/>
                    <a:pt x="711" y="55"/>
                  </a:cubicBezTo>
                  <a:cubicBezTo>
                    <a:pt x="716" y="49"/>
                    <a:pt x="716" y="49"/>
                    <a:pt x="716" y="49"/>
                  </a:cubicBezTo>
                  <a:close/>
                  <a:moveTo>
                    <a:pt x="733" y="65"/>
                  </a:moveTo>
                  <a:cubicBezTo>
                    <a:pt x="730" y="61"/>
                    <a:pt x="726" y="57"/>
                    <a:pt x="722" y="54"/>
                  </a:cubicBezTo>
                  <a:cubicBezTo>
                    <a:pt x="717" y="60"/>
                    <a:pt x="717" y="60"/>
                    <a:pt x="717" y="60"/>
                  </a:cubicBezTo>
                  <a:cubicBezTo>
                    <a:pt x="721" y="63"/>
                    <a:pt x="724" y="67"/>
                    <a:pt x="728" y="70"/>
                  </a:cubicBezTo>
                  <a:lnTo>
                    <a:pt x="733" y="65"/>
                  </a:lnTo>
                  <a:close/>
                  <a:moveTo>
                    <a:pt x="749" y="82"/>
                  </a:moveTo>
                  <a:cubicBezTo>
                    <a:pt x="746" y="78"/>
                    <a:pt x="742" y="74"/>
                    <a:pt x="739" y="70"/>
                  </a:cubicBezTo>
                  <a:cubicBezTo>
                    <a:pt x="733" y="76"/>
                    <a:pt x="733" y="76"/>
                    <a:pt x="733" y="76"/>
                  </a:cubicBezTo>
                  <a:cubicBezTo>
                    <a:pt x="736" y="79"/>
                    <a:pt x="740" y="83"/>
                    <a:pt x="743" y="87"/>
                  </a:cubicBezTo>
                  <a:cubicBezTo>
                    <a:pt x="749" y="82"/>
                    <a:pt x="749" y="82"/>
                    <a:pt x="749" y="82"/>
                  </a:cubicBezTo>
                  <a:close/>
                  <a:moveTo>
                    <a:pt x="762" y="101"/>
                  </a:moveTo>
                  <a:cubicBezTo>
                    <a:pt x="759" y="97"/>
                    <a:pt x="756" y="93"/>
                    <a:pt x="753" y="88"/>
                  </a:cubicBezTo>
                  <a:cubicBezTo>
                    <a:pt x="747" y="93"/>
                    <a:pt x="747" y="93"/>
                    <a:pt x="747" y="93"/>
                  </a:cubicBezTo>
                  <a:cubicBezTo>
                    <a:pt x="750" y="97"/>
                    <a:pt x="753" y="101"/>
                    <a:pt x="755" y="105"/>
                  </a:cubicBezTo>
                  <a:cubicBezTo>
                    <a:pt x="762" y="101"/>
                    <a:pt x="762" y="101"/>
                    <a:pt x="762" y="101"/>
                  </a:cubicBezTo>
                  <a:close/>
                  <a:moveTo>
                    <a:pt x="773" y="122"/>
                  </a:moveTo>
                  <a:cubicBezTo>
                    <a:pt x="771" y="117"/>
                    <a:pt x="769" y="112"/>
                    <a:pt x="766" y="108"/>
                  </a:cubicBezTo>
                  <a:cubicBezTo>
                    <a:pt x="759" y="112"/>
                    <a:pt x="759" y="112"/>
                    <a:pt x="759" y="112"/>
                  </a:cubicBezTo>
                  <a:cubicBezTo>
                    <a:pt x="762" y="116"/>
                    <a:pt x="764" y="121"/>
                    <a:pt x="766" y="125"/>
                  </a:cubicBezTo>
                  <a:cubicBezTo>
                    <a:pt x="773" y="122"/>
                    <a:pt x="773" y="122"/>
                    <a:pt x="773" y="122"/>
                  </a:cubicBezTo>
                  <a:close/>
                  <a:moveTo>
                    <a:pt x="782" y="143"/>
                  </a:moveTo>
                  <a:cubicBezTo>
                    <a:pt x="780" y="138"/>
                    <a:pt x="778" y="133"/>
                    <a:pt x="776" y="129"/>
                  </a:cubicBezTo>
                  <a:cubicBezTo>
                    <a:pt x="769" y="132"/>
                    <a:pt x="769" y="132"/>
                    <a:pt x="769" y="132"/>
                  </a:cubicBezTo>
                  <a:cubicBezTo>
                    <a:pt x="771" y="136"/>
                    <a:pt x="773" y="141"/>
                    <a:pt x="775" y="146"/>
                  </a:cubicBezTo>
                  <a:cubicBezTo>
                    <a:pt x="782" y="143"/>
                    <a:pt x="782" y="143"/>
                    <a:pt x="782" y="143"/>
                  </a:cubicBezTo>
                  <a:close/>
                  <a:moveTo>
                    <a:pt x="789" y="166"/>
                  </a:moveTo>
                  <a:cubicBezTo>
                    <a:pt x="787" y="160"/>
                    <a:pt x="786" y="155"/>
                    <a:pt x="784" y="151"/>
                  </a:cubicBezTo>
                  <a:cubicBezTo>
                    <a:pt x="777" y="153"/>
                    <a:pt x="777" y="153"/>
                    <a:pt x="777" y="153"/>
                  </a:cubicBezTo>
                  <a:cubicBezTo>
                    <a:pt x="779" y="158"/>
                    <a:pt x="780" y="162"/>
                    <a:pt x="781" y="167"/>
                  </a:cubicBezTo>
                  <a:cubicBezTo>
                    <a:pt x="789" y="166"/>
                    <a:pt x="789" y="166"/>
                    <a:pt x="789" y="166"/>
                  </a:cubicBezTo>
                  <a:close/>
                  <a:moveTo>
                    <a:pt x="792" y="188"/>
                  </a:moveTo>
                  <a:cubicBezTo>
                    <a:pt x="792" y="183"/>
                    <a:pt x="791" y="178"/>
                    <a:pt x="790" y="173"/>
                  </a:cubicBezTo>
                  <a:cubicBezTo>
                    <a:pt x="783" y="175"/>
                    <a:pt x="783" y="175"/>
                    <a:pt x="783" y="175"/>
                  </a:cubicBezTo>
                  <a:cubicBezTo>
                    <a:pt x="783" y="179"/>
                    <a:pt x="784" y="184"/>
                    <a:pt x="785" y="189"/>
                  </a:cubicBezTo>
                  <a:cubicBezTo>
                    <a:pt x="792" y="188"/>
                    <a:pt x="792" y="188"/>
                    <a:pt x="792" y="188"/>
                  </a:cubicBezTo>
                  <a:close/>
                  <a:moveTo>
                    <a:pt x="794" y="212"/>
                  </a:moveTo>
                  <a:cubicBezTo>
                    <a:pt x="794" y="206"/>
                    <a:pt x="794" y="201"/>
                    <a:pt x="793" y="196"/>
                  </a:cubicBezTo>
                  <a:cubicBezTo>
                    <a:pt x="786" y="197"/>
                    <a:pt x="786" y="197"/>
                    <a:pt x="786" y="197"/>
                  </a:cubicBezTo>
                  <a:cubicBezTo>
                    <a:pt x="786" y="202"/>
                    <a:pt x="786" y="207"/>
                    <a:pt x="786" y="212"/>
                  </a:cubicBezTo>
                  <a:cubicBezTo>
                    <a:pt x="794" y="212"/>
                    <a:pt x="794" y="212"/>
                    <a:pt x="794" y="212"/>
                  </a:cubicBezTo>
                  <a:close/>
                  <a:moveTo>
                    <a:pt x="794" y="235"/>
                  </a:moveTo>
                  <a:cubicBezTo>
                    <a:pt x="794" y="232"/>
                    <a:pt x="794" y="228"/>
                    <a:pt x="794" y="225"/>
                  </a:cubicBezTo>
                  <a:cubicBezTo>
                    <a:pt x="794" y="219"/>
                    <a:pt x="794" y="219"/>
                    <a:pt x="794" y="219"/>
                  </a:cubicBezTo>
                  <a:cubicBezTo>
                    <a:pt x="786" y="219"/>
                    <a:pt x="786" y="219"/>
                    <a:pt x="786" y="219"/>
                  </a:cubicBezTo>
                  <a:cubicBezTo>
                    <a:pt x="786" y="225"/>
                    <a:pt x="786" y="225"/>
                    <a:pt x="786" y="225"/>
                  </a:cubicBezTo>
                  <a:cubicBezTo>
                    <a:pt x="786" y="228"/>
                    <a:pt x="786" y="231"/>
                    <a:pt x="786" y="234"/>
                  </a:cubicBezTo>
                  <a:lnTo>
                    <a:pt x="794" y="235"/>
                  </a:lnTo>
                  <a:close/>
                  <a:moveTo>
                    <a:pt x="791" y="258"/>
                  </a:moveTo>
                  <a:cubicBezTo>
                    <a:pt x="792" y="253"/>
                    <a:pt x="793" y="248"/>
                    <a:pt x="793" y="242"/>
                  </a:cubicBezTo>
                  <a:cubicBezTo>
                    <a:pt x="786" y="242"/>
                    <a:pt x="786" y="242"/>
                    <a:pt x="786" y="242"/>
                  </a:cubicBezTo>
                  <a:cubicBezTo>
                    <a:pt x="785" y="247"/>
                    <a:pt x="785" y="252"/>
                    <a:pt x="784" y="257"/>
                  </a:cubicBezTo>
                  <a:lnTo>
                    <a:pt x="791" y="258"/>
                  </a:lnTo>
                  <a:close/>
                  <a:moveTo>
                    <a:pt x="787" y="280"/>
                  </a:moveTo>
                  <a:cubicBezTo>
                    <a:pt x="788" y="276"/>
                    <a:pt x="789" y="270"/>
                    <a:pt x="790" y="265"/>
                  </a:cubicBezTo>
                  <a:cubicBezTo>
                    <a:pt x="783" y="264"/>
                    <a:pt x="783" y="264"/>
                    <a:pt x="783" y="264"/>
                  </a:cubicBezTo>
                  <a:cubicBezTo>
                    <a:pt x="782" y="269"/>
                    <a:pt x="780" y="274"/>
                    <a:pt x="779" y="278"/>
                  </a:cubicBezTo>
                  <a:cubicBezTo>
                    <a:pt x="787" y="280"/>
                    <a:pt x="787" y="280"/>
                    <a:pt x="787" y="280"/>
                  </a:cubicBezTo>
                  <a:close/>
                  <a:moveTo>
                    <a:pt x="779" y="303"/>
                  </a:moveTo>
                  <a:cubicBezTo>
                    <a:pt x="781" y="298"/>
                    <a:pt x="783" y="293"/>
                    <a:pt x="785" y="288"/>
                  </a:cubicBezTo>
                  <a:cubicBezTo>
                    <a:pt x="777" y="286"/>
                    <a:pt x="777" y="286"/>
                    <a:pt x="777" y="286"/>
                  </a:cubicBezTo>
                  <a:cubicBezTo>
                    <a:pt x="776" y="290"/>
                    <a:pt x="774" y="295"/>
                    <a:pt x="772" y="300"/>
                  </a:cubicBezTo>
                  <a:lnTo>
                    <a:pt x="779" y="303"/>
                  </a:lnTo>
                  <a:close/>
                  <a:moveTo>
                    <a:pt x="770" y="324"/>
                  </a:moveTo>
                  <a:cubicBezTo>
                    <a:pt x="772" y="319"/>
                    <a:pt x="774" y="314"/>
                    <a:pt x="777" y="310"/>
                  </a:cubicBezTo>
                  <a:cubicBezTo>
                    <a:pt x="769" y="307"/>
                    <a:pt x="769" y="307"/>
                    <a:pt x="769" y="307"/>
                  </a:cubicBezTo>
                  <a:cubicBezTo>
                    <a:pt x="767" y="311"/>
                    <a:pt x="765" y="316"/>
                    <a:pt x="763" y="320"/>
                  </a:cubicBezTo>
                  <a:cubicBezTo>
                    <a:pt x="770" y="324"/>
                    <a:pt x="770" y="324"/>
                    <a:pt x="770" y="324"/>
                  </a:cubicBezTo>
                  <a:close/>
                  <a:moveTo>
                    <a:pt x="758" y="344"/>
                  </a:moveTo>
                  <a:cubicBezTo>
                    <a:pt x="761" y="339"/>
                    <a:pt x="764" y="335"/>
                    <a:pt x="766" y="330"/>
                  </a:cubicBezTo>
                  <a:cubicBezTo>
                    <a:pt x="759" y="327"/>
                    <a:pt x="759" y="327"/>
                    <a:pt x="759" y="327"/>
                  </a:cubicBezTo>
                  <a:cubicBezTo>
                    <a:pt x="757" y="331"/>
                    <a:pt x="754" y="335"/>
                    <a:pt x="752" y="339"/>
                  </a:cubicBezTo>
                  <a:cubicBezTo>
                    <a:pt x="758" y="344"/>
                    <a:pt x="758" y="344"/>
                    <a:pt x="758" y="344"/>
                  </a:cubicBezTo>
                  <a:close/>
                  <a:moveTo>
                    <a:pt x="744" y="362"/>
                  </a:moveTo>
                  <a:cubicBezTo>
                    <a:pt x="747" y="358"/>
                    <a:pt x="751" y="354"/>
                    <a:pt x="754" y="350"/>
                  </a:cubicBezTo>
                  <a:cubicBezTo>
                    <a:pt x="747" y="345"/>
                    <a:pt x="747" y="345"/>
                    <a:pt x="747" y="345"/>
                  </a:cubicBezTo>
                  <a:cubicBezTo>
                    <a:pt x="744" y="349"/>
                    <a:pt x="741" y="353"/>
                    <a:pt x="738" y="357"/>
                  </a:cubicBezTo>
                  <a:cubicBezTo>
                    <a:pt x="744" y="362"/>
                    <a:pt x="744" y="362"/>
                    <a:pt x="744" y="362"/>
                  </a:cubicBezTo>
                  <a:close/>
                  <a:moveTo>
                    <a:pt x="728" y="379"/>
                  </a:moveTo>
                  <a:cubicBezTo>
                    <a:pt x="732" y="376"/>
                    <a:pt x="736" y="372"/>
                    <a:pt x="739" y="368"/>
                  </a:cubicBezTo>
                  <a:cubicBezTo>
                    <a:pt x="733" y="363"/>
                    <a:pt x="733" y="363"/>
                    <a:pt x="733" y="363"/>
                  </a:cubicBezTo>
                  <a:cubicBezTo>
                    <a:pt x="730" y="367"/>
                    <a:pt x="727" y="370"/>
                    <a:pt x="723" y="374"/>
                  </a:cubicBezTo>
                  <a:lnTo>
                    <a:pt x="728" y="379"/>
                  </a:lnTo>
                  <a:close/>
                  <a:moveTo>
                    <a:pt x="711" y="394"/>
                  </a:moveTo>
                  <a:cubicBezTo>
                    <a:pt x="715" y="391"/>
                    <a:pt x="719" y="388"/>
                    <a:pt x="723" y="384"/>
                  </a:cubicBezTo>
                  <a:cubicBezTo>
                    <a:pt x="717" y="379"/>
                    <a:pt x="717" y="379"/>
                    <a:pt x="717" y="379"/>
                  </a:cubicBezTo>
                  <a:cubicBezTo>
                    <a:pt x="714" y="382"/>
                    <a:pt x="710" y="385"/>
                    <a:pt x="706" y="388"/>
                  </a:cubicBezTo>
                  <a:cubicBezTo>
                    <a:pt x="711" y="394"/>
                    <a:pt x="711" y="394"/>
                    <a:pt x="711" y="394"/>
                  </a:cubicBezTo>
                  <a:close/>
                  <a:moveTo>
                    <a:pt x="692" y="408"/>
                  </a:moveTo>
                  <a:cubicBezTo>
                    <a:pt x="696" y="405"/>
                    <a:pt x="700" y="402"/>
                    <a:pt x="705" y="399"/>
                  </a:cubicBezTo>
                  <a:cubicBezTo>
                    <a:pt x="700" y="393"/>
                    <a:pt x="700" y="393"/>
                    <a:pt x="700" y="393"/>
                  </a:cubicBezTo>
                  <a:cubicBezTo>
                    <a:pt x="696" y="396"/>
                    <a:pt x="692" y="398"/>
                    <a:pt x="688" y="401"/>
                  </a:cubicBezTo>
                  <a:cubicBezTo>
                    <a:pt x="692" y="408"/>
                    <a:pt x="692" y="408"/>
                    <a:pt x="692" y="408"/>
                  </a:cubicBezTo>
                  <a:close/>
                  <a:moveTo>
                    <a:pt x="671" y="419"/>
                  </a:moveTo>
                  <a:cubicBezTo>
                    <a:pt x="676" y="417"/>
                    <a:pt x="680" y="414"/>
                    <a:pt x="685" y="412"/>
                  </a:cubicBezTo>
                  <a:cubicBezTo>
                    <a:pt x="681" y="405"/>
                    <a:pt x="681" y="405"/>
                    <a:pt x="681" y="405"/>
                  </a:cubicBezTo>
                  <a:cubicBezTo>
                    <a:pt x="677" y="407"/>
                    <a:pt x="672" y="410"/>
                    <a:pt x="668" y="412"/>
                  </a:cubicBezTo>
                  <a:lnTo>
                    <a:pt x="671" y="419"/>
                  </a:lnTo>
                  <a:close/>
                  <a:moveTo>
                    <a:pt x="650" y="428"/>
                  </a:moveTo>
                  <a:cubicBezTo>
                    <a:pt x="655" y="426"/>
                    <a:pt x="659" y="424"/>
                    <a:pt x="664" y="422"/>
                  </a:cubicBezTo>
                  <a:cubicBezTo>
                    <a:pt x="661" y="415"/>
                    <a:pt x="661" y="415"/>
                    <a:pt x="661" y="415"/>
                  </a:cubicBezTo>
                  <a:cubicBezTo>
                    <a:pt x="656" y="417"/>
                    <a:pt x="652" y="419"/>
                    <a:pt x="647" y="420"/>
                  </a:cubicBezTo>
                  <a:cubicBezTo>
                    <a:pt x="650" y="428"/>
                    <a:pt x="650" y="428"/>
                    <a:pt x="650" y="428"/>
                  </a:cubicBezTo>
                  <a:close/>
                  <a:moveTo>
                    <a:pt x="627" y="434"/>
                  </a:moveTo>
                  <a:cubicBezTo>
                    <a:pt x="632" y="433"/>
                    <a:pt x="637" y="431"/>
                    <a:pt x="642" y="430"/>
                  </a:cubicBezTo>
                  <a:cubicBezTo>
                    <a:pt x="640" y="423"/>
                    <a:pt x="640" y="423"/>
                    <a:pt x="640" y="423"/>
                  </a:cubicBezTo>
                  <a:cubicBezTo>
                    <a:pt x="635" y="424"/>
                    <a:pt x="630" y="425"/>
                    <a:pt x="626" y="426"/>
                  </a:cubicBezTo>
                  <a:lnTo>
                    <a:pt x="627" y="434"/>
                  </a:lnTo>
                  <a:close/>
                  <a:moveTo>
                    <a:pt x="604" y="438"/>
                  </a:moveTo>
                  <a:cubicBezTo>
                    <a:pt x="610" y="437"/>
                    <a:pt x="615" y="437"/>
                    <a:pt x="620" y="436"/>
                  </a:cubicBezTo>
                  <a:cubicBezTo>
                    <a:pt x="618" y="428"/>
                    <a:pt x="618" y="428"/>
                    <a:pt x="618" y="428"/>
                  </a:cubicBezTo>
                  <a:cubicBezTo>
                    <a:pt x="613" y="429"/>
                    <a:pt x="609" y="430"/>
                    <a:pt x="604" y="430"/>
                  </a:cubicBezTo>
                  <a:cubicBezTo>
                    <a:pt x="604" y="438"/>
                    <a:pt x="604" y="438"/>
                    <a:pt x="604" y="438"/>
                  </a:cubicBezTo>
                  <a:close/>
                  <a:moveTo>
                    <a:pt x="581" y="439"/>
                  </a:moveTo>
                  <a:cubicBezTo>
                    <a:pt x="586" y="439"/>
                    <a:pt x="592" y="439"/>
                    <a:pt x="597" y="439"/>
                  </a:cubicBezTo>
                  <a:cubicBezTo>
                    <a:pt x="596" y="431"/>
                    <a:pt x="596" y="431"/>
                    <a:pt x="596" y="431"/>
                  </a:cubicBezTo>
                  <a:cubicBezTo>
                    <a:pt x="591" y="431"/>
                    <a:pt x="586" y="431"/>
                    <a:pt x="581" y="432"/>
                  </a:cubicBezTo>
                  <a:lnTo>
                    <a:pt x="581" y="439"/>
                  </a:lnTo>
                  <a:close/>
                  <a:moveTo>
                    <a:pt x="558" y="439"/>
                  </a:moveTo>
                  <a:cubicBezTo>
                    <a:pt x="574" y="439"/>
                    <a:pt x="574" y="439"/>
                    <a:pt x="574" y="439"/>
                  </a:cubicBezTo>
                  <a:cubicBezTo>
                    <a:pt x="574" y="432"/>
                    <a:pt x="574" y="432"/>
                    <a:pt x="574" y="432"/>
                  </a:cubicBezTo>
                  <a:cubicBezTo>
                    <a:pt x="558" y="432"/>
                    <a:pt x="558" y="432"/>
                    <a:pt x="558" y="432"/>
                  </a:cubicBezTo>
                  <a:lnTo>
                    <a:pt x="558" y="439"/>
                  </a:lnTo>
                  <a:close/>
                  <a:moveTo>
                    <a:pt x="536" y="439"/>
                  </a:moveTo>
                  <a:cubicBezTo>
                    <a:pt x="551" y="439"/>
                    <a:pt x="551" y="439"/>
                    <a:pt x="551" y="439"/>
                  </a:cubicBezTo>
                  <a:cubicBezTo>
                    <a:pt x="551" y="432"/>
                    <a:pt x="551" y="432"/>
                    <a:pt x="551" y="432"/>
                  </a:cubicBezTo>
                  <a:cubicBezTo>
                    <a:pt x="536" y="432"/>
                    <a:pt x="536" y="432"/>
                    <a:pt x="536" y="432"/>
                  </a:cubicBezTo>
                  <a:lnTo>
                    <a:pt x="536" y="439"/>
                  </a:lnTo>
                  <a:close/>
                  <a:moveTo>
                    <a:pt x="513" y="439"/>
                  </a:moveTo>
                  <a:cubicBezTo>
                    <a:pt x="528" y="439"/>
                    <a:pt x="528" y="439"/>
                    <a:pt x="528" y="439"/>
                  </a:cubicBezTo>
                  <a:cubicBezTo>
                    <a:pt x="528" y="432"/>
                    <a:pt x="528" y="432"/>
                    <a:pt x="528" y="432"/>
                  </a:cubicBezTo>
                  <a:cubicBezTo>
                    <a:pt x="513" y="432"/>
                    <a:pt x="513" y="432"/>
                    <a:pt x="513" y="432"/>
                  </a:cubicBezTo>
                  <a:lnTo>
                    <a:pt x="513" y="439"/>
                  </a:lnTo>
                  <a:close/>
                  <a:moveTo>
                    <a:pt x="490" y="439"/>
                  </a:moveTo>
                  <a:cubicBezTo>
                    <a:pt x="505" y="439"/>
                    <a:pt x="505" y="439"/>
                    <a:pt x="505" y="439"/>
                  </a:cubicBezTo>
                  <a:cubicBezTo>
                    <a:pt x="505" y="432"/>
                    <a:pt x="505" y="432"/>
                    <a:pt x="505" y="432"/>
                  </a:cubicBezTo>
                  <a:cubicBezTo>
                    <a:pt x="490" y="432"/>
                    <a:pt x="490" y="432"/>
                    <a:pt x="490" y="432"/>
                  </a:cubicBezTo>
                  <a:lnTo>
                    <a:pt x="490" y="439"/>
                  </a:lnTo>
                  <a:close/>
                  <a:moveTo>
                    <a:pt x="467" y="439"/>
                  </a:moveTo>
                  <a:cubicBezTo>
                    <a:pt x="482" y="439"/>
                    <a:pt x="482" y="439"/>
                    <a:pt x="482" y="439"/>
                  </a:cubicBezTo>
                  <a:cubicBezTo>
                    <a:pt x="482" y="432"/>
                    <a:pt x="482" y="432"/>
                    <a:pt x="482" y="432"/>
                  </a:cubicBezTo>
                  <a:cubicBezTo>
                    <a:pt x="467" y="432"/>
                    <a:pt x="467" y="432"/>
                    <a:pt x="467" y="432"/>
                  </a:cubicBezTo>
                  <a:lnTo>
                    <a:pt x="467" y="439"/>
                  </a:lnTo>
                  <a:close/>
                  <a:moveTo>
                    <a:pt x="444" y="439"/>
                  </a:moveTo>
                  <a:cubicBezTo>
                    <a:pt x="459" y="439"/>
                    <a:pt x="459" y="439"/>
                    <a:pt x="459" y="439"/>
                  </a:cubicBezTo>
                  <a:cubicBezTo>
                    <a:pt x="459" y="432"/>
                    <a:pt x="459" y="432"/>
                    <a:pt x="459" y="432"/>
                  </a:cubicBezTo>
                  <a:cubicBezTo>
                    <a:pt x="444" y="432"/>
                    <a:pt x="444" y="432"/>
                    <a:pt x="444" y="432"/>
                  </a:cubicBezTo>
                  <a:lnTo>
                    <a:pt x="444" y="439"/>
                  </a:lnTo>
                  <a:close/>
                  <a:moveTo>
                    <a:pt x="421" y="439"/>
                  </a:moveTo>
                  <a:cubicBezTo>
                    <a:pt x="437" y="439"/>
                    <a:pt x="437" y="439"/>
                    <a:pt x="437" y="439"/>
                  </a:cubicBezTo>
                  <a:cubicBezTo>
                    <a:pt x="437" y="432"/>
                    <a:pt x="437" y="432"/>
                    <a:pt x="437" y="432"/>
                  </a:cubicBezTo>
                  <a:cubicBezTo>
                    <a:pt x="421" y="432"/>
                    <a:pt x="421" y="432"/>
                    <a:pt x="421" y="432"/>
                  </a:cubicBezTo>
                  <a:lnTo>
                    <a:pt x="421" y="439"/>
                  </a:lnTo>
                  <a:close/>
                  <a:moveTo>
                    <a:pt x="399" y="439"/>
                  </a:moveTo>
                  <a:cubicBezTo>
                    <a:pt x="414" y="439"/>
                    <a:pt x="414" y="439"/>
                    <a:pt x="414" y="439"/>
                  </a:cubicBezTo>
                  <a:cubicBezTo>
                    <a:pt x="414" y="432"/>
                    <a:pt x="414" y="432"/>
                    <a:pt x="414" y="432"/>
                  </a:cubicBezTo>
                  <a:cubicBezTo>
                    <a:pt x="399" y="432"/>
                    <a:pt x="399" y="432"/>
                    <a:pt x="399" y="432"/>
                  </a:cubicBezTo>
                  <a:lnTo>
                    <a:pt x="399" y="439"/>
                  </a:lnTo>
                  <a:close/>
                  <a:moveTo>
                    <a:pt x="376" y="439"/>
                  </a:moveTo>
                  <a:cubicBezTo>
                    <a:pt x="391" y="439"/>
                    <a:pt x="391" y="439"/>
                    <a:pt x="391" y="439"/>
                  </a:cubicBezTo>
                  <a:cubicBezTo>
                    <a:pt x="391" y="432"/>
                    <a:pt x="391" y="432"/>
                    <a:pt x="391" y="432"/>
                  </a:cubicBezTo>
                  <a:cubicBezTo>
                    <a:pt x="376" y="432"/>
                    <a:pt x="376" y="432"/>
                    <a:pt x="376" y="432"/>
                  </a:cubicBezTo>
                  <a:lnTo>
                    <a:pt x="376" y="439"/>
                  </a:lnTo>
                  <a:close/>
                  <a:moveTo>
                    <a:pt x="353" y="439"/>
                  </a:moveTo>
                  <a:cubicBezTo>
                    <a:pt x="368" y="439"/>
                    <a:pt x="368" y="439"/>
                    <a:pt x="368" y="439"/>
                  </a:cubicBezTo>
                  <a:cubicBezTo>
                    <a:pt x="368" y="432"/>
                    <a:pt x="368" y="432"/>
                    <a:pt x="368" y="432"/>
                  </a:cubicBezTo>
                  <a:cubicBezTo>
                    <a:pt x="353" y="432"/>
                    <a:pt x="353" y="432"/>
                    <a:pt x="353" y="432"/>
                  </a:cubicBezTo>
                  <a:lnTo>
                    <a:pt x="353" y="439"/>
                  </a:lnTo>
                  <a:close/>
                  <a:moveTo>
                    <a:pt x="330" y="439"/>
                  </a:moveTo>
                  <a:cubicBezTo>
                    <a:pt x="345" y="439"/>
                    <a:pt x="345" y="439"/>
                    <a:pt x="345" y="439"/>
                  </a:cubicBezTo>
                  <a:cubicBezTo>
                    <a:pt x="345" y="432"/>
                    <a:pt x="345" y="432"/>
                    <a:pt x="345" y="432"/>
                  </a:cubicBezTo>
                  <a:cubicBezTo>
                    <a:pt x="330" y="432"/>
                    <a:pt x="330" y="432"/>
                    <a:pt x="330" y="432"/>
                  </a:cubicBezTo>
                  <a:lnTo>
                    <a:pt x="330" y="439"/>
                  </a:lnTo>
                  <a:close/>
                  <a:moveTo>
                    <a:pt x="307" y="439"/>
                  </a:moveTo>
                  <a:cubicBezTo>
                    <a:pt x="323" y="439"/>
                    <a:pt x="323" y="439"/>
                    <a:pt x="323" y="439"/>
                  </a:cubicBezTo>
                  <a:cubicBezTo>
                    <a:pt x="323" y="432"/>
                    <a:pt x="323" y="432"/>
                    <a:pt x="323" y="432"/>
                  </a:cubicBezTo>
                  <a:cubicBezTo>
                    <a:pt x="307" y="432"/>
                    <a:pt x="307" y="432"/>
                    <a:pt x="307" y="432"/>
                  </a:cubicBezTo>
                  <a:lnTo>
                    <a:pt x="307" y="439"/>
                  </a:lnTo>
                  <a:close/>
                  <a:moveTo>
                    <a:pt x="284" y="439"/>
                  </a:moveTo>
                  <a:cubicBezTo>
                    <a:pt x="300" y="439"/>
                    <a:pt x="300" y="439"/>
                    <a:pt x="300" y="439"/>
                  </a:cubicBezTo>
                  <a:cubicBezTo>
                    <a:pt x="300" y="432"/>
                    <a:pt x="300" y="432"/>
                    <a:pt x="300" y="432"/>
                  </a:cubicBezTo>
                  <a:cubicBezTo>
                    <a:pt x="284" y="432"/>
                    <a:pt x="284" y="432"/>
                    <a:pt x="284" y="432"/>
                  </a:cubicBezTo>
                  <a:lnTo>
                    <a:pt x="284" y="439"/>
                  </a:lnTo>
                  <a:close/>
                  <a:moveTo>
                    <a:pt x="262" y="439"/>
                  </a:moveTo>
                  <a:cubicBezTo>
                    <a:pt x="277" y="439"/>
                    <a:pt x="277" y="439"/>
                    <a:pt x="277" y="439"/>
                  </a:cubicBezTo>
                  <a:cubicBezTo>
                    <a:pt x="277" y="432"/>
                    <a:pt x="277" y="432"/>
                    <a:pt x="277" y="432"/>
                  </a:cubicBezTo>
                  <a:cubicBezTo>
                    <a:pt x="262" y="432"/>
                    <a:pt x="262" y="432"/>
                    <a:pt x="262" y="432"/>
                  </a:cubicBezTo>
                  <a:lnTo>
                    <a:pt x="262" y="439"/>
                  </a:lnTo>
                  <a:close/>
                  <a:moveTo>
                    <a:pt x="239" y="439"/>
                  </a:moveTo>
                  <a:cubicBezTo>
                    <a:pt x="254" y="439"/>
                    <a:pt x="254" y="439"/>
                    <a:pt x="254" y="439"/>
                  </a:cubicBezTo>
                  <a:cubicBezTo>
                    <a:pt x="254" y="432"/>
                    <a:pt x="254" y="432"/>
                    <a:pt x="254" y="432"/>
                  </a:cubicBezTo>
                  <a:cubicBezTo>
                    <a:pt x="239" y="432"/>
                    <a:pt x="239" y="432"/>
                    <a:pt x="239" y="432"/>
                  </a:cubicBezTo>
                  <a:lnTo>
                    <a:pt x="239" y="439"/>
                  </a:lnTo>
                  <a:close/>
                  <a:moveTo>
                    <a:pt x="216" y="439"/>
                  </a:moveTo>
                  <a:cubicBezTo>
                    <a:pt x="231" y="439"/>
                    <a:pt x="231" y="439"/>
                    <a:pt x="231" y="439"/>
                  </a:cubicBezTo>
                  <a:cubicBezTo>
                    <a:pt x="231" y="432"/>
                    <a:pt x="231" y="432"/>
                    <a:pt x="231" y="432"/>
                  </a:cubicBezTo>
                  <a:cubicBezTo>
                    <a:pt x="216" y="432"/>
                    <a:pt x="216" y="432"/>
                    <a:pt x="216" y="432"/>
                  </a:cubicBezTo>
                  <a:lnTo>
                    <a:pt x="216" y="439"/>
                  </a:lnTo>
                  <a:close/>
                  <a:moveTo>
                    <a:pt x="193" y="438"/>
                  </a:moveTo>
                  <a:cubicBezTo>
                    <a:pt x="198" y="439"/>
                    <a:pt x="203" y="439"/>
                    <a:pt x="208" y="439"/>
                  </a:cubicBezTo>
                  <a:cubicBezTo>
                    <a:pt x="208" y="431"/>
                    <a:pt x="208" y="431"/>
                    <a:pt x="208" y="431"/>
                  </a:cubicBezTo>
                  <a:cubicBezTo>
                    <a:pt x="203" y="431"/>
                    <a:pt x="199" y="431"/>
                    <a:pt x="194" y="430"/>
                  </a:cubicBezTo>
                  <a:lnTo>
                    <a:pt x="193" y="438"/>
                  </a:lnTo>
                  <a:close/>
                  <a:moveTo>
                    <a:pt x="170" y="435"/>
                  </a:moveTo>
                  <a:cubicBezTo>
                    <a:pt x="175" y="436"/>
                    <a:pt x="180" y="437"/>
                    <a:pt x="185" y="437"/>
                  </a:cubicBezTo>
                  <a:cubicBezTo>
                    <a:pt x="186" y="430"/>
                    <a:pt x="186" y="430"/>
                    <a:pt x="186" y="430"/>
                  </a:cubicBezTo>
                  <a:cubicBezTo>
                    <a:pt x="181" y="429"/>
                    <a:pt x="176" y="428"/>
                    <a:pt x="171" y="427"/>
                  </a:cubicBezTo>
                  <a:lnTo>
                    <a:pt x="170" y="435"/>
                  </a:lnTo>
                  <a:close/>
                  <a:moveTo>
                    <a:pt x="147" y="429"/>
                  </a:moveTo>
                  <a:cubicBezTo>
                    <a:pt x="152" y="430"/>
                    <a:pt x="157" y="432"/>
                    <a:pt x="162" y="433"/>
                  </a:cubicBezTo>
                  <a:cubicBezTo>
                    <a:pt x="164" y="425"/>
                    <a:pt x="164" y="425"/>
                    <a:pt x="164" y="425"/>
                  </a:cubicBezTo>
                  <a:cubicBezTo>
                    <a:pt x="159" y="424"/>
                    <a:pt x="155" y="423"/>
                    <a:pt x="150" y="421"/>
                  </a:cubicBezTo>
                  <a:cubicBezTo>
                    <a:pt x="147" y="429"/>
                    <a:pt x="147" y="429"/>
                    <a:pt x="147" y="429"/>
                  </a:cubicBezTo>
                  <a:close/>
                  <a:moveTo>
                    <a:pt x="126" y="420"/>
                  </a:moveTo>
                  <a:cubicBezTo>
                    <a:pt x="131" y="422"/>
                    <a:pt x="135" y="424"/>
                    <a:pt x="140" y="426"/>
                  </a:cubicBezTo>
                  <a:cubicBezTo>
                    <a:pt x="143" y="419"/>
                    <a:pt x="143" y="419"/>
                    <a:pt x="143" y="419"/>
                  </a:cubicBezTo>
                  <a:cubicBezTo>
                    <a:pt x="138" y="417"/>
                    <a:pt x="134" y="415"/>
                    <a:pt x="129" y="413"/>
                  </a:cubicBezTo>
                  <a:cubicBezTo>
                    <a:pt x="126" y="420"/>
                    <a:pt x="126" y="420"/>
                    <a:pt x="126" y="420"/>
                  </a:cubicBezTo>
                  <a:close/>
                  <a:moveTo>
                    <a:pt x="105" y="409"/>
                  </a:moveTo>
                  <a:cubicBezTo>
                    <a:pt x="110" y="412"/>
                    <a:pt x="114" y="414"/>
                    <a:pt x="119" y="417"/>
                  </a:cubicBezTo>
                  <a:cubicBezTo>
                    <a:pt x="122" y="410"/>
                    <a:pt x="122" y="410"/>
                    <a:pt x="122" y="410"/>
                  </a:cubicBezTo>
                  <a:cubicBezTo>
                    <a:pt x="118" y="408"/>
                    <a:pt x="114" y="405"/>
                    <a:pt x="109" y="403"/>
                  </a:cubicBezTo>
                  <a:cubicBezTo>
                    <a:pt x="105" y="409"/>
                    <a:pt x="105" y="409"/>
                    <a:pt x="105" y="409"/>
                  </a:cubicBezTo>
                  <a:close/>
                  <a:moveTo>
                    <a:pt x="86" y="396"/>
                  </a:moveTo>
                  <a:cubicBezTo>
                    <a:pt x="90" y="400"/>
                    <a:pt x="94" y="402"/>
                    <a:pt x="99" y="405"/>
                  </a:cubicBezTo>
                  <a:cubicBezTo>
                    <a:pt x="103" y="399"/>
                    <a:pt x="103" y="399"/>
                    <a:pt x="103" y="399"/>
                  </a:cubicBezTo>
                  <a:cubicBezTo>
                    <a:pt x="99" y="396"/>
                    <a:pt x="95" y="393"/>
                    <a:pt x="91" y="390"/>
                  </a:cubicBezTo>
                  <a:cubicBezTo>
                    <a:pt x="86" y="396"/>
                    <a:pt x="86" y="396"/>
                    <a:pt x="86" y="396"/>
                  </a:cubicBezTo>
                  <a:close/>
                  <a:moveTo>
                    <a:pt x="68" y="381"/>
                  </a:moveTo>
                  <a:cubicBezTo>
                    <a:pt x="72" y="385"/>
                    <a:pt x="76" y="388"/>
                    <a:pt x="80" y="392"/>
                  </a:cubicBezTo>
                  <a:cubicBezTo>
                    <a:pt x="85" y="386"/>
                    <a:pt x="85" y="386"/>
                    <a:pt x="85" y="386"/>
                  </a:cubicBezTo>
                  <a:cubicBezTo>
                    <a:pt x="81" y="382"/>
                    <a:pt x="77" y="379"/>
                    <a:pt x="74" y="376"/>
                  </a:cubicBezTo>
                  <a:lnTo>
                    <a:pt x="68" y="381"/>
                  </a:lnTo>
                  <a:close/>
                  <a:moveTo>
                    <a:pt x="52" y="365"/>
                  </a:moveTo>
                  <a:cubicBezTo>
                    <a:pt x="55" y="369"/>
                    <a:pt x="59" y="372"/>
                    <a:pt x="63" y="376"/>
                  </a:cubicBezTo>
                  <a:cubicBezTo>
                    <a:pt x="68" y="371"/>
                    <a:pt x="68" y="371"/>
                    <a:pt x="68" y="371"/>
                  </a:cubicBezTo>
                  <a:cubicBezTo>
                    <a:pt x="65" y="367"/>
                    <a:pt x="61" y="363"/>
                    <a:pt x="58" y="360"/>
                  </a:cubicBezTo>
                  <a:cubicBezTo>
                    <a:pt x="52" y="365"/>
                    <a:pt x="52" y="365"/>
                    <a:pt x="52" y="365"/>
                  </a:cubicBezTo>
                  <a:close/>
                  <a:moveTo>
                    <a:pt x="38" y="346"/>
                  </a:moveTo>
                  <a:cubicBezTo>
                    <a:pt x="41" y="351"/>
                    <a:pt x="44" y="355"/>
                    <a:pt x="47" y="359"/>
                  </a:cubicBezTo>
                  <a:cubicBezTo>
                    <a:pt x="53" y="354"/>
                    <a:pt x="53" y="354"/>
                    <a:pt x="53" y="354"/>
                  </a:cubicBezTo>
                  <a:cubicBezTo>
                    <a:pt x="50" y="350"/>
                    <a:pt x="47" y="346"/>
                    <a:pt x="44" y="342"/>
                  </a:cubicBezTo>
                  <a:cubicBezTo>
                    <a:pt x="38" y="346"/>
                    <a:pt x="38" y="346"/>
                    <a:pt x="38" y="346"/>
                  </a:cubicBezTo>
                  <a:close/>
                  <a:moveTo>
                    <a:pt x="26" y="327"/>
                  </a:moveTo>
                  <a:cubicBezTo>
                    <a:pt x="28" y="331"/>
                    <a:pt x="31" y="336"/>
                    <a:pt x="34" y="340"/>
                  </a:cubicBezTo>
                  <a:cubicBezTo>
                    <a:pt x="40" y="336"/>
                    <a:pt x="40" y="336"/>
                    <a:pt x="40" y="336"/>
                  </a:cubicBezTo>
                  <a:cubicBezTo>
                    <a:pt x="37" y="332"/>
                    <a:pt x="35" y="327"/>
                    <a:pt x="33" y="323"/>
                  </a:cubicBezTo>
                  <a:lnTo>
                    <a:pt x="26" y="327"/>
                  </a:lnTo>
                  <a:close/>
                  <a:moveTo>
                    <a:pt x="16" y="305"/>
                  </a:moveTo>
                  <a:cubicBezTo>
                    <a:pt x="18" y="310"/>
                    <a:pt x="20" y="315"/>
                    <a:pt x="22" y="320"/>
                  </a:cubicBezTo>
                  <a:cubicBezTo>
                    <a:pt x="29" y="316"/>
                    <a:pt x="29" y="316"/>
                    <a:pt x="29" y="316"/>
                  </a:cubicBezTo>
                  <a:cubicBezTo>
                    <a:pt x="27" y="312"/>
                    <a:pt x="25" y="307"/>
                    <a:pt x="23" y="303"/>
                  </a:cubicBezTo>
                  <a:cubicBezTo>
                    <a:pt x="16" y="305"/>
                    <a:pt x="16" y="305"/>
                    <a:pt x="16" y="305"/>
                  </a:cubicBezTo>
                  <a:close/>
                  <a:moveTo>
                    <a:pt x="8" y="283"/>
                  </a:moveTo>
                  <a:cubicBezTo>
                    <a:pt x="10" y="288"/>
                    <a:pt x="11" y="293"/>
                    <a:pt x="13" y="298"/>
                  </a:cubicBezTo>
                  <a:cubicBezTo>
                    <a:pt x="20" y="296"/>
                    <a:pt x="20" y="296"/>
                    <a:pt x="20" y="296"/>
                  </a:cubicBezTo>
                  <a:cubicBezTo>
                    <a:pt x="19" y="291"/>
                    <a:pt x="17" y="286"/>
                    <a:pt x="16" y="281"/>
                  </a:cubicBezTo>
                  <a:cubicBezTo>
                    <a:pt x="8" y="283"/>
                    <a:pt x="8" y="283"/>
                    <a:pt x="8" y="283"/>
                  </a:cubicBezTo>
                  <a:close/>
                  <a:moveTo>
                    <a:pt x="3" y="261"/>
                  </a:moveTo>
                  <a:cubicBezTo>
                    <a:pt x="4" y="266"/>
                    <a:pt x="5" y="271"/>
                    <a:pt x="6" y="276"/>
                  </a:cubicBezTo>
                  <a:cubicBezTo>
                    <a:pt x="14" y="274"/>
                    <a:pt x="14" y="274"/>
                    <a:pt x="14" y="274"/>
                  </a:cubicBezTo>
                  <a:cubicBezTo>
                    <a:pt x="13" y="269"/>
                    <a:pt x="12" y="264"/>
                    <a:pt x="11" y="260"/>
                  </a:cubicBezTo>
                  <a:cubicBezTo>
                    <a:pt x="3" y="261"/>
                    <a:pt x="3" y="261"/>
                    <a:pt x="3" y="261"/>
                  </a:cubicBezTo>
                  <a:close/>
                  <a:moveTo>
                    <a:pt x="1" y="238"/>
                  </a:moveTo>
                  <a:cubicBezTo>
                    <a:pt x="1" y="243"/>
                    <a:pt x="1" y="248"/>
                    <a:pt x="2" y="253"/>
                  </a:cubicBezTo>
                  <a:cubicBezTo>
                    <a:pt x="10" y="252"/>
                    <a:pt x="10" y="252"/>
                    <a:pt x="10" y="252"/>
                  </a:cubicBezTo>
                  <a:cubicBezTo>
                    <a:pt x="9" y="247"/>
                    <a:pt x="9" y="242"/>
                    <a:pt x="8" y="237"/>
                  </a:cubicBezTo>
                  <a:lnTo>
                    <a:pt x="1" y="238"/>
                  </a:lnTo>
                  <a:close/>
                  <a:moveTo>
                    <a:pt x="0" y="215"/>
                  </a:moveTo>
                  <a:cubicBezTo>
                    <a:pt x="0" y="225"/>
                    <a:pt x="0" y="225"/>
                    <a:pt x="0" y="225"/>
                  </a:cubicBezTo>
                  <a:cubicBezTo>
                    <a:pt x="0" y="227"/>
                    <a:pt x="0" y="228"/>
                    <a:pt x="0" y="230"/>
                  </a:cubicBezTo>
                  <a:cubicBezTo>
                    <a:pt x="8" y="230"/>
                    <a:pt x="8" y="230"/>
                    <a:pt x="8" y="230"/>
                  </a:cubicBezTo>
                  <a:cubicBezTo>
                    <a:pt x="8" y="228"/>
                    <a:pt x="8" y="227"/>
                    <a:pt x="8" y="225"/>
                  </a:cubicBezTo>
                  <a:cubicBezTo>
                    <a:pt x="8" y="215"/>
                    <a:pt x="8" y="215"/>
                    <a:pt x="8" y="215"/>
                  </a:cubicBezTo>
                  <a:cubicBezTo>
                    <a:pt x="0" y="215"/>
                    <a:pt x="0" y="215"/>
                    <a:pt x="0" y="215"/>
                  </a:cubicBezTo>
                  <a:close/>
                  <a:moveTo>
                    <a:pt x="1" y="192"/>
                  </a:moveTo>
                  <a:cubicBezTo>
                    <a:pt x="1" y="197"/>
                    <a:pt x="0" y="202"/>
                    <a:pt x="0" y="207"/>
                  </a:cubicBezTo>
                  <a:cubicBezTo>
                    <a:pt x="8" y="207"/>
                    <a:pt x="8" y="207"/>
                    <a:pt x="8" y="207"/>
                  </a:cubicBezTo>
                  <a:cubicBezTo>
                    <a:pt x="8" y="202"/>
                    <a:pt x="9" y="197"/>
                    <a:pt x="9" y="192"/>
                  </a:cubicBezTo>
                  <a:cubicBezTo>
                    <a:pt x="1" y="192"/>
                    <a:pt x="1" y="192"/>
                    <a:pt x="1" y="192"/>
                  </a:cubicBezTo>
                  <a:close/>
                  <a:moveTo>
                    <a:pt x="5" y="169"/>
                  </a:moveTo>
                  <a:cubicBezTo>
                    <a:pt x="4" y="174"/>
                    <a:pt x="3" y="179"/>
                    <a:pt x="2" y="184"/>
                  </a:cubicBezTo>
                  <a:cubicBezTo>
                    <a:pt x="10" y="185"/>
                    <a:pt x="10" y="185"/>
                    <a:pt x="10" y="185"/>
                  </a:cubicBezTo>
                  <a:cubicBezTo>
                    <a:pt x="11" y="180"/>
                    <a:pt x="12" y="175"/>
                    <a:pt x="13" y="170"/>
                  </a:cubicBezTo>
                  <a:cubicBezTo>
                    <a:pt x="5" y="169"/>
                    <a:pt x="5" y="169"/>
                    <a:pt x="5" y="169"/>
                  </a:cubicBezTo>
                  <a:close/>
                  <a:moveTo>
                    <a:pt x="11" y="146"/>
                  </a:moveTo>
                  <a:cubicBezTo>
                    <a:pt x="10" y="151"/>
                    <a:pt x="8" y="156"/>
                    <a:pt x="7" y="161"/>
                  </a:cubicBezTo>
                  <a:cubicBezTo>
                    <a:pt x="14" y="163"/>
                    <a:pt x="14" y="163"/>
                    <a:pt x="14" y="163"/>
                  </a:cubicBezTo>
                  <a:cubicBezTo>
                    <a:pt x="16" y="158"/>
                    <a:pt x="17" y="153"/>
                    <a:pt x="18" y="149"/>
                  </a:cubicBezTo>
                  <a:cubicBezTo>
                    <a:pt x="11" y="146"/>
                    <a:pt x="11" y="146"/>
                    <a:pt x="11" y="146"/>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1" name="Freeform 30"/>
            <p:cNvSpPr>
              <a:spLocks/>
            </p:cNvSpPr>
            <p:nvPr/>
          </p:nvSpPr>
          <p:spPr bwMode="auto">
            <a:xfrm>
              <a:off x="5165726" y="4114684"/>
              <a:ext cx="180975" cy="274638"/>
            </a:xfrm>
            <a:custGeom>
              <a:avLst/>
              <a:gdLst>
                <a:gd name="T0" fmla="*/ 114 w 114"/>
                <a:gd name="T1" fmla="*/ 173 h 173"/>
                <a:gd name="T2" fmla="*/ 0 w 114"/>
                <a:gd name="T3" fmla="*/ 102 h 173"/>
                <a:gd name="T4" fmla="*/ 0 w 114"/>
                <a:gd name="T5" fmla="*/ 74 h 173"/>
                <a:gd name="T6" fmla="*/ 114 w 114"/>
                <a:gd name="T7" fmla="*/ 0 h 173"/>
                <a:gd name="T8" fmla="*/ 114 w 114"/>
                <a:gd name="T9" fmla="*/ 40 h 173"/>
                <a:gd name="T10" fmla="*/ 34 w 114"/>
                <a:gd name="T11" fmla="*/ 88 h 173"/>
                <a:gd name="T12" fmla="*/ 34 w 114"/>
                <a:gd name="T13" fmla="*/ 88 h 173"/>
                <a:gd name="T14" fmla="*/ 114 w 114"/>
                <a:gd name="T15" fmla="*/ 133 h 173"/>
                <a:gd name="T16" fmla="*/ 114 w 114"/>
                <a:gd name="T17" fmla="*/ 173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4" h="173">
                  <a:moveTo>
                    <a:pt x="114" y="173"/>
                  </a:moveTo>
                  <a:lnTo>
                    <a:pt x="0" y="102"/>
                  </a:lnTo>
                  <a:lnTo>
                    <a:pt x="0" y="74"/>
                  </a:lnTo>
                  <a:lnTo>
                    <a:pt x="114" y="0"/>
                  </a:lnTo>
                  <a:lnTo>
                    <a:pt x="114" y="40"/>
                  </a:lnTo>
                  <a:lnTo>
                    <a:pt x="34" y="88"/>
                  </a:lnTo>
                  <a:lnTo>
                    <a:pt x="34" y="88"/>
                  </a:lnTo>
                  <a:lnTo>
                    <a:pt x="114" y="133"/>
                  </a:lnTo>
                  <a:lnTo>
                    <a:pt x="114" y="173"/>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2" name="Freeform 31"/>
            <p:cNvSpPr>
              <a:spLocks noEditPoints="1"/>
            </p:cNvSpPr>
            <p:nvPr/>
          </p:nvSpPr>
          <p:spPr bwMode="auto">
            <a:xfrm>
              <a:off x="5429251" y="4035309"/>
              <a:ext cx="211138" cy="392113"/>
            </a:xfrm>
            <a:custGeom>
              <a:avLst/>
              <a:gdLst>
                <a:gd name="T0" fmla="*/ 14 w 56"/>
                <a:gd name="T1" fmla="*/ 73 h 104"/>
                <a:gd name="T2" fmla="*/ 13 w 56"/>
                <a:gd name="T3" fmla="*/ 69 h 104"/>
                <a:gd name="T4" fmla="*/ 13 w 56"/>
                <a:gd name="T5" fmla="*/ 65 h 104"/>
                <a:gd name="T6" fmla="*/ 14 w 56"/>
                <a:gd name="T7" fmla="*/ 59 h 104"/>
                <a:gd name="T8" fmla="*/ 16 w 56"/>
                <a:gd name="T9" fmla="*/ 54 h 104"/>
                <a:gd name="T10" fmla="*/ 19 w 56"/>
                <a:gd name="T11" fmla="*/ 49 h 104"/>
                <a:gd name="T12" fmla="*/ 23 w 56"/>
                <a:gd name="T13" fmla="*/ 45 h 104"/>
                <a:gd name="T14" fmla="*/ 28 w 56"/>
                <a:gd name="T15" fmla="*/ 41 h 104"/>
                <a:gd name="T16" fmla="*/ 31 w 56"/>
                <a:gd name="T17" fmla="*/ 37 h 104"/>
                <a:gd name="T18" fmla="*/ 33 w 56"/>
                <a:gd name="T19" fmla="*/ 33 h 104"/>
                <a:gd name="T20" fmla="*/ 34 w 56"/>
                <a:gd name="T21" fmla="*/ 28 h 104"/>
                <a:gd name="T22" fmla="*/ 33 w 56"/>
                <a:gd name="T23" fmla="*/ 24 h 104"/>
                <a:gd name="T24" fmla="*/ 31 w 56"/>
                <a:gd name="T25" fmla="*/ 21 h 104"/>
                <a:gd name="T26" fmla="*/ 28 w 56"/>
                <a:gd name="T27" fmla="*/ 19 h 104"/>
                <a:gd name="T28" fmla="*/ 23 w 56"/>
                <a:gd name="T29" fmla="*/ 18 h 104"/>
                <a:gd name="T30" fmla="*/ 12 w 56"/>
                <a:gd name="T31" fmla="*/ 21 h 104"/>
                <a:gd name="T32" fmla="*/ 0 w 56"/>
                <a:gd name="T33" fmla="*/ 28 h 104"/>
                <a:gd name="T34" fmla="*/ 0 w 56"/>
                <a:gd name="T35" fmla="*/ 6 h 104"/>
                <a:gd name="T36" fmla="*/ 12 w 56"/>
                <a:gd name="T37" fmla="*/ 2 h 104"/>
                <a:gd name="T38" fmla="*/ 25 w 56"/>
                <a:gd name="T39" fmla="*/ 0 h 104"/>
                <a:gd name="T40" fmla="*/ 38 w 56"/>
                <a:gd name="T41" fmla="*/ 1 h 104"/>
                <a:gd name="T42" fmla="*/ 47 w 56"/>
                <a:gd name="T43" fmla="*/ 6 h 104"/>
                <a:gd name="T44" fmla="*/ 54 w 56"/>
                <a:gd name="T45" fmla="*/ 14 h 104"/>
                <a:gd name="T46" fmla="*/ 56 w 56"/>
                <a:gd name="T47" fmla="*/ 25 h 104"/>
                <a:gd name="T48" fmla="*/ 55 w 56"/>
                <a:gd name="T49" fmla="*/ 33 h 104"/>
                <a:gd name="T50" fmla="*/ 52 w 56"/>
                <a:gd name="T51" fmla="*/ 40 h 104"/>
                <a:gd name="T52" fmla="*/ 48 w 56"/>
                <a:gd name="T53" fmla="*/ 46 h 104"/>
                <a:gd name="T54" fmla="*/ 41 w 56"/>
                <a:gd name="T55" fmla="*/ 52 h 104"/>
                <a:gd name="T56" fmla="*/ 37 w 56"/>
                <a:gd name="T57" fmla="*/ 55 h 104"/>
                <a:gd name="T58" fmla="*/ 34 w 56"/>
                <a:gd name="T59" fmla="*/ 59 h 104"/>
                <a:gd name="T60" fmla="*/ 32 w 56"/>
                <a:gd name="T61" fmla="*/ 62 h 104"/>
                <a:gd name="T62" fmla="*/ 31 w 56"/>
                <a:gd name="T63" fmla="*/ 67 h 104"/>
                <a:gd name="T64" fmla="*/ 32 w 56"/>
                <a:gd name="T65" fmla="*/ 70 h 104"/>
                <a:gd name="T66" fmla="*/ 33 w 56"/>
                <a:gd name="T67" fmla="*/ 73 h 104"/>
                <a:gd name="T68" fmla="*/ 14 w 56"/>
                <a:gd name="T69" fmla="*/ 73 h 104"/>
                <a:gd name="T70" fmla="*/ 25 w 56"/>
                <a:gd name="T71" fmla="*/ 104 h 104"/>
                <a:gd name="T72" fmla="*/ 15 w 56"/>
                <a:gd name="T73" fmla="*/ 101 h 104"/>
                <a:gd name="T74" fmla="*/ 12 w 56"/>
                <a:gd name="T75" fmla="*/ 92 h 104"/>
                <a:gd name="T76" fmla="*/ 15 w 56"/>
                <a:gd name="T77" fmla="*/ 84 h 104"/>
                <a:gd name="T78" fmla="*/ 25 w 56"/>
                <a:gd name="T79" fmla="*/ 81 h 104"/>
                <a:gd name="T80" fmla="*/ 34 w 56"/>
                <a:gd name="T81" fmla="*/ 84 h 104"/>
                <a:gd name="T82" fmla="*/ 38 w 56"/>
                <a:gd name="T83" fmla="*/ 92 h 104"/>
                <a:gd name="T84" fmla="*/ 34 w 56"/>
                <a:gd name="T85" fmla="*/ 101 h 104"/>
                <a:gd name="T86" fmla="*/ 25 w 56"/>
                <a:gd name="T87"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6" h="104">
                  <a:moveTo>
                    <a:pt x="14" y="73"/>
                  </a:moveTo>
                  <a:cubicBezTo>
                    <a:pt x="14" y="72"/>
                    <a:pt x="14" y="71"/>
                    <a:pt x="13" y="69"/>
                  </a:cubicBezTo>
                  <a:cubicBezTo>
                    <a:pt x="13" y="68"/>
                    <a:pt x="13" y="66"/>
                    <a:pt x="13" y="65"/>
                  </a:cubicBezTo>
                  <a:cubicBezTo>
                    <a:pt x="13" y="63"/>
                    <a:pt x="13" y="61"/>
                    <a:pt x="14" y="59"/>
                  </a:cubicBezTo>
                  <a:cubicBezTo>
                    <a:pt x="14" y="57"/>
                    <a:pt x="15" y="55"/>
                    <a:pt x="16" y="54"/>
                  </a:cubicBezTo>
                  <a:cubicBezTo>
                    <a:pt x="16" y="52"/>
                    <a:pt x="17" y="51"/>
                    <a:pt x="19" y="49"/>
                  </a:cubicBezTo>
                  <a:cubicBezTo>
                    <a:pt x="20" y="48"/>
                    <a:pt x="21" y="47"/>
                    <a:pt x="23" y="45"/>
                  </a:cubicBezTo>
                  <a:cubicBezTo>
                    <a:pt x="25" y="44"/>
                    <a:pt x="26" y="42"/>
                    <a:pt x="28" y="41"/>
                  </a:cubicBezTo>
                  <a:cubicBezTo>
                    <a:pt x="29" y="40"/>
                    <a:pt x="30" y="38"/>
                    <a:pt x="31" y="37"/>
                  </a:cubicBezTo>
                  <a:cubicBezTo>
                    <a:pt x="32" y="36"/>
                    <a:pt x="33" y="34"/>
                    <a:pt x="33" y="33"/>
                  </a:cubicBezTo>
                  <a:cubicBezTo>
                    <a:pt x="34" y="32"/>
                    <a:pt x="34" y="30"/>
                    <a:pt x="34" y="28"/>
                  </a:cubicBezTo>
                  <a:cubicBezTo>
                    <a:pt x="34" y="27"/>
                    <a:pt x="34" y="26"/>
                    <a:pt x="33" y="24"/>
                  </a:cubicBezTo>
                  <a:cubicBezTo>
                    <a:pt x="33" y="23"/>
                    <a:pt x="32" y="22"/>
                    <a:pt x="31" y="21"/>
                  </a:cubicBezTo>
                  <a:cubicBezTo>
                    <a:pt x="30" y="20"/>
                    <a:pt x="29" y="20"/>
                    <a:pt x="28" y="19"/>
                  </a:cubicBezTo>
                  <a:cubicBezTo>
                    <a:pt x="26" y="19"/>
                    <a:pt x="25" y="18"/>
                    <a:pt x="23" y="18"/>
                  </a:cubicBezTo>
                  <a:cubicBezTo>
                    <a:pt x="19" y="18"/>
                    <a:pt x="15" y="19"/>
                    <a:pt x="12" y="21"/>
                  </a:cubicBezTo>
                  <a:cubicBezTo>
                    <a:pt x="8" y="22"/>
                    <a:pt x="4" y="24"/>
                    <a:pt x="0" y="28"/>
                  </a:cubicBezTo>
                  <a:cubicBezTo>
                    <a:pt x="0" y="6"/>
                    <a:pt x="0" y="6"/>
                    <a:pt x="0" y="6"/>
                  </a:cubicBezTo>
                  <a:cubicBezTo>
                    <a:pt x="4" y="4"/>
                    <a:pt x="8" y="3"/>
                    <a:pt x="12" y="2"/>
                  </a:cubicBezTo>
                  <a:cubicBezTo>
                    <a:pt x="16" y="0"/>
                    <a:pt x="21" y="0"/>
                    <a:pt x="25" y="0"/>
                  </a:cubicBezTo>
                  <a:cubicBezTo>
                    <a:pt x="30" y="0"/>
                    <a:pt x="34" y="0"/>
                    <a:pt x="38" y="1"/>
                  </a:cubicBezTo>
                  <a:cubicBezTo>
                    <a:pt x="41" y="2"/>
                    <a:pt x="45" y="4"/>
                    <a:pt x="47" y="6"/>
                  </a:cubicBezTo>
                  <a:cubicBezTo>
                    <a:pt x="50" y="8"/>
                    <a:pt x="52" y="11"/>
                    <a:pt x="54" y="14"/>
                  </a:cubicBezTo>
                  <a:cubicBezTo>
                    <a:pt x="55" y="17"/>
                    <a:pt x="56" y="21"/>
                    <a:pt x="56" y="25"/>
                  </a:cubicBezTo>
                  <a:cubicBezTo>
                    <a:pt x="56" y="28"/>
                    <a:pt x="56" y="31"/>
                    <a:pt x="55" y="33"/>
                  </a:cubicBezTo>
                  <a:cubicBezTo>
                    <a:pt x="55" y="35"/>
                    <a:pt x="54" y="38"/>
                    <a:pt x="52" y="40"/>
                  </a:cubicBezTo>
                  <a:cubicBezTo>
                    <a:pt x="51" y="42"/>
                    <a:pt x="50" y="44"/>
                    <a:pt x="48" y="46"/>
                  </a:cubicBezTo>
                  <a:cubicBezTo>
                    <a:pt x="46" y="48"/>
                    <a:pt x="44" y="50"/>
                    <a:pt x="41" y="52"/>
                  </a:cubicBezTo>
                  <a:cubicBezTo>
                    <a:pt x="40" y="53"/>
                    <a:pt x="38" y="54"/>
                    <a:pt x="37" y="55"/>
                  </a:cubicBezTo>
                  <a:cubicBezTo>
                    <a:pt x="36" y="57"/>
                    <a:pt x="35" y="58"/>
                    <a:pt x="34" y="59"/>
                  </a:cubicBezTo>
                  <a:cubicBezTo>
                    <a:pt x="33" y="60"/>
                    <a:pt x="32" y="61"/>
                    <a:pt x="32" y="62"/>
                  </a:cubicBezTo>
                  <a:cubicBezTo>
                    <a:pt x="32" y="64"/>
                    <a:pt x="31" y="65"/>
                    <a:pt x="31" y="67"/>
                  </a:cubicBezTo>
                  <a:cubicBezTo>
                    <a:pt x="31" y="68"/>
                    <a:pt x="31" y="69"/>
                    <a:pt x="32" y="70"/>
                  </a:cubicBezTo>
                  <a:cubicBezTo>
                    <a:pt x="32" y="71"/>
                    <a:pt x="32" y="72"/>
                    <a:pt x="33" y="73"/>
                  </a:cubicBezTo>
                  <a:lnTo>
                    <a:pt x="14" y="73"/>
                  </a:lnTo>
                  <a:close/>
                  <a:moveTo>
                    <a:pt x="25" y="104"/>
                  </a:moveTo>
                  <a:cubicBezTo>
                    <a:pt x="21" y="104"/>
                    <a:pt x="18" y="103"/>
                    <a:pt x="15" y="101"/>
                  </a:cubicBezTo>
                  <a:cubicBezTo>
                    <a:pt x="13" y="98"/>
                    <a:pt x="12" y="96"/>
                    <a:pt x="12" y="92"/>
                  </a:cubicBezTo>
                  <a:cubicBezTo>
                    <a:pt x="12" y="89"/>
                    <a:pt x="13" y="86"/>
                    <a:pt x="15" y="84"/>
                  </a:cubicBezTo>
                  <a:cubicBezTo>
                    <a:pt x="18" y="82"/>
                    <a:pt x="21" y="81"/>
                    <a:pt x="25" y="81"/>
                  </a:cubicBezTo>
                  <a:cubicBezTo>
                    <a:pt x="28" y="81"/>
                    <a:pt x="32" y="82"/>
                    <a:pt x="34" y="84"/>
                  </a:cubicBezTo>
                  <a:cubicBezTo>
                    <a:pt x="36" y="86"/>
                    <a:pt x="38" y="89"/>
                    <a:pt x="38" y="92"/>
                  </a:cubicBezTo>
                  <a:cubicBezTo>
                    <a:pt x="38" y="96"/>
                    <a:pt x="36" y="99"/>
                    <a:pt x="34" y="101"/>
                  </a:cubicBezTo>
                  <a:cubicBezTo>
                    <a:pt x="32" y="103"/>
                    <a:pt x="29" y="104"/>
                    <a:pt x="25" y="104"/>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3" name="Freeform 32"/>
            <p:cNvSpPr>
              <a:spLocks/>
            </p:cNvSpPr>
            <p:nvPr/>
          </p:nvSpPr>
          <p:spPr bwMode="auto">
            <a:xfrm>
              <a:off x="5718176" y="4111509"/>
              <a:ext cx="180975" cy="274638"/>
            </a:xfrm>
            <a:custGeom>
              <a:avLst/>
              <a:gdLst>
                <a:gd name="T0" fmla="*/ 114 w 114"/>
                <a:gd name="T1" fmla="*/ 102 h 173"/>
                <a:gd name="T2" fmla="*/ 0 w 114"/>
                <a:gd name="T3" fmla="*/ 173 h 173"/>
                <a:gd name="T4" fmla="*/ 0 w 114"/>
                <a:gd name="T5" fmla="*/ 132 h 173"/>
                <a:gd name="T6" fmla="*/ 83 w 114"/>
                <a:gd name="T7" fmla="*/ 87 h 173"/>
                <a:gd name="T8" fmla="*/ 83 w 114"/>
                <a:gd name="T9" fmla="*/ 87 h 173"/>
                <a:gd name="T10" fmla="*/ 0 w 114"/>
                <a:gd name="T11" fmla="*/ 40 h 173"/>
                <a:gd name="T12" fmla="*/ 0 w 114"/>
                <a:gd name="T13" fmla="*/ 0 h 173"/>
                <a:gd name="T14" fmla="*/ 114 w 114"/>
                <a:gd name="T15" fmla="*/ 76 h 173"/>
                <a:gd name="T16" fmla="*/ 114 w 114"/>
                <a:gd name="T17" fmla="*/ 102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4" h="173">
                  <a:moveTo>
                    <a:pt x="114" y="102"/>
                  </a:moveTo>
                  <a:lnTo>
                    <a:pt x="0" y="173"/>
                  </a:lnTo>
                  <a:lnTo>
                    <a:pt x="0" y="132"/>
                  </a:lnTo>
                  <a:lnTo>
                    <a:pt x="83" y="87"/>
                  </a:lnTo>
                  <a:lnTo>
                    <a:pt x="83" y="87"/>
                  </a:lnTo>
                  <a:lnTo>
                    <a:pt x="0" y="40"/>
                  </a:lnTo>
                  <a:lnTo>
                    <a:pt x="0" y="0"/>
                  </a:lnTo>
                  <a:lnTo>
                    <a:pt x="114" y="76"/>
                  </a:lnTo>
                  <a:lnTo>
                    <a:pt x="114" y="102"/>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pic>
          <p:nvPicPr>
            <p:cNvPr id="7202" name="Picture 3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24638" y="3957521"/>
              <a:ext cx="574675"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7208" name="Group 7207"/>
          <p:cNvGrpSpPr/>
          <p:nvPr/>
        </p:nvGrpSpPr>
        <p:grpSpPr>
          <a:xfrm>
            <a:off x="2836863" y="3359034"/>
            <a:ext cx="1244600" cy="2293937"/>
            <a:chOff x="2836863" y="3359034"/>
            <a:chExt cx="1244600" cy="2293937"/>
          </a:xfrm>
        </p:grpSpPr>
        <p:sp>
          <p:nvSpPr>
            <p:cNvPr id="50" name="Rectangle 50"/>
            <p:cNvSpPr>
              <a:spLocks noChangeArrowheads="1"/>
            </p:cNvSpPr>
            <p:nvPr/>
          </p:nvSpPr>
          <p:spPr bwMode="auto">
            <a:xfrm>
              <a:off x="2890838" y="5133859"/>
              <a:ext cx="11906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Message sent</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6" name="Freeform 5"/>
            <p:cNvSpPr>
              <a:spLocks noEditPoints="1"/>
            </p:cNvSpPr>
            <p:nvPr/>
          </p:nvSpPr>
          <p:spPr bwMode="auto">
            <a:xfrm>
              <a:off x="3378201" y="3359034"/>
              <a:ext cx="30163" cy="296863"/>
            </a:xfrm>
            <a:custGeom>
              <a:avLst/>
              <a:gdLst>
                <a:gd name="T0" fmla="*/ 0 w 19"/>
                <a:gd name="T1" fmla="*/ 166 h 187"/>
                <a:gd name="T2" fmla="*/ 0 w 19"/>
                <a:gd name="T3" fmla="*/ 187 h 187"/>
                <a:gd name="T4" fmla="*/ 19 w 19"/>
                <a:gd name="T5" fmla="*/ 187 h 187"/>
                <a:gd name="T6" fmla="*/ 19 w 19"/>
                <a:gd name="T7" fmla="*/ 166 h 187"/>
                <a:gd name="T8" fmla="*/ 0 w 19"/>
                <a:gd name="T9" fmla="*/ 166 h 187"/>
                <a:gd name="T10" fmla="*/ 0 w 19"/>
                <a:gd name="T11" fmla="*/ 166 h 187"/>
                <a:gd name="T12" fmla="*/ 0 w 19"/>
                <a:gd name="T13" fmla="*/ 166 h 187"/>
                <a:gd name="T14" fmla="*/ 19 w 19"/>
                <a:gd name="T15" fmla="*/ 166 h 187"/>
                <a:gd name="T16" fmla="*/ 19 w 19"/>
                <a:gd name="T17" fmla="*/ 166 h 187"/>
                <a:gd name="T18" fmla="*/ 0 w 19"/>
                <a:gd name="T19" fmla="*/ 166 h 187"/>
                <a:gd name="T20" fmla="*/ 0 w 19"/>
                <a:gd name="T21" fmla="*/ 111 h 187"/>
                <a:gd name="T22" fmla="*/ 0 w 19"/>
                <a:gd name="T23" fmla="*/ 147 h 187"/>
                <a:gd name="T24" fmla="*/ 19 w 19"/>
                <a:gd name="T25" fmla="*/ 147 h 187"/>
                <a:gd name="T26" fmla="*/ 19 w 19"/>
                <a:gd name="T27" fmla="*/ 111 h 187"/>
                <a:gd name="T28" fmla="*/ 0 w 19"/>
                <a:gd name="T29" fmla="*/ 111 h 187"/>
                <a:gd name="T30" fmla="*/ 0 w 19"/>
                <a:gd name="T31" fmla="*/ 111 h 187"/>
                <a:gd name="T32" fmla="*/ 0 w 19"/>
                <a:gd name="T33" fmla="*/ 111 h 187"/>
                <a:gd name="T34" fmla="*/ 19 w 19"/>
                <a:gd name="T35" fmla="*/ 111 h 187"/>
                <a:gd name="T36" fmla="*/ 19 w 19"/>
                <a:gd name="T37" fmla="*/ 111 h 187"/>
                <a:gd name="T38" fmla="*/ 0 w 19"/>
                <a:gd name="T39" fmla="*/ 111 h 187"/>
                <a:gd name="T40" fmla="*/ 0 w 19"/>
                <a:gd name="T41" fmla="*/ 54 h 187"/>
                <a:gd name="T42" fmla="*/ 0 w 19"/>
                <a:gd name="T43" fmla="*/ 92 h 187"/>
                <a:gd name="T44" fmla="*/ 19 w 19"/>
                <a:gd name="T45" fmla="*/ 92 h 187"/>
                <a:gd name="T46" fmla="*/ 19 w 19"/>
                <a:gd name="T47" fmla="*/ 54 h 187"/>
                <a:gd name="T48" fmla="*/ 0 w 19"/>
                <a:gd name="T49" fmla="*/ 54 h 187"/>
                <a:gd name="T50" fmla="*/ 0 w 19"/>
                <a:gd name="T51" fmla="*/ 54 h 187"/>
                <a:gd name="T52" fmla="*/ 0 w 19"/>
                <a:gd name="T53" fmla="*/ 54 h 187"/>
                <a:gd name="T54" fmla="*/ 19 w 19"/>
                <a:gd name="T55" fmla="*/ 54 h 187"/>
                <a:gd name="T56" fmla="*/ 19 w 19"/>
                <a:gd name="T57" fmla="*/ 54 h 187"/>
                <a:gd name="T58" fmla="*/ 0 w 19"/>
                <a:gd name="T59" fmla="*/ 54 h 187"/>
                <a:gd name="T60" fmla="*/ 0 w 19"/>
                <a:gd name="T61" fmla="*/ 0 h 187"/>
                <a:gd name="T62" fmla="*/ 0 w 19"/>
                <a:gd name="T63" fmla="*/ 35 h 187"/>
                <a:gd name="T64" fmla="*/ 19 w 19"/>
                <a:gd name="T65" fmla="*/ 35 h 187"/>
                <a:gd name="T66" fmla="*/ 19 w 19"/>
                <a:gd name="T67" fmla="*/ 0 h 187"/>
                <a:gd name="T68" fmla="*/ 0 w 19"/>
                <a:gd name="T69" fmla="*/ 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9" h="187">
                  <a:moveTo>
                    <a:pt x="0" y="166"/>
                  </a:moveTo>
                  <a:lnTo>
                    <a:pt x="0" y="187"/>
                  </a:lnTo>
                  <a:lnTo>
                    <a:pt x="19" y="187"/>
                  </a:lnTo>
                  <a:lnTo>
                    <a:pt x="19" y="166"/>
                  </a:lnTo>
                  <a:lnTo>
                    <a:pt x="0" y="166"/>
                  </a:lnTo>
                  <a:close/>
                  <a:moveTo>
                    <a:pt x="0" y="166"/>
                  </a:moveTo>
                  <a:lnTo>
                    <a:pt x="0" y="166"/>
                  </a:lnTo>
                  <a:lnTo>
                    <a:pt x="19" y="166"/>
                  </a:lnTo>
                  <a:lnTo>
                    <a:pt x="19" y="166"/>
                  </a:lnTo>
                  <a:lnTo>
                    <a:pt x="0" y="166"/>
                  </a:lnTo>
                  <a:close/>
                  <a:moveTo>
                    <a:pt x="0" y="111"/>
                  </a:moveTo>
                  <a:lnTo>
                    <a:pt x="0" y="147"/>
                  </a:lnTo>
                  <a:lnTo>
                    <a:pt x="19" y="147"/>
                  </a:lnTo>
                  <a:lnTo>
                    <a:pt x="19" y="111"/>
                  </a:lnTo>
                  <a:lnTo>
                    <a:pt x="0" y="111"/>
                  </a:lnTo>
                  <a:close/>
                  <a:moveTo>
                    <a:pt x="0" y="111"/>
                  </a:moveTo>
                  <a:lnTo>
                    <a:pt x="0" y="111"/>
                  </a:lnTo>
                  <a:lnTo>
                    <a:pt x="19" y="111"/>
                  </a:lnTo>
                  <a:lnTo>
                    <a:pt x="19" y="111"/>
                  </a:lnTo>
                  <a:lnTo>
                    <a:pt x="0" y="111"/>
                  </a:lnTo>
                  <a:close/>
                  <a:moveTo>
                    <a:pt x="0" y="54"/>
                  </a:moveTo>
                  <a:lnTo>
                    <a:pt x="0" y="92"/>
                  </a:lnTo>
                  <a:lnTo>
                    <a:pt x="19" y="92"/>
                  </a:lnTo>
                  <a:lnTo>
                    <a:pt x="19" y="54"/>
                  </a:lnTo>
                  <a:lnTo>
                    <a:pt x="0" y="54"/>
                  </a:lnTo>
                  <a:close/>
                  <a:moveTo>
                    <a:pt x="0" y="54"/>
                  </a:moveTo>
                  <a:lnTo>
                    <a:pt x="0" y="54"/>
                  </a:lnTo>
                  <a:lnTo>
                    <a:pt x="19" y="54"/>
                  </a:lnTo>
                  <a:lnTo>
                    <a:pt x="19" y="54"/>
                  </a:lnTo>
                  <a:lnTo>
                    <a:pt x="0" y="54"/>
                  </a:lnTo>
                  <a:close/>
                  <a:moveTo>
                    <a:pt x="0" y="0"/>
                  </a:moveTo>
                  <a:lnTo>
                    <a:pt x="0" y="35"/>
                  </a:lnTo>
                  <a:lnTo>
                    <a:pt x="19" y="35"/>
                  </a:lnTo>
                  <a:lnTo>
                    <a:pt x="19" y="0"/>
                  </a:lnTo>
                  <a:lnTo>
                    <a:pt x="0"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 name="Freeform 6"/>
            <p:cNvSpPr>
              <a:spLocks/>
            </p:cNvSpPr>
            <p:nvPr/>
          </p:nvSpPr>
          <p:spPr bwMode="auto">
            <a:xfrm>
              <a:off x="3317876" y="3633671"/>
              <a:ext cx="150813" cy="131763"/>
            </a:xfrm>
            <a:custGeom>
              <a:avLst/>
              <a:gdLst>
                <a:gd name="T0" fmla="*/ 0 w 95"/>
                <a:gd name="T1" fmla="*/ 0 h 83"/>
                <a:gd name="T2" fmla="*/ 48 w 95"/>
                <a:gd name="T3" fmla="*/ 83 h 83"/>
                <a:gd name="T4" fmla="*/ 95 w 95"/>
                <a:gd name="T5" fmla="*/ 0 h 83"/>
                <a:gd name="T6" fmla="*/ 0 w 95"/>
                <a:gd name="T7" fmla="*/ 0 h 83"/>
              </a:gdLst>
              <a:ahLst/>
              <a:cxnLst>
                <a:cxn ang="0">
                  <a:pos x="T0" y="T1"/>
                </a:cxn>
                <a:cxn ang="0">
                  <a:pos x="T2" y="T3"/>
                </a:cxn>
                <a:cxn ang="0">
                  <a:pos x="T4" y="T5"/>
                </a:cxn>
                <a:cxn ang="0">
                  <a:pos x="T6" y="T7"/>
                </a:cxn>
              </a:cxnLst>
              <a:rect l="0" t="0" r="r" b="b"/>
              <a:pathLst>
                <a:path w="95" h="83">
                  <a:moveTo>
                    <a:pt x="0" y="0"/>
                  </a:moveTo>
                  <a:lnTo>
                    <a:pt x="48" y="83"/>
                  </a:lnTo>
                  <a:lnTo>
                    <a:pt x="95" y="0"/>
                  </a:lnTo>
                  <a:lnTo>
                    <a:pt x="0"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5" name="Rectangle 35"/>
            <p:cNvSpPr>
              <a:spLocks noChangeArrowheads="1"/>
            </p:cNvSpPr>
            <p:nvPr/>
          </p:nvSpPr>
          <p:spPr bwMode="auto">
            <a:xfrm>
              <a:off x="2890838" y="3817821"/>
              <a:ext cx="41275" cy="342900"/>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6" name="Rectangle 36"/>
            <p:cNvSpPr>
              <a:spLocks noChangeArrowheads="1"/>
            </p:cNvSpPr>
            <p:nvPr/>
          </p:nvSpPr>
          <p:spPr bwMode="auto">
            <a:xfrm>
              <a:off x="3856038" y="3817821"/>
              <a:ext cx="41275" cy="342900"/>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7" name="Rectangle 37"/>
            <p:cNvSpPr>
              <a:spLocks noChangeArrowheads="1"/>
            </p:cNvSpPr>
            <p:nvPr/>
          </p:nvSpPr>
          <p:spPr bwMode="auto">
            <a:xfrm>
              <a:off x="2992438" y="3908309"/>
              <a:ext cx="803275" cy="80486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8" name="Oval 38"/>
            <p:cNvSpPr>
              <a:spLocks noChangeArrowheads="1"/>
            </p:cNvSpPr>
            <p:nvPr/>
          </p:nvSpPr>
          <p:spPr bwMode="auto">
            <a:xfrm>
              <a:off x="3062288" y="4028959"/>
              <a:ext cx="293688" cy="288925"/>
            </a:xfrm>
            <a:prstGeom prst="ellipse">
              <a:avLst/>
            </a:pr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9" name="Oval 39"/>
            <p:cNvSpPr>
              <a:spLocks noChangeArrowheads="1"/>
            </p:cNvSpPr>
            <p:nvPr/>
          </p:nvSpPr>
          <p:spPr bwMode="auto">
            <a:xfrm>
              <a:off x="3130551" y="4092459"/>
              <a:ext cx="161925" cy="161925"/>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0" name="Oval 40"/>
            <p:cNvSpPr>
              <a:spLocks noChangeArrowheads="1"/>
            </p:cNvSpPr>
            <p:nvPr/>
          </p:nvSpPr>
          <p:spPr bwMode="auto">
            <a:xfrm>
              <a:off x="3430588" y="4028959"/>
              <a:ext cx="293688" cy="288925"/>
            </a:xfrm>
            <a:prstGeom prst="ellipse">
              <a:avLst/>
            </a:pr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1" name="Oval 41"/>
            <p:cNvSpPr>
              <a:spLocks noChangeArrowheads="1"/>
            </p:cNvSpPr>
            <p:nvPr/>
          </p:nvSpPr>
          <p:spPr bwMode="auto">
            <a:xfrm>
              <a:off x="3495676" y="4092459"/>
              <a:ext cx="160338" cy="161925"/>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2" name="Freeform 42"/>
            <p:cNvSpPr>
              <a:spLocks/>
            </p:cNvSpPr>
            <p:nvPr/>
          </p:nvSpPr>
          <p:spPr bwMode="auto">
            <a:xfrm>
              <a:off x="3062288" y="4457584"/>
              <a:ext cx="661988" cy="90488"/>
            </a:xfrm>
            <a:custGeom>
              <a:avLst/>
              <a:gdLst>
                <a:gd name="T0" fmla="*/ 164 w 176"/>
                <a:gd name="T1" fmla="*/ 24 h 24"/>
                <a:gd name="T2" fmla="*/ 12 w 176"/>
                <a:gd name="T3" fmla="*/ 24 h 24"/>
                <a:gd name="T4" fmla="*/ 0 w 176"/>
                <a:gd name="T5" fmla="*/ 12 h 24"/>
                <a:gd name="T6" fmla="*/ 12 w 176"/>
                <a:gd name="T7" fmla="*/ 0 h 24"/>
                <a:gd name="T8" fmla="*/ 164 w 176"/>
                <a:gd name="T9" fmla="*/ 0 h 24"/>
                <a:gd name="T10" fmla="*/ 176 w 176"/>
                <a:gd name="T11" fmla="*/ 12 h 24"/>
                <a:gd name="T12" fmla="*/ 164 w 176"/>
                <a:gd name="T13" fmla="*/ 24 h 24"/>
              </a:gdLst>
              <a:ahLst/>
              <a:cxnLst>
                <a:cxn ang="0">
                  <a:pos x="T0" y="T1"/>
                </a:cxn>
                <a:cxn ang="0">
                  <a:pos x="T2" y="T3"/>
                </a:cxn>
                <a:cxn ang="0">
                  <a:pos x="T4" y="T5"/>
                </a:cxn>
                <a:cxn ang="0">
                  <a:pos x="T6" y="T7"/>
                </a:cxn>
                <a:cxn ang="0">
                  <a:pos x="T8" y="T9"/>
                </a:cxn>
                <a:cxn ang="0">
                  <a:pos x="T10" y="T11"/>
                </a:cxn>
                <a:cxn ang="0">
                  <a:pos x="T12" y="T13"/>
                </a:cxn>
              </a:cxnLst>
              <a:rect l="0" t="0" r="r" b="b"/>
              <a:pathLst>
                <a:path w="176" h="24">
                  <a:moveTo>
                    <a:pt x="164" y="24"/>
                  </a:moveTo>
                  <a:cubicBezTo>
                    <a:pt x="12" y="24"/>
                    <a:pt x="12" y="24"/>
                    <a:pt x="12" y="24"/>
                  </a:cubicBezTo>
                  <a:cubicBezTo>
                    <a:pt x="6" y="24"/>
                    <a:pt x="0" y="19"/>
                    <a:pt x="0" y="12"/>
                  </a:cubicBezTo>
                  <a:cubicBezTo>
                    <a:pt x="0" y="5"/>
                    <a:pt x="6" y="0"/>
                    <a:pt x="12" y="0"/>
                  </a:cubicBezTo>
                  <a:cubicBezTo>
                    <a:pt x="164" y="0"/>
                    <a:pt x="164" y="0"/>
                    <a:pt x="164" y="0"/>
                  </a:cubicBezTo>
                  <a:cubicBezTo>
                    <a:pt x="170" y="0"/>
                    <a:pt x="176" y="5"/>
                    <a:pt x="176" y="12"/>
                  </a:cubicBezTo>
                  <a:cubicBezTo>
                    <a:pt x="176" y="19"/>
                    <a:pt x="170" y="24"/>
                    <a:pt x="164" y="24"/>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3" name="Freeform 43"/>
            <p:cNvSpPr>
              <a:spLocks/>
            </p:cNvSpPr>
            <p:nvPr/>
          </p:nvSpPr>
          <p:spPr bwMode="auto">
            <a:xfrm>
              <a:off x="2844801" y="4100396"/>
              <a:ext cx="147638" cy="365125"/>
            </a:xfrm>
            <a:custGeom>
              <a:avLst/>
              <a:gdLst>
                <a:gd name="T0" fmla="*/ 93 w 93"/>
                <a:gd name="T1" fmla="*/ 230 h 230"/>
                <a:gd name="T2" fmla="*/ 0 w 93"/>
                <a:gd name="T3" fmla="*/ 185 h 230"/>
                <a:gd name="T4" fmla="*/ 0 w 93"/>
                <a:gd name="T5" fmla="*/ 45 h 230"/>
                <a:gd name="T6" fmla="*/ 93 w 93"/>
                <a:gd name="T7" fmla="*/ 0 h 230"/>
                <a:gd name="T8" fmla="*/ 93 w 93"/>
                <a:gd name="T9" fmla="*/ 230 h 230"/>
              </a:gdLst>
              <a:ahLst/>
              <a:cxnLst>
                <a:cxn ang="0">
                  <a:pos x="T0" y="T1"/>
                </a:cxn>
                <a:cxn ang="0">
                  <a:pos x="T2" y="T3"/>
                </a:cxn>
                <a:cxn ang="0">
                  <a:pos x="T4" y="T5"/>
                </a:cxn>
                <a:cxn ang="0">
                  <a:pos x="T6" y="T7"/>
                </a:cxn>
                <a:cxn ang="0">
                  <a:pos x="T8" y="T9"/>
                </a:cxn>
              </a:cxnLst>
              <a:rect l="0" t="0" r="r" b="b"/>
              <a:pathLst>
                <a:path w="93" h="230">
                  <a:moveTo>
                    <a:pt x="93" y="230"/>
                  </a:moveTo>
                  <a:lnTo>
                    <a:pt x="0" y="185"/>
                  </a:lnTo>
                  <a:lnTo>
                    <a:pt x="0" y="45"/>
                  </a:lnTo>
                  <a:lnTo>
                    <a:pt x="93" y="0"/>
                  </a:lnTo>
                  <a:lnTo>
                    <a:pt x="93" y="23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4" name="Oval 44"/>
            <p:cNvSpPr>
              <a:spLocks noChangeArrowheads="1"/>
            </p:cNvSpPr>
            <p:nvPr/>
          </p:nvSpPr>
          <p:spPr bwMode="auto">
            <a:xfrm>
              <a:off x="2836863" y="3693996"/>
              <a:ext cx="147638" cy="146050"/>
            </a:xfrm>
            <a:prstGeom prst="ellipse">
              <a:avLst/>
            </a:pr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5" name="Freeform 45"/>
            <p:cNvSpPr>
              <a:spLocks/>
            </p:cNvSpPr>
            <p:nvPr/>
          </p:nvSpPr>
          <p:spPr bwMode="auto">
            <a:xfrm>
              <a:off x="3795713" y="4100396"/>
              <a:ext cx="146050" cy="365125"/>
            </a:xfrm>
            <a:custGeom>
              <a:avLst/>
              <a:gdLst>
                <a:gd name="T0" fmla="*/ 0 w 92"/>
                <a:gd name="T1" fmla="*/ 230 h 230"/>
                <a:gd name="T2" fmla="*/ 92 w 92"/>
                <a:gd name="T3" fmla="*/ 185 h 230"/>
                <a:gd name="T4" fmla="*/ 92 w 92"/>
                <a:gd name="T5" fmla="*/ 45 h 230"/>
                <a:gd name="T6" fmla="*/ 0 w 92"/>
                <a:gd name="T7" fmla="*/ 0 h 230"/>
                <a:gd name="T8" fmla="*/ 0 w 92"/>
                <a:gd name="T9" fmla="*/ 230 h 230"/>
              </a:gdLst>
              <a:ahLst/>
              <a:cxnLst>
                <a:cxn ang="0">
                  <a:pos x="T0" y="T1"/>
                </a:cxn>
                <a:cxn ang="0">
                  <a:pos x="T2" y="T3"/>
                </a:cxn>
                <a:cxn ang="0">
                  <a:pos x="T4" y="T5"/>
                </a:cxn>
                <a:cxn ang="0">
                  <a:pos x="T6" y="T7"/>
                </a:cxn>
                <a:cxn ang="0">
                  <a:pos x="T8" y="T9"/>
                </a:cxn>
              </a:cxnLst>
              <a:rect l="0" t="0" r="r" b="b"/>
              <a:pathLst>
                <a:path w="92" h="230">
                  <a:moveTo>
                    <a:pt x="0" y="230"/>
                  </a:moveTo>
                  <a:lnTo>
                    <a:pt x="92" y="185"/>
                  </a:lnTo>
                  <a:lnTo>
                    <a:pt x="92" y="45"/>
                  </a:lnTo>
                  <a:lnTo>
                    <a:pt x="0" y="0"/>
                  </a:lnTo>
                  <a:lnTo>
                    <a:pt x="0" y="23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6" name="Oval 46"/>
            <p:cNvSpPr>
              <a:spLocks noChangeArrowheads="1"/>
            </p:cNvSpPr>
            <p:nvPr/>
          </p:nvSpPr>
          <p:spPr bwMode="auto">
            <a:xfrm>
              <a:off x="3803651" y="3693996"/>
              <a:ext cx="146050" cy="146050"/>
            </a:xfrm>
            <a:prstGeom prst="ellipse">
              <a:avLst/>
            </a:pr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1" name="Rectangle 51"/>
            <p:cNvSpPr>
              <a:spLocks noChangeArrowheads="1"/>
            </p:cNvSpPr>
            <p:nvPr/>
          </p:nvSpPr>
          <p:spPr bwMode="auto">
            <a:xfrm>
              <a:off x="2995613" y="5348171"/>
              <a:ext cx="9652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to </a:t>
              </a:r>
              <a:r>
                <a:rPr kumimoji="0" lang="en-US" altLang="en-US" sz="1400" b="0" i="0" u="none" strike="noStrike" kern="0" cap="none" spc="0" normalizeH="0" baseline="0" noProof="0" err="1">
                  <a:ln>
                    <a:noFill/>
                  </a:ln>
                  <a:solidFill>
                    <a:srgbClr val="505050"/>
                  </a:solidFill>
                  <a:effectLst/>
                  <a:uLnTx/>
                  <a:uFillTx/>
                  <a:latin typeface="Segoe UI Light" panose="020B0502040204020203" pitchFamily="34" charset="0"/>
                  <a:ea typeface="+mn-ea"/>
                  <a:cs typeface="+mn-cs"/>
                </a:rPr>
                <a:t>Chatbot</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grpSp>
      <p:grpSp>
        <p:nvGrpSpPr>
          <p:cNvPr id="7206" name="Group 7205"/>
          <p:cNvGrpSpPr/>
          <p:nvPr/>
        </p:nvGrpSpPr>
        <p:grpSpPr>
          <a:xfrm>
            <a:off x="7735888" y="3693996"/>
            <a:ext cx="1789113" cy="1958975"/>
            <a:chOff x="7735888" y="3693996"/>
            <a:chExt cx="1789113" cy="1958975"/>
          </a:xfrm>
        </p:grpSpPr>
        <p:sp>
          <p:nvSpPr>
            <p:cNvPr id="10" name="Freeform 9"/>
            <p:cNvSpPr>
              <a:spLocks noEditPoints="1"/>
            </p:cNvSpPr>
            <p:nvPr/>
          </p:nvSpPr>
          <p:spPr bwMode="auto">
            <a:xfrm>
              <a:off x="7735888" y="4227396"/>
              <a:ext cx="296863" cy="30163"/>
            </a:xfrm>
            <a:custGeom>
              <a:avLst/>
              <a:gdLst>
                <a:gd name="T0" fmla="*/ 168 w 187"/>
                <a:gd name="T1" fmla="*/ 19 h 19"/>
                <a:gd name="T2" fmla="*/ 187 w 187"/>
                <a:gd name="T3" fmla="*/ 19 h 19"/>
                <a:gd name="T4" fmla="*/ 187 w 187"/>
                <a:gd name="T5" fmla="*/ 0 h 19"/>
                <a:gd name="T6" fmla="*/ 168 w 187"/>
                <a:gd name="T7" fmla="*/ 0 h 19"/>
                <a:gd name="T8" fmla="*/ 168 w 187"/>
                <a:gd name="T9" fmla="*/ 19 h 19"/>
                <a:gd name="T10" fmla="*/ 168 w 187"/>
                <a:gd name="T11" fmla="*/ 19 h 19"/>
                <a:gd name="T12" fmla="*/ 168 w 187"/>
                <a:gd name="T13" fmla="*/ 19 h 19"/>
                <a:gd name="T14" fmla="*/ 168 w 187"/>
                <a:gd name="T15" fmla="*/ 0 h 19"/>
                <a:gd name="T16" fmla="*/ 168 w 187"/>
                <a:gd name="T17" fmla="*/ 0 h 19"/>
                <a:gd name="T18" fmla="*/ 168 w 187"/>
                <a:gd name="T19" fmla="*/ 19 h 19"/>
                <a:gd name="T20" fmla="*/ 111 w 187"/>
                <a:gd name="T21" fmla="*/ 19 h 19"/>
                <a:gd name="T22" fmla="*/ 149 w 187"/>
                <a:gd name="T23" fmla="*/ 19 h 19"/>
                <a:gd name="T24" fmla="*/ 149 w 187"/>
                <a:gd name="T25" fmla="*/ 0 h 19"/>
                <a:gd name="T26" fmla="*/ 111 w 187"/>
                <a:gd name="T27" fmla="*/ 0 h 19"/>
                <a:gd name="T28" fmla="*/ 111 w 187"/>
                <a:gd name="T29" fmla="*/ 19 h 19"/>
                <a:gd name="T30" fmla="*/ 111 w 187"/>
                <a:gd name="T31" fmla="*/ 19 h 19"/>
                <a:gd name="T32" fmla="*/ 111 w 187"/>
                <a:gd name="T33" fmla="*/ 19 h 19"/>
                <a:gd name="T34" fmla="*/ 111 w 187"/>
                <a:gd name="T35" fmla="*/ 0 h 19"/>
                <a:gd name="T36" fmla="*/ 111 w 187"/>
                <a:gd name="T37" fmla="*/ 0 h 19"/>
                <a:gd name="T38" fmla="*/ 111 w 187"/>
                <a:gd name="T39" fmla="*/ 19 h 19"/>
                <a:gd name="T40" fmla="*/ 57 w 187"/>
                <a:gd name="T41" fmla="*/ 19 h 19"/>
                <a:gd name="T42" fmla="*/ 92 w 187"/>
                <a:gd name="T43" fmla="*/ 19 h 19"/>
                <a:gd name="T44" fmla="*/ 92 w 187"/>
                <a:gd name="T45" fmla="*/ 0 h 19"/>
                <a:gd name="T46" fmla="*/ 57 w 187"/>
                <a:gd name="T47" fmla="*/ 0 h 19"/>
                <a:gd name="T48" fmla="*/ 57 w 187"/>
                <a:gd name="T49" fmla="*/ 19 h 19"/>
                <a:gd name="T50" fmla="*/ 57 w 187"/>
                <a:gd name="T51" fmla="*/ 19 h 19"/>
                <a:gd name="T52" fmla="*/ 57 w 187"/>
                <a:gd name="T53" fmla="*/ 19 h 19"/>
                <a:gd name="T54" fmla="*/ 57 w 187"/>
                <a:gd name="T55" fmla="*/ 0 h 19"/>
                <a:gd name="T56" fmla="*/ 57 w 187"/>
                <a:gd name="T57" fmla="*/ 0 h 19"/>
                <a:gd name="T58" fmla="*/ 57 w 187"/>
                <a:gd name="T59" fmla="*/ 19 h 19"/>
                <a:gd name="T60" fmla="*/ 0 w 187"/>
                <a:gd name="T61" fmla="*/ 19 h 19"/>
                <a:gd name="T62" fmla="*/ 38 w 187"/>
                <a:gd name="T63" fmla="*/ 19 h 19"/>
                <a:gd name="T64" fmla="*/ 38 w 187"/>
                <a:gd name="T65" fmla="*/ 0 h 19"/>
                <a:gd name="T66" fmla="*/ 0 w 187"/>
                <a:gd name="T67" fmla="*/ 0 h 19"/>
                <a:gd name="T68" fmla="*/ 0 w 187"/>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9">
                  <a:moveTo>
                    <a:pt x="168" y="19"/>
                  </a:moveTo>
                  <a:lnTo>
                    <a:pt x="187" y="19"/>
                  </a:lnTo>
                  <a:lnTo>
                    <a:pt x="187" y="0"/>
                  </a:lnTo>
                  <a:lnTo>
                    <a:pt x="168" y="0"/>
                  </a:lnTo>
                  <a:lnTo>
                    <a:pt x="168" y="19"/>
                  </a:lnTo>
                  <a:close/>
                  <a:moveTo>
                    <a:pt x="168" y="19"/>
                  </a:moveTo>
                  <a:lnTo>
                    <a:pt x="168" y="19"/>
                  </a:lnTo>
                  <a:lnTo>
                    <a:pt x="168" y="0"/>
                  </a:lnTo>
                  <a:lnTo>
                    <a:pt x="168" y="0"/>
                  </a:lnTo>
                  <a:lnTo>
                    <a:pt x="168" y="19"/>
                  </a:lnTo>
                  <a:close/>
                  <a:moveTo>
                    <a:pt x="111" y="19"/>
                  </a:moveTo>
                  <a:lnTo>
                    <a:pt x="149" y="19"/>
                  </a:lnTo>
                  <a:lnTo>
                    <a:pt x="149" y="0"/>
                  </a:lnTo>
                  <a:lnTo>
                    <a:pt x="111" y="0"/>
                  </a:lnTo>
                  <a:lnTo>
                    <a:pt x="111" y="19"/>
                  </a:lnTo>
                  <a:close/>
                  <a:moveTo>
                    <a:pt x="111" y="19"/>
                  </a:moveTo>
                  <a:lnTo>
                    <a:pt x="111" y="19"/>
                  </a:lnTo>
                  <a:lnTo>
                    <a:pt x="111" y="0"/>
                  </a:lnTo>
                  <a:lnTo>
                    <a:pt x="111" y="0"/>
                  </a:lnTo>
                  <a:lnTo>
                    <a:pt x="111" y="19"/>
                  </a:lnTo>
                  <a:close/>
                  <a:moveTo>
                    <a:pt x="57" y="19"/>
                  </a:moveTo>
                  <a:lnTo>
                    <a:pt x="92" y="19"/>
                  </a:lnTo>
                  <a:lnTo>
                    <a:pt x="92" y="0"/>
                  </a:lnTo>
                  <a:lnTo>
                    <a:pt x="57" y="0"/>
                  </a:lnTo>
                  <a:lnTo>
                    <a:pt x="57" y="19"/>
                  </a:lnTo>
                  <a:close/>
                  <a:moveTo>
                    <a:pt x="57" y="19"/>
                  </a:moveTo>
                  <a:lnTo>
                    <a:pt x="57" y="19"/>
                  </a:lnTo>
                  <a:lnTo>
                    <a:pt x="57" y="0"/>
                  </a:lnTo>
                  <a:lnTo>
                    <a:pt x="57" y="0"/>
                  </a:lnTo>
                  <a:lnTo>
                    <a:pt x="57" y="19"/>
                  </a:lnTo>
                  <a:close/>
                  <a:moveTo>
                    <a:pt x="0" y="19"/>
                  </a:moveTo>
                  <a:lnTo>
                    <a:pt x="38" y="19"/>
                  </a:lnTo>
                  <a:lnTo>
                    <a:pt x="38"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1" name="Freeform 10"/>
            <p:cNvSpPr>
              <a:spLocks/>
            </p:cNvSpPr>
            <p:nvPr/>
          </p:nvSpPr>
          <p:spPr bwMode="auto">
            <a:xfrm>
              <a:off x="8010526" y="4167071"/>
              <a:ext cx="130175" cy="150813"/>
            </a:xfrm>
            <a:custGeom>
              <a:avLst/>
              <a:gdLst>
                <a:gd name="T0" fmla="*/ 0 w 82"/>
                <a:gd name="T1" fmla="*/ 95 h 95"/>
                <a:gd name="T2" fmla="*/ 82 w 82"/>
                <a:gd name="T3" fmla="*/ 48 h 95"/>
                <a:gd name="T4" fmla="*/ 0 w 82"/>
                <a:gd name="T5" fmla="*/ 0 h 95"/>
                <a:gd name="T6" fmla="*/ 0 w 82"/>
                <a:gd name="T7" fmla="*/ 95 h 95"/>
              </a:gdLst>
              <a:ahLst/>
              <a:cxnLst>
                <a:cxn ang="0">
                  <a:pos x="T0" y="T1"/>
                </a:cxn>
                <a:cxn ang="0">
                  <a:pos x="T2" y="T3"/>
                </a:cxn>
                <a:cxn ang="0">
                  <a:pos x="T4" y="T5"/>
                </a:cxn>
                <a:cxn ang="0">
                  <a:pos x="T6" y="T7"/>
                </a:cxn>
              </a:cxnLst>
              <a:rect l="0" t="0" r="r" b="b"/>
              <a:pathLst>
                <a:path w="82" h="95">
                  <a:moveTo>
                    <a:pt x="0" y="95"/>
                  </a:moveTo>
                  <a:lnTo>
                    <a:pt x="82" y="48"/>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7" name="Rectangle 47"/>
            <p:cNvSpPr>
              <a:spLocks noChangeArrowheads="1"/>
            </p:cNvSpPr>
            <p:nvPr/>
          </p:nvSpPr>
          <p:spPr bwMode="auto">
            <a:xfrm>
              <a:off x="8266113" y="5133859"/>
              <a:ext cx="12588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Chatbot sends</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48" name="Rectangle 48"/>
            <p:cNvSpPr>
              <a:spLocks noChangeArrowheads="1"/>
            </p:cNvSpPr>
            <p:nvPr/>
          </p:nvSpPr>
          <p:spPr bwMode="auto">
            <a:xfrm>
              <a:off x="8467726" y="5348171"/>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r</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49" name="Rectangle 49"/>
            <p:cNvSpPr>
              <a:spLocks noChangeArrowheads="1"/>
            </p:cNvSpPr>
            <p:nvPr/>
          </p:nvSpPr>
          <p:spPr bwMode="auto">
            <a:xfrm>
              <a:off x="8524876" y="5348171"/>
              <a:ext cx="7635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ea typeface="+mn-ea"/>
                  <a:cs typeface="+mn-cs"/>
                </a:rPr>
                <a:t>esponse</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52" name="Rectangle 52"/>
            <p:cNvSpPr>
              <a:spLocks noChangeArrowheads="1"/>
            </p:cNvSpPr>
            <p:nvPr/>
          </p:nvSpPr>
          <p:spPr bwMode="auto">
            <a:xfrm>
              <a:off x="8299451" y="3817821"/>
              <a:ext cx="41275" cy="342900"/>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3" name="Rectangle 53"/>
            <p:cNvSpPr>
              <a:spLocks noChangeArrowheads="1"/>
            </p:cNvSpPr>
            <p:nvPr/>
          </p:nvSpPr>
          <p:spPr bwMode="auto">
            <a:xfrm>
              <a:off x="9264651" y="3817821"/>
              <a:ext cx="41275" cy="342900"/>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4" name="Rectangle 54"/>
            <p:cNvSpPr>
              <a:spLocks noChangeArrowheads="1"/>
            </p:cNvSpPr>
            <p:nvPr/>
          </p:nvSpPr>
          <p:spPr bwMode="auto">
            <a:xfrm>
              <a:off x="8401051" y="3908309"/>
              <a:ext cx="803275" cy="80486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5" name="Oval 55"/>
            <p:cNvSpPr>
              <a:spLocks noChangeArrowheads="1"/>
            </p:cNvSpPr>
            <p:nvPr/>
          </p:nvSpPr>
          <p:spPr bwMode="auto">
            <a:xfrm>
              <a:off x="8472488" y="4028959"/>
              <a:ext cx="292100" cy="288925"/>
            </a:xfrm>
            <a:prstGeom prst="ellipse">
              <a:avLst/>
            </a:pr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6" name="Oval 56"/>
            <p:cNvSpPr>
              <a:spLocks noChangeArrowheads="1"/>
            </p:cNvSpPr>
            <p:nvPr/>
          </p:nvSpPr>
          <p:spPr bwMode="auto">
            <a:xfrm>
              <a:off x="8539163" y="4092459"/>
              <a:ext cx="161925" cy="161925"/>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7" name="Oval 57"/>
            <p:cNvSpPr>
              <a:spLocks noChangeArrowheads="1"/>
            </p:cNvSpPr>
            <p:nvPr/>
          </p:nvSpPr>
          <p:spPr bwMode="auto">
            <a:xfrm>
              <a:off x="8840788" y="4028959"/>
              <a:ext cx="292100" cy="288925"/>
            </a:xfrm>
            <a:prstGeom prst="ellipse">
              <a:avLst/>
            </a:pr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8" name="Oval 58"/>
            <p:cNvSpPr>
              <a:spLocks noChangeArrowheads="1"/>
            </p:cNvSpPr>
            <p:nvPr/>
          </p:nvSpPr>
          <p:spPr bwMode="auto">
            <a:xfrm>
              <a:off x="8904288" y="4092459"/>
              <a:ext cx="161925" cy="161925"/>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9" name="Freeform 59"/>
            <p:cNvSpPr>
              <a:spLocks/>
            </p:cNvSpPr>
            <p:nvPr/>
          </p:nvSpPr>
          <p:spPr bwMode="auto">
            <a:xfrm>
              <a:off x="8472488" y="4394084"/>
              <a:ext cx="660400" cy="217488"/>
            </a:xfrm>
            <a:custGeom>
              <a:avLst/>
              <a:gdLst>
                <a:gd name="T0" fmla="*/ 146 w 176"/>
                <a:gd name="T1" fmla="*/ 58 h 58"/>
                <a:gd name="T2" fmla="*/ 30 w 176"/>
                <a:gd name="T3" fmla="*/ 58 h 58"/>
                <a:gd name="T4" fmla="*/ 0 w 176"/>
                <a:gd name="T5" fmla="*/ 29 h 58"/>
                <a:gd name="T6" fmla="*/ 30 w 176"/>
                <a:gd name="T7" fmla="*/ 0 h 58"/>
                <a:gd name="T8" fmla="*/ 146 w 176"/>
                <a:gd name="T9" fmla="*/ 0 h 58"/>
                <a:gd name="T10" fmla="*/ 176 w 176"/>
                <a:gd name="T11" fmla="*/ 29 h 58"/>
                <a:gd name="T12" fmla="*/ 146 w 176"/>
                <a:gd name="T13" fmla="*/ 58 h 58"/>
              </a:gdLst>
              <a:ahLst/>
              <a:cxnLst>
                <a:cxn ang="0">
                  <a:pos x="T0" y="T1"/>
                </a:cxn>
                <a:cxn ang="0">
                  <a:pos x="T2" y="T3"/>
                </a:cxn>
                <a:cxn ang="0">
                  <a:pos x="T4" y="T5"/>
                </a:cxn>
                <a:cxn ang="0">
                  <a:pos x="T6" y="T7"/>
                </a:cxn>
                <a:cxn ang="0">
                  <a:pos x="T8" y="T9"/>
                </a:cxn>
                <a:cxn ang="0">
                  <a:pos x="T10" y="T11"/>
                </a:cxn>
                <a:cxn ang="0">
                  <a:pos x="T12" y="T13"/>
                </a:cxn>
              </a:cxnLst>
              <a:rect l="0" t="0" r="r" b="b"/>
              <a:pathLst>
                <a:path w="176" h="58">
                  <a:moveTo>
                    <a:pt x="146" y="58"/>
                  </a:moveTo>
                  <a:cubicBezTo>
                    <a:pt x="30" y="58"/>
                    <a:pt x="30" y="58"/>
                    <a:pt x="30" y="58"/>
                  </a:cubicBezTo>
                  <a:cubicBezTo>
                    <a:pt x="14" y="58"/>
                    <a:pt x="0" y="45"/>
                    <a:pt x="0" y="29"/>
                  </a:cubicBezTo>
                  <a:cubicBezTo>
                    <a:pt x="0" y="13"/>
                    <a:pt x="14" y="0"/>
                    <a:pt x="30" y="0"/>
                  </a:cubicBezTo>
                  <a:cubicBezTo>
                    <a:pt x="146" y="0"/>
                    <a:pt x="146" y="0"/>
                    <a:pt x="146" y="0"/>
                  </a:cubicBezTo>
                  <a:cubicBezTo>
                    <a:pt x="162" y="0"/>
                    <a:pt x="176" y="13"/>
                    <a:pt x="176" y="29"/>
                  </a:cubicBezTo>
                  <a:cubicBezTo>
                    <a:pt x="176" y="45"/>
                    <a:pt x="162" y="58"/>
                    <a:pt x="146" y="58"/>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0" name="Freeform 60"/>
            <p:cNvSpPr>
              <a:spLocks/>
            </p:cNvSpPr>
            <p:nvPr/>
          </p:nvSpPr>
          <p:spPr bwMode="auto">
            <a:xfrm>
              <a:off x="8253413" y="4100396"/>
              <a:ext cx="147638" cy="365125"/>
            </a:xfrm>
            <a:custGeom>
              <a:avLst/>
              <a:gdLst>
                <a:gd name="T0" fmla="*/ 93 w 93"/>
                <a:gd name="T1" fmla="*/ 230 h 230"/>
                <a:gd name="T2" fmla="*/ 0 w 93"/>
                <a:gd name="T3" fmla="*/ 185 h 230"/>
                <a:gd name="T4" fmla="*/ 0 w 93"/>
                <a:gd name="T5" fmla="*/ 45 h 230"/>
                <a:gd name="T6" fmla="*/ 93 w 93"/>
                <a:gd name="T7" fmla="*/ 0 h 230"/>
                <a:gd name="T8" fmla="*/ 93 w 93"/>
                <a:gd name="T9" fmla="*/ 230 h 230"/>
              </a:gdLst>
              <a:ahLst/>
              <a:cxnLst>
                <a:cxn ang="0">
                  <a:pos x="T0" y="T1"/>
                </a:cxn>
                <a:cxn ang="0">
                  <a:pos x="T2" y="T3"/>
                </a:cxn>
                <a:cxn ang="0">
                  <a:pos x="T4" y="T5"/>
                </a:cxn>
                <a:cxn ang="0">
                  <a:pos x="T6" y="T7"/>
                </a:cxn>
                <a:cxn ang="0">
                  <a:pos x="T8" y="T9"/>
                </a:cxn>
              </a:cxnLst>
              <a:rect l="0" t="0" r="r" b="b"/>
              <a:pathLst>
                <a:path w="93" h="230">
                  <a:moveTo>
                    <a:pt x="93" y="230"/>
                  </a:moveTo>
                  <a:lnTo>
                    <a:pt x="0" y="185"/>
                  </a:lnTo>
                  <a:lnTo>
                    <a:pt x="0" y="45"/>
                  </a:lnTo>
                  <a:lnTo>
                    <a:pt x="93" y="0"/>
                  </a:lnTo>
                  <a:lnTo>
                    <a:pt x="93" y="23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1" name="Oval 61"/>
            <p:cNvSpPr>
              <a:spLocks noChangeArrowheads="1"/>
            </p:cNvSpPr>
            <p:nvPr/>
          </p:nvSpPr>
          <p:spPr bwMode="auto">
            <a:xfrm>
              <a:off x="8247063" y="3693996"/>
              <a:ext cx="146050" cy="146050"/>
            </a:xfrm>
            <a:prstGeom prst="ellipse">
              <a:avLst/>
            </a:pr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2" name="Freeform 62"/>
            <p:cNvSpPr>
              <a:spLocks/>
            </p:cNvSpPr>
            <p:nvPr/>
          </p:nvSpPr>
          <p:spPr bwMode="auto">
            <a:xfrm>
              <a:off x="9204326" y="4100396"/>
              <a:ext cx="146050" cy="365125"/>
            </a:xfrm>
            <a:custGeom>
              <a:avLst/>
              <a:gdLst>
                <a:gd name="T0" fmla="*/ 0 w 92"/>
                <a:gd name="T1" fmla="*/ 230 h 230"/>
                <a:gd name="T2" fmla="*/ 92 w 92"/>
                <a:gd name="T3" fmla="*/ 185 h 230"/>
                <a:gd name="T4" fmla="*/ 92 w 92"/>
                <a:gd name="T5" fmla="*/ 45 h 230"/>
                <a:gd name="T6" fmla="*/ 0 w 92"/>
                <a:gd name="T7" fmla="*/ 0 h 230"/>
                <a:gd name="T8" fmla="*/ 0 w 92"/>
                <a:gd name="T9" fmla="*/ 230 h 230"/>
              </a:gdLst>
              <a:ahLst/>
              <a:cxnLst>
                <a:cxn ang="0">
                  <a:pos x="T0" y="T1"/>
                </a:cxn>
                <a:cxn ang="0">
                  <a:pos x="T2" y="T3"/>
                </a:cxn>
                <a:cxn ang="0">
                  <a:pos x="T4" y="T5"/>
                </a:cxn>
                <a:cxn ang="0">
                  <a:pos x="T6" y="T7"/>
                </a:cxn>
                <a:cxn ang="0">
                  <a:pos x="T8" y="T9"/>
                </a:cxn>
              </a:cxnLst>
              <a:rect l="0" t="0" r="r" b="b"/>
              <a:pathLst>
                <a:path w="92" h="230">
                  <a:moveTo>
                    <a:pt x="0" y="230"/>
                  </a:moveTo>
                  <a:lnTo>
                    <a:pt x="92" y="185"/>
                  </a:lnTo>
                  <a:lnTo>
                    <a:pt x="92" y="45"/>
                  </a:lnTo>
                  <a:lnTo>
                    <a:pt x="0" y="0"/>
                  </a:lnTo>
                  <a:lnTo>
                    <a:pt x="0" y="23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3" name="Oval 63"/>
            <p:cNvSpPr>
              <a:spLocks noChangeArrowheads="1"/>
            </p:cNvSpPr>
            <p:nvPr/>
          </p:nvSpPr>
          <p:spPr bwMode="auto">
            <a:xfrm>
              <a:off x="9212263" y="3693996"/>
              <a:ext cx="146050" cy="146050"/>
            </a:xfrm>
            <a:prstGeom prst="ellipse">
              <a:avLst/>
            </a:pr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sp>
        <p:nvSpPr>
          <p:cNvPr id="64" name="Title 1"/>
          <p:cNvSpPr txBox="1">
            <a:spLocks/>
          </p:cNvSpPr>
          <p:nvPr/>
        </p:nvSpPr>
        <p:spPr>
          <a:xfrm>
            <a:off x="269240" y="289511"/>
            <a:ext cx="11655840" cy="899665"/>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4705" b="0" i="0" u="none" strike="noStrike" kern="1200" cap="none" spc="-100" normalizeH="0" baseline="0" noProof="0">
                <a:ln w="3175">
                  <a:noFill/>
                </a:ln>
                <a:gradFill>
                  <a:gsLst>
                    <a:gs pos="1250">
                      <a:srgbClr val="505050"/>
                    </a:gs>
                    <a:gs pos="100000">
                      <a:srgbClr val="505050"/>
                    </a:gs>
                  </a:gsLst>
                  <a:lin ang="5400000" scaled="0"/>
                </a:gradFill>
                <a:effectLst/>
                <a:uLnTx/>
                <a:uFillTx/>
                <a:latin typeface="Segoe UI Light"/>
                <a:ea typeface="+mn-ea"/>
                <a:cs typeface="Segoe UI" pitchFamily="34" charset="0"/>
              </a:rPr>
              <a:t>Applications</a:t>
            </a:r>
          </a:p>
        </p:txBody>
      </p:sp>
      <p:sp>
        <p:nvSpPr>
          <p:cNvPr id="65" name="Text Placeholder 2"/>
          <p:cNvSpPr txBox="1">
            <a:spLocks/>
          </p:cNvSpPr>
          <p:nvPr/>
        </p:nvSpPr>
        <p:spPr>
          <a:xfrm>
            <a:off x="269239" y="1189177"/>
            <a:ext cx="11653523" cy="727700"/>
          </a:xfrm>
          <a:prstGeom prst="rect">
            <a:avLst/>
          </a:prstGeom>
        </p:spPr>
        <p:txBody>
          <a:bodyPr vert="horz" wrap="square" lIns="146304" tIns="91440" rIns="146304" bIns="91440" rtlCol="0">
            <a:sp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3921" kern="1200" spc="0" baseline="0">
                <a:gradFill>
                  <a:gsLst>
                    <a:gs pos="1250">
                      <a:schemeClr val="tx2"/>
                    </a:gs>
                    <a:gs pos="99000">
                      <a:schemeClr val="tx2"/>
                    </a:gs>
                  </a:gsLst>
                  <a:lin ang="5400000" scaled="0"/>
                </a:gradFill>
                <a:latin typeface="+mj-lt"/>
                <a:ea typeface="+mn-ea"/>
                <a:cs typeface="+mn-cs"/>
              </a:defRPr>
            </a:lvl1pPr>
            <a:lvl2pPr marL="0" marR="0" indent="0" algn="l" defTabSz="914367" rtl="0" eaLnBrk="1" fontAlgn="auto" latinLnBrk="0" hangingPunct="1">
              <a:lnSpc>
                <a:spcPct val="90000"/>
              </a:lnSpc>
              <a:spcBef>
                <a:spcPct val="20000"/>
              </a:spcBef>
              <a:spcAft>
                <a:spcPts val="0"/>
              </a:spcAft>
              <a:buClrTx/>
              <a:buSzPct val="90000"/>
              <a:buFontTx/>
              <a:buNone/>
              <a:tabLst/>
              <a:defRPr sz="1961" kern="1200" spc="0" baseline="0">
                <a:gradFill>
                  <a:gsLst>
                    <a:gs pos="1250">
                      <a:schemeClr val="tx1"/>
                    </a:gs>
                    <a:gs pos="100000">
                      <a:schemeClr val="tx1"/>
                    </a:gs>
                  </a:gsLst>
                  <a:lin ang="5400000" scaled="0"/>
                </a:gradFill>
                <a:latin typeface="+mn-lt"/>
                <a:ea typeface="+mn-ea"/>
                <a:cs typeface="+mn-cs"/>
              </a:defRPr>
            </a:lvl2pPr>
            <a:lvl3pPr marL="224097"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chemeClr val="tx1"/>
                    </a:gs>
                    <a:gs pos="100000">
                      <a:schemeClr val="tx1"/>
                    </a:gs>
                  </a:gsLst>
                  <a:lin ang="5400000" scaled="0"/>
                </a:gradFill>
                <a:latin typeface="+mn-lt"/>
                <a:ea typeface="+mn-ea"/>
                <a:cs typeface="+mn-cs"/>
              </a:defRPr>
            </a:lvl3pPr>
            <a:lvl4pPr marL="448193"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4pPr>
            <a:lvl5pPr marL="67229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3921" b="0" i="0" u="none" strike="noStrike" kern="1200" cap="none" spc="0" normalizeH="0" baseline="0" noProof="0">
                <a:ln>
                  <a:noFill/>
                </a:ln>
                <a:gradFill>
                  <a:gsLst>
                    <a:gs pos="1250">
                      <a:srgbClr val="0078D7"/>
                    </a:gs>
                    <a:gs pos="99000">
                      <a:srgbClr val="0078D7"/>
                    </a:gs>
                  </a:gsLst>
                  <a:lin ang="5400000" scaled="0"/>
                </a:gradFill>
                <a:effectLst/>
                <a:uLnTx/>
                <a:uFillTx/>
                <a:latin typeface="Segoe UI Light"/>
                <a:ea typeface="+mn-ea"/>
                <a:cs typeface="+mn-cs"/>
              </a:rPr>
              <a:t>Example: Real-time bot messaging</a:t>
            </a:r>
          </a:p>
        </p:txBody>
      </p:sp>
    </p:spTree>
    <p:extLst>
      <p:ext uri="{BB962C8B-B14F-4D97-AF65-F5344CB8AC3E}">
        <p14:creationId xmlns:p14="http://schemas.microsoft.com/office/powerpoint/2010/main" val="861751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720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20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20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20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20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2" name="Group 21"/>
          <p:cNvGrpSpPr/>
          <p:nvPr/>
        </p:nvGrpSpPr>
        <p:grpSpPr>
          <a:xfrm>
            <a:off x="524573" y="1821565"/>
            <a:ext cx="1886791" cy="1947084"/>
            <a:chOff x="524573" y="1665579"/>
            <a:chExt cx="1886791" cy="1947084"/>
          </a:xfrm>
        </p:grpSpPr>
        <p:pic>
          <p:nvPicPr>
            <p:cNvPr id="4" name="Picture 3"/>
            <p:cNvPicPr>
              <a:picLocks noChangeAspect="1"/>
            </p:cNvPicPr>
            <p:nvPr/>
          </p:nvPicPr>
          <p:blipFill>
            <a:blip r:embed="rId3"/>
            <a:stretch>
              <a:fillRect/>
            </a:stretch>
          </p:blipFill>
          <p:spPr>
            <a:xfrm>
              <a:off x="672632" y="2117238"/>
              <a:ext cx="1590675" cy="1495425"/>
            </a:xfrm>
            <a:prstGeom prst="rect">
              <a:avLst/>
            </a:prstGeom>
          </p:spPr>
        </p:pic>
        <p:sp>
          <p:nvSpPr>
            <p:cNvPr id="12" name="TextBox 11"/>
            <p:cNvSpPr txBox="1"/>
            <p:nvPr/>
          </p:nvSpPr>
          <p:spPr>
            <a:xfrm>
              <a:off x="524573" y="1665579"/>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Virtual Machines</a:t>
              </a:r>
            </a:p>
          </p:txBody>
        </p:sp>
      </p:grpSp>
      <p:grpSp>
        <p:nvGrpSpPr>
          <p:cNvPr id="23" name="Group 22"/>
          <p:cNvGrpSpPr/>
          <p:nvPr/>
        </p:nvGrpSpPr>
        <p:grpSpPr>
          <a:xfrm>
            <a:off x="2756786" y="1822543"/>
            <a:ext cx="1886791" cy="1888956"/>
            <a:chOff x="2756786" y="1666557"/>
            <a:chExt cx="1886791" cy="1888956"/>
          </a:xfrm>
        </p:grpSpPr>
        <p:pic>
          <p:nvPicPr>
            <p:cNvPr id="5" name="Picture 4"/>
            <p:cNvPicPr>
              <a:picLocks noChangeAspect="1"/>
            </p:cNvPicPr>
            <p:nvPr/>
          </p:nvPicPr>
          <p:blipFill>
            <a:blip r:embed="rId4"/>
            <a:stretch>
              <a:fillRect/>
            </a:stretch>
          </p:blipFill>
          <p:spPr>
            <a:xfrm>
              <a:off x="2928657" y="2174388"/>
              <a:ext cx="1543050" cy="1381125"/>
            </a:xfrm>
            <a:prstGeom prst="rect">
              <a:avLst/>
            </a:prstGeom>
          </p:spPr>
        </p:pic>
        <p:sp>
          <p:nvSpPr>
            <p:cNvPr id="13" name="TextBox 12"/>
            <p:cNvSpPr txBox="1"/>
            <p:nvPr/>
          </p:nvSpPr>
          <p:spPr>
            <a:xfrm>
              <a:off x="2756786" y="1666557"/>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Container Service</a:t>
              </a:r>
            </a:p>
          </p:txBody>
        </p:sp>
      </p:grpSp>
      <p:grpSp>
        <p:nvGrpSpPr>
          <p:cNvPr id="24" name="Group 23"/>
          <p:cNvGrpSpPr/>
          <p:nvPr/>
        </p:nvGrpSpPr>
        <p:grpSpPr>
          <a:xfrm>
            <a:off x="4827632" y="1822543"/>
            <a:ext cx="1886791" cy="1984206"/>
            <a:chOff x="4827632" y="1666557"/>
            <a:chExt cx="1886791" cy="1984206"/>
          </a:xfrm>
        </p:grpSpPr>
        <p:pic>
          <p:nvPicPr>
            <p:cNvPr id="9" name="Picture 8"/>
            <p:cNvPicPr>
              <a:picLocks noChangeAspect="1"/>
            </p:cNvPicPr>
            <p:nvPr/>
          </p:nvPicPr>
          <p:blipFill>
            <a:blip r:embed="rId5"/>
            <a:stretch>
              <a:fillRect/>
            </a:stretch>
          </p:blipFill>
          <p:spPr>
            <a:xfrm>
              <a:off x="4985216" y="2079138"/>
              <a:ext cx="1571625" cy="1571625"/>
            </a:xfrm>
            <a:prstGeom prst="rect">
              <a:avLst/>
            </a:prstGeom>
          </p:spPr>
        </p:pic>
        <p:sp>
          <p:nvSpPr>
            <p:cNvPr id="14" name="TextBox 13"/>
            <p:cNvSpPr txBox="1"/>
            <p:nvPr/>
          </p:nvSpPr>
          <p:spPr>
            <a:xfrm>
              <a:off x="4827632" y="1666557"/>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Service Fabric</a:t>
              </a:r>
            </a:p>
          </p:txBody>
        </p:sp>
      </p:grpSp>
      <p:grpSp>
        <p:nvGrpSpPr>
          <p:cNvPr id="25" name="Group 24"/>
          <p:cNvGrpSpPr/>
          <p:nvPr/>
        </p:nvGrpSpPr>
        <p:grpSpPr>
          <a:xfrm>
            <a:off x="7161727" y="1821565"/>
            <a:ext cx="1886791" cy="1832594"/>
            <a:chOff x="7161727" y="1665579"/>
            <a:chExt cx="1886791" cy="1832594"/>
          </a:xfrm>
        </p:grpSpPr>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71901" y="2231728"/>
              <a:ext cx="1266445" cy="1266445"/>
            </a:xfrm>
            <a:prstGeom prst="rect">
              <a:avLst/>
            </a:prstGeom>
          </p:spPr>
        </p:pic>
        <p:sp>
          <p:nvSpPr>
            <p:cNvPr id="15" name="TextBox 14"/>
            <p:cNvSpPr txBox="1"/>
            <p:nvPr/>
          </p:nvSpPr>
          <p:spPr>
            <a:xfrm>
              <a:off x="7161727" y="1665579"/>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App Service</a:t>
              </a:r>
            </a:p>
          </p:txBody>
        </p:sp>
      </p:grpSp>
      <p:grpSp>
        <p:nvGrpSpPr>
          <p:cNvPr id="26" name="Group 25"/>
          <p:cNvGrpSpPr/>
          <p:nvPr/>
        </p:nvGrpSpPr>
        <p:grpSpPr>
          <a:xfrm>
            <a:off x="9318950" y="1824180"/>
            <a:ext cx="1886791" cy="1934944"/>
            <a:chOff x="9318950" y="1668194"/>
            <a:chExt cx="1886791" cy="1934944"/>
          </a:xfrm>
        </p:grpSpPr>
        <p:pic>
          <p:nvPicPr>
            <p:cNvPr id="6" name="Picture 5"/>
            <p:cNvPicPr>
              <a:picLocks noChangeAspect="1"/>
            </p:cNvPicPr>
            <p:nvPr/>
          </p:nvPicPr>
          <p:blipFill>
            <a:blip r:embed="rId7"/>
            <a:stretch>
              <a:fillRect/>
            </a:stretch>
          </p:blipFill>
          <p:spPr>
            <a:xfrm>
              <a:off x="9505109" y="2126763"/>
              <a:ext cx="1514475" cy="1476375"/>
            </a:xfrm>
            <a:prstGeom prst="rect">
              <a:avLst/>
            </a:prstGeom>
          </p:spPr>
        </p:pic>
        <p:sp>
          <p:nvSpPr>
            <p:cNvPr id="16" name="TextBox 15"/>
            <p:cNvSpPr txBox="1"/>
            <p:nvPr/>
          </p:nvSpPr>
          <p:spPr>
            <a:xfrm>
              <a:off x="9318950" y="1668194"/>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Functions</a:t>
              </a:r>
            </a:p>
          </p:txBody>
        </p:sp>
      </p:grpSp>
      <p:sp>
        <p:nvSpPr>
          <p:cNvPr id="17" name="TextBox 16"/>
          <p:cNvSpPr txBox="1"/>
          <p:nvPr/>
        </p:nvSpPr>
        <p:spPr>
          <a:xfrm>
            <a:off x="524573" y="4841928"/>
            <a:ext cx="4303059"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Customer-managed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(IaaS)</a:t>
            </a:r>
          </a:p>
        </p:txBody>
      </p:sp>
      <p:sp>
        <p:nvSpPr>
          <p:cNvPr id="18" name="TextBox 17"/>
          <p:cNvSpPr txBox="1"/>
          <p:nvPr/>
        </p:nvSpPr>
        <p:spPr>
          <a:xfrm>
            <a:off x="4827633" y="4841928"/>
            <a:ext cx="4220886"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Platform-managed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(PaaS)</a:t>
            </a:r>
          </a:p>
        </p:txBody>
      </p:sp>
      <p:sp>
        <p:nvSpPr>
          <p:cNvPr id="19" name="TextBox 18"/>
          <p:cNvSpPr txBox="1"/>
          <p:nvPr/>
        </p:nvSpPr>
        <p:spPr>
          <a:xfrm>
            <a:off x="9505108" y="4841928"/>
            <a:ext cx="1700633"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Code-only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a:t>
            </a:r>
            <a:r>
              <a:rPr kumimoji="0" lang="en-US" sz="1800" b="0" i="0" u="none" strike="noStrike" kern="1200" cap="none" spc="0" normalizeH="0" baseline="0" noProof="0" err="1">
                <a:ln>
                  <a:noFill/>
                </a:ln>
                <a:solidFill>
                  <a:prstClr val="black"/>
                </a:solidFill>
                <a:effectLst/>
                <a:uLnTx/>
                <a:uFillTx/>
                <a:latin typeface="Segoe UI Light" panose="020B0502040204020203" pitchFamily="34" charset="0"/>
                <a:ea typeface="+mn-ea"/>
                <a:cs typeface="Segoe UI Light" panose="020B0502040204020203" pitchFamily="34" charset="0"/>
              </a:rPr>
              <a:t>serverless</a:t>
            </a: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a:t>
            </a:r>
          </a:p>
        </p:txBody>
      </p:sp>
      <p:sp>
        <p:nvSpPr>
          <p:cNvPr id="21" name="TextBox 20"/>
          <p:cNvSpPr txBox="1"/>
          <p:nvPr/>
        </p:nvSpPr>
        <p:spPr>
          <a:xfrm>
            <a:off x="470864" y="297180"/>
            <a:ext cx="9374176" cy="1071062"/>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Azure: The Power Of Choice</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2400" b="0" i="0" u="none" strike="noStrike" kern="1200" cap="none" spc="0" normalizeH="0" baseline="0" noProof="0">
                <a:ln>
                  <a:noFill/>
                </a:ln>
                <a:solidFill>
                  <a:srgbClr val="FF8A00"/>
                </a:solidFill>
                <a:effectLst/>
                <a:uLnTx/>
                <a:uFillTx/>
                <a:latin typeface="Segoe UI Light" panose="020B0502040204020203" pitchFamily="34" charset="0"/>
                <a:ea typeface="+mn-ea"/>
                <a:cs typeface="Segoe UI Light" panose="020B0502040204020203" pitchFamily="34" charset="0"/>
              </a:rPr>
              <a:t>Compute</a:t>
            </a:r>
            <a:endParaRPr kumimoji="0" lang="en-US" sz="4800" b="0" i="0" u="none" strike="noStrike" kern="1200" cap="none" spc="0" normalizeH="0" baseline="0" noProof="0">
              <a:ln>
                <a:noFill/>
              </a:ln>
              <a:solidFill>
                <a:srgbClr val="FF8A00"/>
              </a:solidFill>
              <a:effectLst/>
              <a:uLnTx/>
              <a:uFillTx/>
              <a:latin typeface="Segoe UI Light" panose="020B0502040204020203" pitchFamily="34" charset="0"/>
              <a:ea typeface="+mn-ea"/>
              <a:cs typeface="Segoe UI Light" panose="020B0502040204020203" pitchFamily="34" charset="0"/>
            </a:endParaRPr>
          </a:p>
        </p:txBody>
      </p:sp>
      <p:sp>
        <p:nvSpPr>
          <p:cNvPr id="27" name="Left-Right Arrow 2"/>
          <p:cNvSpPr/>
          <p:nvPr/>
        </p:nvSpPr>
        <p:spPr bwMode="auto">
          <a:xfrm>
            <a:off x="565665" y="3794955"/>
            <a:ext cx="10833004" cy="951723"/>
          </a:xfrm>
          <a:prstGeom prst="leftRightArrow">
            <a:avLst/>
          </a:prstGeom>
          <a:solidFill>
            <a:srgbClr val="00AEEF"/>
          </a:solidFill>
          <a:ln w="9525" cap="flat" cmpd="sng" algn="ctr">
            <a:noFill/>
            <a:prstDash val="solid"/>
            <a:headEnd type="none" w="med" len="med"/>
            <a:tailEnd type="none" w="med" len="med"/>
          </a:ln>
          <a:effectLst/>
        </p:spPr>
        <p:txBody>
          <a:bodyPr vert="horz" wrap="square" lIns="91424" tIns="45713" rIns="91424" bIns="45713" numCol="1" rtlCol="0" anchor="ctr" anchorCtr="0" compatLnSpc="1">
            <a:prstTxWarp prst="textNoShape">
              <a:avLst/>
            </a:prstTxWarp>
          </a:bodyPr>
          <a:lstStyle/>
          <a:p>
            <a:pPr marL="0" marR="0" lvl="0" indent="0" algn="ctr" defTabSz="913985" rtl="0" eaLnBrk="1" fontAlgn="base" latinLnBrk="0" hangingPunct="1">
              <a:lnSpc>
                <a:spcPct val="100000"/>
              </a:lnSpc>
              <a:spcBef>
                <a:spcPct val="0"/>
              </a:spcBef>
              <a:spcAft>
                <a:spcPct val="0"/>
              </a:spcAft>
              <a:buClrTx/>
              <a:buSzTx/>
              <a:buFontTx/>
              <a:buNone/>
              <a:tabLst/>
              <a:defRPr/>
            </a:pPr>
            <a:endParaRPr kumimoji="0" lang="en-US" sz="23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9" name="TextBox 28"/>
          <p:cNvSpPr txBox="1"/>
          <p:nvPr/>
        </p:nvSpPr>
        <p:spPr>
          <a:xfrm>
            <a:off x="1067970" y="4093053"/>
            <a:ext cx="2801954" cy="387799"/>
          </a:xfrm>
          <a:prstGeom prst="rect">
            <a:avLst/>
          </a:prstGeom>
          <a:noFill/>
        </p:spPr>
        <p:txBody>
          <a:bodyPr wrap="square" lIns="0" tIns="0" rIns="0" bIns="0" rtlCol="0">
            <a:spAutoFit/>
          </a:bodyPr>
          <a:lstStyle/>
          <a:p>
            <a:pPr marL="0" marR="0" lvl="0" indent="0" algn="l" defTabSz="914400" rtl="0" eaLnBrk="1" fontAlgn="auto" latinLnBrk="0" hangingPunct="1">
              <a:lnSpc>
                <a:spcPct val="90000"/>
              </a:lnSpc>
              <a:spcBef>
                <a:spcPct val="20000"/>
              </a:spcBef>
              <a:spcAft>
                <a:spcPts val="0"/>
              </a:spcAft>
              <a:buClrTx/>
              <a:buSzPct val="80000"/>
              <a:buFontTx/>
              <a:buNone/>
              <a:tabLst/>
              <a:defRPr/>
            </a:pPr>
            <a:r>
              <a:rPr kumimoji="0" lang="en-US" sz="2800" b="0" i="0" u="none" strike="noStrike" kern="1200" cap="none" spc="0" normalizeH="0" baseline="0" noProof="0">
                <a:ln>
                  <a:noFill/>
                </a:ln>
                <a:solidFill>
                  <a:prstClr val="white"/>
                </a:solidFill>
                <a:effectLst/>
                <a:uLnTx/>
                <a:uFillTx/>
                <a:latin typeface="Calibri" panose="020F0502020204030204"/>
                <a:ea typeface="+mn-ea"/>
                <a:cs typeface="+mn-cs"/>
              </a:rPr>
              <a:t>More Control</a:t>
            </a:r>
          </a:p>
        </p:txBody>
      </p:sp>
      <p:sp>
        <p:nvSpPr>
          <p:cNvPr id="30" name="TextBox 29"/>
          <p:cNvSpPr txBox="1"/>
          <p:nvPr/>
        </p:nvSpPr>
        <p:spPr>
          <a:xfrm>
            <a:off x="8157185" y="4076916"/>
            <a:ext cx="2801954" cy="387799"/>
          </a:xfrm>
          <a:prstGeom prst="rect">
            <a:avLst/>
          </a:prstGeom>
          <a:noFill/>
        </p:spPr>
        <p:txBody>
          <a:bodyPr wrap="square" lIns="0" tIns="0" rIns="0" bIns="0" rtlCol="0">
            <a:spAutoFit/>
          </a:bodyPr>
          <a:lstStyle/>
          <a:p>
            <a:pPr marL="0" marR="0" lvl="0" indent="0" algn="r" defTabSz="914400" rtl="0" eaLnBrk="1" fontAlgn="auto" latinLnBrk="0" hangingPunct="1">
              <a:lnSpc>
                <a:spcPct val="90000"/>
              </a:lnSpc>
              <a:spcBef>
                <a:spcPct val="20000"/>
              </a:spcBef>
              <a:spcAft>
                <a:spcPts val="0"/>
              </a:spcAft>
              <a:buClrTx/>
              <a:buSzPct val="80000"/>
              <a:buFontTx/>
              <a:buNone/>
              <a:tabLst/>
              <a:defRPr/>
            </a:pPr>
            <a:r>
              <a:rPr kumimoji="0" lang="en-US" sz="2800" b="0" i="0" u="none" strike="noStrike" kern="1200" cap="none" spc="0" normalizeH="0" baseline="0" noProof="0">
                <a:ln>
                  <a:noFill/>
                </a:ln>
                <a:solidFill>
                  <a:prstClr val="white"/>
                </a:solidFill>
                <a:effectLst/>
                <a:uLnTx/>
                <a:uFillTx/>
                <a:latin typeface="Calibri" panose="020F0502020204030204"/>
                <a:ea typeface="+mn-ea"/>
                <a:cs typeface="+mn-cs"/>
              </a:rPr>
              <a:t>Focus on the App</a:t>
            </a:r>
          </a:p>
        </p:txBody>
      </p:sp>
    </p:spTree>
    <p:extLst>
      <p:ext uri="{BB962C8B-B14F-4D97-AF65-F5344CB8AC3E}">
        <p14:creationId xmlns:p14="http://schemas.microsoft.com/office/powerpoint/2010/main" val="2235148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1000"/>
                                        <p:tgtEl>
                                          <p:spTgt spid="17"/>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fade">
                                      <p:cBhvr>
                                        <p:cTn id="11" dur="1000"/>
                                        <p:tgtEl>
                                          <p:spTgt spid="22"/>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1000"/>
                                        <p:tgtEl>
                                          <p:spTgt spid="23"/>
                                        </p:tgtEl>
                                      </p:cBhvr>
                                    </p:animEffect>
                                  </p:childTnLst>
                                </p:cTn>
                              </p:par>
                            </p:childTnLst>
                          </p:cTn>
                        </p:par>
                        <p:par>
                          <p:cTn id="16" fill="hold">
                            <p:stCondLst>
                              <p:cond delay="3000"/>
                            </p:stCondLst>
                            <p:childTnLst>
                              <p:par>
                                <p:cTn id="17" presetID="10" presetClass="entr" presetSubtype="0" fill="hold" grpId="0" nodeType="after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1000"/>
                                        <p:tgtEl>
                                          <p:spTgt spid="18"/>
                                        </p:tgtEl>
                                      </p:cBhvr>
                                    </p:animEffect>
                                  </p:childTnLst>
                                </p:cTn>
                              </p:par>
                            </p:childTnLst>
                          </p:cTn>
                        </p:par>
                        <p:par>
                          <p:cTn id="20" fill="hold">
                            <p:stCondLst>
                              <p:cond delay="4000"/>
                            </p:stCondLst>
                            <p:childTnLst>
                              <p:par>
                                <p:cTn id="21" presetID="10" presetClass="entr" presetSubtype="0" fill="hold" nodeType="afterEffect">
                                  <p:stCondLst>
                                    <p:cond delay="0"/>
                                  </p:stCondLst>
                                  <p:childTnLst>
                                    <p:set>
                                      <p:cBhvr>
                                        <p:cTn id="22" dur="1" fill="hold">
                                          <p:stCondLst>
                                            <p:cond delay="0"/>
                                          </p:stCondLst>
                                        </p:cTn>
                                        <p:tgtEl>
                                          <p:spTgt spid="24"/>
                                        </p:tgtEl>
                                        <p:attrNameLst>
                                          <p:attrName>style.visibility</p:attrName>
                                        </p:attrNameLst>
                                      </p:cBhvr>
                                      <p:to>
                                        <p:strVal val="visible"/>
                                      </p:to>
                                    </p:set>
                                    <p:animEffect transition="in" filter="fade">
                                      <p:cBhvr>
                                        <p:cTn id="23" dur="1000"/>
                                        <p:tgtEl>
                                          <p:spTgt spid="24"/>
                                        </p:tgtEl>
                                      </p:cBhvr>
                                    </p:animEffect>
                                  </p:childTnLst>
                                </p:cTn>
                              </p:par>
                            </p:childTnLst>
                          </p:cTn>
                        </p:par>
                        <p:par>
                          <p:cTn id="24" fill="hold">
                            <p:stCondLst>
                              <p:cond delay="5000"/>
                            </p:stCondLst>
                            <p:childTnLst>
                              <p:par>
                                <p:cTn id="25" presetID="10" presetClass="entr" presetSubtype="0" fill="hold" nodeType="after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fade">
                                      <p:cBhvr>
                                        <p:cTn id="27" dur="1000"/>
                                        <p:tgtEl>
                                          <p:spTgt spid="25"/>
                                        </p:tgtEl>
                                      </p:cBhvr>
                                    </p:animEffect>
                                  </p:childTnLst>
                                </p:cTn>
                              </p:par>
                            </p:childTnLst>
                          </p:cTn>
                        </p:par>
                        <p:par>
                          <p:cTn id="28" fill="hold">
                            <p:stCondLst>
                              <p:cond delay="6000"/>
                            </p:stCondLst>
                            <p:childTnLst>
                              <p:par>
                                <p:cTn id="29" presetID="10" presetClass="entr" presetSubtype="0" fill="hold" grpId="0" nodeType="after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fade">
                                      <p:cBhvr>
                                        <p:cTn id="31" dur="1000"/>
                                        <p:tgtEl>
                                          <p:spTgt spid="19"/>
                                        </p:tgtEl>
                                      </p:cBhvr>
                                    </p:animEffect>
                                  </p:childTnLst>
                                </p:cTn>
                              </p:par>
                            </p:childTnLst>
                          </p:cTn>
                        </p:par>
                        <p:par>
                          <p:cTn id="32" fill="hold">
                            <p:stCondLst>
                              <p:cond delay="7000"/>
                            </p:stCondLst>
                            <p:childTnLst>
                              <p:par>
                                <p:cTn id="33" presetID="10" presetClass="entr" presetSubtype="0" fill="hold" nodeType="afterEffect">
                                  <p:stCondLst>
                                    <p:cond delay="0"/>
                                  </p:stCondLst>
                                  <p:childTnLst>
                                    <p:set>
                                      <p:cBhvr>
                                        <p:cTn id="34" dur="1" fill="hold">
                                          <p:stCondLst>
                                            <p:cond delay="0"/>
                                          </p:stCondLst>
                                        </p:cTn>
                                        <p:tgtEl>
                                          <p:spTgt spid="26"/>
                                        </p:tgtEl>
                                        <p:attrNameLst>
                                          <p:attrName>style.visibility</p:attrName>
                                        </p:attrNameLst>
                                      </p:cBhvr>
                                      <p:to>
                                        <p:strVal val="visible"/>
                                      </p:to>
                                    </p:set>
                                    <p:animEffect transition="in" filter="fade">
                                      <p:cBhvr>
                                        <p:cTn id="35" dur="10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9"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1934" y="1547995"/>
            <a:ext cx="7327675" cy="5008790"/>
          </a:xfrm>
          <a:prstGeom prst="rect">
            <a:avLst/>
          </a:prstGeom>
        </p:spPr>
      </p:pic>
      <p:sp>
        <p:nvSpPr>
          <p:cNvPr id="2" name="Title 1"/>
          <p:cNvSpPr>
            <a:spLocks noGrp="1"/>
          </p:cNvSpPr>
          <p:nvPr>
            <p:ph type="title"/>
          </p:nvPr>
        </p:nvSpPr>
        <p:spPr/>
        <p:txBody>
          <a:bodyPr/>
          <a:lstStyle/>
          <a:p>
            <a:r>
              <a:rPr lang="en-US" dirty="0"/>
              <a:t>Azure Logic Apps</a:t>
            </a:r>
          </a:p>
        </p:txBody>
      </p:sp>
    </p:spTree>
    <p:extLst>
      <p:ext uri="{BB962C8B-B14F-4D97-AF65-F5344CB8AC3E}">
        <p14:creationId xmlns:p14="http://schemas.microsoft.com/office/powerpoint/2010/main" val="28223685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0B3193-C3C3-411E-B6B5-5681DD3C0FA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F9E7EFD-EB48-4B22-80BD-64C75C704327}"/>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364EE72F-02A3-46F4-9BA9-A78A72234841}"/>
              </a:ext>
            </a:extLst>
          </p:cNvPr>
          <p:cNvPicPr>
            <a:picLocks noChangeAspect="1"/>
          </p:cNvPicPr>
          <p:nvPr/>
        </p:nvPicPr>
        <p:blipFill>
          <a:blip r:embed="rId2"/>
          <a:stretch>
            <a:fillRect/>
          </a:stretch>
        </p:blipFill>
        <p:spPr>
          <a:xfrm>
            <a:off x="0" y="228600"/>
            <a:ext cx="12192000" cy="6400800"/>
          </a:xfrm>
          <a:prstGeom prst="rect">
            <a:avLst/>
          </a:prstGeom>
        </p:spPr>
      </p:pic>
    </p:spTree>
    <p:extLst>
      <p:ext uri="{BB962C8B-B14F-4D97-AF65-F5344CB8AC3E}">
        <p14:creationId xmlns:p14="http://schemas.microsoft.com/office/powerpoint/2010/main" val="410849381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Summarizing the options</a:t>
            </a:r>
          </a:p>
        </p:txBody>
      </p:sp>
      <p:graphicFrame>
        <p:nvGraphicFramePr>
          <p:cNvPr id="4" name="Table 3"/>
          <p:cNvGraphicFramePr>
            <a:graphicFrameLocks noGrp="1"/>
          </p:cNvGraphicFramePr>
          <p:nvPr>
            <p:extLst>
              <p:ext uri="{D42A27DB-BD31-4B8C-83A1-F6EECF244321}">
                <p14:modId xmlns:p14="http://schemas.microsoft.com/office/powerpoint/2010/main" val="142917493"/>
              </p:ext>
            </p:extLst>
          </p:nvPr>
        </p:nvGraphicFramePr>
        <p:xfrm>
          <a:off x="343940" y="1561183"/>
          <a:ext cx="11158251" cy="3550104"/>
        </p:xfrm>
        <a:graphic>
          <a:graphicData uri="http://schemas.openxmlformats.org/drawingml/2006/table">
            <a:tbl>
              <a:tblPr firstRow="1">
                <a:tableStyleId>{00A15C55-8517-42AA-B614-E9B94910E393}</a:tableStyleId>
              </a:tblPr>
              <a:tblGrid>
                <a:gridCol w="3171922">
                  <a:extLst>
                    <a:ext uri="{9D8B030D-6E8A-4147-A177-3AD203B41FA5}">
                      <a16:colId xmlns:a16="http://schemas.microsoft.com/office/drawing/2014/main" val="20000"/>
                    </a:ext>
                  </a:extLst>
                </a:gridCol>
                <a:gridCol w="7986329">
                  <a:extLst>
                    <a:ext uri="{9D8B030D-6E8A-4147-A177-3AD203B41FA5}">
                      <a16:colId xmlns:a16="http://schemas.microsoft.com/office/drawing/2014/main" val="20001"/>
                    </a:ext>
                  </a:extLst>
                </a:gridCol>
              </a:tblGrid>
              <a:tr h="363976">
                <a:tc>
                  <a:txBody>
                    <a:bodyPr/>
                    <a:lstStyle/>
                    <a:p>
                      <a:r>
                        <a:rPr lang="en-US" sz="1800" dirty="0"/>
                        <a:t>Service</a:t>
                      </a:r>
                    </a:p>
                  </a:txBody>
                  <a:tcPr marL="89642" marR="89642" marT="44828" marB="44828"/>
                </a:tc>
                <a:tc>
                  <a:txBody>
                    <a:bodyPr/>
                    <a:lstStyle/>
                    <a:p>
                      <a:r>
                        <a:rPr lang="en-US" sz="1800" dirty="0"/>
                        <a:t>Best used for</a:t>
                      </a:r>
                      <a:r>
                        <a:rPr lang="is-IS" sz="1800" dirty="0"/>
                        <a:t>…</a:t>
                      </a:r>
                      <a:endParaRPr lang="en-US" sz="1800" dirty="0"/>
                    </a:p>
                  </a:txBody>
                  <a:tcPr marL="89642" marR="89642" marT="44828" marB="44828"/>
                </a:tc>
                <a:extLst>
                  <a:ext uri="{0D108BD9-81ED-4DB2-BD59-A6C34878D82A}">
                    <a16:rowId xmlns:a16="http://schemas.microsoft.com/office/drawing/2014/main" val="10000"/>
                  </a:ext>
                </a:extLst>
              </a:tr>
              <a:tr h="363976">
                <a:tc>
                  <a:txBody>
                    <a:bodyPr/>
                    <a:lstStyle/>
                    <a:p>
                      <a:r>
                        <a:rPr lang="en-US" sz="1800" dirty="0"/>
                        <a:t>VMs</a:t>
                      </a:r>
                      <a:endParaRPr lang="en-US" sz="1800" dirty="0">
                        <a:latin typeface="+mj-lt"/>
                      </a:endParaRPr>
                    </a:p>
                  </a:txBody>
                  <a:tcPr marL="89642" marR="89642" marT="44828" marB="44828"/>
                </a:tc>
                <a:tc>
                  <a:txBody>
                    <a:bodyPr/>
                    <a:lstStyle/>
                    <a:p>
                      <a:r>
                        <a:rPr lang="en-US" sz="1800" dirty="0"/>
                        <a:t>Lift-and-shift</a:t>
                      </a:r>
                      <a:r>
                        <a:rPr lang="en-US" sz="1800" baseline="0" dirty="0"/>
                        <a:t> for a set of “pets”</a:t>
                      </a:r>
                      <a:endParaRPr lang="en-US" sz="1800" dirty="0">
                        <a:latin typeface="+mj-lt"/>
                      </a:endParaRPr>
                    </a:p>
                  </a:txBody>
                  <a:tcPr marL="89642" marR="89642" marT="44828" marB="44828"/>
                </a:tc>
                <a:extLst>
                  <a:ext uri="{0D108BD9-81ED-4DB2-BD59-A6C34878D82A}">
                    <a16:rowId xmlns:a16="http://schemas.microsoft.com/office/drawing/2014/main" val="10001"/>
                  </a:ext>
                </a:extLst>
              </a:tr>
              <a:tr h="363976">
                <a:tc>
                  <a:txBody>
                    <a:bodyPr/>
                    <a:lstStyle/>
                    <a:p>
                      <a:r>
                        <a:rPr lang="en-US" sz="1800" dirty="0"/>
                        <a:t>VM Scale Sets</a:t>
                      </a:r>
                      <a:endParaRPr lang="en-US" sz="1800" dirty="0">
                        <a:latin typeface="+mj-lt"/>
                      </a:endParaRPr>
                    </a:p>
                  </a:txBody>
                  <a:tcPr marL="89642" marR="89642" marT="44828" marB="44828"/>
                </a:tc>
                <a:tc>
                  <a:txBody>
                    <a:bodyPr/>
                    <a:lstStyle/>
                    <a:p>
                      <a:r>
                        <a:rPr lang="en-US" sz="1800" dirty="0"/>
                        <a:t>Scaling</a:t>
                      </a:r>
                      <a:r>
                        <a:rPr lang="en-US" sz="1800" baseline="0" dirty="0"/>
                        <a:t> and managing a set of identical VMs</a:t>
                      </a:r>
                      <a:endParaRPr lang="en-US" sz="1800" dirty="0">
                        <a:latin typeface="+mj-lt"/>
                      </a:endParaRPr>
                    </a:p>
                  </a:txBody>
                  <a:tcPr marL="89642" marR="89642" marT="44828" marB="44828"/>
                </a:tc>
                <a:extLst>
                  <a:ext uri="{0D108BD9-81ED-4DB2-BD59-A6C34878D82A}">
                    <a16:rowId xmlns:a16="http://schemas.microsoft.com/office/drawing/2014/main" val="10002"/>
                  </a:ext>
                </a:extLst>
              </a:tr>
              <a:tr h="363976">
                <a:tc>
                  <a:txBody>
                    <a:bodyPr/>
                    <a:lstStyle/>
                    <a:p>
                      <a:r>
                        <a:rPr lang="en-US" sz="1800" dirty="0"/>
                        <a:t>Batch</a:t>
                      </a:r>
                      <a:endParaRPr lang="en-US" sz="1800" dirty="0">
                        <a:latin typeface="+mj-lt"/>
                      </a:endParaRPr>
                    </a:p>
                  </a:txBody>
                  <a:tcPr marL="89642" marR="89642" marT="44828" marB="44828"/>
                </a:tc>
                <a:tc>
                  <a:txBody>
                    <a:bodyPr/>
                    <a:lstStyle/>
                    <a:p>
                      <a:r>
                        <a:rPr lang="en-US" sz="1800" dirty="0"/>
                        <a:t>Highly parallelized computation</a:t>
                      </a:r>
                      <a:endParaRPr lang="en-US" sz="1800" dirty="0">
                        <a:latin typeface="+mj-lt"/>
                      </a:endParaRPr>
                    </a:p>
                  </a:txBody>
                  <a:tcPr marL="89642" marR="89642" marT="44828" marB="44828"/>
                </a:tc>
                <a:extLst>
                  <a:ext uri="{0D108BD9-81ED-4DB2-BD59-A6C34878D82A}">
                    <a16:rowId xmlns:a16="http://schemas.microsoft.com/office/drawing/2014/main" val="10003"/>
                  </a:ext>
                </a:extLst>
              </a:tr>
              <a:tr h="363976">
                <a:tc>
                  <a:txBody>
                    <a:bodyPr/>
                    <a:lstStyle/>
                    <a:p>
                      <a:r>
                        <a:rPr lang="en-US" sz="1800" dirty="0"/>
                        <a:t>Container</a:t>
                      </a:r>
                      <a:r>
                        <a:rPr lang="en-US" sz="1800" baseline="0" dirty="0"/>
                        <a:t> Service</a:t>
                      </a:r>
                      <a:endParaRPr lang="en-US" sz="1800" dirty="0">
                        <a:latin typeface="+mj-lt"/>
                      </a:endParaRPr>
                    </a:p>
                  </a:txBody>
                  <a:tcPr marL="89642" marR="89642" marT="44828" marB="44828"/>
                </a:tc>
                <a:tc>
                  <a:txBody>
                    <a:bodyPr/>
                    <a:lstStyle/>
                    <a:p>
                      <a:r>
                        <a:rPr lang="en-US" sz="1800" dirty="0"/>
                        <a:t>Deploying and managing a set of</a:t>
                      </a:r>
                      <a:r>
                        <a:rPr lang="en-US" sz="1800" baseline="0" dirty="0"/>
                        <a:t> arbitrary Linux containers</a:t>
                      </a:r>
                      <a:endParaRPr lang="en-US" sz="1800" dirty="0">
                        <a:latin typeface="+mj-lt"/>
                      </a:endParaRPr>
                    </a:p>
                  </a:txBody>
                  <a:tcPr marL="89642" marR="89642" marT="44828" marB="44828"/>
                </a:tc>
                <a:extLst>
                  <a:ext uri="{0D108BD9-81ED-4DB2-BD59-A6C34878D82A}">
                    <a16:rowId xmlns:a16="http://schemas.microsoft.com/office/drawing/2014/main" val="10004"/>
                  </a:ext>
                </a:extLst>
              </a:tr>
              <a:tr h="363976">
                <a:tc>
                  <a:txBody>
                    <a:bodyPr/>
                    <a:lstStyle/>
                    <a:p>
                      <a:r>
                        <a:rPr lang="en-US" sz="1800" kern="1200" dirty="0">
                          <a:solidFill>
                            <a:schemeClr val="dk1"/>
                          </a:solidFill>
                          <a:latin typeface="+mn-lt"/>
                          <a:ea typeface="+mn-ea"/>
                          <a:cs typeface="+mn-cs"/>
                        </a:rPr>
                        <a:t>Container Instances</a:t>
                      </a:r>
                    </a:p>
                  </a:txBody>
                  <a:tcPr marL="89642" marR="89642" marT="44828" marB="44828"/>
                </a:tc>
                <a:tc>
                  <a:txBody>
                    <a:bodyPr/>
                    <a:lstStyle/>
                    <a:p>
                      <a:r>
                        <a:rPr lang="en-US" sz="1800" kern="1200" dirty="0">
                          <a:solidFill>
                            <a:schemeClr val="dk1"/>
                          </a:solidFill>
                          <a:latin typeface="+mn-lt"/>
                          <a:ea typeface="+mn-ea"/>
                          <a:cs typeface="+mn-cs"/>
                        </a:rPr>
                        <a:t>Running individual containers with low overhead and no VM management</a:t>
                      </a:r>
                    </a:p>
                  </a:txBody>
                  <a:tcPr marL="89642" marR="89642" marT="44828" marB="44828"/>
                </a:tc>
                <a:extLst>
                  <a:ext uri="{0D108BD9-81ED-4DB2-BD59-A6C34878D82A}">
                    <a16:rowId xmlns:a16="http://schemas.microsoft.com/office/drawing/2014/main" val="205737907"/>
                  </a:ext>
                </a:extLst>
              </a:tr>
              <a:tr h="363976">
                <a:tc>
                  <a:txBody>
                    <a:bodyPr/>
                    <a:lstStyle/>
                    <a:p>
                      <a:r>
                        <a:rPr lang="en-US" sz="1800" dirty="0"/>
                        <a:t>Service Fabric</a:t>
                      </a:r>
                      <a:endParaRPr lang="en-US" sz="1800" dirty="0">
                        <a:latin typeface="+mj-lt"/>
                      </a:endParaRPr>
                    </a:p>
                  </a:txBody>
                  <a:tcPr marL="89642" marR="89642" marT="44828" marB="44828"/>
                </a:tc>
                <a:tc>
                  <a:txBody>
                    <a:bodyPr/>
                    <a:lstStyle/>
                    <a:p>
                      <a:r>
                        <a:rPr lang="en-US" sz="1800" dirty="0"/>
                        <a:t>Building</a:t>
                      </a:r>
                      <a:r>
                        <a:rPr lang="en-US" sz="1800" baseline="0" dirty="0"/>
                        <a:t> </a:t>
                      </a:r>
                      <a:r>
                        <a:rPr lang="en-US" sz="1800" baseline="0" dirty="0" err="1"/>
                        <a:t>microservice</a:t>
                      </a:r>
                      <a:r>
                        <a:rPr lang="en-US" sz="1800" baseline="0" dirty="0"/>
                        <a:t>-based applications on Windows using .NET</a:t>
                      </a:r>
                      <a:endParaRPr lang="en-US" sz="1800" dirty="0">
                        <a:latin typeface="+mj-lt"/>
                      </a:endParaRPr>
                    </a:p>
                  </a:txBody>
                  <a:tcPr marL="89642" marR="89642" marT="44828" marB="44828"/>
                </a:tc>
                <a:extLst>
                  <a:ext uri="{0D108BD9-81ED-4DB2-BD59-A6C34878D82A}">
                    <a16:rowId xmlns:a16="http://schemas.microsoft.com/office/drawing/2014/main" val="10005"/>
                  </a:ext>
                </a:extLst>
              </a:tr>
              <a:tr h="638296">
                <a:tc>
                  <a:txBody>
                    <a:bodyPr/>
                    <a:lstStyle/>
                    <a:p>
                      <a:r>
                        <a:rPr lang="en-US" sz="1800" dirty="0"/>
                        <a:t>App Service</a:t>
                      </a:r>
                      <a:endParaRPr lang="en-US" sz="1800" dirty="0">
                        <a:latin typeface="+mj-lt"/>
                      </a:endParaRPr>
                    </a:p>
                  </a:txBody>
                  <a:tcPr marL="89642" marR="89642" marT="44828" marB="44828"/>
                </a:tc>
                <a:tc>
                  <a:txBody>
                    <a:bodyPr/>
                    <a:lstStyle/>
                    <a:p>
                      <a:r>
                        <a:rPr lang="en-US" sz="1800" dirty="0"/>
                        <a:t>Building standard</a:t>
                      </a:r>
                      <a:r>
                        <a:rPr lang="en-US" sz="1800" baseline="0" dirty="0"/>
                        <a:t> web and mobile apps with limited management responsibilities</a:t>
                      </a:r>
                      <a:endParaRPr lang="en-US" sz="1800" dirty="0">
                        <a:latin typeface="+mj-lt"/>
                      </a:endParaRPr>
                    </a:p>
                  </a:txBody>
                  <a:tcPr marL="89642" marR="89642" marT="44828" marB="44828"/>
                </a:tc>
                <a:extLst>
                  <a:ext uri="{0D108BD9-81ED-4DB2-BD59-A6C34878D82A}">
                    <a16:rowId xmlns:a16="http://schemas.microsoft.com/office/drawing/2014/main" val="10006"/>
                  </a:ext>
                </a:extLst>
              </a:tr>
              <a:tr h="363976">
                <a:tc>
                  <a:txBody>
                    <a:bodyPr/>
                    <a:lstStyle/>
                    <a:p>
                      <a:r>
                        <a:rPr lang="en-US" sz="1800" dirty="0"/>
                        <a:t>Functions</a:t>
                      </a:r>
                      <a:endParaRPr lang="en-US" sz="1800" dirty="0">
                        <a:latin typeface="+mj-lt"/>
                      </a:endParaRPr>
                    </a:p>
                  </a:txBody>
                  <a:tcPr marL="89642" marR="89642" marT="44828" marB="44828"/>
                </a:tc>
                <a:tc>
                  <a:txBody>
                    <a:bodyPr/>
                    <a:lstStyle/>
                    <a:p>
                      <a:r>
                        <a:rPr lang="en-US" sz="1800" dirty="0"/>
                        <a:t>Building</a:t>
                      </a:r>
                      <a:r>
                        <a:rPr lang="en-US" sz="1800" baseline="0" dirty="0"/>
                        <a:t> small, event-driven software with granular auto-scale</a:t>
                      </a:r>
                      <a:endParaRPr lang="en-US" sz="1800" dirty="0">
                        <a:latin typeface="+mj-lt"/>
                      </a:endParaRPr>
                    </a:p>
                  </a:txBody>
                  <a:tcPr marL="89642" marR="89642" marT="44828" marB="44828"/>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39263362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2F947ECB-6D74-4085-908F-5ED57385DFF2}"/>
              </a:ext>
            </a:extLst>
          </p:cNvPr>
          <p:cNvGrpSpPr/>
          <p:nvPr/>
        </p:nvGrpSpPr>
        <p:grpSpPr>
          <a:xfrm>
            <a:off x="1" y="4377"/>
            <a:ext cx="12192000" cy="6849246"/>
            <a:chOff x="0" y="0"/>
            <a:chExt cx="12436475" cy="6986588"/>
          </a:xfrm>
        </p:grpSpPr>
        <p:sp>
          <p:nvSpPr>
            <p:cNvPr id="3" name="Rectangle 2">
              <a:extLst>
                <a:ext uri="{FF2B5EF4-FFF2-40B4-BE49-F238E27FC236}">
                  <a16:creationId xmlns:a16="http://schemas.microsoft.com/office/drawing/2014/main" id="{16D8B0D1-788E-4BD8-B12B-ECEFE42DECBD}"/>
                </a:ext>
              </a:extLst>
            </p:cNvPr>
            <p:cNvSpPr/>
            <p:nvPr/>
          </p:nvSpPr>
          <p:spPr>
            <a:xfrm>
              <a:off x="0" y="1038687"/>
              <a:ext cx="12436475" cy="5947901"/>
            </a:xfrm>
            <a:prstGeom prst="rect">
              <a:avLst/>
            </a:prstGeom>
            <a:solidFill>
              <a:srgbClr val="0021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8" name="Rectangle 7">
              <a:extLst>
                <a:ext uri="{FF2B5EF4-FFF2-40B4-BE49-F238E27FC236}">
                  <a16:creationId xmlns:a16="http://schemas.microsoft.com/office/drawing/2014/main" id="{807072E8-0776-4799-BD77-38E4DA4FCD10}"/>
                </a:ext>
              </a:extLst>
            </p:cNvPr>
            <p:cNvSpPr/>
            <p:nvPr/>
          </p:nvSpPr>
          <p:spPr>
            <a:xfrm>
              <a:off x="0" y="0"/>
              <a:ext cx="12428538" cy="1038687"/>
            </a:xfrm>
            <a:prstGeom prst="rect">
              <a:avLst/>
            </a:prstGeom>
            <a:solidFill>
              <a:srgbClr val="046E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grpSp>
      <p:pic>
        <p:nvPicPr>
          <p:cNvPr id="7" name="Picture 6">
            <a:extLst>
              <a:ext uri="{FF2B5EF4-FFF2-40B4-BE49-F238E27FC236}">
                <a16:creationId xmlns:a16="http://schemas.microsoft.com/office/drawing/2014/main" id="{3D56A4DA-61B2-47C1-9C80-BA1C2A8EE7B1}"/>
              </a:ext>
            </a:extLst>
          </p:cNvPr>
          <p:cNvPicPr>
            <a:picLocks noChangeAspect="1"/>
          </p:cNvPicPr>
          <p:nvPr/>
        </p:nvPicPr>
        <p:blipFill rotWithShape="1">
          <a:blip r:embed="rId2">
            <a:extLst>
              <a:ext uri="{28A0092B-C50C-407E-A947-70E740481C1C}">
                <a14:useLocalDpi xmlns:a14="http://schemas.microsoft.com/office/drawing/2010/main" val="0"/>
              </a:ext>
            </a:extLst>
          </a:blip>
          <a:srcRect l="5812" r="30193" b="-1"/>
          <a:stretch/>
        </p:blipFill>
        <p:spPr>
          <a:xfrm>
            <a:off x="6749307" y="4377"/>
            <a:ext cx="5434913" cy="5647721"/>
          </a:xfrm>
          <a:custGeom>
            <a:avLst/>
            <a:gdLst>
              <a:gd name="connsiteX0" fmla="*/ 1041368 w 5441859"/>
              <a:gd name="connsiteY0" fmla="*/ 0 h 5654940"/>
              <a:gd name="connsiteX1" fmla="*/ 5441859 w 5441859"/>
              <a:gd name="connsiteY1" fmla="*/ 0 h 5654940"/>
              <a:gd name="connsiteX2" fmla="*/ 5441859 w 5441859"/>
              <a:gd name="connsiteY2" fmla="*/ 4820612 h 5654940"/>
              <a:gd name="connsiteX3" fmla="*/ 5285166 w 5441859"/>
              <a:gd name="connsiteY3" fmla="*/ 4957981 h 5654940"/>
              <a:gd name="connsiteX4" fmla="*/ 3267719 w 5441859"/>
              <a:gd name="connsiteY4" fmla="*/ 5654940 h 5654940"/>
              <a:gd name="connsiteX5" fmla="*/ 0 w 5441859"/>
              <a:gd name="connsiteY5" fmla="*/ 2387221 h 5654940"/>
              <a:gd name="connsiteX6" fmla="*/ 957093 w 5441859"/>
              <a:gd name="connsiteY6" fmla="*/ 76595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1041368" y="0"/>
                </a:moveTo>
                <a:lnTo>
                  <a:pt x="5441859" y="0"/>
                </a:lnTo>
                <a:lnTo>
                  <a:pt x="5441859" y="4820612"/>
                </a:lnTo>
                <a:lnTo>
                  <a:pt x="5285166" y="4957981"/>
                </a:lnTo>
                <a:cubicBezTo>
                  <a:pt x="4729628" y="5394557"/>
                  <a:pt x="4029081" y="5654940"/>
                  <a:pt x="3267719" y="5654940"/>
                </a:cubicBezTo>
                <a:cubicBezTo>
                  <a:pt x="1463008" y="5654940"/>
                  <a:pt x="0" y="4191932"/>
                  <a:pt x="0" y="2387221"/>
                </a:cubicBezTo>
                <a:cubicBezTo>
                  <a:pt x="0" y="1484866"/>
                  <a:pt x="365752" y="667936"/>
                  <a:pt x="957093" y="76595"/>
                </a:cubicBezTo>
                <a:close/>
              </a:path>
            </a:pathLst>
          </a:custGeom>
        </p:spPr>
      </p:pic>
      <p:sp>
        <p:nvSpPr>
          <p:cNvPr id="10" name="Rectangle 9">
            <a:extLst>
              <a:ext uri="{FF2B5EF4-FFF2-40B4-BE49-F238E27FC236}">
                <a16:creationId xmlns:a16="http://schemas.microsoft.com/office/drawing/2014/main" id="{5103742D-4FC0-4DD2-B7FF-778B3638B546}"/>
              </a:ext>
            </a:extLst>
          </p:cNvPr>
          <p:cNvSpPr/>
          <p:nvPr/>
        </p:nvSpPr>
        <p:spPr>
          <a:xfrm>
            <a:off x="7014742" y="4377"/>
            <a:ext cx="5169477" cy="1018269"/>
          </a:xfrm>
          <a:prstGeom prst="rect">
            <a:avLst/>
          </a:prstGeom>
          <a:solidFill>
            <a:srgbClr val="046E8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5" name="Content Placeholder 4">
            <a:extLst>
              <a:ext uri="{FF2B5EF4-FFF2-40B4-BE49-F238E27FC236}">
                <a16:creationId xmlns:a16="http://schemas.microsoft.com/office/drawing/2014/main" id="{F8DBC7D9-4453-451F-B5F2-2469992033FA}"/>
              </a:ext>
            </a:extLst>
          </p:cNvPr>
          <p:cNvSpPr>
            <a:spLocks noGrp="1"/>
          </p:cNvSpPr>
          <p:nvPr>
            <p:ph sz="quarter" idx="12"/>
          </p:nvPr>
        </p:nvSpPr>
        <p:spPr>
          <a:xfrm>
            <a:off x="259873" y="1715970"/>
            <a:ext cx="8276324" cy="4048798"/>
          </a:xfrm>
        </p:spPr>
        <p:txBody>
          <a:bodyPr anchor="t">
            <a:normAutofit/>
          </a:bodyPr>
          <a:lstStyle/>
          <a:p>
            <a:pPr>
              <a:buClr>
                <a:schemeClr val="bg1"/>
              </a:buClr>
            </a:pPr>
            <a:r>
              <a:rPr lang="en-US" sz="2397" dirty="0">
                <a:solidFill>
                  <a:schemeClr val="bg1"/>
                </a:solidFill>
                <a:latin typeface="Segoe UI" panose="020B0502040204020203" pitchFamily="34" charset="0"/>
                <a:cs typeface="Segoe UI" panose="020B0502040204020203" pitchFamily="34" charset="0"/>
              </a:rPr>
              <a:t>Special offer for attendees of this workshop!</a:t>
            </a:r>
          </a:p>
          <a:p>
            <a:pPr>
              <a:buClr>
                <a:schemeClr val="bg1"/>
              </a:buClr>
            </a:pPr>
            <a:r>
              <a:rPr lang="en-US" sz="2397" dirty="0">
                <a:solidFill>
                  <a:schemeClr val="bg1"/>
                </a:solidFill>
                <a:latin typeface="Segoe UI" panose="020B0502040204020203" pitchFamily="34" charset="0"/>
                <a:cs typeface="Segoe UI" panose="020B0502040204020203" pitchFamily="34" charset="0"/>
              </a:rPr>
              <a:t>FREE 3-5 day jumpstart for your company</a:t>
            </a:r>
          </a:p>
          <a:p>
            <a:pPr>
              <a:buClr>
                <a:schemeClr val="bg1"/>
              </a:buClr>
            </a:pPr>
            <a:r>
              <a:rPr lang="en-US" sz="2397" dirty="0">
                <a:solidFill>
                  <a:schemeClr val="bg1"/>
                </a:solidFill>
                <a:latin typeface="Segoe UI" panose="020B0502040204020203" pitchFamily="34" charset="0"/>
                <a:cs typeface="Segoe UI" panose="020B0502040204020203" pitchFamily="34" charset="0"/>
              </a:rPr>
              <a:t>Funded by Microsoft and Wintellect</a:t>
            </a:r>
          </a:p>
          <a:p>
            <a:pPr lvl="1">
              <a:buClr>
                <a:schemeClr val="bg1"/>
              </a:buClr>
            </a:pPr>
            <a:r>
              <a:rPr lang="en-US" sz="1998" dirty="0">
                <a:solidFill>
                  <a:schemeClr val="bg1"/>
                </a:solidFill>
                <a:latin typeface="Segoe UI" panose="020B0502040204020203" pitchFamily="34" charset="0"/>
                <a:cs typeface="Segoe UI" panose="020B0502040204020203" pitchFamily="34" charset="0"/>
              </a:rPr>
              <a:t>Training and overviews for your team</a:t>
            </a:r>
          </a:p>
          <a:p>
            <a:pPr lvl="1">
              <a:buClr>
                <a:schemeClr val="bg1"/>
              </a:buClr>
            </a:pPr>
            <a:r>
              <a:rPr lang="en-US" sz="1998" dirty="0">
                <a:solidFill>
                  <a:schemeClr val="bg1"/>
                </a:solidFill>
                <a:latin typeface="Segoe UI" panose="020B0502040204020203" pitchFamily="34" charset="0"/>
                <a:cs typeface="Segoe UI" panose="020B0502040204020203" pitchFamily="34" charset="0"/>
              </a:rPr>
              <a:t>Stand up a basic Azure subscription and workload</a:t>
            </a:r>
          </a:p>
          <a:p>
            <a:pPr lvl="1">
              <a:buClr>
                <a:schemeClr val="bg1"/>
              </a:buClr>
            </a:pPr>
            <a:r>
              <a:rPr lang="en-US" sz="1998" dirty="0">
                <a:solidFill>
                  <a:schemeClr val="bg1"/>
                </a:solidFill>
                <a:latin typeface="Segoe UI" panose="020B0502040204020203" pitchFamily="34" charset="0"/>
                <a:cs typeface="Segoe UI" panose="020B0502040204020203" pitchFamily="34" charset="0"/>
              </a:rPr>
              <a:t>Deploy a basic Data, Analytics, or Cognitive Services POC</a:t>
            </a:r>
          </a:p>
          <a:p>
            <a:pPr lvl="1">
              <a:buClr>
                <a:schemeClr val="bg1"/>
              </a:buClr>
            </a:pPr>
            <a:r>
              <a:rPr lang="en-US" sz="1998" dirty="0">
                <a:solidFill>
                  <a:schemeClr val="bg1"/>
                </a:solidFill>
                <a:latin typeface="Segoe UI" panose="020B0502040204020203" pitchFamily="34" charset="0"/>
                <a:cs typeface="Segoe UI" panose="020B0502040204020203" pitchFamily="34" charset="0"/>
              </a:rPr>
              <a:t>Get your DevOps going with a VSTS POC</a:t>
            </a:r>
            <a:endParaRPr lang="en-US" dirty="0">
              <a:solidFill>
                <a:schemeClr val="bg1"/>
              </a:solidFill>
              <a:latin typeface="Segoe UI" panose="020B0502040204020203" pitchFamily="34" charset="0"/>
              <a:cs typeface="Segoe UI" panose="020B0502040204020203" pitchFamily="34" charset="0"/>
            </a:endParaRPr>
          </a:p>
        </p:txBody>
      </p:sp>
      <p:sp>
        <p:nvSpPr>
          <p:cNvPr id="4" name="Title 3">
            <a:extLst>
              <a:ext uri="{FF2B5EF4-FFF2-40B4-BE49-F238E27FC236}">
                <a16:creationId xmlns:a16="http://schemas.microsoft.com/office/drawing/2014/main" id="{D7FE7E85-2651-4B59-9FBB-D5DB8EB105B9}"/>
              </a:ext>
            </a:extLst>
          </p:cNvPr>
          <p:cNvSpPr>
            <a:spLocks noGrp="1"/>
          </p:cNvSpPr>
          <p:nvPr>
            <p:ph type="title"/>
          </p:nvPr>
        </p:nvSpPr>
        <p:spPr>
          <a:xfrm>
            <a:off x="260499" y="4377"/>
            <a:ext cx="9490887" cy="1018269"/>
          </a:xfrm>
        </p:spPr>
        <p:txBody>
          <a:bodyPr anchor="ctr">
            <a:normAutofit/>
          </a:bodyPr>
          <a:lstStyle/>
          <a:p>
            <a:r>
              <a:rPr lang="en-US" sz="3529" dirty="0">
                <a:solidFill>
                  <a:schemeClr val="bg1"/>
                </a:solidFill>
                <a:latin typeface="Segoe UI" panose="020B0502040204020203" pitchFamily="34" charset="0"/>
                <a:cs typeface="Segoe UI" panose="020B0502040204020203" pitchFamily="34" charset="0"/>
              </a:rPr>
              <a:t>Jumpstart Your Journey to the Azure Cloud</a:t>
            </a:r>
          </a:p>
        </p:txBody>
      </p:sp>
      <p:sp>
        <p:nvSpPr>
          <p:cNvPr id="2" name="TextBox 1">
            <a:extLst>
              <a:ext uri="{FF2B5EF4-FFF2-40B4-BE49-F238E27FC236}">
                <a16:creationId xmlns:a16="http://schemas.microsoft.com/office/drawing/2014/main" id="{0F43EBCE-9FC4-494B-B8C7-C1D2641C0C48}"/>
              </a:ext>
            </a:extLst>
          </p:cNvPr>
          <p:cNvSpPr txBox="1"/>
          <p:nvPr/>
        </p:nvSpPr>
        <p:spPr>
          <a:xfrm>
            <a:off x="259873" y="6010639"/>
            <a:ext cx="11734089" cy="530686"/>
          </a:xfrm>
          <a:prstGeom prst="rect">
            <a:avLst/>
          </a:prstGeom>
          <a:noFill/>
        </p:spPr>
        <p:txBody>
          <a:bodyPr wrap="square" rtlCol="0">
            <a:spAutoFit/>
          </a:bodyPr>
          <a:lstStyle/>
          <a:p>
            <a:pPr algn="ctr"/>
            <a:r>
              <a:rPr lang="en-US" sz="2797" dirty="0">
                <a:solidFill>
                  <a:schemeClr val="bg1"/>
                </a:solidFill>
                <a:latin typeface="Segoe UI" panose="020B0502040204020203" pitchFamily="34" charset="0"/>
                <a:cs typeface="Segoe UI" panose="020B0502040204020203" pitchFamily="34" charset="0"/>
              </a:rPr>
              <a:t>For more details, contact us at </a:t>
            </a:r>
            <a:r>
              <a:rPr lang="en-US" sz="2797" u="sng" dirty="0">
                <a:solidFill>
                  <a:schemeClr val="bg1"/>
                </a:solidFill>
                <a:latin typeface="Segoe UI" panose="020B0502040204020203" pitchFamily="34" charset="0"/>
                <a:cs typeface="Segoe UI" panose="020B0502040204020203" pitchFamily="34" charset="0"/>
              </a:rPr>
              <a:t>info@wintellect.com</a:t>
            </a:r>
          </a:p>
        </p:txBody>
      </p:sp>
    </p:spTree>
    <p:extLst>
      <p:ext uri="{BB962C8B-B14F-4D97-AF65-F5344CB8AC3E}">
        <p14:creationId xmlns:p14="http://schemas.microsoft.com/office/powerpoint/2010/main" val="37339742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749D96-2EE8-42A9-ACE0-C1208B5824B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4C03287-CAA6-4AB3-885F-21541758CB8E}"/>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20638958-CB6A-4A1A-928E-36AC4B92766A}"/>
              </a:ext>
            </a:extLst>
          </p:cNvPr>
          <p:cNvPicPr>
            <a:picLocks noChangeAspect="1"/>
          </p:cNvPicPr>
          <p:nvPr/>
        </p:nvPicPr>
        <p:blipFill>
          <a:blip r:embed="rId2"/>
          <a:stretch>
            <a:fillRect/>
          </a:stretch>
        </p:blipFill>
        <p:spPr>
          <a:xfrm>
            <a:off x="0" y="228600"/>
            <a:ext cx="12192000" cy="6400800"/>
          </a:xfrm>
          <a:prstGeom prst="rect">
            <a:avLst/>
          </a:prstGeom>
        </p:spPr>
      </p:pic>
    </p:spTree>
    <p:extLst>
      <p:ext uri="{BB962C8B-B14F-4D97-AF65-F5344CB8AC3E}">
        <p14:creationId xmlns:p14="http://schemas.microsoft.com/office/powerpoint/2010/main" val="5963948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bg>
      <p:bgPr>
        <a:solidFill>
          <a:srgbClr val="323232"/>
        </a:solidFill>
        <a:effectLst/>
      </p:bgPr>
    </p:bg>
    <p:spTree>
      <p:nvGrpSpPr>
        <p:cNvPr id="1" name=""/>
        <p:cNvGrpSpPr/>
        <p:nvPr/>
      </p:nvGrpSpPr>
      <p:grpSpPr>
        <a:xfrm>
          <a:off x="0" y="0"/>
          <a:ext cx="0" cy="0"/>
          <a:chOff x="0" y="0"/>
          <a:chExt cx="0" cy="0"/>
        </a:xfrm>
      </p:grpSpPr>
      <p:sp>
        <p:nvSpPr>
          <p:cNvPr id="22" name="Rounded Rectangle 21"/>
          <p:cNvSpPr/>
          <p:nvPr/>
        </p:nvSpPr>
        <p:spPr bwMode="auto">
          <a:xfrm>
            <a:off x="7288695" y="1176725"/>
            <a:ext cx="4524144" cy="4524786"/>
          </a:xfrm>
          <a:prstGeom prst="roundRect">
            <a:avLst>
              <a:gd name="adj" fmla="val 5367"/>
            </a:avLst>
          </a:prstGeom>
          <a:solidFill>
            <a:srgbClr val="28282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44" tIns="143394" rIns="179244" bIns="143394" numCol="1" spcCol="0" rtlCol="0" fromWordArt="0" anchor="t" anchorCtr="0" forceAA="0" compatLnSpc="1">
            <a:prstTxWarp prst="textNoShape">
              <a:avLst/>
            </a:prstTxWarp>
            <a:noAutofit/>
          </a:bodyPr>
          <a:lstStyle/>
          <a:p>
            <a:pPr algn="ctr" defTabSz="913930"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Content Placeholder 2"/>
          <p:cNvSpPr txBox="1">
            <a:spLocks/>
          </p:cNvSpPr>
          <p:nvPr/>
        </p:nvSpPr>
        <p:spPr>
          <a:xfrm>
            <a:off x="282952" y="2955202"/>
            <a:ext cx="7401157" cy="2444081"/>
          </a:xfrm>
          <a:prstGeom prst="rect">
            <a:avLst/>
          </a:prstGeom>
          <a:noFill/>
        </p:spPr>
        <p:txBody>
          <a:bodyPr vert="horz" wrap="square" lIns="179244" tIns="143394" rIns="179244" bIns="143394"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3961">
              <a:lnSpc>
                <a:spcPct val="100000"/>
              </a:lnSpc>
              <a:spcBef>
                <a:spcPts val="0"/>
              </a:spcBef>
              <a:spcAft>
                <a:spcPts val="1176"/>
              </a:spcAft>
              <a:buClr>
                <a:srgbClr val="FFFFFF"/>
              </a:buClr>
              <a:buNone/>
              <a:defRPr/>
            </a:pPr>
            <a:r>
              <a:rPr lang="en-US" sz="2000" dirty="0">
                <a:gradFill>
                  <a:gsLst>
                    <a:gs pos="1250">
                      <a:srgbClr val="FFFFFF"/>
                    </a:gs>
                    <a:gs pos="100000">
                      <a:srgbClr val="FFFFFF"/>
                    </a:gs>
                  </a:gsLst>
                  <a:lin ang="5400000" scaled="0"/>
                </a:gradFill>
                <a:cs typeface="Segoe UI Semibold" panose="020B0702040204020203" pitchFamily="34" charset="0"/>
              </a:rPr>
              <a:t>Ubuntu, Red Hat, Windows, SUSE, CoreOS</a:t>
            </a:r>
          </a:p>
          <a:p>
            <a:pPr marL="0" indent="0" defTabSz="913961">
              <a:lnSpc>
                <a:spcPct val="100000"/>
              </a:lnSpc>
              <a:spcBef>
                <a:spcPts val="0"/>
              </a:spcBef>
              <a:spcAft>
                <a:spcPts val="1176"/>
              </a:spcAft>
              <a:buClr>
                <a:srgbClr val="FFFFFF"/>
              </a:buClr>
              <a:buNone/>
              <a:defRPr/>
            </a:pPr>
            <a:r>
              <a:rPr lang="en-US" sz="2000" dirty="0">
                <a:gradFill>
                  <a:gsLst>
                    <a:gs pos="1250">
                      <a:srgbClr val="FFFFFF"/>
                    </a:gs>
                    <a:gs pos="100000">
                      <a:srgbClr val="FFFFFF"/>
                    </a:gs>
                  </a:gsLst>
                  <a:lin ang="5400000" scaled="0"/>
                </a:gradFill>
                <a:cs typeface="Segoe UI Semibold" panose="020B0702040204020203" pitchFamily="34" charset="0"/>
              </a:rPr>
              <a:t>DevOps Extensions with Chef and Puppet</a:t>
            </a:r>
          </a:p>
          <a:p>
            <a:pPr marL="0" indent="0" defTabSz="913961">
              <a:lnSpc>
                <a:spcPct val="100000"/>
              </a:lnSpc>
              <a:spcBef>
                <a:spcPts val="0"/>
              </a:spcBef>
              <a:spcAft>
                <a:spcPts val="1176"/>
              </a:spcAft>
              <a:buClr>
                <a:srgbClr val="FFFFFF"/>
              </a:buClr>
              <a:buNone/>
              <a:defRPr/>
            </a:pPr>
            <a:r>
              <a:rPr lang="en-US" sz="2000" dirty="0">
                <a:gradFill>
                  <a:gsLst>
                    <a:gs pos="1250">
                      <a:srgbClr val="FFFFFF"/>
                    </a:gs>
                    <a:gs pos="100000">
                      <a:srgbClr val="FFFFFF"/>
                    </a:gs>
                  </a:gsLst>
                  <a:lin ang="5400000" scaled="0"/>
                </a:gradFill>
                <a:cs typeface="Segoe UI Semibold" panose="020B0702040204020203" pitchFamily="34" charset="0"/>
              </a:rPr>
              <a:t>Multiple sizes </a:t>
            </a:r>
          </a:p>
          <a:p>
            <a:pPr marL="0" indent="0" defTabSz="913961">
              <a:lnSpc>
                <a:spcPct val="100000"/>
              </a:lnSpc>
              <a:spcBef>
                <a:spcPts val="0"/>
              </a:spcBef>
              <a:spcAft>
                <a:spcPts val="1176"/>
              </a:spcAft>
              <a:buClr>
                <a:srgbClr val="FFFFFF"/>
              </a:buClr>
              <a:buNone/>
              <a:defRPr/>
            </a:pPr>
            <a:r>
              <a:rPr lang="en-US" sz="2000" dirty="0">
                <a:gradFill>
                  <a:gsLst>
                    <a:gs pos="1250">
                      <a:srgbClr val="FFFFFF"/>
                    </a:gs>
                    <a:gs pos="100000">
                      <a:srgbClr val="FFFFFF"/>
                    </a:gs>
                  </a:gsLst>
                  <a:lin ang="5400000" scaled="0"/>
                </a:gradFill>
                <a:cs typeface="Segoe UI Semibold" panose="020B0702040204020203" pitchFamily="34" charset="0"/>
              </a:rPr>
              <a:t>Hundreds of items in marketplace</a:t>
            </a:r>
          </a:p>
          <a:p>
            <a:pPr marL="0" indent="0" defTabSz="913961">
              <a:lnSpc>
                <a:spcPct val="100000"/>
              </a:lnSpc>
              <a:spcBef>
                <a:spcPts val="0"/>
              </a:spcBef>
              <a:spcAft>
                <a:spcPts val="1176"/>
              </a:spcAft>
              <a:buClr>
                <a:srgbClr val="FFFFFF"/>
              </a:buClr>
              <a:buNone/>
              <a:defRPr/>
            </a:pPr>
            <a:endParaRPr lang="en-US" sz="2000" dirty="0">
              <a:gradFill>
                <a:gsLst>
                  <a:gs pos="1250">
                    <a:srgbClr val="FFFFFF"/>
                  </a:gs>
                  <a:gs pos="100000">
                    <a:srgbClr val="FFFFFF"/>
                  </a:gs>
                </a:gsLst>
                <a:lin ang="5400000" scaled="0"/>
              </a:gradFill>
              <a:cs typeface="Segoe UI Semibold" panose="020B0702040204020203" pitchFamily="34" charset="0"/>
            </a:endParaRPr>
          </a:p>
        </p:txBody>
      </p:sp>
      <p:sp>
        <p:nvSpPr>
          <p:cNvPr id="5" name="Title 1"/>
          <p:cNvSpPr txBox="1">
            <a:spLocks/>
          </p:cNvSpPr>
          <p:nvPr/>
        </p:nvSpPr>
        <p:spPr>
          <a:xfrm>
            <a:off x="256025" y="1444448"/>
            <a:ext cx="10963572" cy="1026821"/>
          </a:xfrm>
          <a:prstGeom prst="rect">
            <a:avLst/>
          </a:prstGeom>
        </p:spPr>
        <p:txBody>
          <a:bodyPr vert="horz" wrap="square" lIns="179244" tIns="143394" rIns="179244" bIns="143394"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195" fontAlgn="base">
              <a:spcBef>
                <a:spcPts val="1176"/>
              </a:spcBef>
              <a:spcAft>
                <a:spcPct val="0"/>
              </a:spcAft>
              <a:defRPr/>
            </a:pPr>
            <a:r>
              <a:rPr dirty="0">
                <a:gradFill>
                  <a:gsLst>
                    <a:gs pos="1250">
                      <a:srgbClr val="FFFFFF"/>
                    </a:gs>
                    <a:gs pos="100000">
                      <a:srgbClr val="FFFFFF"/>
                    </a:gs>
                  </a:gsLst>
                  <a:lin ang="5400000" scaled="0"/>
                </a:gradFill>
              </a:rPr>
              <a:t>Virtual Machines</a:t>
            </a:r>
          </a:p>
        </p:txBody>
      </p:sp>
      <p:sp>
        <p:nvSpPr>
          <p:cNvPr id="6" name="AutoShape 3"/>
          <p:cNvSpPr>
            <a:spLocks noChangeAspect="1" noChangeArrowheads="1" noTextEdit="1"/>
          </p:cNvSpPr>
          <p:nvPr/>
        </p:nvSpPr>
        <p:spPr bwMode="auto">
          <a:xfrm>
            <a:off x="7941766" y="938580"/>
            <a:ext cx="3965435" cy="3754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23" tIns="44810" rIns="89623" bIns="44810" numCol="1" anchor="t" anchorCtr="0" compatLnSpc="1">
            <a:prstTxWarp prst="textNoShape">
              <a:avLst/>
            </a:prstTxWarp>
          </a:bodyPr>
          <a:lstStyle/>
          <a:p>
            <a:pPr defTabSz="896218">
              <a:defRPr/>
            </a:pPr>
            <a:endParaRPr lang="en-US" kern="0">
              <a:solidFill>
                <a:sysClr val="windowText" lastClr="000000"/>
              </a:solidFill>
              <a:latin typeface="Segoe UI" panose="020B0502040204020203" pitchFamily="34" charset="0"/>
              <a:ea typeface="MS PGothic" panose="020B0600070205080204" pitchFamily="34" charset="-128"/>
            </a:endParaRPr>
          </a:p>
        </p:txBody>
      </p:sp>
      <p:sp>
        <p:nvSpPr>
          <p:cNvPr id="7" name="Freeform 5"/>
          <p:cNvSpPr>
            <a:spLocks/>
          </p:cNvSpPr>
          <p:nvPr/>
        </p:nvSpPr>
        <p:spPr bwMode="auto">
          <a:xfrm>
            <a:off x="7716514" y="1454603"/>
            <a:ext cx="3631913" cy="2204282"/>
          </a:xfrm>
          <a:custGeom>
            <a:avLst/>
            <a:gdLst>
              <a:gd name="T0" fmla="*/ 1309 w 1309"/>
              <a:gd name="T1" fmla="*/ 660 h 812"/>
              <a:gd name="T2" fmla="*/ 1157 w 1309"/>
              <a:gd name="T3" fmla="*/ 509 h 812"/>
              <a:gd name="T4" fmla="*/ 1139 w 1309"/>
              <a:gd name="T5" fmla="*/ 510 h 812"/>
              <a:gd name="T6" fmla="*/ 1153 w 1309"/>
              <a:gd name="T7" fmla="*/ 403 h 812"/>
              <a:gd name="T8" fmla="*/ 749 w 1309"/>
              <a:gd name="T9" fmla="*/ 0 h 812"/>
              <a:gd name="T10" fmla="*/ 367 w 1309"/>
              <a:gd name="T11" fmla="*/ 275 h 812"/>
              <a:gd name="T12" fmla="*/ 276 w 1309"/>
              <a:gd name="T13" fmla="*/ 260 h 812"/>
              <a:gd name="T14" fmla="*/ 0 w 1309"/>
              <a:gd name="T15" fmla="*/ 536 h 812"/>
              <a:gd name="T16" fmla="*/ 276 w 1309"/>
              <a:gd name="T17" fmla="*/ 812 h 812"/>
              <a:gd name="T18" fmla="*/ 277 w 1309"/>
              <a:gd name="T19" fmla="*/ 812 h 812"/>
              <a:gd name="T20" fmla="*/ 277 w 1309"/>
              <a:gd name="T21" fmla="*/ 812 h 812"/>
              <a:gd name="T22" fmla="*/ 1170 w 1309"/>
              <a:gd name="T23" fmla="*/ 812 h 812"/>
              <a:gd name="T24" fmla="*/ 1169 w 1309"/>
              <a:gd name="T25" fmla="*/ 811 h 812"/>
              <a:gd name="T26" fmla="*/ 1309 w 1309"/>
              <a:gd name="T27" fmla="*/ 660 h 8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09" h="812">
                <a:moveTo>
                  <a:pt x="1309" y="660"/>
                </a:moveTo>
                <a:cubicBezTo>
                  <a:pt x="1309" y="577"/>
                  <a:pt x="1241" y="509"/>
                  <a:pt x="1157" y="509"/>
                </a:cubicBezTo>
                <a:cubicBezTo>
                  <a:pt x="1151" y="509"/>
                  <a:pt x="1145" y="509"/>
                  <a:pt x="1139" y="510"/>
                </a:cubicBezTo>
                <a:cubicBezTo>
                  <a:pt x="1148" y="476"/>
                  <a:pt x="1153" y="440"/>
                  <a:pt x="1153" y="403"/>
                </a:cubicBezTo>
                <a:cubicBezTo>
                  <a:pt x="1153" y="180"/>
                  <a:pt x="972" y="0"/>
                  <a:pt x="749" y="0"/>
                </a:cubicBezTo>
                <a:cubicBezTo>
                  <a:pt x="571" y="0"/>
                  <a:pt x="420" y="115"/>
                  <a:pt x="367" y="275"/>
                </a:cubicBezTo>
                <a:cubicBezTo>
                  <a:pt x="338" y="265"/>
                  <a:pt x="308" y="260"/>
                  <a:pt x="276" y="260"/>
                </a:cubicBezTo>
                <a:cubicBezTo>
                  <a:pt x="124" y="260"/>
                  <a:pt x="0" y="383"/>
                  <a:pt x="0" y="536"/>
                </a:cubicBezTo>
                <a:cubicBezTo>
                  <a:pt x="0" y="688"/>
                  <a:pt x="124" y="812"/>
                  <a:pt x="276" y="812"/>
                </a:cubicBezTo>
                <a:cubicBezTo>
                  <a:pt x="277" y="812"/>
                  <a:pt x="277" y="812"/>
                  <a:pt x="277" y="812"/>
                </a:cubicBezTo>
                <a:cubicBezTo>
                  <a:pt x="277" y="812"/>
                  <a:pt x="277" y="812"/>
                  <a:pt x="277" y="812"/>
                </a:cubicBezTo>
                <a:cubicBezTo>
                  <a:pt x="1170" y="812"/>
                  <a:pt x="1170" y="812"/>
                  <a:pt x="1170" y="812"/>
                </a:cubicBezTo>
                <a:cubicBezTo>
                  <a:pt x="1169" y="811"/>
                  <a:pt x="1169" y="811"/>
                  <a:pt x="1169" y="811"/>
                </a:cubicBezTo>
                <a:cubicBezTo>
                  <a:pt x="1247" y="805"/>
                  <a:pt x="1309" y="740"/>
                  <a:pt x="1309" y="66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3" tIns="44810" rIns="89623" bIns="44810" numCol="1" anchor="t" anchorCtr="0" compatLnSpc="1">
            <a:prstTxWarp prst="textNoShape">
              <a:avLst/>
            </a:prstTxWarp>
          </a:bodyPr>
          <a:lstStyle/>
          <a:p>
            <a:pPr defTabSz="896218">
              <a:defRPr/>
            </a:pPr>
            <a:endParaRPr lang="en-US" kern="0" dirty="0">
              <a:solidFill>
                <a:sysClr val="windowText" lastClr="000000"/>
              </a:solidFill>
              <a:latin typeface="Segoe UI" panose="020B0502040204020203" pitchFamily="34" charset="0"/>
              <a:ea typeface="MS PGothic" panose="020B0600070205080204" pitchFamily="34" charset="-128"/>
            </a:endParaRPr>
          </a:p>
        </p:txBody>
      </p:sp>
      <p:pic>
        <p:nvPicPr>
          <p:cNvPr id="34" name="Picture 33"/>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8614704" y="2786535"/>
            <a:ext cx="1893128" cy="1744700"/>
          </a:xfrm>
          <a:prstGeom prst="rect">
            <a:avLst/>
          </a:prstGeom>
        </p:spPr>
      </p:pic>
    </p:spTree>
    <p:extLst>
      <p:ext uri="{BB962C8B-B14F-4D97-AF65-F5344CB8AC3E}">
        <p14:creationId xmlns:p14="http://schemas.microsoft.com/office/powerpoint/2010/main" val="25082649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35" presetClass="path" presetSubtype="0" decel="100000" fill="hold" grpId="1" nodeType="withEffect">
                                  <p:stCondLst>
                                    <p:cond delay="0"/>
                                  </p:stCondLst>
                                  <p:childTnLst>
                                    <p:animMotion origin="layout" path="M -7.96528E-7 2.54199E-7 L -0.05285 2.54199E-7 " pathEditMode="relative" rAng="0" ptsTypes="AA">
                                      <p:cBhvr>
                                        <p:cTn id="9" dur="750" spd="-100000" fill="hold"/>
                                        <p:tgtEl>
                                          <p:spTgt spid="5"/>
                                        </p:tgtEl>
                                        <p:attrNameLst>
                                          <p:attrName>ppt_x</p:attrName>
                                          <p:attrName>ppt_y</p:attrName>
                                        </p:attrNameLst>
                                      </p:cBhvr>
                                      <p:rCtr x="-2642" y="0"/>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35" presetClass="path" presetSubtype="0" decel="100000" fill="hold" grpId="1" nodeType="withEffect">
                                  <p:stCondLst>
                                    <p:cond delay="0"/>
                                  </p:stCondLst>
                                  <p:childTnLst>
                                    <p:animMotion origin="layout" path="M -3.0508E-6 -1.82932E-6 L -0.05284 -1.82932E-6 " pathEditMode="relative" rAng="0" ptsTypes="AA">
                                      <p:cBhvr>
                                        <p:cTn id="14" dur="750" spd="-100000" fill="hold"/>
                                        <p:tgtEl>
                                          <p:spTgt spid="4"/>
                                        </p:tgtEl>
                                        <p:attrNameLst>
                                          <p:attrName>ppt_x</p:attrName>
                                          <p:attrName>ppt_y</p:attrName>
                                        </p:attrNameLst>
                                      </p:cBhvr>
                                      <p:rCtr x="-2642" y="0"/>
                                    </p:animMotion>
                                  </p:childTnLst>
                                </p:cTn>
                              </p:par>
                            </p:childTnLst>
                          </p:cTn>
                        </p:par>
                        <p:par>
                          <p:cTn id="15" fill="hold">
                            <p:stCondLst>
                              <p:cond delay="750"/>
                            </p:stCondLst>
                            <p:childTnLst>
                              <p:par>
                                <p:cTn id="16" presetID="42" presetClass="entr" presetSubtype="0" fill="hold" nodeType="afterEffect">
                                  <p:stCondLst>
                                    <p:cond delay="0"/>
                                  </p:stCondLst>
                                  <p:childTnLst>
                                    <p:set>
                                      <p:cBhvr>
                                        <p:cTn id="17" dur="1" fill="hold">
                                          <p:stCondLst>
                                            <p:cond delay="0"/>
                                          </p:stCondLst>
                                        </p:cTn>
                                        <p:tgtEl>
                                          <p:spTgt spid="34"/>
                                        </p:tgtEl>
                                        <p:attrNameLst>
                                          <p:attrName>style.visibility</p:attrName>
                                        </p:attrNameLst>
                                      </p:cBhvr>
                                      <p:to>
                                        <p:strVal val="visible"/>
                                      </p:to>
                                    </p:set>
                                    <p:animEffect transition="in" filter="fade">
                                      <p:cBhvr>
                                        <p:cTn id="18" dur="1000"/>
                                        <p:tgtEl>
                                          <p:spTgt spid="34"/>
                                        </p:tgtEl>
                                      </p:cBhvr>
                                    </p:animEffect>
                                    <p:anim calcmode="lin" valueType="num">
                                      <p:cBhvr>
                                        <p:cTn id="19" dur="1000" fill="hold"/>
                                        <p:tgtEl>
                                          <p:spTgt spid="34"/>
                                        </p:tgtEl>
                                        <p:attrNameLst>
                                          <p:attrName>ppt_x</p:attrName>
                                        </p:attrNameLst>
                                      </p:cBhvr>
                                      <p:tavLst>
                                        <p:tav tm="0">
                                          <p:val>
                                            <p:strVal val="#ppt_x"/>
                                          </p:val>
                                        </p:tav>
                                        <p:tav tm="100000">
                                          <p:val>
                                            <p:strVal val="#ppt_x"/>
                                          </p:val>
                                        </p:tav>
                                      </p:tavLst>
                                    </p:anim>
                                    <p:anim calcmode="lin" valueType="num">
                                      <p:cBhvr>
                                        <p:cTn id="20" dur="1000" fill="hold"/>
                                        <p:tgtEl>
                                          <p:spTgt spid="3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5" grpId="0"/>
      <p:bldP spid="5" grpId="1"/>
    </p:bld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7" name="Table 6"/>
          <p:cNvGraphicFramePr>
            <a:graphicFrameLocks noGrp="1"/>
          </p:cNvGraphicFramePr>
          <p:nvPr>
            <p:extLst>
              <p:ext uri="{D42A27DB-BD31-4B8C-83A1-F6EECF244321}">
                <p14:modId xmlns:p14="http://schemas.microsoft.com/office/powerpoint/2010/main" val="2827185195"/>
              </p:ext>
            </p:extLst>
          </p:nvPr>
        </p:nvGraphicFramePr>
        <p:xfrm>
          <a:off x="366100" y="1434493"/>
          <a:ext cx="11704368" cy="4664884"/>
        </p:xfrm>
        <a:graphic>
          <a:graphicData uri="http://schemas.openxmlformats.org/drawingml/2006/table">
            <a:tbl>
              <a:tblPr firstRow="1" bandRow="1">
                <a:tableStyleId>{5C22544A-7EE6-4342-B048-85BDC9FD1C3A}</a:tableStyleId>
              </a:tblPr>
              <a:tblGrid>
                <a:gridCol w="1950728">
                  <a:extLst>
                    <a:ext uri="{9D8B030D-6E8A-4147-A177-3AD203B41FA5}">
                      <a16:colId xmlns:a16="http://schemas.microsoft.com/office/drawing/2014/main" val="3343220613"/>
                    </a:ext>
                  </a:extLst>
                </a:gridCol>
                <a:gridCol w="1950728">
                  <a:extLst>
                    <a:ext uri="{9D8B030D-6E8A-4147-A177-3AD203B41FA5}">
                      <a16:colId xmlns:a16="http://schemas.microsoft.com/office/drawing/2014/main" val="3245494395"/>
                    </a:ext>
                  </a:extLst>
                </a:gridCol>
                <a:gridCol w="1950728">
                  <a:extLst>
                    <a:ext uri="{9D8B030D-6E8A-4147-A177-3AD203B41FA5}">
                      <a16:colId xmlns:a16="http://schemas.microsoft.com/office/drawing/2014/main" val="2870826767"/>
                    </a:ext>
                  </a:extLst>
                </a:gridCol>
                <a:gridCol w="1950728">
                  <a:extLst>
                    <a:ext uri="{9D8B030D-6E8A-4147-A177-3AD203B41FA5}">
                      <a16:colId xmlns:a16="http://schemas.microsoft.com/office/drawing/2014/main" val="3052319419"/>
                    </a:ext>
                  </a:extLst>
                </a:gridCol>
                <a:gridCol w="1950728">
                  <a:extLst>
                    <a:ext uri="{9D8B030D-6E8A-4147-A177-3AD203B41FA5}">
                      <a16:colId xmlns:a16="http://schemas.microsoft.com/office/drawing/2014/main" val="4270810954"/>
                    </a:ext>
                  </a:extLst>
                </a:gridCol>
                <a:gridCol w="1950728">
                  <a:extLst>
                    <a:ext uri="{9D8B030D-6E8A-4147-A177-3AD203B41FA5}">
                      <a16:colId xmlns:a16="http://schemas.microsoft.com/office/drawing/2014/main" val="628797399"/>
                    </a:ext>
                  </a:extLst>
                </a:gridCol>
              </a:tblGrid>
              <a:tr h="2332442">
                <a:tc>
                  <a:txBody>
                    <a:bodyPr/>
                    <a:lstStyle/>
                    <a:p>
                      <a:endParaRPr lang="en-US" sz="1700" dirty="0"/>
                    </a:p>
                  </a:txBody>
                  <a:tcPr marL="89617" marR="89617" marT="44814" marB="4481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700" dirty="0"/>
                    </a:p>
                  </a:txBody>
                  <a:tcPr marL="89617" marR="89617" marT="44814" marB="4481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700"/>
                    </a:p>
                  </a:txBody>
                  <a:tcPr marL="89617" marR="89617" marT="44814" marB="4481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700"/>
                    </a:p>
                  </a:txBody>
                  <a:tcPr marL="89617" marR="89617" marT="44814" marB="4481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700" dirty="0"/>
                    </a:p>
                  </a:txBody>
                  <a:tcPr marL="89617" marR="89617" marT="44814" marB="4481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700" dirty="0"/>
                    </a:p>
                  </a:txBody>
                  <a:tcPr marL="89617" marR="89617" marT="44814" marB="4481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41442843"/>
                  </a:ext>
                </a:extLst>
              </a:tr>
              <a:tr h="2332442">
                <a:tc>
                  <a:txBody>
                    <a:bodyPr/>
                    <a:lstStyle/>
                    <a:p>
                      <a:endParaRPr lang="en-US" sz="1700" dirty="0"/>
                    </a:p>
                  </a:txBody>
                  <a:tcPr marL="89617" marR="89617" marT="44814" marB="4481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700" dirty="0"/>
                    </a:p>
                  </a:txBody>
                  <a:tcPr marL="89617" marR="89617" marT="44814" marB="4481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700" dirty="0"/>
                    </a:p>
                  </a:txBody>
                  <a:tcPr marL="89617" marR="89617" marT="44814" marB="4481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700" dirty="0"/>
                    </a:p>
                  </a:txBody>
                  <a:tcPr marL="89617" marR="89617" marT="44814" marB="4481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700" dirty="0"/>
                    </a:p>
                  </a:txBody>
                  <a:tcPr marL="89617" marR="89617" marT="44814" marB="4481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700" dirty="0"/>
                    </a:p>
                  </a:txBody>
                  <a:tcPr marL="89617" marR="89617" marT="44814" marB="4481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34152213"/>
                  </a:ext>
                </a:extLst>
              </a:tr>
            </a:tbl>
          </a:graphicData>
        </a:graphic>
      </p:graphicFrame>
      <p:grpSp>
        <p:nvGrpSpPr>
          <p:cNvPr id="5" name="Group 4"/>
          <p:cNvGrpSpPr/>
          <p:nvPr/>
        </p:nvGrpSpPr>
        <p:grpSpPr>
          <a:xfrm>
            <a:off x="4151667" y="963481"/>
            <a:ext cx="2138692" cy="2259125"/>
            <a:chOff x="66528" y="1779460"/>
            <a:chExt cx="2182814" cy="2305406"/>
          </a:xfrm>
        </p:grpSpPr>
        <p:sp>
          <p:nvSpPr>
            <p:cNvPr id="31" name="Rectangle 30"/>
            <p:cNvSpPr/>
            <p:nvPr/>
          </p:nvSpPr>
          <p:spPr bwMode="auto">
            <a:xfrm>
              <a:off x="66528" y="341811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228">
                <a:lnSpc>
                  <a:spcPct val="90000"/>
                </a:lnSpc>
                <a:defRPr/>
              </a:pPr>
              <a:r>
                <a:rPr lang="en-US" sz="1600" kern="0" dirty="0">
                  <a:solidFill>
                    <a:srgbClr val="353535"/>
                  </a:solidFill>
                  <a:ea typeface="Segoe UI" pitchFamily="34" charset="0"/>
                  <a:cs typeface="Segoe UI" pitchFamily="34" charset="0"/>
                </a:rPr>
                <a:t>New generation</a:t>
              </a:r>
              <a:br>
                <a:rPr lang="en-US" sz="1600" kern="0" dirty="0">
                  <a:solidFill>
                    <a:srgbClr val="353535"/>
                  </a:solidFill>
                  <a:ea typeface="Segoe UI" pitchFamily="34" charset="0"/>
                  <a:cs typeface="Segoe UI" pitchFamily="34" charset="0"/>
                </a:rPr>
              </a:br>
              <a:r>
                <a:rPr lang="en-US" sz="1600" kern="0" dirty="0">
                  <a:solidFill>
                    <a:srgbClr val="353535"/>
                  </a:solidFill>
                  <a:ea typeface="Segoe UI" pitchFamily="34" charset="0"/>
                  <a:cs typeface="Segoe UI" pitchFamily="34" charset="0"/>
                </a:rPr>
                <a:t>of D family VMs</a:t>
              </a:r>
            </a:p>
          </p:txBody>
        </p:sp>
        <p:grpSp>
          <p:nvGrpSpPr>
            <p:cNvPr id="95" name="Group 94"/>
            <p:cNvGrpSpPr/>
            <p:nvPr/>
          </p:nvGrpSpPr>
          <p:grpSpPr>
            <a:xfrm>
              <a:off x="567975" y="1779460"/>
              <a:ext cx="1179920" cy="1538737"/>
              <a:chOff x="406421" y="2432376"/>
              <a:chExt cx="2059118" cy="2685303"/>
            </a:xfrm>
          </p:grpSpPr>
          <p:grpSp>
            <p:nvGrpSpPr>
              <p:cNvPr id="96" name="Group 95"/>
              <p:cNvGrpSpPr/>
              <p:nvPr/>
            </p:nvGrpSpPr>
            <p:grpSpPr>
              <a:xfrm>
                <a:off x="406421" y="2432376"/>
                <a:ext cx="2059118" cy="2685303"/>
                <a:chOff x="6982264" y="1006524"/>
                <a:chExt cx="4480135" cy="5829701"/>
              </a:xfrm>
            </p:grpSpPr>
            <p:pic>
              <p:nvPicPr>
                <p:cNvPr id="98" name="Picture 97"/>
                <p:cNvPicPr>
                  <a:picLocks noChangeAspect="1"/>
                </p:cNvPicPr>
                <p:nvPr/>
              </p:nvPicPr>
              <p:blipFill>
                <a:blip r:embed="rId3"/>
                <a:stretch>
                  <a:fillRect/>
                </a:stretch>
              </p:blipFill>
              <p:spPr>
                <a:xfrm>
                  <a:off x="7199561" y="1172781"/>
                  <a:ext cx="4182166" cy="3848482"/>
                </a:xfrm>
                <a:prstGeom prst="rect">
                  <a:avLst/>
                </a:prstGeom>
              </p:spPr>
            </p:pic>
            <p:pic>
              <p:nvPicPr>
                <p:cNvPr id="99" name="Picture 98"/>
                <p:cNvPicPr>
                  <a:picLocks noChangeAspect="1"/>
                </p:cNvPicPr>
                <p:nvPr/>
              </p:nvPicPr>
              <p:blipFill>
                <a:blip r:embed="rId4"/>
                <a:stretch>
                  <a:fillRect/>
                </a:stretch>
              </p:blipFill>
              <p:spPr>
                <a:xfrm>
                  <a:off x="6982264" y="4945062"/>
                  <a:ext cx="4480135" cy="1891163"/>
                </a:xfrm>
                <a:prstGeom prst="rect">
                  <a:avLst/>
                </a:prstGeom>
              </p:spPr>
            </p:pic>
            <p:sp>
              <p:nvSpPr>
                <p:cNvPr id="100" name="AutoShape 3"/>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defTabSz="913526">
                    <a:defRPr/>
                  </a:pPr>
                  <a:endParaRPr lang="en-US" sz="600" kern="0">
                    <a:solidFill>
                      <a:srgbClr val="353535"/>
                    </a:solidFill>
                  </a:endParaRPr>
                </a:p>
              </p:txBody>
            </p:sp>
          </p:grpSp>
          <p:sp>
            <p:nvSpPr>
              <p:cNvPr id="97" name="TextBox 96"/>
              <p:cNvSpPr txBox="1"/>
              <p:nvPr/>
            </p:nvSpPr>
            <p:spPr>
              <a:xfrm>
                <a:off x="639096" y="2638279"/>
                <a:ext cx="1632155" cy="1127477"/>
              </a:xfrm>
              <a:prstGeom prst="rect">
                <a:avLst/>
              </a:prstGeom>
              <a:solidFill>
                <a:schemeClr val="bg1">
                  <a:lumMod val="50000"/>
                </a:schemeClr>
              </a:solidFill>
            </p:spPr>
            <p:txBody>
              <a:bodyPr wrap="square" lIns="0" tIns="127943" rIns="0" bIns="146200" rtlCol="0">
                <a:noAutofit/>
              </a:bodyPr>
              <a:lstStyle/>
              <a:p>
                <a:pPr algn="ctr" defTabSz="913228">
                  <a:lnSpc>
                    <a:spcPct val="90000"/>
                  </a:lnSpc>
                  <a:defRPr/>
                </a:pPr>
                <a:r>
                  <a:rPr lang="en-US" sz="3100" b="1" kern="0" dirty="0">
                    <a:solidFill>
                      <a:srgbClr val="353535"/>
                    </a:solidFill>
                    <a:ea typeface="Segoe UI" pitchFamily="34" charset="0"/>
                    <a:cs typeface="Segoe UI" pitchFamily="34" charset="0"/>
                  </a:rPr>
                  <a:t>Dv2</a:t>
                </a:r>
              </a:p>
            </p:txBody>
          </p:sp>
        </p:grpSp>
      </p:grpSp>
      <p:grpSp>
        <p:nvGrpSpPr>
          <p:cNvPr id="4" name="D Group"/>
          <p:cNvGrpSpPr/>
          <p:nvPr/>
        </p:nvGrpSpPr>
        <p:grpSpPr>
          <a:xfrm>
            <a:off x="2153719" y="963481"/>
            <a:ext cx="2138692" cy="2259125"/>
            <a:chOff x="166180" y="1779460"/>
            <a:chExt cx="2182814" cy="2305406"/>
          </a:xfrm>
        </p:grpSpPr>
        <p:sp>
          <p:nvSpPr>
            <p:cNvPr id="48" name="Rectangle 47"/>
            <p:cNvSpPr/>
            <p:nvPr/>
          </p:nvSpPr>
          <p:spPr bwMode="auto">
            <a:xfrm>
              <a:off x="166180" y="341811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228">
                <a:lnSpc>
                  <a:spcPct val="90000"/>
                </a:lnSpc>
                <a:defRPr/>
              </a:pPr>
              <a:r>
                <a:rPr lang="en-US" sz="1600" kern="0" dirty="0">
                  <a:solidFill>
                    <a:srgbClr val="353535"/>
                  </a:solidFill>
                  <a:ea typeface="Segoe UI" pitchFamily="34" charset="0"/>
                  <a:cs typeface="Segoe UI" pitchFamily="34" charset="0"/>
                </a:rPr>
                <a:t>SSD Storage </a:t>
              </a:r>
              <a:br>
                <a:rPr lang="en-US" sz="1600" kern="0" dirty="0">
                  <a:solidFill>
                    <a:srgbClr val="353535"/>
                  </a:solidFill>
                  <a:ea typeface="Segoe UI" pitchFamily="34" charset="0"/>
                  <a:cs typeface="Segoe UI" pitchFamily="34" charset="0"/>
                </a:rPr>
              </a:br>
              <a:r>
                <a:rPr lang="en-US" sz="1600" kern="0" dirty="0">
                  <a:solidFill>
                    <a:srgbClr val="353535"/>
                  </a:solidFill>
                  <a:ea typeface="Segoe UI" pitchFamily="34" charset="0"/>
                  <a:cs typeface="Segoe UI" pitchFamily="34" charset="0"/>
                </a:rPr>
                <a:t>Fast CPUs</a:t>
              </a:r>
            </a:p>
          </p:txBody>
        </p:sp>
        <p:grpSp>
          <p:nvGrpSpPr>
            <p:cNvPr id="66" name="Group 65"/>
            <p:cNvGrpSpPr/>
            <p:nvPr/>
          </p:nvGrpSpPr>
          <p:grpSpPr>
            <a:xfrm>
              <a:off x="667627" y="1779460"/>
              <a:ext cx="1179920" cy="1538737"/>
              <a:chOff x="406421" y="2432376"/>
              <a:chExt cx="2059118" cy="2685303"/>
            </a:xfrm>
          </p:grpSpPr>
          <p:grpSp>
            <p:nvGrpSpPr>
              <p:cNvPr id="67" name="Group 66"/>
              <p:cNvGrpSpPr/>
              <p:nvPr/>
            </p:nvGrpSpPr>
            <p:grpSpPr>
              <a:xfrm>
                <a:off x="406421" y="2432376"/>
                <a:ext cx="2059118" cy="2685303"/>
                <a:chOff x="6982264" y="1006524"/>
                <a:chExt cx="4480135" cy="5829701"/>
              </a:xfrm>
            </p:grpSpPr>
            <p:pic>
              <p:nvPicPr>
                <p:cNvPr id="69" name="Picture 68"/>
                <p:cNvPicPr>
                  <a:picLocks noChangeAspect="1"/>
                </p:cNvPicPr>
                <p:nvPr/>
              </p:nvPicPr>
              <p:blipFill>
                <a:blip r:embed="rId3"/>
                <a:stretch>
                  <a:fillRect/>
                </a:stretch>
              </p:blipFill>
              <p:spPr>
                <a:xfrm>
                  <a:off x="7199561" y="1172781"/>
                  <a:ext cx="4182166" cy="3848482"/>
                </a:xfrm>
                <a:prstGeom prst="rect">
                  <a:avLst/>
                </a:prstGeom>
              </p:spPr>
            </p:pic>
            <p:pic>
              <p:nvPicPr>
                <p:cNvPr id="70" name="Picture 69"/>
                <p:cNvPicPr>
                  <a:picLocks noChangeAspect="1"/>
                </p:cNvPicPr>
                <p:nvPr/>
              </p:nvPicPr>
              <p:blipFill>
                <a:blip r:embed="rId4"/>
                <a:stretch>
                  <a:fillRect/>
                </a:stretch>
              </p:blipFill>
              <p:spPr>
                <a:xfrm>
                  <a:off x="6982264" y="4945062"/>
                  <a:ext cx="4480135" cy="1891163"/>
                </a:xfrm>
                <a:prstGeom prst="rect">
                  <a:avLst/>
                </a:prstGeom>
              </p:spPr>
            </p:pic>
            <p:sp>
              <p:nvSpPr>
                <p:cNvPr id="71" name="AutoShape 3"/>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defTabSz="913526">
                    <a:defRPr/>
                  </a:pPr>
                  <a:endParaRPr lang="en-US" sz="600" kern="0">
                    <a:solidFill>
                      <a:srgbClr val="353535"/>
                    </a:solidFill>
                  </a:endParaRPr>
                </a:p>
              </p:txBody>
            </p:sp>
          </p:grpSp>
          <p:sp>
            <p:nvSpPr>
              <p:cNvPr id="68" name="TextBox 67"/>
              <p:cNvSpPr txBox="1"/>
              <p:nvPr/>
            </p:nvSpPr>
            <p:spPr>
              <a:xfrm>
                <a:off x="639096" y="2638279"/>
                <a:ext cx="1632155" cy="1127477"/>
              </a:xfrm>
              <a:prstGeom prst="rect">
                <a:avLst/>
              </a:prstGeom>
              <a:solidFill>
                <a:schemeClr val="bg1">
                  <a:lumMod val="50000"/>
                </a:schemeClr>
              </a:solidFill>
            </p:spPr>
            <p:txBody>
              <a:bodyPr wrap="square" lIns="182750" tIns="127943" rIns="182750" bIns="146200" rtlCol="0">
                <a:noAutofit/>
              </a:bodyPr>
              <a:lstStyle/>
              <a:p>
                <a:pPr algn="ctr" defTabSz="913228">
                  <a:lnSpc>
                    <a:spcPct val="90000"/>
                  </a:lnSpc>
                  <a:defRPr/>
                </a:pPr>
                <a:r>
                  <a:rPr lang="en-US" sz="3100" b="1" kern="0" dirty="0">
                    <a:solidFill>
                      <a:srgbClr val="353535"/>
                    </a:solidFill>
                    <a:ea typeface="Segoe UI" pitchFamily="34" charset="0"/>
                    <a:cs typeface="Segoe UI" pitchFamily="34" charset="0"/>
                  </a:rPr>
                  <a:t>D</a:t>
                </a:r>
              </a:p>
            </p:txBody>
          </p:sp>
        </p:grpSp>
      </p:grpSp>
      <p:sp>
        <p:nvSpPr>
          <p:cNvPr id="3" name="Title 2"/>
          <p:cNvSpPr>
            <a:spLocks noGrp="1"/>
          </p:cNvSpPr>
          <p:nvPr>
            <p:ph type="title" idx="4294967295"/>
          </p:nvPr>
        </p:nvSpPr>
        <p:spPr>
          <a:xfrm>
            <a:off x="522402" y="49380"/>
            <a:ext cx="11647200" cy="480795"/>
          </a:xfrm>
        </p:spPr>
        <p:txBody>
          <a:bodyPr/>
          <a:lstStyle/>
          <a:p>
            <a:r>
              <a:rPr lang="en-US" dirty="0">
                <a:solidFill>
                  <a:schemeClr val="tx1"/>
                </a:solidFill>
              </a:rPr>
              <a:t>Azure VM Sizes</a:t>
            </a:r>
          </a:p>
        </p:txBody>
      </p:sp>
      <p:sp>
        <p:nvSpPr>
          <p:cNvPr id="34" name="Rectangle 33"/>
          <p:cNvSpPr/>
          <p:nvPr/>
        </p:nvSpPr>
        <p:spPr bwMode="auto">
          <a:xfrm>
            <a:off x="7927730" y="3419795"/>
            <a:ext cx="2138692" cy="122461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228">
              <a:lnSpc>
                <a:spcPct val="90000"/>
              </a:lnSpc>
              <a:spcAft>
                <a:spcPts val="1170"/>
              </a:spcAft>
              <a:defRPr/>
            </a:pPr>
            <a:endParaRPr lang="en-US" sz="1600" kern="0" dirty="0">
              <a:solidFill>
                <a:srgbClr val="353535"/>
              </a:solidFill>
              <a:ea typeface="Segoe UI" pitchFamily="34" charset="0"/>
              <a:cs typeface="Segoe UI" pitchFamily="34" charset="0"/>
            </a:endParaRPr>
          </a:p>
        </p:txBody>
      </p:sp>
      <p:grpSp>
        <p:nvGrpSpPr>
          <p:cNvPr id="6" name="Group 5"/>
          <p:cNvGrpSpPr/>
          <p:nvPr/>
        </p:nvGrpSpPr>
        <p:grpSpPr>
          <a:xfrm>
            <a:off x="6084713" y="993261"/>
            <a:ext cx="2138692" cy="2259125"/>
            <a:chOff x="6179555" y="1779460"/>
            <a:chExt cx="2182814" cy="2305406"/>
          </a:xfrm>
        </p:grpSpPr>
        <p:sp>
          <p:nvSpPr>
            <p:cNvPr id="16" name="Rectangle 15"/>
            <p:cNvSpPr/>
            <p:nvPr/>
          </p:nvSpPr>
          <p:spPr bwMode="auto">
            <a:xfrm>
              <a:off x="6179555" y="341811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228">
                <a:lnSpc>
                  <a:spcPct val="90000"/>
                </a:lnSpc>
                <a:defRPr/>
              </a:pPr>
              <a:r>
                <a:rPr lang="en-US" sz="1600" kern="0" dirty="0">
                  <a:solidFill>
                    <a:srgbClr val="353535"/>
                  </a:solidFill>
                  <a:ea typeface="Segoe UI" pitchFamily="34" charset="0"/>
                  <a:cs typeface="Segoe UI" pitchFamily="34" charset="0"/>
                </a:rPr>
                <a:t>High memory and</a:t>
              </a:r>
            </a:p>
            <a:p>
              <a:pPr algn="ctr" defTabSz="913228">
                <a:lnSpc>
                  <a:spcPct val="90000"/>
                </a:lnSpc>
                <a:defRPr/>
              </a:pPr>
              <a:r>
                <a:rPr lang="en-US" sz="1600" kern="0" dirty="0">
                  <a:solidFill>
                    <a:srgbClr val="353535"/>
                  </a:solidFill>
                  <a:ea typeface="Segoe UI" pitchFamily="34" charset="0"/>
                  <a:cs typeface="Segoe UI" pitchFamily="34" charset="0"/>
                </a:rPr>
                <a:t>Large SSDs</a:t>
              </a:r>
            </a:p>
          </p:txBody>
        </p:sp>
        <p:grpSp>
          <p:nvGrpSpPr>
            <p:cNvPr id="78" name="Group 77"/>
            <p:cNvGrpSpPr/>
            <p:nvPr/>
          </p:nvGrpSpPr>
          <p:grpSpPr>
            <a:xfrm>
              <a:off x="6679492" y="1779460"/>
              <a:ext cx="1179920" cy="1538737"/>
              <a:chOff x="406421" y="2432376"/>
              <a:chExt cx="2059118" cy="2685303"/>
            </a:xfrm>
          </p:grpSpPr>
          <p:grpSp>
            <p:nvGrpSpPr>
              <p:cNvPr id="79" name="Group 78"/>
              <p:cNvGrpSpPr/>
              <p:nvPr/>
            </p:nvGrpSpPr>
            <p:grpSpPr>
              <a:xfrm>
                <a:off x="406421" y="2432376"/>
                <a:ext cx="2059118" cy="2685303"/>
                <a:chOff x="6982264" y="1006524"/>
                <a:chExt cx="4480135" cy="5829701"/>
              </a:xfrm>
            </p:grpSpPr>
            <p:pic>
              <p:nvPicPr>
                <p:cNvPr id="81" name="Picture 80"/>
                <p:cNvPicPr>
                  <a:picLocks noChangeAspect="1"/>
                </p:cNvPicPr>
                <p:nvPr/>
              </p:nvPicPr>
              <p:blipFill>
                <a:blip r:embed="rId3"/>
                <a:stretch>
                  <a:fillRect/>
                </a:stretch>
              </p:blipFill>
              <p:spPr>
                <a:xfrm>
                  <a:off x="7199561" y="1172781"/>
                  <a:ext cx="4182166" cy="3848482"/>
                </a:xfrm>
                <a:prstGeom prst="rect">
                  <a:avLst/>
                </a:prstGeom>
              </p:spPr>
            </p:pic>
            <p:pic>
              <p:nvPicPr>
                <p:cNvPr id="82" name="Picture 81"/>
                <p:cNvPicPr>
                  <a:picLocks noChangeAspect="1"/>
                </p:cNvPicPr>
                <p:nvPr/>
              </p:nvPicPr>
              <p:blipFill>
                <a:blip r:embed="rId4"/>
                <a:stretch>
                  <a:fillRect/>
                </a:stretch>
              </p:blipFill>
              <p:spPr>
                <a:xfrm>
                  <a:off x="6982264" y="4945062"/>
                  <a:ext cx="4480135" cy="1891163"/>
                </a:xfrm>
                <a:prstGeom prst="rect">
                  <a:avLst/>
                </a:prstGeom>
              </p:spPr>
            </p:pic>
            <p:sp>
              <p:nvSpPr>
                <p:cNvPr id="83" name="AutoShape 3"/>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defTabSz="913526">
                    <a:defRPr/>
                  </a:pPr>
                  <a:endParaRPr lang="en-US" sz="600" kern="0">
                    <a:solidFill>
                      <a:srgbClr val="353535"/>
                    </a:solidFill>
                  </a:endParaRPr>
                </a:p>
              </p:txBody>
            </p:sp>
          </p:grpSp>
          <p:sp>
            <p:nvSpPr>
              <p:cNvPr id="80" name="TextBox 79"/>
              <p:cNvSpPr txBox="1"/>
              <p:nvPr/>
            </p:nvSpPr>
            <p:spPr>
              <a:xfrm>
                <a:off x="639096" y="2638279"/>
                <a:ext cx="1632155" cy="1127477"/>
              </a:xfrm>
              <a:prstGeom prst="rect">
                <a:avLst/>
              </a:prstGeom>
              <a:solidFill>
                <a:schemeClr val="bg1">
                  <a:lumMod val="50000"/>
                </a:schemeClr>
              </a:solidFill>
            </p:spPr>
            <p:txBody>
              <a:bodyPr wrap="square" lIns="182750" tIns="127943" rIns="182750" bIns="146200" rtlCol="0">
                <a:noAutofit/>
              </a:bodyPr>
              <a:lstStyle/>
              <a:p>
                <a:pPr algn="ctr" defTabSz="913228">
                  <a:lnSpc>
                    <a:spcPct val="90000"/>
                  </a:lnSpc>
                  <a:defRPr/>
                </a:pPr>
                <a:r>
                  <a:rPr lang="en-US" sz="3100" b="1" kern="0" dirty="0">
                    <a:solidFill>
                      <a:srgbClr val="353535"/>
                    </a:solidFill>
                    <a:ea typeface="Segoe UI" pitchFamily="34" charset="0"/>
                    <a:cs typeface="Segoe UI" pitchFamily="34" charset="0"/>
                  </a:rPr>
                  <a:t>G</a:t>
                </a:r>
              </a:p>
            </p:txBody>
          </p:sp>
        </p:grpSp>
      </p:grpSp>
      <p:grpSp>
        <p:nvGrpSpPr>
          <p:cNvPr id="11" name="N group 1"/>
          <p:cNvGrpSpPr/>
          <p:nvPr/>
        </p:nvGrpSpPr>
        <p:grpSpPr>
          <a:xfrm>
            <a:off x="2153719" y="3123872"/>
            <a:ext cx="2138692" cy="2259125"/>
            <a:chOff x="8250476" y="1779460"/>
            <a:chExt cx="2182814" cy="2305406"/>
          </a:xfrm>
        </p:grpSpPr>
        <p:sp>
          <p:nvSpPr>
            <p:cNvPr id="32" name="Rectangle 31"/>
            <p:cNvSpPr/>
            <p:nvPr/>
          </p:nvSpPr>
          <p:spPr bwMode="auto">
            <a:xfrm>
              <a:off x="8250476" y="341811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228">
                <a:lnSpc>
                  <a:spcPct val="90000"/>
                </a:lnSpc>
                <a:defRPr/>
              </a:pPr>
              <a:r>
                <a:rPr lang="en-US" sz="1600" kern="0" dirty="0">
                  <a:solidFill>
                    <a:srgbClr val="353535"/>
                  </a:solidFill>
                  <a:ea typeface="Segoe UI" pitchFamily="34" charset="0"/>
                  <a:cs typeface="Segoe UI" pitchFamily="34" charset="0"/>
                </a:rPr>
                <a:t>NVIDIA GPUs</a:t>
              </a:r>
            </a:p>
            <a:p>
              <a:pPr algn="ctr" defTabSz="913228">
                <a:lnSpc>
                  <a:spcPct val="90000"/>
                </a:lnSpc>
                <a:defRPr/>
              </a:pPr>
              <a:r>
                <a:rPr lang="en-US" sz="1600" kern="0" dirty="0">
                  <a:solidFill>
                    <a:srgbClr val="353535"/>
                  </a:solidFill>
                  <a:ea typeface="Segoe UI" pitchFamily="34" charset="0"/>
                  <a:cs typeface="Segoe UI" pitchFamily="34" charset="0"/>
                </a:rPr>
                <a:t>K80 Compute</a:t>
              </a:r>
            </a:p>
          </p:txBody>
        </p:sp>
        <p:grpSp>
          <p:nvGrpSpPr>
            <p:cNvPr id="101" name="Group 100"/>
            <p:cNvGrpSpPr/>
            <p:nvPr/>
          </p:nvGrpSpPr>
          <p:grpSpPr>
            <a:xfrm>
              <a:off x="8747354" y="1779460"/>
              <a:ext cx="1179920" cy="1538737"/>
              <a:chOff x="406421" y="2432376"/>
              <a:chExt cx="2059118" cy="2685303"/>
            </a:xfrm>
          </p:grpSpPr>
          <p:grpSp>
            <p:nvGrpSpPr>
              <p:cNvPr id="102" name="Group 101"/>
              <p:cNvGrpSpPr/>
              <p:nvPr/>
            </p:nvGrpSpPr>
            <p:grpSpPr>
              <a:xfrm>
                <a:off x="406421" y="2432376"/>
                <a:ext cx="2059118" cy="2685303"/>
                <a:chOff x="6982264" y="1006524"/>
                <a:chExt cx="4480135" cy="5829701"/>
              </a:xfrm>
            </p:grpSpPr>
            <p:pic>
              <p:nvPicPr>
                <p:cNvPr id="104" name="Picture 103"/>
                <p:cNvPicPr>
                  <a:picLocks noChangeAspect="1"/>
                </p:cNvPicPr>
                <p:nvPr/>
              </p:nvPicPr>
              <p:blipFill>
                <a:blip r:embed="rId3"/>
                <a:stretch>
                  <a:fillRect/>
                </a:stretch>
              </p:blipFill>
              <p:spPr>
                <a:xfrm>
                  <a:off x="7199561" y="1172781"/>
                  <a:ext cx="4182166" cy="3848482"/>
                </a:xfrm>
                <a:prstGeom prst="rect">
                  <a:avLst/>
                </a:prstGeom>
              </p:spPr>
            </p:pic>
            <p:pic>
              <p:nvPicPr>
                <p:cNvPr id="105" name="Picture 104"/>
                <p:cNvPicPr>
                  <a:picLocks noChangeAspect="1"/>
                </p:cNvPicPr>
                <p:nvPr/>
              </p:nvPicPr>
              <p:blipFill>
                <a:blip r:embed="rId4"/>
                <a:stretch>
                  <a:fillRect/>
                </a:stretch>
              </p:blipFill>
              <p:spPr>
                <a:xfrm>
                  <a:off x="6982264" y="4945062"/>
                  <a:ext cx="4480135" cy="1891163"/>
                </a:xfrm>
                <a:prstGeom prst="rect">
                  <a:avLst/>
                </a:prstGeom>
              </p:spPr>
            </p:pic>
            <p:sp>
              <p:nvSpPr>
                <p:cNvPr id="106" name="AutoShape 3"/>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defTabSz="913526">
                    <a:defRPr/>
                  </a:pPr>
                  <a:endParaRPr lang="en-US" sz="600" kern="0">
                    <a:solidFill>
                      <a:srgbClr val="353535"/>
                    </a:solidFill>
                  </a:endParaRPr>
                </a:p>
              </p:txBody>
            </p:sp>
          </p:grpSp>
          <p:sp>
            <p:nvSpPr>
              <p:cNvPr id="103" name="TextBox 102"/>
              <p:cNvSpPr txBox="1"/>
              <p:nvPr/>
            </p:nvSpPr>
            <p:spPr>
              <a:xfrm>
                <a:off x="639096" y="2638280"/>
                <a:ext cx="1681062" cy="1127477"/>
              </a:xfrm>
              <a:prstGeom prst="rect">
                <a:avLst/>
              </a:prstGeom>
              <a:solidFill>
                <a:schemeClr val="bg1">
                  <a:lumMod val="50000"/>
                </a:schemeClr>
              </a:solidFill>
            </p:spPr>
            <p:txBody>
              <a:bodyPr wrap="square" lIns="182750" tIns="127943" rIns="182750" bIns="146200" rtlCol="0">
                <a:noAutofit/>
              </a:bodyPr>
              <a:lstStyle/>
              <a:p>
                <a:pPr algn="ctr" defTabSz="913228">
                  <a:lnSpc>
                    <a:spcPct val="90000"/>
                  </a:lnSpc>
                  <a:defRPr/>
                </a:pPr>
                <a:r>
                  <a:rPr lang="en-US" sz="3100" b="1" kern="0" dirty="0">
                    <a:solidFill>
                      <a:srgbClr val="353535"/>
                    </a:solidFill>
                    <a:ea typeface="Segoe UI" pitchFamily="34" charset="0"/>
                    <a:cs typeface="Segoe UI" pitchFamily="34" charset="0"/>
                  </a:rPr>
                  <a:t>NC</a:t>
                </a:r>
              </a:p>
            </p:txBody>
          </p:sp>
        </p:grpSp>
      </p:grpSp>
      <p:grpSp>
        <p:nvGrpSpPr>
          <p:cNvPr id="76" name="A Group"/>
          <p:cNvGrpSpPr/>
          <p:nvPr/>
        </p:nvGrpSpPr>
        <p:grpSpPr>
          <a:xfrm>
            <a:off x="292690" y="3178666"/>
            <a:ext cx="2138692" cy="2259125"/>
            <a:chOff x="2034704" y="1779460"/>
            <a:chExt cx="2182814" cy="2305406"/>
          </a:xfrm>
        </p:grpSpPr>
        <p:sp>
          <p:nvSpPr>
            <p:cNvPr id="77" name="Rectangle 76"/>
            <p:cNvSpPr/>
            <p:nvPr/>
          </p:nvSpPr>
          <p:spPr bwMode="auto">
            <a:xfrm>
              <a:off x="2034704" y="341811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228">
                <a:lnSpc>
                  <a:spcPct val="90000"/>
                </a:lnSpc>
                <a:defRPr/>
              </a:pPr>
              <a:r>
                <a:rPr lang="en-US" sz="1600" kern="0" dirty="0">
                  <a:solidFill>
                    <a:srgbClr val="353535"/>
                  </a:solidFill>
                  <a:ea typeface="Segoe UI" pitchFamily="34" charset="0"/>
                  <a:cs typeface="Segoe UI" pitchFamily="34" charset="0"/>
                </a:rPr>
                <a:t>Compute Intensive</a:t>
              </a:r>
            </a:p>
          </p:txBody>
        </p:sp>
        <p:grpSp>
          <p:nvGrpSpPr>
            <p:cNvPr id="84" name="Group 83"/>
            <p:cNvGrpSpPr/>
            <p:nvPr/>
          </p:nvGrpSpPr>
          <p:grpSpPr>
            <a:xfrm>
              <a:off x="2536151" y="1779460"/>
              <a:ext cx="1179920" cy="1538737"/>
              <a:chOff x="406421" y="2432376"/>
              <a:chExt cx="2059118" cy="2685303"/>
            </a:xfrm>
          </p:grpSpPr>
          <p:grpSp>
            <p:nvGrpSpPr>
              <p:cNvPr id="85" name="Group 84"/>
              <p:cNvGrpSpPr/>
              <p:nvPr/>
            </p:nvGrpSpPr>
            <p:grpSpPr>
              <a:xfrm>
                <a:off x="406421" y="2432376"/>
                <a:ext cx="2059118" cy="2685303"/>
                <a:chOff x="6982264" y="1006524"/>
                <a:chExt cx="4480135" cy="5829701"/>
              </a:xfrm>
            </p:grpSpPr>
            <p:pic>
              <p:nvPicPr>
                <p:cNvPr id="87" name="Picture 86"/>
                <p:cNvPicPr>
                  <a:picLocks noChangeAspect="1"/>
                </p:cNvPicPr>
                <p:nvPr/>
              </p:nvPicPr>
              <p:blipFill>
                <a:blip r:embed="rId3"/>
                <a:stretch>
                  <a:fillRect/>
                </a:stretch>
              </p:blipFill>
              <p:spPr>
                <a:xfrm>
                  <a:off x="7199561" y="1172781"/>
                  <a:ext cx="4182166" cy="3848482"/>
                </a:xfrm>
                <a:prstGeom prst="rect">
                  <a:avLst/>
                </a:prstGeom>
              </p:spPr>
            </p:pic>
            <p:pic>
              <p:nvPicPr>
                <p:cNvPr id="88" name="Picture 87"/>
                <p:cNvPicPr>
                  <a:picLocks noChangeAspect="1"/>
                </p:cNvPicPr>
                <p:nvPr/>
              </p:nvPicPr>
              <p:blipFill>
                <a:blip r:embed="rId4"/>
                <a:stretch>
                  <a:fillRect/>
                </a:stretch>
              </p:blipFill>
              <p:spPr>
                <a:xfrm>
                  <a:off x="6982264" y="4945062"/>
                  <a:ext cx="4480135" cy="1891163"/>
                </a:xfrm>
                <a:prstGeom prst="rect">
                  <a:avLst/>
                </a:prstGeom>
              </p:spPr>
            </p:pic>
            <p:sp>
              <p:nvSpPr>
                <p:cNvPr id="89" name="AutoShape 3"/>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defTabSz="913526">
                    <a:defRPr/>
                  </a:pPr>
                  <a:endParaRPr lang="en-US" sz="600" kern="0">
                    <a:solidFill>
                      <a:srgbClr val="353535"/>
                    </a:solidFill>
                  </a:endParaRPr>
                </a:p>
              </p:txBody>
            </p:sp>
          </p:grpSp>
          <p:sp>
            <p:nvSpPr>
              <p:cNvPr id="86" name="TextBox 85"/>
              <p:cNvSpPr txBox="1"/>
              <p:nvPr/>
            </p:nvSpPr>
            <p:spPr>
              <a:xfrm>
                <a:off x="639096" y="2638279"/>
                <a:ext cx="1632155" cy="1127477"/>
              </a:xfrm>
              <a:prstGeom prst="rect">
                <a:avLst/>
              </a:prstGeom>
              <a:solidFill>
                <a:schemeClr val="bg1">
                  <a:lumMod val="50000"/>
                </a:schemeClr>
              </a:solidFill>
            </p:spPr>
            <p:txBody>
              <a:bodyPr wrap="square" lIns="182750" tIns="127943" rIns="182750" bIns="146200" rtlCol="0">
                <a:noAutofit/>
              </a:bodyPr>
              <a:lstStyle/>
              <a:p>
                <a:pPr algn="ctr" defTabSz="913228">
                  <a:lnSpc>
                    <a:spcPct val="90000"/>
                  </a:lnSpc>
                  <a:defRPr/>
                </a:pPr>
                <a:r>
                  <a:rPr lang="en-US" sz="2800" b="1" kern="0" dirty="0">
                    <a:solidFill>
                      <a:srgbClr val="353535"/>
                    </a:solidFill>
                    <a:ea typeface="Segoe UI" pitchFamily="34" charset="0"/>
                    <a:cs typeface="Segoe UI" pitchFamily="34" charset="0"/>
                  </a:rPr>
                  <a:t>F</a:t>
                </a:r>
              </a:p>
            </p:txBody>
          </p:sp>
        </p:grpSp>
      </p:grpSp>
      <p:grpSp>
        <p:nvGrpSpPr>
          <p:cNvPr id="72" name="A Group"/>
          <p:cNvGrpSpPr/>
          <p:nvPr/>
        </p:nvGrpSpPr>
        <p:grpSpPr>
          <a:xfrm>
            <a:off x="6108690" y="3165608"/>
            <a:ext cx="2138692" cy="2259125"/>
            <a:chOff x="2034704" y="1779460"/>
            <a:chExt cx="2182814" cy="2305406"/>
          </a:xfrm>
        </p:grpSpPr>
        <p:sp>
          <p:nvSpPr>
            <p:cNvPr id="73" name="Rectangle 72"/>
            <p:cNvSpPr/>
            <p:nvPr/>
          </p:nvSpPr>
          <p:spPr bwMode="auto">
            <a:xfrm>
              <a:off x="2034704" y="341811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228">
                <a:lnSpc>
                  <a:spcPct val="90000"/>
                </a:lnSpc>
                <a:defRPr/>
              </a:pPr>
              <a:r>
                <a:rPr lang="en-US" sz="1600" kern="0" dirty="0">
                  <a:solidFill>
                    <a:srgbClr val="353535"/>
                  </a:solidFill>
                  <a:ea typeface="Segoe UI" pitchFamily="34" charset="0"/>
                  <a:cs typeface="Segoe UI" pitchFamily="34" charset="0"/>
                </a:rPr>
                <a:t>Fastest CPU</a:t>
              </a:r>
            </a:p>
            <a:p>
              <a:pPr algn="ctr" defTabSz="913228">
                <a:lnSpc>
                  <a:spcPct val="90000"/>
                </a:lnSpc>
                <a:defRPr/>
              </a:pPr>
              <a:r>
                <a:rPr lang="en-US" sz="1600" kern="0" dirty="0">
                  <a:solidFill>
                    <a:srgbClr val="353535"/>
                  </a:solidFill>
                  <a:ea typeface="Segoe UI" pitchFamily="34" charset="0"/>
                  <a:cs typeface="Segoe UI" pitchFamily="34" charset="0"/>
                </a:rPr>
                <a:t>IB Connectivity</a:t>
              </a:r>
            </a:p>
          </p:txBody>
        </p:sp>
        <p:grpSp>
          <p:nvGrpSpPr>
            <p:cNvPr id="74" name="Group 73"/>
            <p:cNvGrpSpPr/>
            <p:nvPr/>
          </p:nvGrpSpPr>
          <p:grpSpPr>
            <a:xfrm>
              <a:off x="2536151" y="1779460"/>
              <a:ext cx="1179920" cy="1538737"/>
              <a:chOff x="406421" y="2432376"/>
              <a:chExt cx="2059118" cy="2685303"/>
            </a:xfrm>
          </p:grpSpPr>
          <p:grpSp>
            <p:nvGrpSpPr>
              <p:cNvPr id="75" name="Group 74"/>
              <p:cNvGrpSpPr/>
              <p:nvPr/>
            </p:nvGrpSpPr>
            <p:grpSpPr>
              <a:xfrm>
                <a:off x="406421" y="2432376"/>
                <a:ext cx="2059118" cy="2685303"/>
                <a:chOff x="6982264" y="1006524"/>
                <a:chExt cx="4480135" cy="5829701"/>
              </a:xfrm>
            </p:grpSpPr>
            <p:pic>
              <p:nvPicPr>
                <p:cNvPr id="117" name="Picture 116"/>
                <p:cNvPicPr>
                  <a:picLocks noChangeAspect="1"/>
                </p:cNvPicPr>
                <p:nvPr/>
              </p:nvPicPr>
              <p:blipFill>
                <a:blip r:embed="rId3"/>
                <a:stretch>
                  <a:fillRect/>
                </a:stretch>
              </p:blipFill>
              <p:spPr>
                <a:xfrm>
                  <a:off x="7199561" y="1172781"/>
                  <a:ext cx="4182166" cy="3848482"/>
                </a:xfrm>
                <a:prstGeom prst="rect">
                  <a:avLst/>
                </a:prstGeom>
              </p:spPr>
            </p:pic>
            <p:pic>
              <p:nvPicPr>
                <p:cNvPr id="118" name="Picture 117"/>
                <p:cNvPicPr>
                  <a:picLocks noChangeAspect="1"/>
                </p:cNvPicPr>
                <p:nvPr/>
              </p:nvPicPr>
              <p:blipFill>
                <a:blip r:embed="rId4"/>
                <a:stretch>
                  <a:fillRect/>
                </a:stretch>
              </p:blipFill>
              <p:spPr>
                <a:xfrm>
                  <a:off x="6982264" y="4945062"/>
                  <a:ext cx="4480135" cy="1891163"/>
                </a:xfrm>
                <a:prstGeom prst="rect">
                  <a:avLst/>
                </a:prstGeom>
              </p:spPr>
            </p:pic>
            <p:sp>
              <p:nvSpPr>
                <p:cNvPr id="119" name="AutoShape 3"/>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defTabSz="913526">
                    <a:defRPr/>
                  </a:pPr>
                  <a:endParaRPr lang="en-US" sz="600" kern="0">
                    <a:solidFill>
                      <a:srgbClr val="353535"/>
                    </a:solidFill>
                  </a:endParaRPr>
                </a:p>
              </p:txBody>
            </p:sp>
          </p:grpSp>
          <p:sp>
            <p:nvSpPr>
              <p:cNvPr id="107" name="TextBox 106"/>
              <p:cNvSpPr txBox="1"/>
              <p:nvPr/>
            </p:nvSpPr>
            <p:spPr>
              <a:xfrm>
                <a:off x="639096" y="2638279"/>
                <a:ext cx="1632155" cy="1127477"/>
              </a:xfrm>
              <a:prstGeom prst="rect">
                <a:avLst/>
              </a:prstGeom>
              <a:solidFill>
                <a:schemeClr val="bg1">
                  <a:lumMod val="50000"/>
                </a:schemeClr>
              </a:solidFill>
            </p:spPr>
            <p:txBody>
              <a:bodyPr wrap="square" lIns="182750" tIns="127943" rIns="182750" bIns="146200" rtlCol="0">
                <a:noAutofit/>
              </a:bodyPr>
              <a:lstStyle/>
              <a:p>
                <a:pPr algn="ctr" defTabSz="913228">
                  <a:lnSpc>
                    <a:spcPct val="90000"/>
                  </a:lnSpc>
                  <a:defRPr/>
                </a:pPr>
                <a:r>
                  <a:rPr lang="en-US" sz="2800" b="1" kern="0" dirty="0">
                    <a:solidFill>
                      <a:srgbClr val="353535"/>
                    </a:solidFill>
                    <a:ea typeface="Segoe UI" pitchFamily="34" charset="0"/>
                    <a:cs typeface="Segoe UI" pitchFamily="34" charset="0"/>
                  </a:rPr>
                  <a:t>H</a:t>
                </a:r>
              </a:p>
            </p:txBody>
          </p:sp>
        </p:grpSp>
      </p:grpSp>
      <p:grpSp>
        <p:nvGrpSpPr>
          <p:cNvPr id="108" name="A Group"/>
          <p:cNvGrpSpPr/>
          <p:nvPr/>
        </p:nvGrpSpPr>
        <p:grpSpPr>
          <a:xfrm>
            <a:off x="8049705" y="3156628"/>
            <a:ext cx="2138692" cy="2259125"/>
            <a:chOff x="2034704" y="1779460"/>
            <a:chExt cx="2182814" cy="2305406"/>
          </a:xfrm>
        </p:grpSpPr>
        <p:sp>
          <p:nvSpPr>
            <p:cNvPr id="128" name="Rectangle 127"/>
            <p:cNvSpPr/>
            <p:nvPr/>
          </p:nvSpPr>
          <p:spPr bwMode="auto">
            <a:xfrm>
              <a:off x="2034704" y="341811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228">
                <a:lnSpc>
                  <a:spcPct val="90000"/>
                </a:lnSpc>
                <a:defRPr/>
              </a:pPr>
              <a:r>
                <a:rPr lang="en-US" sz="1600" kern="0" dirty="0">
                  <a:solidFill>
                    <a:srgbClr val="353535"/>
                  </a:solidFill>
                  <a:ea typeface="Segoe UI" pitchFamily="34" charset="0"/>
                  <a:cs typeface="Segoe UI" pitchFamily="34" charset="0"/>
                </a:rPr>
                <a:t>Large SSDs</a:t>
              </a:r>
            </a:p>
          </p:txBody>
        </p:sp>
        <p:grpSp>
          <p:nvGrpSpPr>
            <p:cNvPr id="129" name="Group 128"/>
            <p:cNvGrpSpPr/>
            <p:nvPr/>
          </p:nvGrpSpPr>
          <p:grpSpPr>
            <a:xfrm>
              <a:off x="2536151" y="1779460"/>
              <a:ext cx="1179920" cy="1538737"/>
              <a:chOff x="406421" y="2432376"/>
              <a:chExt cx="2059118" cy="2685303"/>
            </a:xfrm>
          </p:grpSpPr>
          <p:grpSp>
            <p:nvGrpSpPr>
              <p:cNvPr id="130" name="Group 129"/>
              <p:cNvGrpSpPr/>
              <p:nvPr/>
            </p:nvGrpSpPr>
            <p:grpSpPr>
              <a:xfrm>
                <a:off x="406421" y="2432376"/>
                <a:ext cx="2059118" cy="2685303"/>
                <a:chOff x="6982264" y="1006524"/>
                <a:chExt cx="4480135" cy="5829701"/>
              </a:xfrm>
            </p:grpSpPr>
            <p:pic>
              <p:nvPicPr>
                <p:cNvPr id="132" name="Picture 131"/>
                <p:cNvPicPr>
                  <a:picLocks noChangeAspect="1"/>
                </p:cNvPicPr>
                <p:nvPr/>
              </p:nvPicPr>
              <p:blipFill>
                <a:blip r:embed="rId3"/>
                <a:stretch>
                  <a:fillRect/>
                </a:stretch>
              </p:blipFill>
              <p:spPr>
                <a:xfrm>
                  <a:off x="7199561" y="1172781"/>
                  <a:ext cx="4182166" cy="3848482"/>
                </a:xfrm>
                <a:prstGeom prst="rect">
                  <a:avLst/>
                </a:prstGeom>
              </p:spPr>
            </p:pic>
            <p:pic>
              <p:nvPicPr>
                <p:cNvPr id="133" name="Picture 132"/>
                <p:cNvPicPr>
                  <a:picLocks noChangeAspect="1"/>
                </p:cNvPicPr>
                <p:nvPr/>
              </p:nvPicPr>
              <p:blipFill>
                <a:blip r:embed="rId4"/>
                <a:stretch>
                  <a:fillRect/>
                </a:stretch>
              </p:blipFill>
              <p:spPr>
                <a:xfrm>
                  <a:off x="6982264" y="4945062"/>
                  <a:ext cx="4480135" cy="1891163"/>
                </a:xfrm>
                <a:prstGeom prst="rect">
                  <a:avLst/>
                </a:prstGeom>
              </p:spPr>
            </p:pic>
            <p:sp>
              <p:nvSpPr>
                <p:cNvPr id="134" name="AutoShape 3"/>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defTabSz="913526">
                    <a:defRPr/>
                  </a:pPr>
                  <a:endParaRPr lang="en-US" sz="600" kern="0">
                    <a:solidFill>
                      <a:srgbClr val="353535"/>
                    </a:solidFill>
                  </a:endParaRPr>
                </a:p>
              </p:txBody>
            </p:sp>
          </p:grpSp>
          <p:sp>
            <p:nvSpPr>
              <p:cNvPr id="131" name="TextBox 130"/>
              <p:cNvSpPr txBox="1"/>
              <p:nvPr/>
            </p:nvSpPr>
            <p:spPr>
              <a:xfrm>
                <a:off x="609390" y="2623656"/>
                <a:ext cx="1593961" cy="1127477"/>
              </a:xfrm>
              <a:prstGeom prst="rect">
                <a:avLst/>
              </a:prstGeom>
              <a:solidFill>
                <a:schemeClr val="bg1">
                  <a:lumMod val="50000"/>
                </a:schemeClr>
              </a:solidFill>
            </p:spPr>
            <p:txBody>
              <a:bodyPr wrap="square" lIns="182750" tIns="127943" rIns="182750" bIns="146200" rtlCol="0">
                <a:noAutofit/>
              </a:bodyPr>
              <a:lstStyle/>
              <a:p>
                <a:pPr algn="ctr" defTabSz="913228">
                  <a:lnSpc>
                    <a:spcPct val="90000"/>
                  </a:lnSpc>
                  <a:defRPr/>
                </a:pPr>
                <a:r>
                  <a:rPr lang="en-US" sz="3100" b="1" kern="0" dirty="0">
                    <a:solidFill>
                      <a:srgbClr val="353535"/>
                    </a:solidFill>
                    <a:ea typeface="Segoe UI" pitchFamily="34" charset="0"/>
                    <a:cs typeface="Segoe UI" pitchFamily="34" charset="0"/>
                  </a:rPr>
                  <a:t>L</a:t>
                </a:r>
              </a:p>
            </p:txBody>
          </p:sp>
        </p:grpSp>
      </p:grpSp>
      <p:grpSp>
        <p:nvGrpSpPr>
          <p:cNvPr id="135" name="A Group"/>
          <p:cNvGrpSpPr/>
          <p:nvPr/>
        </p:nvGrpSpPr>
        <p:grpSpPr>
          <a:xfrm>
            <a:off x="258552" y="974702"/>
            <a:ext cx="2138692" cy="2259125"/>
            <a:chOff x="2034704" y="1779460"/>
            <a:chExt cx="2182814" cy="2305406"/>
          </a:xfrm>
        </p:grpSpPr>
        <p:sp>
          <p:nvSpPr>
            <p:cNvPr id="136" name="Rectangle 135"/>
            <p:cNvSpPr/>
            <p:nvPr/>
          </p:nvSpPr>
          <p:spPr bwMode="auto">
            <a:xfrm>
              <a:off x="2034704" y="341811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228">
                <a:lnSpc>
                  <a:spcPct val="90000"/>
                </a:lnSpc>
                <a:defRPr/>
              </a:pPr>
              <a:r>
                <a:rPr lang="en-US" sz="1600" kern="0" dirty="0">
                  <a:solidFill>
                    <a:srgbClr val="353535"/>
                  </a:solidFill>
                  <a:ea typeface="Segoe UI" pitchFamily="34" charset="0"/>
                  <a:cs typeface="Segoe UI" pitchFamily="34" charset="0"/>
                </a:rPr>
                <a:t>Lowest Price</a:t>
              </a:r>
            </a:p>
          </p:txBody>
        </p:sp>
        <p:grpSp>
          <p:nvGrpSpPr>
            <p:cNvPr id="137" name="Group 136"/>
            <p:cNvGrpSpPr/>
            <p:nvPr/>
          </p:nvGrpSpPr>
          <p:grpSpPr>
            <a:xfrm>
              <a:off x="2536151" y="1779460"/>
              <a:ext cx="1179920" cy="1538737"/>
              <a:chOff x="406421" y="2432376"/>
              <a:chExt cx="2059118" cy="2685303"/>
            </a:xfrm>
          </p:grpSpPr>
          <p:grpSp>
            <p:nvGrpSpPr>
              <p:cNvPr id="138" name="Group 137"/>
              <p:cNvGrpSpPr/>
              <p:nvPr/>
            </p:nvGrpSpPr>
            <p:grpSpPr>
              <a:xfrm>
                <a:off x="406421" y="2432376"/>
                <a:ext cx="2059118" cy="2685303"/>
                <a:chOff x="6982264" y="1006524"/>
                <a:chExt cx="4480135" cy="5829701"/>
              </a:xfrm>
            </p:grpSpPr>
            <p:pic>
              <p:nvPicPr>
                <p:cNvPr id="140" name="Picture 139"/>
                <p:cNvPicPr>
                  <a:picLocks noChangeAspect="1"/>
                </p:cNvPicPr>
                <p:nvPr/>
              </p:nvPicPr>
              <p:blipFill>
                <a:blip r:embed="rId3"/>
                <a:stretch>
                  <a:fillRect/>
                </a:stretch>
              </p:blipFill>
              <p:spPr>
                <a:xfrm>
                  <a:off x="7199561" y="1172781"/>
                  <a:ext cx="4182166" cy="3848482"/>
                </a:xfrm>
                <a:prstGeom prst="rect">
                  <a:avLst/>
                </a:prstGeom>
              </p:spPr>
            </p:pic>
            <p:pic>
              <p:nvPicPr>
                <p:cNvPr id="141" name="Picture 140"/>
                <p:cNvPicPr>
                  <a:picLocks noChangeAspect="1"/>
                </p:cNvPicPr>
                <p:nvPr/>
              </p:nvPicPr>
              <p:blipFill>
                <a:blip r:embed="rId4"/>
                <a:stretch>
                  <a:fillRect/>
                </a:stretch>
              </p:blipFill>
              <p:spPr>
                <a:xfrm>
                  <a:off x="6982264" y="4945062"/>
                  <a:ext cx="4480135" cy="1891163"/>
                </a:xfrm>
                <a:prstGeom prst="rect">
                  <a:avLst/>
                </a:prstGeom>
              </p:spPr>
            </p:pic>
            <p:sp>
              <p:nvSpPr>
                <p:cNvPr id="142" name="AutoShape 3"/>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defTabSz="913526">
                    <a:defRPr/>
                  </a:pPr>
                  <a:endParaRPr lang="en-US" sz="600" kern="0">
                    <a:solidFill>
                      <a:srgbClr val="353535"/>
                    </a:solidFill>
                  </a:endParaRPr>
                </a:p>
              </p:txBody>
            </p:sp>
          </p:grpSp>
          <p:sp>
            <p:nvSpPr>
              <p:cNvPr id="139" name="TextBox 138"/>
              <p:cNvSpPr txBox="1"/>
              <p:nvPr/>
            </p:nvSpPr>
            <p:spPr>
              <a:xfrm>
                <a:off x="639096" y="2638279"/>
                <a:ext cx="1632155" cy="1127477"/>
              </a:xfrm>
              <a:prstGeom prst="rect">
                <a:avLst/>
              </a:prstGeom>
              <a:solidFill>
                <a:schemeClr val="bg1">
                  <a:lumMod val="50000"/>
                </a:schemeClr>
              </a:solidFill>
            </p:spPr>
            <p:txBody>
              <a:bodyPr wrap="square" lIns="182750" tIns="127943" rIns="182750" bIns="146200" rtlCol="0">
                <a:noAutofit/>
              </a:bodyPr>
              <a:lstStyle/>
              <a:p>
                <a:pPr algn="ctr" defTabSz="913228">
                  <a:lnSpc>
                    <a:spcPct val="90000"/>
                  </a:lnSpc>
                  <a:defRPr/>
                </a:pPr>
                <a:r>
                  <a:rPr lang="en-US" sz="3100" b="1" kern="0" dirty="0">
                    <a:solidFill>
                      <a:srgbClr val="353535"/>
                    </a:solidFill>
                    <a:ea typeface="Segoe UI" pitchFamily="34" charset="0"/>
                    <a:cs typeface="Segoe UI" pitchFamily="34" charset="0"/>
                  </a:rPr>
                  <a:t>A</a:t>
                </a:r>
              </a:p>
            </p:txBody>
          </p:sp>
        </p:grpSp>
      </p:grpSp>
      <p:grpSp>
        <p:nvGrpSpPr>
          <p:cNvPr id="8" name="Group 7"/>
          <p:cNvGrpSpPr/>
          <p:nvPr/>
        </p:nvGrpSpPr>
        <p:grpSpPr>
          <a:xfrm>
            <a:off x="7960200" y="1041104"/>
            <a:ext cx="2138692" cy="2259125"/>
            <a:chOff x="10195154" y="1666794"/>
            <a:chExt cx="2182195" cy="2304752"/>
          </a:xfrm>
        </p:grpSpPr>
        <p:grpSp>
          <p:nvGrpSpPr>
            <p:cNvPr id="151" name="A Group"/>
            <p:cNvGrpSpPr/>
            <p:nvPr/>
          </p:nvGrpSpPr>
          <p:grpSpPr>
            <a:xfrm>
              <a:off x="10195154" y="1666794"/>
              <a:ext cx="2182195" cy="2304752"/>
              <a:chOff x="2034704" y="1779460"/>
              <a:chExt cx="2182814" cy="2305406"/>
            </a:xfrm>
          </p:grpSpPr>
          <p:sp>
            <p:nvSpPr>
              <p:cNvPr id="152" name="Rectangle 151"/>
              <p:cNvSpPr/>
              <p:nvPr/>
            </p:nvSpPr>
            <p:spPr bwMode="auto">
              <a:xfrm>
                <a:off x="2034704" y="341811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228">
                  <a:lnSpc>
                    <a:spcPct val="90000"/>
                  </a:lnSpc>
                  <a:defRPr/>
                </a:pPr>
                <a:r>
                  <a:rPr lang="en-US" sz="1600" kern="0" dirty="0">
                    <a:solidFill>
                      <a:srgbClr val="353535"/>
                    </a:solidFill>
                    <a:ea typeface="Segoe UI" pitchFamily="34" charset="0"/>
                    <a:cs typeface="Segoe UI" pitchFamily="34" charset="0"/>
                  </a:rPr>
                  <a:t>New A-Series</a:t>
                </a:r>
                <a:endParaRPr lang="en-US" sz="1600" i="1" kern="0" dirty="0">
                  <a:solidFill>
                    <a:srgbClr val="353535"/>
                  </a:solidFill>
                  <a:ea typeface="Segoe UI" pitchFamily="34" charset="0"/>
                  <a:cs typeface="Segoe UI" pitchFamily="34" charset="0"/>
                </a:endParaRPr>
              </a:p>
              <a:p>
                <a:pPr algn="ctr" defTabSz="913228">
                  <a:lnSpc>
                    <a:spcPct val="90000"/>
                  </a:lnSpc>
                  <a:defRPr/>
                </a:pPr>
                <a:endParaRPr lang="en-US" sz="1600" kern="0" dirty="0">
                  <a:solidFill>
                    <a:srgbClr val="353535"/>
                  </a:solidFill>
                  <a:ea typeface="Segoe UI" pitchFamily="34" charset="0"/>
                  <a:cs typeface="Segoe UI" pitchFamily="34" charset="0"/>
                </a:endParaRPr>
              </a:p>
            </p:txBody>
          </p:sp>
          <p:grpSp>
            <p:nvGrpSpPr>
              <p:cNvPr id="153" name="Group 152"/>
              <p:cNvGrpSpPr/>
              <p:nvPr/>
            </p:nvGrpSpPr>
            <p:grpSpPr>
              <a:xfrm>
                <a:off x="2536151" y="1779460"/>
                <a:ext cx="1179920" cy="1538737"/>
                <a:chOff x="406421" y="2432376"/>
                <a:chExt cx="2059118" cy="2685303"/>
              </a:xfrm>
            </p:grpSpPr>
            <p:grpSp>
              <p:nvGrpSpPr>
                <p:cNvPr id="154" name="Group 153"/>
                <p:cNvGrpSpPr/>
                <p:nvPr/>
              </p:nvGrpSpPr>
              <p:grpSpPr>
                <a:xfrm>
                  <a:off x="406421" y="2432376"/>
                  <a:ext cx="2059118" cy="2685303"/>
                  <a:chOff x="6982264" y="1006524"/>
                  <a:chExt cx="4480135" cy="5829701"/>
                </a:xfrm>
              </p:grpSpPr>
              <p:pic>
                <p:nvPicPr>
                  <p:cNvPr id="156" name="Picture 155"/>
                  <p:cNvPicPr>
                    <a:picLocks noChangeAspect="1"/>
                  </p:cNvPicPr>
                  <p:nvPr/>
                </p:nvPicPr>
                <p:blipFill>
                  <a:blip r:embed="rId3"/>
                  <a:stretch>
                    <a:fillRect/>
                  </a:stretch>
                </p:blipFill>
                <p:spPr>
                  <a:xfrm>
                    <a:off x="7199561" y="1172781"/>
                    <a:ext cx="4182166" cy="3848482"/>
                  </a:xfrm>
                  <a:prstGeom prst="rect">
                    <a:avLst/>
                  </a:prstGeom>
                </p:spPr>
              </p:pic>
              <p:pic>
                <p:nvPicPr>
                  <p:cNvPr id="157" name="Picture 156"/>
                  <p:cNvPicPr>
                    <a:picLocks noChangeAspect="1"/>
                  </p:cNvPicPr>
                  <p:nvPr/>
                </p:nvPicPr>
                <p:blipFill>
                  <a:blip r:embed="rId4"/>
                  <a:stretch>
                    <a:fillRect/>
                  </a:stretch>
                </p:blipFill>
                <p:spPr>
                  <a:xfrm>
                    <a:off x="6982264" y="4945062"/>
                    <a:ext cx="4480135" cy="1891163"/>
                  </a:xfrm>
                  <a:prstGeom prst="rect">
                    <a:avLst/>
                  </a:prstGeom>
                </p:spPr>
              </p:pic>
              <p:sp>
                <p:nvSpPr>
                  <p:cNvPr id="158" name="AutoShape 3"/>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defTabSz="913526">
                      <a:defRPr/>
                    </a:pPr>
                    <a:endParaRPr lang="en-US" sz="600" kern="0">
                      <a:solidFill>
                        <a:srgbClr val="353535"/>
                      </a:solidFill>
                    </a:endParaRPr>
                  </a:p>
                </p:txBody>
              </p:sp>
            </p:grpSp>
            <p:sp>
              <p:nvSpPr>
                <p:cNvPr id="155" name="TextBox 154"/>
                <p:cNvSpPr txBox="1"/>
                <p:nvPr/>
              </p:nvSpPr>
              <p:spPr>
                <a:xfrm>
                  <a:off x="641800" y="2623655"/>
                  <a:ext cx="1614759" cy="1127476"/>
                </a:xfrm>
                <a:prstGeom prst="rect">
                  <a:avLst/>
                </a:prstGeom>
                <a:solidFill>
                  <a:schemeClr val="bg1">
                    <a:lumMod val="50000"/>
                  </a:schemeClr>
                </a:solidFill>
              </p:spPr>
              <p:txBody>
                <a:bodyPr wrap="square" lIns="182750" tIns="127943" rIns="182750" bIns="146200" rtlCol="0">
                  <a:noAutofit/>
                </a:bodyPr>
                <a:lstStyle/>
                <a:p>
                  <a:pPr algn="ctr" defTabSz="913228">
                    <a:lnSpc>
                      <a:spcPct val="90000"/>
                    </a:lnSpc>
                    <a:defRPr/>
                  </a:pPr>
                  <a:endParaRPr lang="en-US" sz="2700" b="1" kern="0" dirty="0">
                    <a:solidFill>
                      <a:srgbClr val="353535"/>
                    </a:solidFill>
                    <a:ea typeface="Segoe UI" pitchFamily="34" charset="0"/>
                    <a:cs typeface="Segoe UI" pitchFamily="34" charset="0"/>
                  </a:endParaRPr>
                </a:p>
              </p:txBody>
            </p:sp>
          </p:grpSp>
        </p:grpSp>
        <p:sp>
          <p:nvSpPr>
            <p:cNvPr id="2" name="Rectangle 1"/>
            <p:cNvSpPr/>
            <p:nvPr/>
          </p:nvSpPr>
          <p:spPr>
            <a:xfrm>
              <a:off x="10849958" y="1858859"/>
              <a:ext cx="870349" cy="546086"/>
            </a:xfrm>
            <a:prstGeom prst="rect">
              <a:avLst/>
            </a:prstGeom>
          </p:spPr>
          <p:txBody>
            <a:bodyPr wrap="none">
              <a:spAutoFit/>
            </a:bodyPr>
            <a:lstStyle/>
            <a:p>
              <a:pPr algn="ctr" defTabSz="913228">
                <a:lnSpc>
                  <a:spcPct val="90000"/>
                </a:lnSpc>
                <a:defRPr/>
              </a:pPr>
              <a:r>
                <a:rPr lang="en-US" sz="3100" b="1" kern="0" dirty="0">
                  <a:solidFill>
                    <a:srgbClr val="353535"/>
                  </a:solidFill>
                  <a:ea typeface="Segoe UI" pitchFamily="34" charset="0"/>
                  <a:cs typeface="Segoe UI" pitchFamily="34" charset="0"/>
                </a:rPr>
                <a:t>Av2</a:t>
              </a:r>
            </a:p>
          </p:txBody>
        </p:sp>
      </p:grpSp>
      <p:grpSp>
        <p:nvGrpSpPr>
          <p:cNvPr id="112" name="N group 1"/>
          <p:cNvGrpSpPr/>
          <p:nvPr/>
        </p:nvGrpSpPr>
        <p:grpSpPr>
          <a:xfrm>
            <a:off x="4141465" y="3147957"/>
            <a:ext cx="2138692" cy="2259125"/>
            <a:chOff x="8250476" y="1779460"/>
            <a:chExt cx="2182814" cy="2305406"/>
          </a:xfrm>
        </p:grpSpPr>
        <p:sp>
          <p:nvSpPr>
            <p:cNvPr id="113" name="Rectangle 112"/>
            <p:cNvSpPr/>
            <p:nvPr/>
          </p:nvSpPr>
          <p:spPr bwMode="auto">
            <a:xfrm>
              <a:off x="8250476" y="341811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228">
                <a:lnSpc>
                  <a:spcPct val="90000"/>
                </a:lnSpc>
                <a:defRPr/>
              </a:pPr>
              <a:r>
                <a:rPr lang="en-US" sz="1600" kern="0" dirty="0">
                  <a:solidFill>
                    <a:srgbClr val="353535"/>
                  </a:solidFill>
                  <a:ea typeface="Segoe UI" pitchFamily="34" charset="0"/>
                  <a:cs typeface="Segoe UI" pitchFamily="34" charset="0"/>
                </a:rPr>
                <a:t>NVIDIA GPUs</a:t>
              </a:r>
            </a:p>
            <a:p>
              <a:pPr algn="ctr" defTabSz="913228">
                <a:lnSpc>
                  <a:spcPct val="90000"/>
                </a:lnSpc>
                <a:defRPr/>
              </a:pPr>
              <a:r>
                <a:rPr lang="en-US" sz="1600" kern="0" dirty="0">
                  <a:solidFill>
                    <a:srgbClr val="353535"/>
                  </a:solidFill>
                  <a:ea typeface="Segoe UI" pitchFamily="34" charset="0"/>
                  <a:cs typeface="Segoe UI" pitchFamily="34" charset="0"/>
                </a:rPr>
                <a:t>M60 Visualization</a:t>
              </a:r>
            </a:p>
          </p:txBody>
        </p:sp>
        <p:grpSp>
          <p:nvGrpSpPr>
            <p:cNvPr id="114" name="Group 113"/>
            <p:cNvGrpSpPr/>
            <p:nvPr/>
          </p:nvGrpSpPr>
          <p:grpSpPr>
            <a:xfrm>
              <a:off x="8747354" y="1779460"/>
              <a:ext cx="1179920" cy="1538737"/>
              <a:chOff x="406421" y="2432376"/>
              <a:chExt cx="2059118" cy="2685303"/>
            </a:xfrm>
          </p:grpSpPr>
          <p:grpSp>
            <p:nvGrpSpPr>
              <p:cNvPr id="115" name="Group 114"/>
              <p:cNvGrpSpPr/>
              <p:nvPr/>
            </p:nvGrpSpPr>
            <p:grpSpPr>
              <a:xfrm>
                <a:off x="406421" y="2432376"/>
                <a:ext cx="2059118" cy="2685303"/>
                <a:chOff x="6982264" y="1006524"/>
                <a:chExt cx="4480135" cy="5829701"/>
              </a:xfrm>
            </p:grpSpPr>
            <p:pic>
              <p:nvPicPr>
                <p:cNvPr id="120" name="Picture 119"/>
                <p:cNvPicPr>
                  <a:picLocks noChangeAspect="1"/>
                </p:cNvPicPr>
                <p:nvPr/>
              </p:nvPicPr>
              <p:blipFill>
                <a:blip r:embed="rId3"/>
                <a:stretch>
                  <a:fillRect/>
                </a:stretch>
              </p:blipFill>
              <p:spPr>
                <a:xfrm>
                  <a:off x="7199561" y="1172781"/>
                  <a:ext cx="4182166" cy="3848482"/>
                </a:xfrm>
                <a:prstGeom prst="rect">
                  <a:avLst/>
                </a:prstGeom>
              </p:spPr>
            </p:pic>
            <p:pic>
              <p:nvPicPr>
                <p:cNvPr id="121" name="Picture 120"/>
                <p:cNvPicPr>
                  <a:picLocks noChangeAspect="1"/>
                </p:cNvPicPr>
                <p:nvPr/>
              </p:nvPicPr>
              <p:blipFill>
                <a:blip r:embed="rId4"/>
                <a:stretch>
                  <a:fillRect/>
                </a:stretch>
              </p:blipFill>
              <p:spPr>
                <a:xfrm>
                  <a:off x="6982264" y="4945062"/>
                  <a:ext cx="4480135" cy="1891163"/>
                </a:xfrm>
                <a:prstGeom prst="rect">
                  <a:avLst/>
                </a:prstGeom>
              </p:spPr>
            </p:pic>
            <p:sp>
              <p:nvSpPr>
                <p:cNvPr id="122" name="AutoShape 3"/>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defTabSz="913526">
                    <a:defRPr/>
                  </a:pPr>
                  <a:endParaRPr lang="en-US" sz="600" kern="0">
                    <a:solidFill>
                      <a:srgbClr val="353535"/>
                    </a:solidFill>
                  </a:endParaRPr>
                </a:p>
              </p:txBody>
            </p:sp>
          </p:grpSp>
          <p:sp>
            <p:nvSpPr>
              <p:cNvPr id="116" name="TextBox 115"/>
              <p:cNvSpPr txBox="1"/>
              <p:nvPr/>
            </p:nvSpPr>
            <p:spPr>
              <a:xfrm>
                <a:off x="597395" y="2639095"/>
                <a:ext cx="1699998" cy="1127477"/>
              </a:xfrm>
              <a:prstGeom prst="rect">
                <a:avLst/>
              </a:prstGeom>
              <a:solidFill>
                <a:schemeClr val="bg1">
                  <a:lumMod val="50000"/>
                </a:schemeClr>
              </a:solidFill>
            </p:spPr>
            <p:txBody>
              <a:bodyPr wrap="square" lIns="182750" tIns="127943" rIns="182750" bIns="146200" rtlCol="0">
                <a:noAutofit/>
              </a:bodyPr>
              <a:lstStyle/>
              <a:p>
                <a:pPr algn="ctr" defTabSz="913228">
                  <a:lnSpc>
                    <a:spcPct val="90000"/>
                  </a:lnSpc>
                  <a:defRPr/>
                </a:pPr>
                <a:r>
                  <a:rPr lang="en-US" sz="3100" b="1" kern="0" dirty="0">
                    <a:solidFill>
                      <a:srgbClr val="353535"/>
                    </a:solidFill>
                    <a:ea typeface="Segoe UI" pitchFamily="34" charset="0"/>
                    <a:cs typeface="Segoe UI" pitchFamily="34" charset="0"/>
                  </a:rPr>
                  <a:t>NV</a:t>
                </a:r>
              </a:p>
            </p:txBody>
          </p:sp>
        </p:grpSp>
      </p:grpSp>
      <p:pic>
        <p:nvPicPr>
          <p:cNvPr id="13" name="Picture 12">
            <a:extLst>
              <a:ext uri="{FF2B5EF4-FFF2-40B4-BE49-F238E27FC236}">
                <a16:creationId xmlns:a16="http://schemas.microsoft.com/office/drawing/2014/main" id="{2E4B2891-5FA4-4526-B5AF-8B99BAFFEF73}"/>
              </a:ext>
            </a:extLst>
          </p:cNvPr>
          <p:cNvPicPr>
            <a:picLocks noChangeAspect="1"/>
          </p:cNvPicPr>
          <p:nvPr/>
        </p:nvPicPr>
        <p:blipFill>
          <a:blip r:embed="rId5">
            <a:clrChange>
              <a:clrFrom>
                <a:srgbClr val="000000"/>
              </a:clrFrom>
              <a:clrTo>
                <a:srgbClr val="000000">
                  <a:alpha val="0"/>
                </a:srgbClr>
              </a:clrTo>
            </a:clrChange>
          </a:blip>
          <a:stretch>
            <a:fillRect/>
          </a:stretch>
        </p:blipFill>
        <p:spPr>
          <a:xfrm>
            <a:off x="3001232" y="2906011"/>
            <a:ext cx="932230" cy="908456"/>
          </a:xfrm>
          <a:prstGeom prst="rect">
            <a:avLst/>
          </a:prstGeom>
        </p:spPr>
      </p:pic>
      <p:pic>
        <p:nvPicPr>
          <p:cNvPr id="92" name="Picture 91">
            <a:extLst>
              <a:ext uri="{FF2B5EF4-FFF2-40B4-BE49-F238E27FC236}">
                <a16:creationId xmlns:a16="http://schemas.microsoft.com/office/drawing/2014/main" id="{F27A8CA4-C095-43F0-A233-01E5B6A5D0DA}"/>
              </a:ext>
            </a:extLst>
          </p:cNvPr>
          <p:cNvPicPr>
            <a:picLocks noChangeAspect="1"/>
          </p:cNvPicPr>
          <p:nvPr/>
        </p:nvPicPr>
        <p:blipFill>
          <a:blip r:embed="rId5">
            <a:clrChange>
              <a:clrFrom>
                <a:srgbClr val="000000"/>
              </a:clrFrom>
              <a:clrTo>
                <a:srgbClr val="000000">
                  <a:alpha val="0"/>
                </a:srgbClr>
              </a:clrTo>
            </a:clrChange>
          </a:blip>
          <a:stretch>
            <a:fillRect/>
          </a:stretch>
        </p:blipFill>
        <p:spPr>
          <a:xfrm>
            <a:off x="1134078" y="2977971"/>
            <a:ext cx="932230" cy="908456"/>
          </a:xfrm>
          <a:prstGeom prst="rect">
            <a:avLst/>
          </a:prstGeom>
        </p:spPr>
      </p:pic>
      <p:pic>
        <p:nvPicPr>
          <p:cNvPr id="93" name="Picture 92">
            <a:extLst>
              <a:ext uri="{FF2B5EF4-FFF2-40B4-BE49-F238E27FC236}">
                <a16:creationId xmlns:a16="http://schemas.microsoft.com/office/drawing/2014/main" id="{D2C2889E-B285-445D-A8A7-D170EBBED0BA}"/>
              </a:ext>
            </a:extLst>
          </p:cNvPr>
          <p:cNvPicPr>
            <a:picLocks noChangeAspect="1"/>
          </p:cNvPicPr>
          <p:nvPr/>
        </p:nvPicPr>
        <p:blipFill>
          <a:blip r:embed="rId5">
            <a:clrChange>
              <a:clrFrom>
                <a:srgbClr val="000000"/>
              </a:clrFrom>
              <a:clrTo>
                <a:srgbClr val="000000">
                  <a:alpha val="0"/>
                </a:srgbClr>
              </a:clrTo>
            </a:clrChange>
          </a:blip>
          <a:stretch>
            <a:fillRect/>
          </a:stretch>
        </p:blipFill>
        <p:spPr>
          <a:xfrm>
            <a:off x="4995362" y="2939219"/>
            <a:ext cx="932230" cy="908456"/>
          </a:xfrm>
          <a:prstGeom prst="rect">
            <a:avLst/>
          </a:prstGeom>
        </p:spPr>
      </p:pic>
      <p:pic>
        <p:nvPicPr>
          <p:cNvPr id="94" name="Picture 93">
            <a:extLst>
              <a:ext uri="{FF2B5EF4-FFF2-40B4-BE49-F238E27FC236}">
                <a16:creationId xmlns:a16="http://schemas.microsoft.com/office/drawing/2014/main" id="{E1AF7098-5045-49DC-A495-CF5B3E567C79}"/>
              </a:ext>
            </a:extLst>
          </p:cNvPr>
          <p:cNvPicPr>
            <a:picLocks noChangeAspect="1"/>
          </p:cNvPicPr>
          <p:nvPr/>
        </p:nvPicPr>
        <p:blipFill>
          <a:blip r:embed="rId5">
            <a:clrChange>
              <a:clrFrom>
                <a:srgbClr val="000000"/>
              </a:clrFrom>
              <a:clrTo>
                <a:srgbClr val="000000">
                  <a:alpha val="0"/>
                </a:srgbClr>
              </a:clrTo>
            </a:clrChange>
          </a:blip>
          <a:stretch>
            <a:fillRect/>
          </a:stretch>
        </p:blipFill>
        <p:spPr>
          <a:xfrm>
            <a:off x="6952271" y="2939219"/>
            <a:ext cx="932230" cy="908456"/>
          </a:xfrm>
          <a:prstGeom prst="rect">
            <a:avLst/>
          </a:prstGeom>
        </p:spPr>
      </p:pic>
      <p:pic>
        <p:nvPicPr>
          <p:cNvPr id="109" name="Picture 108">
            <a:extLst>
              <a:ext uri="{FF2B5EF4-FFF2-40B4-BE49-F238E27FC236}">
                <a16:creationId xmlns:a16="http://schemas.microsoft.com/office/drawing/2014/main" id="{A7346BCA-1B63-4781-9D0F-E9F1E99525A0}"/>
              </a:ext>
            </a:extLst>
          </p:cNvPr>
          <p:cNvPicPr>
            <a:picLocks noChangeAspect="1"/>
          </p:cNvPicPr>
          <p:nvPr/>
        </p:nvPicPr>
        <p:blipFill>
          <a:blip r:embed="rId5">
            <a:clrChange>
              <a:clrFrom>
                <a:srgbClr val="000000"/>
              </a:clrFrom>
              <a:clrTo>
                <a:srgbClr val="000000">
                  <a:alpha val="0"/>
                </a:srgbClr>
              </a:clrTo>
            </a:clrChange>
          </a:blip>
          <a:stretch>
            <a:fillRect/>
          </a:stretch>
        </p:blipFill>
        <p:spPr>
          <a:xfrm>
            <a:off x="8915695" y="2964480"/>
            <a:ext cx="932230" cy="908456"/>
          </a:xfrm>
          <a:prstGeom prst="rect">
            <a:avLst/>
          </a:prstGeom>
        </p:spPr>
      </p:pic>
      <p:grpSp>
        <p:nvGrpSpPr>
          <p:cNvPr id="111" name="A Group">
            <a:extLst>
              <a:ext uri="{FF2B5EF4-FFF2-40B4-BE49-F238E27FC236}">
                <a16:creationId xmlns:a16="http://schemas.microsoft.com/office/drawing/2014/main" id="{6777FD0D-1D56-4FC3-A780-0AFAF0FC32F0}"/>
              </a:ext>
            </a:extLst>
          </p:cNvPr>
          <p:cNvGrpSpPr/>
          <p:nvPr/>
        </p:nvGrpSpPr>
        <p:grpSpPr>
          <a:xfrm>
            <a:off x="9822056" y="3165608"/>
            <a:ext cx="2138692" cy="2259125"/>
            <a:chOff x="2034704" y="1779460"/>
            <a:chExt cx="2182814" cy="2305406"/>
          </a:xfrm>
        </p:grpSpPr>
        <p:sp>
          <p:nvSpPr>
            <p:cNvPr id="123" name="Rectangle 122">
              <a:extLst>
                <a:ext uri="{FF2B5EF4-FFF2-40B4-BE49-F238E27FC236}">
                  <a16:creationId xmlns:a16="http://schemas.microsoft.com/office/drawing/2014/main" id="{3DAB3935-E518-4455-A0FE-EBD0356E3CA6}"/>
                </a:ext>
              </a:extLst>
            </p:cNvPr>
            <p:cNvSpPr/>
            <p:nvPr/>
          </p:nvSpPr>
          <p:spPr bwMode="auto">
            <a:xfrm>
              <a:off x="2034704" y="341811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228">
                <a:lnSpc>
                  <a:spcPct val="90000"/>
                </a:lnSpc>
                <a:defRPr/>
              </a:pPr>
              <a:r>
                <a:rPr lang="en-US" sz="1600" kern="0" dirty="0">
                  <a:solidFill>
                    <a:srgbClr val="353535"/>
                  </a:solidFill>
                  <a:ea typeface="Segoe UI" pitchFamily="34" charset="0"/>
                  <a:cs typeface="Segoe UI" pitchFamily="34" charset="0"/>
                </a:rPr>
                <a:t>SAP Large Instances</a:t>
              </a:r>
            </a:p>
          </p:txBody>
        </p:sp>
        <p:grpSp>
          <p:nvGrpSpPr>
            <p:cNvPr id="124" name="Group 123">
              <a:extLst>
                <a:ext uri="{FF2B5EF4-FFF2-40B4-BE49-F238E27FC236}">
                  <a16:creationId xmlns:a16="http://schemas.microsoft.com/office/drawing/2014/main" id="{A8EF2059-711F-4AF5-BC6A-1D4C1312F76E}"/>
                </a:ext>
              </a:extLst>
            </p:cNvPr>
            <p:cNvGrpSpPr/>
            <p:nvPr/>
          </p:nvGrpSpPr>
          <p:grpSpPr>
            <a:xfrm>
              <a:off x="2536151" y="1779460"/>
              <a:ext cx="1179920" cy="1538737"/>
              <a:chOff x="406421" y="2432376"/>
              <a:chExt cx="2059118" cy="2685303"/>
            </a:xfrm>
          </p:grpSpPr>
          <p:grpSp>
            <p:nvGrpSpPr>
              <p:cNvPr id="125" name="Group 124">
                <a:extLst>
                  <a:ext uri="{FF2B5EF4-FFF2-40B4-BE49-F238E27FC236}">
                    <a16:creationId xmlns:a16="http://schemas.microsoft.com/office/drawing/2014/main" id="{2F948BF3-27CF-43C1-87EE-AE56A9203C29}"/>
                  </a:ext>
                </a:extLst>
              </p:cNvPr>
              <p:cNvGrpSpPr/>
              <p:nvPr/>
            </p:nvGrpSpPr>
            <p:grpSpPr>
              <a:xfrm>
                <a:off x="406421" y="2432376"/>
                <a:ext cx="2059118" cy="2685303"/>
                <a:chOff x="6982264" y="1006524"/>
                <a:chExt cx="4480135" cy="5829701"/>
              </a:xfrm>
            </p:grpSpPr>
            <p:pic>
              <p:nvPicPr>
                <p:cNvPr id="127" name="Picture 126">
                  <a:extLst>
                    <a:ext uri="{FF2B5EF4-FFF2-40B4-BE49-F238E27FC236}">
                      <a16:creationId xmlns:a16="http://schemas.microsoft.com/office/drawing/2014/main" id="{4108DBDD-EE67-4A1B-94BA-8CA12803DE58}"/>
                    </a:ext>
                  </a:extLst>
                </p:cNvPr>
                <p:cNvPicPr>
                  <a:picLocks noChangeAspect="1"/>
                </p:cNvPicPr>
                <p:nvPr/>
              </p:nvPicPr>
              <p:blipFill>
                <a:blip r:embed="rId3"/>
                <a:stretch>
                  <a:fillRect/>
                </a:stretch>
              </p:blipFill>
              <p:spPr>
                <a:xfrm>
                  <a:off x="7199561" y="1172781"/>
                  <a:ext cx="4182166" cy="3848482"/>
                </a:xfrm>
                <a:prstGeom prst="rect">
                  <a:avLst/>
                </a:prstGeom>
              </p:spPr>
            </p:pic>
            <p:pic>
              <p:nvPicPr>
                <p:cNvPr id="143" name="Picture 142">
                  <a:extLst>
                    <a:ext uri="{FF2B5EF4-FFF2-40B4-BE49-F238E27FC236}">
                      <a16:creationId xmlns:a16="http://schemas.microsoft.com/office/drawing/2014/main" id="{B405309B-9E1C-4F89-BDFC-BA2428BB5955}"/>
                    </a:ext>
                  </a:extLst>
                </p:cNvPr>
                <p:cNvPicPr>
                  <a:picLocks noChangeAspect="1"/>
                </p:cNvPicPr>
                <p:nvPr/>
              </p:nvPicPr>
              <p:blipFill>
                <a:blip r:embed="rId4"/>
                <a:stretch>
                  <a:fillRect/>
                </a:stretch>
              </p:blipFill>
              <p:spPr>
                <a:xfrm>
                  <a:off x="6982264" y="4945062"/>
                  <a:ext cx="4480135" cy="1891163"/>
                </a:xfrm>
                <a:prstGeom prst="rect">
                  <a:avLst/>
                </a:prstGeom>
              </p:spPr>
            </p:pic>
            <p:sp>
              <p:nvSpPr>
                <p:cNvPr id="144" name="AutoShape 3">
                  <a:extLst>
                    <a:ext uri="{FF2B5EF4-FFF2-40B4-BE49-F238E27FC236}">
                      <a16:creationId xmlns:a16="http://schemas.microsoft.com/office/drawing/2014/main" id="{F8E49329-07B8-4FC3-A065-35103DCFAB3E}"/>
                    </a:ext>
                  </a:extLst>
                </p:cNvPr>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defTabSz="913526">
                    <a:defRPr/>
                  </a:pPr>
                  <a:endParaRPr lang="en-US" sz="600" kern="0">
                    <a:solidFill>
                      <a:srgbClr val="353535"/>
                    </a:solidFill>
                  </a:endParaRPr>
                </a:p>
              </p:txBody>
            </p:sp>
          </p:grpSp>
          <p:sp>
            <p:nvSpPr>
              <p:cNvPr id="126" name="TextBox 125">
                <a:extLst>
                  <a:ext uri="{FF2B5EF4-FFF2-40B4-BE49-F238E27FC236}">
                    <a16:creationId xmlns:a16="http://schemas.microsoft.com/office/drawing/2014/main" id="{9653CCF4-6C27-4546-A4C0-309F11FD9CFF}"/>
                  </a:ext>
                </a:extLst>
              </p:cNvPr>
              <p:cNvSpPr txBox="1"/>
              <p:nvPr/>
            </p:nvSpPr>
            <p:spPr>
              <a:xfrm>
                <a:off x="627280" y="2661535"/>
                <a:ext cx="1593961" cy="1127477"/>
              </a:xfrm>
              <a:prstGeom prst="rect">
                <a:avLst/>
              </a:prstGeom>
              <a:solidFill>
                <a:schemeClr val="bg1">
                  <a:lumMod val="50000"/>
                </a:schemeClr>
              </a:solidFill>
            </p:spPr>
            <p:txBody>
              <a:bodyPr wrap="square" lIns="182750" tIns="127943" rIns="182750" bIns="146200" rtlCol="0">
                <a:noAutofit/>
              </a:bodyPr>
              <a:lstStyle/>
              <a:p>
                <a:pPr algn="ctr" defTabSz="913228">
                  <a:lnSpc>
                    <a:spcPct val="90000"/>
                  </a:lnSpc>
                  <a:defRPr/>
                </a:pPr>
                <a:endParaRPr lang="en-US" sz="3100" b="1" kern="0" dirty="0">
                  <a:solidFill>
                    <a:srgbClr val="353535"/>
                  </a:solidFill>
                  <a:ea typeface="Segoe UI" pitchFamily="34" charset="0"/>
                  <a:cs typeface="Segoe UI" pitchFamily="34" charset="0"/>
                </a:endParaRPr>
              </a:p>
            </p:txBody>
          </p:sp>
        </p:grpSp>
      </p:grpSp>
      <p:pic>
        <p:nvPicPr>
          <p:cNvPr id="145" name="Picture 144">
            <a:extLst>
              <a:ext uri="{FF2B5EF4-FFF2-40B4-BE49-F238E27FC236}">
                <a16:creationId xmlns:a16="http://schemas.microsoft.com/office/drawing/2014/main" id="{3DD1317A-43E1-48A2-9F96-E742A34B29D9}"/>
              </a:ext>
            </a:extLst>
          </p:cNvPr>
          <p:cNvPicPr>
            <a:picLocks noChangeAspect="1"/>
          </p:cNvPicPr>
          <p:nvPr/>
        </p:nvPicPr>
        <p:blipFill>
          <a:blip r:embed="rId5">
            <a:clrChange>
              <a:clrFrom>
                <a:srgbClr val="000000"/>
              </a:clrFrom>
              <a:clrTo>
                <a:srgbClr val="000000">
                  <a:alpha val="0"/>
                </a:srgbClr>
              </a:clrTo>
            </a:clrChange>
          </a:blip>
          <a:stretch>
            <a:fillRect/>
          </a:stretch>
        </p:blipFill>
        <p:spPr>
          <a:xfrm>
            <a:off x="10693742" y="2977971"/>
            <a:ext cx="932230" cy="908456"/>
          </a:xfrm>
          <a:prstGeom prst="rect">
            <a:avLst/>
          </a:prstGeom>
        </p:spPr>
      </p:pic>
      <p:sp>
        <p:nvSpPr>
          <p:cNvPr id="9" name="Rectangle 8">
            <a:extLst>
              <a:ext uri="{FF2B5EF4-FFF2-40B4-BE49-F238E27FC236}">
                <a16:creationId xmlns:a16="http://schemas.microsoft.com/office/drawing/2014/main" id="{8722BCB7-3ABF-48AE-A592-41C2BE235DBC}"/>
              </a:ext>
            </a:extLst>
          </p:cNvPr>
          <p:cNvSpPr/>
          <p:nvPr/>
        </p:nvSpPr>
        <p:spPr>
          <a:xfrm>
            <a:off x="10553137" y="3393449"/>
            <a:ext cx="708747" cy="424732"/>
          </a:xfrm>
          <a:prstGeom prst="rect">
            <a:avLst/>
          </a:prstGeom>
        </p:spPr>
        <p:txBody>
          <a:bodyPr wrap="none" lIns="89623" tIns="44810" rIns="89623" bIns="44810">
            <a:spAutoFit/>
          </a:bodyPr>
          <a:lstStyle/>
          <a:p>
            <a:pPr algn="ctr" defTabSz="913228">
              <a:lnSpc>
                <a:spcPct val="90000"/>
              </a:lnSpc>
              <a:defRPr/>
            </a:pPr>
            <a:r>
              <a:rPr lang="en-US" sz="2400" b="1" kern="0" dirty="0">
                <a:solidFill>
                  <a:srgbClr val="353535"/>
                </a:solidFill>
                <a:ea typeface="Segoe UI" pitchFamily="34" charset="0"/>
                <a:cs typeface="Segoe UI" pitchFamily="34" charset="0"/>
              </a:rPr>
              <a:t>SAP</a:t>
            </a:r>
            <a:endParaRPr lang="en-US" sz="3500" b="1" kern="0" dirty="0">
              <a:solidFill>
                <a:srgbClr val="353535"/>
              </a:solidFill>
              <a:ea typeface="Segoe UI" pitchFamily="34" charset="0"/>
              <a:cs typeface="Segoe UI" pitchFamily="34" charset="0"/>
            </a:endParaRPr>
          </a:p>
        </p:txBody>
      </p:sp>
      <p:grpSp>
        <p:nvGrpSpPr>
          <p:cNvPr id="110" name="A Group">
            <a:extLst>
              <a:ext uri="{FF2B5EF4-FFF2-40B4-BE49-F238E27FC236}">
                <a16:creationId xmlns:a16="http://schemas.microsoft.com/office/drawing/2014/main" id="{A354850B-67A3-4C54-9A9C-54093B36FCE2}"/>
              </a:ext>
            </a:extLst>
          </p:cNvPr>
          <p:cNvGrpSpPr/>
          <p:nvPr/>
        </p:nvGrpSpPr>
        <p:grpSpPr>
          <a:xfrm>
            <a:off x="6038176" y="5175062"/>
            <a:ext cx="1792595" cy="1865319"/>
            <a:chOff x="2060423" y="1779460"/>
            <a:chExt cx="2182814" cy="2205487"/>
          </a:xfrm>
        </p:grpSpPr>
        <p:sp>
          <p:nvSpPr>
            <p:cNvPr id="146" name="Rectangle 145">
              <a:extLst>
                <a:ext uri="{FF2B5EF4-FFF2-40B4-BE49-F238E27FC236}">
                  <a16:creationId xmlns:a16="http://schemas.microsoft.com/office/drawing/2014/main" id="{FAE775FC-413D-4F1E-8499-BCAC0E7F14DE}"/>
                </a:ext>
              </a:extLst>
            </p:cNvPr>
            <p:cNvSpPr/>
            <p:nvPr/>
          </p:nvSpPr>
          <p:spPr bwMode="auto">
            <a:xfrm>
              <a:off x="2060423" y="3318197"/>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228">
                <a:lnSpc>
                  <a:spcPct val="90000"/>
                </a:lnSpc>
                <a:defRPr/>
              </a:pPr>
              <a:r>
                <a:rPr lang="en-US" sz="1400" kern="0" dirty="0">
                  <a:solidFill>
                    <a:srgbClr val="353535"/>
                  </a:solidFill>
                  <a:ea typeface="Segoe UI" pitchFamily="34" charset="0"/>
                  <a:cs typeface="Segoe UI" pitchFamily="34" charset="0"/>
                </a:rPr>
                <a:t>Deep Learning</a:t>
              </a:r>
            </a:p>
            <a:p>
              <a:pPr algn="ctr" defTabSz="913228">
                <a:lnSpc>
                  <a:spcPct val="90000"/>
                </a:lnSpc>
                <a:defRPr/>
              </a:pPr>
              <a:r>
                <a:rPr lang="en-US" sz="1400" kern="0" dirty="0">
                  <a:solidFill>
                    <a:srgbClr val="353535"/>
                  </a:solidFill>
                  <a:ea typeface="Segoe UI" pitchFamily="34" charset="0"/>
                  <a:cs typeface="Segoe UI" pitchFamily="34" charset="0"/>
                </a:rPr>
                <a:t>NVIDIA P40s</a:t>
              </a:r>
            </a:p>
          </p:txBody>
        </p:sp>
        <p:grpSp>
          <p:nvGrpSpPr>
            <p:cNvPr id="147" name="Group 146">
              <a:extLst>
                <a:ext uri="{FF2B5EF4-FFF2-40B4-BE49-F238E27FC236}">
                  <a16:creationId xmlns:a16="http://schemas.microsoft.com/office/drawing/2014/main" id="{E9EE41B7-69AA-4DB0-9E6E-92C49EF37FEC}"/>
                </a:ext>
              </a:extLst>
            </p:cNvPr>
            <p:cNvGrpSpPr/>
            <p:nvPr/>
          </p:nvGrpSpPr>
          <p:grpSpPr>
            <a:xfrm>
              <a:off x="2536151" y="1779460"/>
              <a:ext cx="1179920" cy="1538737"/>
              <a:chOff x="406421" y="2432376"/>
              <a:chExt cx="2059118" cy="2685303"/>
            </a:xfrm>
          </p:grpSpPr>
          <p:grpSp>
            <p:nvGrpSpPr>
              <p:cNvPr id="148" name="Group 147">
                <a:extLst>
                  <a:ext uri="{FF2B5EF4-FFF2-40B4-BE49-F238E27FC236}">
                    <a16:creationId xmlns:a16="http://schemas.microsoft.com/office/drawing/2014/main" id="{CE34E571-CA37-4994-8E9A-511B67405F3F}"/>
                  </a:ext>
                </a:extLst>
              </p:cNvPr>
              <p:cNvGrpSpPr/>
              <p:nvPr/>
            </p:nvGrpSpPr>
            <p:grpSpPr>
              <a:xfrm>
                <a:off x="406421" y="2432376"/>
                <a:ext cx="2059118" cy="2685303"/>
                <a:chOff x="6982264" y="1006524"/>
                <a:chExt cx="4480135" cy="5829701"/>
              </a:xfrm>
            </p:grpSpPr>
            <p:pic>
              <p:nvPicPr>
                <p:cNvPr id="150" name="Picture 149">
                  <a:extLst>
                    <a:ext uri="{FF2B5EF4-FFF2-40B4-BE49-F238E27FC236}">
                      <a16:creationId xmlns:a16="http://schemas.microsoft.com/office/drawing/2014/main" id="{660C517B-46FC-4C62-981F-634814CB9D32}"/>
                    </a:ext>
                  </a:extLst>
                </p:cNvPr>
                <p:cNvPicPr>
                  <a:picLocks noChangeAspect="1"/>
                </p:cNvPicPr>
                <p:nvPr/>
              </p:nvPicPr>
              <p:blipFill>
                <a:blip r:embed="rId3"/>
                <a:stretch>
                  <a:fillRect/>
                </a:stretch>
              </p:blipFill>
              <p:spPr>
                <a:xfrm>
                  <a:off x="7199561" y="1172781"/>
                  <a:ext cx="4182166" cy="3848482"/>
                </a:xfrm>
                <a:prstGeom prst="rect">
                  <a:avLst/>
                </a:prstGeom>
              </p:spPr>
            </p:pic>
            <p:pic>
              <p:nvPicPr>
                <p:cNvPr id="159" name="Picture 158">
                  <a:extLst>
                    <a:ext uri="{FF2B5EF4-FFF2-40B4-BE49-F238E27FC236}">
                      <a16:creationId xmlns:a16="http://schemas.microsoft.com/office/drawing/2014/main" id="{FE64EED7-F838-4491-A938-0E050B956F25}"/>
                    </a:ext>
                  </a:extLst>
                </p:cNvPr>
                <p:cNvPicPr>
                  <a:picLocks noChangeAspect="1"/>
                </p:cNvPicPr>
                <p:nvPr/>
              </p:nvPicPr>
              <p:blipFill>
                <a:blip r:embed="rId4"/>
                <a:stretch>
                  <a:fillRect/>
                </a:stretch>
              </p:blipFill>
              <p:spPr>
                <a:xfrm>
                  <a:off x="6982264" y="4945062"/>
                  <a:ext cx="4480135" cy="1891163"/>
                </a:xfrm>
                <a:prstGeom prst="rect">
                  <a:avLst/>
                </a:prstGeom>
              </p:spPr>
            </p:pic>
            <p:sp>
              <p:nvSpPr>
                <p:cNvPr id="160" name="AutoShape 3">
                  <a:extLst>
                    <a:ext uri="{FF2B5EF4-FFF2-40B4-BE49-F238E27FC236}">
                      <a16:creationId xmlns:a16="http://schemas.microsoft.com/office/drawing/2014/main" id="{8E9B5DD2-C593-42A5-91B8-25B62744BADA}"/>
                    </a:ext>
                  </a:extLst>
                </p:cNvPr>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defTabSz="913526">
                    <a:defRPr/>
                  </a:pPr>
                  <a:endParaRPr lang="en-US" sz="600" kern="0">
                    <a:solidFill>
                      <a:srgbClr val="353535"/>
                    </a:solidFill>
                  </a:endParaRPr>
                </a:p>
              </p:txBody>
            </p:sp>
          </p:grpSp>
          <p:sp>
            <p:nvSpPr>
              <p:cNvPr id="149" name="TextBox 148">
                <a:extLst>
                  <a:ext uri="{FF2B5EF4-FFF2-40B4-BE49-F238E27FC236}">
                    <a16:creationId xmlns:a16="http://schemas.microsoft.com/office/drawing/2014/main" id="{E84B345B-4530-43AF-875F-7A65A07F1C91}"/>
                  </a:ext>
                </a:extLst>
              </p:cNvPr>
              <p:cNvSpPr txBox="1"/>
              <p:nvPr/>
            </p:nvSpPr>
            <p:spPr>
              <a:xfrm>
                <a:off x="639096" y="2638279"/>
                <a:ext cx="1632154" cy="1127478"/>
              </a:xfrm>
              <a:prstGeom prst="rect">
                <a:avLst/>
              </a:prstGeom>
              <a:solidFill>
                <a:schemeClr val="bg1">
                  <a:lumMod val="50000"/>
                </a:schemeClr>
              </a:solidFill>
            </p:spPr>
            <p:txBody>
              <a:bodyPr wrap="square" lIns="182750" tIns="127943" rIns="182750" bIns="146200" rtlCol="0">
                <a:noAutofit/>
              </a:bodyPr>
              <a:lstStyle/>
              <a:p>
                <a:pPr algn="ctr" defTabSz="913228">
                  <a:lnSpc>
                    <a:spcPct val="90000"/>
                  </a:lnSpc>
                  <a:defRPr/>
                </a:pPr>
                <a:endParaRPr lang="en-US" sz="3100" b="1" kern="0" dirty="0">
                  <a:solidFill>
                    <a:srgbClr val="353535"/>
                  </a:solidFill>
                  <a:ea typeface="Segoe UI" pitchFamily="34" charset="0"/>
                  <a:cs typeface="Segoe UI" pitchFamily="34" charset="0"/>
                </a:endParaRPr>
              </a:p>
            </p:txBody>
          </p:sp>
        </p:grpSp>
      </p:grpSp>
      <p:sp>
        <p:nvSpPr>
          <p:cNvPr id="161" name="Rectangle 160">
            <a:extLst>
              <a:ext uri="{FF2B5EF4-FFF2-40B4-BE49-F238E27FC236}">
                <a16:creationId xmlns:a16="http://schemas.microsoft.com/office/drawing/2014/main" id="{B80DB136-102F-4FAD-A477-743FFBE1A4D2}"/>
              </a:ext>
            </a:extLst>
          </p:cNvPr>
          <p:cNvSpPr/>
          <p:nvPr/>
        </p:nvSpPr>
        <p:spPr>
          <a:xfrm>
            <a:off x="6644695" y="5339544"/>
            <a:ext cx="620595" cy="424732"/>
          </a:xfrm>
          <a:prstGeom prst="rect">
            <a:avLst/>
          </a:prstGeom>
        </p:spPr>
        <p:txBody>
          <a:bodyPr wrap="none" lIns="89623" tIns="44810" rIns="89623" bIns="44810">
            <a:spAutoFit/>
          </a:bodyPr>
          <a:lstStyle/>
          <a:p>
            <a:pPr algn="ctr" defTabSz="913228">
              <a:lnSpc>
                <a:spcPct val="90000"/>
              </a:lnSpc>
              <a:defRPr/>
            </a:pPr>
            <a:r>
              <a:rPr lang="en-US" sz="2400" b="1" kern="0" dirty="0">
                <a:solidFill>
                  <a:srgbClr val="353535"/>
                </a:solidFill>
                <a:ea typeface="Segoe UI" pitchFamily="34" charset="0"/>
                <a:cs typeface="Segoe UI" pitchFamily="34" charset="0"/>
              </a:rPr>
              <a:t>ND</a:t>
            </a:r>
          </a:p>
        </p:txBody>
      </p:sp>
      <p:grpSp>
        <p:nvGrpSpPr>
          <p:cNvPr id="165" name="A Group">
            <a:extLst>
              <a:ext uri="{FF2B5EF4-FFF2-40B4-BE49-F238E27FC236}">
                <a16:creationId xmlns:a16="http://schemas.microsoft.com/office/drawing/2014/main" id="{D1581A13-430C-41DA-BEEA-9923DF494487}"/>
              </a:ext>
            </a:extLst>
          </p:cNvPr>
          <p:cNvGrpSpPr/>
          <p:nvPr/>
        </p:nvGrpSpPr>
        <p:grpSpPr>
          <a:xfrm>
            <a:off x="7479362" y="5164331"/>
            <a:ext cx="1874845" cy="1872913"/>
            <a:chOff x="2024777" y="1779460"/>
            <a:chExt cx="2182814" cy="2202730"/>
          </a:xfrm>
        </p:grpSpPr>
        <p:sp>
          <p:nvSpPr>
            <p:cNvPr id="166" name="Rectangle 165">
              <a:extLst>
                <a:ext uri="{FF2B5EF4-FFF2-40B4-BE49-F238E27FC236}">
                  <a16:creationId xmlns:a16="http://schemas.microsoft.com/office/drawing/2014/main" id="{5D340C5C-2247-4C95-BBF6-EC9CAE222C61}"/>
                </a:ext>
              </a:extLst>
            </p:cNvPr>
            <p:cNvSpPr/>
            <p:nvPr/>
          </p:nvSpPr>
          <p:spPr bwMode="auto">
            <a:xfrm>
              <a:off x="2024777" y="3315440"/>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228">
                <a:lnSpc>
                  <a:spcPct val="90000"/>
                </a:lnSpc>
                <a:defRPr/>
              </a:pPr>
              <a:r>
                <a:rPr lang="en-US" sz="1400" kern="0" dirty="0">
                  <a:solidFill>
                    <a:srgbClr val="353535"/>
                  </a:solidFill>
                  <a:ea typeface="Segoe UI" pitchFamily="34" charset="0"/>
                  <a:cs typeface="Segoe UI" pitchFamily="34" charset="0"/>
                </a:rPr>
                <a:t>New gen of NC</a:t>
              </a:r>
            </a:p>
            <a:p>
              <a:pPr algn="ctr" defTabSz="913228">
                <a:lnSpc>
                  <a:spcPct val="90000"/>
                </a:lnSpc>
                <a:defRPr/>
              </a:pPr>
              <a:r>
                <a:rPr lang="en-US" sz="1400" kern="0" dirty="0">
                  <a:solidFill>
                    <a:srgbClr val="353535"/>
                  </a:solidFill>
                  <a:ea typeface="Segoe UI" pitchFamily="34" charset="0"/>
                  <a:cs typeface="Segoe UI" pitchFamily="34" charset="0"/>
                </a:rPr>
                <a:t>NVIDIA P100s</a:t>
              </a:r>
            </a:p>
          </p:txBody>
        </p:sp>
        <p:grpSp>
          <p:nvGrpSpPr>
            <p:cNvPr id="167" name="Group 166">
              <a:extLst>
                <a:ext uri="{FF2B5EF4-FFF2-40B4-BE49-F238E27FC236}">
                  <a16:creationId xmlns:a16="http://schemas.microsoft.com/office/drawing/2014/main" id="{E2C4B43B-8307-4EF0-8890-D0DAD664DD8A}"/>
                </a:ext>
              </a:extLst>
            </p:cNvPr>
            <p:cNvGrpSpPr/>
            <p:nvPr/>
          </p:nvGrpSpPr>
          <p:grpSpPr>
            <a:xfrm>
              <a:off x="2536151" y="1779460"/>
              <a:ext cx="1179920" cy="1538737"/>
              <a:chOff x="406421" y="2432376"/>
              <a:chExt cx="2059118" cy="2685303"/>
            </a:xfrm>
          </p:grpSpPr>
          <p:grpSp>
            <p:nvGrpSpPr>
              <p:cNvPr id="168" name="Group 167">
                <a:extLst>
                  <a:ext uri="{FF2B5EF4-FFF2-40B4-BE49-F238E27FC236}">
                    <a16:creationId xmlns:a16="http://schemas.microsoft.com/office/drawing/2014/main" id="{4009C327-3975-49F4-B752-98A962FEF6ED}"/>
                  </a:ext>
                </a:extLst>
              </p:cNvPr>
              <p:cNvGrpSpPr/>
              <p:nvPr/>
            </p:nvGrpSpPr>
            <p:grpSpPr>
              <a:xfrm>
                <a:off x="406421" y="2432376"/>
                <a:ext cx="2059118" cy="2685303"/>
                <a:chOff x="6982264" y="1006524"/>
                <a:chExt cx="4480135" cy="5829701"/>
              </a:xfrm>
            </p:grpSpPr>
            <p:pic>
              <p:nvPicPr>
                <p:cNvPr id="170" name="Picture 169">
                  <a:extLst>
                    <a:ext uri="{FF2B5EF4-FFF2-40B4-BE49-F238E27FC236}">
                      <a16:creationId xmlns:a16="http://schemas.microsoft.com/office/drawing/2014/main" id="{8CB0315C-B1D3-44DC-990F-45C8AD7C15DD}"/>
                    </a:ext>
                  </a:extLst>
                </p:cNvPr>
                <p:cNvPicPr>
                  <a:picLocks noChangeAspect="1"/>
                </p:cNvPicPr>
                <p:nvPr/>
              </p:nvPicPr>
              <p:blipFill>
                <a:blip r:embed="rId3"/>
                <a:stretch>
                  <a:fillRect/>
                </a:stretch>
              </p:blipFill>
              <p:spPr>
                <a:xfrm>
                  <a:off x="7199561" y="1172781"/>
                  <a:ext cx="4182166" cy="3848482"/>
                </a:xfrm>
                <a:prstGeom prst="rect">
                  <a:avLst/>
                </a:prstGeom>
              </p:spPr>
            </p:pic>
            <p:pic>
              <p:nvPicPr>
                <p:cNvPr id="171" name="Picture 170">
                  <a:extLst>
                    <a:ext uri="{FF2B5EF4-FFF2-40B4-BE49-F238E27FC236}">
                      <a16:creationId xmlns:a16="http://schemas.microsoft.com/office/drawing/2014/main" id="{F2D52C1B-91A8-4579-AB72-27789A2DC3CE}"/>
                    </a:ext>
                  </a:extLst>
                </p:cNvPr>
                <p:cNvPicPr>
                  <a:picLocks noChangeAspect="1"/>
                </p:cNvPicPr>
                <p:nvPr/>
              </p:nvPicPr>
              <p:blipFill>
                <a:blip r:embed="rId4"/>
                <a:stretch>
                  <a:fillRect/>
                </a:stretch>
              </p:blipFill>
              <p:spPr>
                <a:xfrm>
                  <a:off x="6982264" y="4945062"/>
                  <a:ext cx="4480135" cy="1891163"/>
                </a:xfrm>
                <a:prstGeom prst="rect">
                  <a:avLst/>
                </a:prstGeom>
              </p:spPr>
            </p:pic>
            <p:sp>
              <p:nvSpPr>
                <p:cNvPr id="172" name="AutoShape 3">
                  <a:extLst>
                    <a:ext uri="{FF2B5EF4-FFF2-40B4-BE49-F238E27FC236}">
                      <a16:creationId xmlns:a16="http://schemas.microsoft.com/office/drawing/2014/main" id="{C97A2691-D831-421F-97BB-2F4C184D461C}"/>
                    </a:ext>
                  </a:extLst>
                </p:cNvPr>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defTabSz="913526">
                    <a:defRPr/>
                  </a:pPr>
                  <a:endParaRPr lang="en-US" sz="600" kern="0">
                    <a:solidFill>
                      <a:srgbClr val="353535"/>
                    </a:solidFill>
                  </a:endParaRPr>
                </a:p>
              </p:txBody>
            </p:sp>
          </p:grpSp>
          <p:sp>
            <p:nvSpPr>
              <p:cNvPr id="169" name="TextBox 168">
                <a:extLst>
                  <a:ext uri="{FF2B5EF4-FFF2-40B4-BE49-F238E27FC236}">
                    <a16:creationId xmlns:a16="http://schemas.microsoft.com/office/drawing/2014/main" id="{6E1C8DD9-DD6D-47A6-8B55-952448522D74}"/>
                  </a:ext>
                </a:extLst>
              </p:cNvPr>
              <p:cNvSpPr txBox="1"/>
              <p:nvPr/>
            </p:nvSpPr>
            <p:spPr>
              <a:xfrm>
                <a:off x="639096" y="2638279"/>
                <a:ext cx="1632154" cy="1127478"/>
              </a:xfrm>
              <a:prstGeom prst="rect">
                <a:avLst/>
              </a:prstGeom>
              <a:solidFill>
                <a:schemeClr val="bg1">
                  <a:lumMod val="50000"/>
                </a:schemeClr>
              </a:solidFill>
            </p:spPr>
            <p:txBody>
              <a:bodyPr wrap="square" lIns="182750" tIns="127943" rIns="182750" bIns="146200" rtlCol="0">
                <a:noAutofit/>
              </a:bodyPr>
              <a:lstStyle/>
              <a:p>
                <a:pPr algn="ctr" defTabSz="913228">
                  <a:lnSpc>
                    <a:spcPct val="90000"/>
                  </a:lnSpc>
                  <a:defRPr/>
                </a:pPr>
                <a:endParaRPr lang="en-US" sz="3100" b="1" kern="0" dirty="0">
                  <a:solidFill>
                    <a:srgbClr val="353535"/>
                  </a:solidFill>
                  <a:ea typeface="Segoe UI" pitchFamily="34" charset="0"/>
                  <a:cs typeface="Segoe UI" pitchFamily="34" charset="0"/>
                </a:endParaRPr>
              </a:p>
            </p:txBody>
          </p:sp>
        </p:grpSp>
      </p:grpSp>
      <p:sp>
        <p:nvSpPr>
          <p:cNvPr id="173" name="Rectangle 172">
            <a:extLst>
              <a:ext uri="{FF2B5EF4-FFF2-40B4-BE49-F238E27FC236}">
                <a16:creationId xmlns:a16="http://schemas.microsoft.com/office/drawing/2014/main" id="{1012C846-09CD-4C64-ACE9-E8CA344C104B}"/>
              </a:ext>
            </a:extLst>
          </p:cNvPr>
          <p:cNvSpPr/>
          <p:nvPr/>
        </p:nvSpPr>
        <p:spPr>
          <a:xfrm>
            <a:off x="8021314" y="5393383"/>
            <a:ext cx="785681" cy="369332"/>
          </a:xfrm>
          <a:prstGeom prst="rect">
            <a:avLst/>
          </a:prstGeom>
        </p:spPr>
        <p:txBody>
          <a:bodyPr wrap="none" lIns="89623" tIns="44810" rIns="89623" bIns="44810">
            <a:spAutoFit/>
          </a:bodyPr>
          <a:lstStyle/>
          <a:p>
            <a:pPr algn="ctr" defTabSz="913228">
              <a:lnSpc>
                <a:spcPct val="90000"/>
              </a:lnSpc>
              <a:defRPr/>
            </a:pPr>
            <a:r>
              <a:rPr lang="en-US" sz="2000" b="1" kern="0" dirty="0">
                <a:solidFill>
                  <a:srgbClr val="353535"/>
                </a:solidFill>
                <a:ea typeface="Segoe UI" pitchFamily="34" charset="0"/>
                <a:cs typeface="Segoe UI" pitchFamily="34" charset="0"/>
              </a:rPr>
              <a:t>NCv2</a:t>
            </a:r>
          </a:p>
        </p:txBody>
      </p:sp>
      <p:grpSp>
        <p:nvGrpSpPr>
          <p:cNvPr id="177" name="A Group">
            <a:extLst>
              <a:ext uri="{FF2B5EF4-FFF2-40B4-BE49-F238E27FC236}">
                <a16:creationId xmlns:a16="http://schemas.microsoft.com/office/drawing/2014/main" id="{7E5CADDE-BB07-4B12-A1D1-96EDC631F9A8}"/>
              </a:ext>
            </a:extLst>
          </p:cNvPr>
          <p:cNvGrpSpPr/>
          <p:nvPr/>
        </p:nvGrpSpPr>
        <p:grpSpPr>
          <a:xfrm>
            <a:off x="9070498" y="5161875"/>
            <a:ext cx="1920089" cy="1870834"/>
            <a:chOff x="2034704" y="1779460"/>
            <a:chExt cx="2182814" cy="2305406"/>
          </a:xfrm>
        </p:grpSpPr>
        <p:sp>
          <p:nvSpPr>
            <p:cNvPr id="178" name="Rectangle 177">
              <a:extLst>
                <a:ext uri="{FF2B5EF4-FFF2-40B4-BE49-F238E27FC236}">
                  <a16:creationId xmlns:a16="http://schemas.microsoft.com/office/drawing/2014/main" id="{E265D2C2-5529-4336-854F-0281D0EE570C}"/>
                </a:ext>
              </a:extLst>
            </p:cNvPr>
            <p:cNvSpPr/>
            <p:nvPr/>
          </p:nvSpPr>
          <p:spPr bwMode="auto">
            <a:xfrm>
              <a:off x="2034704" y="341811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228">
                <a:lnSpc>
                  <a:spcPct val="90000"/>
                </a:lnSpc>
                <a:defRPr/>
              </a:pPr>
              <a:r>
                <a:rPr lang="en-US" sz="1400" kern="0" dirty="0">
                  <a:solidFill>
                    <a:srgbClr val="353535"/>
                  </a:solidFill>
                  <a:ea typeface="Segoe UI" pitchFamily="34" charset="0"/>
                  <a:cs typeface="Segoe UI" pitchFamily="34" charset="0"/>
                </a:rPr>
                <a:t>New generation of D family</a:t>
              </a:r>
            </a:p>
          </p:txBody>
        </p:sp>
        <p:grpSp>
          <p:nvGrpSpPr>
            <p:cNvPr id="179" name="Group 178">
              <a:extLst>
                <a:ext uri="{FF2B5EF4-FFF2-40B4-BE49-F238E27FC236}">
                  <a16:creationId xmlns:a16="http://schemas.microsoft.com/office/drawing/2014/main" id="{4FA0C020-99EF-4607-8BCD-4D0A4315837D}"/>
                </a:ext>
              </a:extLst>
            </p:cNvPr>
            <p:cNvGrpSpPr/>
            <p:nvPr/>
          </p:nvGrpSpPr>
          <p:grpSpPr>
            <a:xfrm>
              <a:off x="2536151" y="1779460"/>
              <a:ext cx="1179920" cy="1538737"/>
              <a:chOff x="406421" y="2432376"/>
              <a:chExt cx="2059118" cy="2685303"/>
            </a:xfrm>
          </p:grpSpPr>
          <p:grpSp>
            <p:nvGrpSpPr>
              <p:cNvPr id="180" name="Group 179">
                <a:extLst>
                  <a:ext uri="{FF2B5EF4-FFF2-40B4-BE49-F238E27FC236}">
                    <a16:creationId xmlns:a16="http://schemas.microsoft.com/office/drawing/2014/main" id="{0A342B29-AB10-4E21-BE61-92C2B2A5C5A0}"/>
                  </a:ext>
                </a:extLst>
              </p:cNvPr>
              <p:cNvGrpSpPr/>
              <p:nvPr/>
            </p:nvGrpSpPr>
            <p:grpSpPr>
              <a:xfrm>
                <a:off x="406421" y="2432376"/>
                <a:ext cx="2059118" cy="2685303"/>
                <a:chOff x="6982264" y="1006524"/>
                <a:chExt cx="4480135" cy="5829701"/>
              </a:xfrm>
            </p:grpSpPr>
            <p:pic>
              <p:nvPicPr>
                <p:cNvPr id="182" name="Picture 181">
                  <a:extLst>
                    <a:ext uri="{FF2B5EF4-FFF2-40B4-BE49-F238E27FC236}">
                      <a16:creationId xmlns:a16="http://schemas.microsoft.com/office/drawing/2014/main" id="{EEB1E2C2-3F15-4180-B16E-0226FA99EA42}"/>
                    </a:ext>
                  </a:extLst>
                </p:cNvPr>
                <p:cNvPicPr>
                  <a:picLocks noChangeAspect="1"/>
                </p:cNvPicPr>
                <p:nvPr/>
              </p:nvPicPr>
              <p:blipFill>
                <a:blip r:embed="rId3"/>
                <a:stretch>
                  <a:fillRect/>
                </a:stretch>
              </p:blipFill>
              <p:spPr>
                <a:xfrm>
                  <a:off x="7199561" y="1172781"/>
                  <a:ext cx="4182166" cy="3848482"/>
                </a:xfrm>
                <a:prstGeom prst="rect">
                  <a:avLst/>
                </a:prstGeom>
              </p:spPr>
            </p:pic>
            <p:pic>
              <p:nvPicPr>
                <p:cNvPr id="183" name="Picture 182">
                  <a:extLst>
                    <a:ext uri="{FF2B5EF4-FFF2-40B4-BE49-F238E27FC236}">
                      <a16:creationId xmlns:a16="http://schemas.microsoft.com/office/drawing/2014/main" id="{D99144EA-4032-4815-A57C-FDE6F87ECDCB}"/>
                    </a:ext>
                  </a:extLst>
                </p:cNvPr>
                <p:cNvPicPr>
                  <a:picLocks noChangeAspect="1"/>
                </p:cNvPicPr>
                <p:nvPr/>
              </p:nvPicPr>
              <p:blipFill>
                <a:blip r:embed="rId4"/>
                <a:stretch>
                  <a:fillRect/>
                </a:stretch>
              </p:blipFill>
              <p:spPr>
                <a:xfrm>
                  <a:off x="6982264" y="4945062"/>
                  <a:ext cx="4480135" cy="1891163"/>
                </a:xfrm>
                <a:prstGeom prst="rect">
                  <a:avLst/>
                </a:prstGeom>
              </p:spPr>
            </p:pic>
            <p:sp>
              <p:nvSpPr>
                <p:cNvPr id="184" name="AutoShape 3">
                  <a:extLst>
                    <a:ext uri="{FF2B5EF4-FFF2-40B4-BE49-F238E27FC236}">
                      <a16:creationId xmlns:a16="http://schemas.microsoft.com/office/drawing/2014/main" id="{582A499A-33F9-4402-BD10-513749E8306D}"/>
                    </a:ext>
                  </a:extLst>
                </p:cNvPr>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defTabSz="913526">
                    <a:defRPr/>
                  </a:pPr>
                  <a:endParaRPr lang="en-US" sz="600" kern="0">
                    <a:solidFill>
                      <a:srgbClr val="353535"/>
                    </a:solidFill>
                  </a:endParaRPr>
                </a:p>
              </p:txBody>
            </p:sp>
          </p:grpSp>
          <p:sp>
            <p:nvSpPr>
              <p:cNvPr id="181" name="TextBox 180">
                <a:extLst>
                  <a:ext uri="{FF2B5EF4-FFF2-40B4-BE49-F238E27FC236}">
                    <a16:creationId xmlns:a16="http://schemas.microsoft.com/office/drawing/2014/main" id="{15A659C5-1B4F-4937-90D0-7F1D2C7576A9}"/>
                  </a:ext>
                </a:extLst>
              </p:cNvPr>
              <p:cNvSpPr txBox="1"/>
              <p:nvPr/>
            </p:nvSpPr>
            <p:spPr>
              <a:xfrm>
                <a:off x="639096" y="2638279"/>
                <a:ext cx="1632154" cy="1127478"/>
              </a:xfrm>
              <a:prstGeom prst="rect">
                <a:avLst/>
              </a:prstGeom>
              <a:solidFill>
                <a:schemeClr val="bg1">
                  <a:lumMod val="50000"/>
                </a:schemeClr>
              </a:solidFill>
            </p:spPr>
            <p:txBody>
              <a:bodyPr wrap="square" lIns="182750" tIns="127943" rIns="182750" bIns="146200" rtlCol="0">
                <a:noAutofit/>
              </a:bodyPr>
              <a:lstStyle/>
              <a:p>
                <a:pPr algn="ctr" defTabSz="913228">
                  <a:lnSpc>
                    <a:spcPct val="90000"/>
                  </a:lnSpc>
                  <a:defRPr/>
                </a:pPr>
                <a:endParaRPr lang="en-US" sz="3100" b="1" kern="0" dirty="0">
                  <a:solidFill>
                    <a:srgbClr val="353535"/>
                  </a:solidFill>
                  <a:ea typeface="Segoe UI" pitchFamily="34" charset="0"/>
                  <a:cs typeface="Segoe UI" pitchFamily="34" charset="0"/>
                </a:endParaRPr>
              </a:p>
            </p:txBody>
          </p:sp>
        </p:grpSp>
      </p:grpSp>
      <p:sp>
        <p:nvSpPr>
          <p:cNvPr id="185" name="Rectangle 184">
            <a:extLst>
              <a:ext uri="{FF2B5EF4-FFF2-40B4-BE49-F238E27FC236}">
                <a16:creationId xmlns:a16="http://schemas.microsoft.com/office/drawing/2014/main" id="{205320AC-7A62-4C91-B68E-BC5F1472B684}"/>
              </a:ext>
            </a:extLst>
          </p:cNvPr>
          <p:cNvSpPr/>
          <p:nvPr/>
        </p:nvSpPr>
        <p:spPr>
          <a:xfrm>
            <a:off x="9715253" y="5317482"/>
            <a:ext cx="702337" cy="424732"/>
          </a:xfrm>
          <a:prstGeom prst="rect">
            <a:avLst/>
          </a:prstGeom>
        </p:spPr>
        <p:txBody>
          <a:bodyPr wrap="none" lIns="89623" tIns="44810" rIns="89623" bIns="44810">
            <a:spAutoFit/>
          </a:bodyPr>
          <a:lstStyle/>
          <a:p>
            <a:pPr algn="ctr" defTabSz="913228">
              <a:lnSpc>
                <a:spcPct val="90000"/>
              </a:lnSpc>
              <a:defRPr/>
            </a:pPr>
            <a:r>
              <a:rPr lang="en-US" sz="2400" b="1" kern="0" dirty="0">
                <a:solidFill>
                  <a:srgbClr val="353535"/>
                </a:solidFill>
                <a:ea typeface="Segoe UI" pitchFamily="34" charset="0"/>
                <a:cs typeface="Segoe UI" pitchFamily="34" charset="0"/>
              </a:rPr>
              <a:t>Dv3</a:t>
            </a:r>
          </a:p>
        </p:txBody>
      </p:sp>
      <p:grpSp>
        <p:nvGrpSpPr>
          <p:cNvPr id="189" name="A Group">
            <a:extLst>
              <a:ext uri="{FF2B5EF4-FFF2-40B4-BE49-F238E27FC236}">
                <a16:creationId xmlns:a16="http://schemas.microsoft.com/office/drawing/2014/main" id="{228889B2-4FC6-483A-8F0E-E6C928348304}"/>
              </a:ext>
            </a:extLst>
          </p:cNvPr>
          <p:cNvGrpSpPr/>
          <p:nvPr/>
        </p:nvGrpSpPr>
        <p:grpSpPr>
          <a:xfrm>
            <a:off x="10666815" y="5197483"/>
            <a:ext cx="1934507" cy="1859324"/>
            <a:chOff x="2135046" y="1779460"/>
            <a:chExt cx="2182814" cy="2297176"/>
          </a:xfrm>
        </p:grpSpPr>
        <p:sp>
          <p:nvSpPr>
            <p:cNvPr id="190" name="Rectangle 189">
              <a:extLst>
                <a:ext uri="{FF2B5EF4-FFF2-40B4-BE49-F238E27FC236}">
                  <a16:creationId xmlns:a16="http://schemas.microsoft.com/office/drawing/2014/main" id="{671F0A3E-339A-40B2-A668-0843D3478B64}"/>
                </a:ext>
              </a:extLst>
            </p:cNvPr>
            <p:cNvSpPr/>
            <p:nvPr/>
          </p:nvSpPr>
          <p:spPr bwMode="auto">
            <a:xfrm>
              <a:off x="2135046" y="340988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228">
                <a:lnSpc>
                  <a:spcPct val="90000"/>
                </a:lnSpc>
                <a:defRPr/>
              </a:pPr>
              <a:r>
                <a:rPr lang="en-US" sz="1400" kern="0" dirty="0">
                  <a:solidFill>
                    <a:srgbClr val="353535"/>
                  </a:solidFill>
                  <a:ea typeface="Segoe UI" pitchFamily="34" charset="0"/>
                  <a:cs typeface="Segoe UI" pitchFamily="34" charset="0"/>
                </a:rPr>
                <a:t>High memory</a:t>
              </a:r>
            </a:p>
          </p:txBody>
        </p:sp>
        <p:grpSp>
          <p:nvGrpSpPr>
            <p:cNvPr id="191" name="Group 190">
              <a:extLst>
                <a:ext uri="{FF2B5EF4-FFF2-40B4-BE49-F238E27FC236}">
                  <a16:creationId xmlns:a16="http://schemas.microsoft.com/office/drawing/2014/main" id="{6437900E-D98C-4DC3-833E-D0E8989E37C7}"/>
                </a:ext>
              </a:extLst>
            </p:cNvPr>
            <p:cNvGrpSpPr/>
            <p:nvPr/>
          </p:nvGrpSpPr>
          <p:grpSpPr>
            <a:xfrm>
              <a:off x="2536151" y="1779460"/>
              <a:ext cx="1179920" cy="1538737"/>
              <a:chOff x="406421" y="2432376"/>
              <a:chExt cx="2059118" cy="2685303"/>
            </a:xfrm>
          </p:grpSpPr>
          <p:grpSp>
            <p:nvGrpSpPr>
              <p:cNvPr id="192" name="Group 191">
                <a:extLst>
                  <a:ext uri="{FF2B5EF4-FFF2-40B4-BE49-F238E27FC236}">
                    <a16:creationId xmlns:a16="http://schemas.microsoft.com/office/drawing/2014/main" id="{081F2E48-883E-4C37-92EF-24CFA08AA742}"/>
                  </a:ext>
                </a:extLst>
              </p:cNvPr>
              <p:cNvGrpSpPr/>
              <p:nvPr/>
            </p:nvGrpSpPr>
            <p:grpSpPr>
              <a:xfrm>
                <a:off x="406421" y="2432376"/>
                <a:ext cx="2059118" cy="2685303"/>
                <a:chOff x="6982264" y="1006524"/>
                <a:chExt cx="4480135" cy="5829701"/>
              </a:xfrm>
            </p:grpSpPr>
            <p:pic>
              <p:nvPicPr>
                <p:cNvPr id="194" name="Picture 193">
                  <a:extLst>
                    <a:ext uri="{FF2B5EF4-FFF2-40B4-BE49-F238E27FC236}">
                      <a16:creationId xmlns:a16="http://schemas.microsoft.com/office/drawing/2014/main" id="{DE66D229-6A59-4916-ACC6-B282DEDE93B2}"/>
                    </a:ext>
                  </a:extLst>
                </p:cNvPr>
                <p:cNvPicPr>
                  <a:picLocks noChangeAspect="1"/>
                </p:cNvPicPr>
                <p:nvPr/>
              </p:nvPicPr>
              <p:blipFill>
                <a:blip r:embed="rId3"/>
                <a:stretch>
                  <a:fillRect/>
                </a:stretch>
              </p:blipFill>
              <p:spPr>
                <a:xfrm>
                  <a:off x="7199561" y="1172781"/>
                  <a:ext cx="4182166" cy="3848482"/>
                </a:xfrm>
                <a:prstGeom prst="rect">
                  <a:avLst/>
                </a:prstGeom>
              </p:spPr>
            </p:pic>
            <p:pic>
              <p:nvPicPr>
                <p:cNvPr id="195" name="Picture 194">
                  <a:extLst>
                    <a:ext uri="{FF2B5EF4-FFF2-40B4-BE49-F238E27FC236}">
                      <a16:creationId xmlns:a16="http://schemas.microsoft.com/office/drawing/2014/main" id="{308D59FF-9CF7-47CA-B811-22435B7A5216}"/>
                    </a:ext>
                  </a:extLst>
                </p:cNvPr>
                <p:cNvPicPr>
                  <a:picLocks noChangeAspect="1"/>
                </p:cNvPicPr>
                <p:nvPr/>
              </p:nvPicPr>
              <p:blipFill>
                <a:blip r:embed="rId4"/>
                <a:stretch>
                  <a:fillRect/>
                </a:stretch>
              </p:blipFill>
              <p:spPr>
                <a:xfrm>
                  <a:off x="6982264" y="4945062"/>
                  <a:ext cx="4480135" cy="1891163"/>
                </a:xfrm>
                <a:prstGeom prst="rect">
                  <a:avLst/>
                </a:prstGeom>
              </p:spPr>
            </p:pic>
            <p:sp>
              <p:nvSpPr>
                <p:cNvPr id="196" name="AutoShape 3">
                  <a:extLst>
                    <a:ext uri="{FF2B5EF4-FFF2-40B4-BE49-F238E27FC236}">
                      <a16:creationId xmlns:a16="http://schemas.microsoft.com/office/drawing/2014/main" id="{981D5ADF-BE67-4A5C-A13B-ED50ADDF4F78}"/>
                    </a:ext>
                  </a:extLst>
                </p:cNvPr>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defTabSz="913526">
                    <a:defRPr/>
                  </a:pPr>
                  <a:endParaRPr lang="en-US" sz="600" kern="0">
                    <a:solidFill>
                      <a:srgbClr val="353535"/>
                    </a:solidFill>
                  </a:endParaRPr>
                </a:p>
              </p:txBody>
            </p:sp>
          </p:grpSp>
          <p:sp>
            <p:nvSpPr>
              <p:cNvPr id="193" name="TextBox 192">
                <a:extLst>
                  <a:ext uri="{FF2B5EF4-FFF2-40B4-BE49-F238E27FC236}">
                    <a16:creationId xmlns:a16="http://schemas.microsoft.com/office/drawing/2014/main" id="{5551403B-9A09-4E94-8A5E-E5B2AF69E0C9}"/>
                  </a:ext>
                </a:extLst>
              </p:cNvPr>
              <p:cNvSpPr txBox="1"/>
              <p:nvPr/>
            </p:nvSpPr>
            <p:spPr>
              <a:xfrm>
                <a:off x="639096" y="2638279"/>
                <a:ext cx="1632154" cy="1127478"/>
              </a:xfrm>
              <a:prstGeom prst="rect">
                <a:avLst/>
              </a:prstGeom>
              <a:solidFill>
                <a:schemeClr val="bg1">
                  <a:lumMod val="50000"/>
                </a:schemeClr>
              </a:solidFill>
            </p:spPr>
            <p:txBody>
              <a:bodyPr wrap="square" lIns="182750" tIns="127943" rIns="182750" bIns="146200" rtlCol="0">
                <a:noAutofit/>
              </a:bodyPr>
              <a:lstStyle/>
              <a:p>
                <a:pPr algn="ctr" defTabSz="913228">
                  <a:lnSpc>
                    <a:spcPct val="90000"/>
                  </a:lnSpc>
                  <a:defRPr/>
                </a:pPr>
                <a:endParaRPr lang="en-US" sz="3100" b="1" kern="0" dirty="0">
                  <a:solidFill>
                    <a:srgbClr val="353535"/>
                  </a:solidFill>
                  <a:ea typeface="Segoe UI" pitchFamily="34" charset="0"/>
                  <a:cs typeface="Segoe UI" pitchFamily="34" charset="0"/>
                </a:endParaRPr>
              </a:p>
            </p:txBody>
          </p:sp>
        </p:grpSp>
      </p:grpSp>
      <p:sp>
        <p:nvSpPr>
          <p:cNvPr id="197" name="Rectangle 196">
            <a:extLst>
              <a:ext uri="{FF2B5EF4-FFF2-40B4-BE49-F238E27FC236}">
                <a16:creationId xmlns:a16="http://schemas.microsoft.com/office/drawing/2014/main" id="{A1AD9680-1628-42AB-A175-DE9868AF0A64}"/>
              </a:ext>
            </a:extLst>
          </p:cNvPr>
          <p:cNvSpPr/>
          <p:nvPr/>
        </p:nvSpPr>
        <p:spPr>
          <a:xfrm>
            <a:off x="11259602" y="5348598"/>
            <a:ext cx="646240" cy="424732"/>
          </a:xfrm>
          <a:prstGeom prst="rect">
            <a:avLst/>
          </a:prstGeom>
        </p:spPr>
        <p:txBody>
          <a:bodyPr wrap="none" lIns="89623" tIns="44810" rIns="89623" bIns="44810">
            <a:spAutoFit/>
          </a:bodyPr>
          <a:lstStyle/>
          <a:p>
            <a:pPr algn="ctr" defTabSz="913228">
              <a:lnSpc>
                <a:spcPct val="90000"/>
              </a:lnSpc>
              <a:defRPr/>
            </a:pPr>
            <a:r>
              <a:rPr lang="en-US" sz="2400" b="1" kern="0" dirty="0">
                <a:solidFill>
                  <a:srgbClr val="353535"/>
                </a:solidFill>
                <a:ea typeface="Segoe UI" pitchFamily="34" charset="0"/>
                <a:cs typeface="Segoe UI" pitchFamily="34" charset="0"/>
              </a:rPr>
              <a:t>Ev3</a:t>
            </a:r>
          </a:p>
        </p:txBody>
      </p:sp>
      <p:sp>
        <p:nvSpPr>
          <p:cNvPr id="164" name="12-Point Star 847">
            <a:extLst>
              <a:ext uri="{FF2B5EF4-FFF2-40B4-BE49-F238E27FC236}">
                <a16:creationId xmlns:a16="http://schemas.microsoft.com/office/drawing/2014/main" id="{82BC57A4-088C-459D-8215-FDAEF8EC76A1}"/>
              </a:ext>
            </a:extLst>
          </p:cNvPr>
          <p:cNvSpPr/>
          <p:nvPr/>
        </p:nvSpPr>
        <p:spPr bwMode="auto">
          <a:xfrm rot="1374897">
            <a:off x="7188847" y="5173134"/>
            <a:ext cx="413821" cy="536137"/>
          </a:xfrm>
          <a:prstGeom prst="star12">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75720" tIns="140576" rIns="175720" bIns="140576" numCol="1" spcCol="0" rtlCol="0" fromWordArt="0" anchor="ctr" anchorCtr="0" forceAA="0" compatLnSpc="1">
            <a:prstTxWarp prst="textNoShape">
              <a:avLst/>
            </a:prstTxWarp>
            <a:noAutofit/>
          </a:bodyPr>
          <a:lstStyle/>
          <a:p>
            <a:pPr algn="ctr" defTabSz="895926" fontAlgn="base">
              <a:lnSpc>
                <a:spcPct val="90000"/>
              </a:lnSpc>
              <a:spcBef>
                <a:spcPct val="0"/>
              </a:spcBef>
              <a:spcAft>
                <a:spcPct val="0"/>
              </a:spcAft>
              <a:defRPr/>
            </a:pPr>
            <a:r>
              <a:rPr lang="en-US" sz="1100" b="1" kern="0" dirty="0">
                <a:gradFill>
                  <a:gsLst>
                    <a:gs pos="0">
                      <a:srgbClr val="FFFFFF"/>
                    </a:gs>
                    <a:gs pos="100000">
                      <a:srgbClr val="FFFFFF"/>
                    </a:gs>
                  </a:gsLst>
                  <a:lin ang="5400000" scaled="0"/>
                </a:gradFill>
                <a:ea typeface="Segoe UI" pitchFamily="34" charset="0"/>
                <a:cs typeface="Segoe UI" pitchFamily="34" charset="0"/>
              </a:rPr>
              <a:t>Soon</a:t>
            </a:r>
            <a:r>
              <a:rPr lang="en-US" sz="1200" b="1" kern="0" dirty="0">
                <a:gradFill>
                  <a:gsLst>
                    <a:gs pos="0">
                      <a:srgbClr val="FFFFFF"/>
                    </a:gs>
                    <a:gs pos="100000">
                      <a:srgbClr val="FFFFFF"/>
                    </a:gs>
                  </a:gsLst>
                  <a:lin ang="5400000" scaled="0"/>
                </a:gradFill>
                <a:ea typeface="Segoe UI" pitchFamily="34" charset="0"/>
                <a:cs typeface="Segoe UI" pitchFamily="34" charset="0"/>
              </a:rPr>
              <a:t>	</a:t>
            </a:r>
          </a:p>
        </p:txBody>
      </p:sp>
      <p:sp>
        <p:nvSpPr>
          <p:cNvPr id="174" name="12-Point Star 847">
            <a:extLst>
              <a:ext uri="{FF2B5EF4-FFF2-40B4-BE49-F238E27FC236}">
                <a16:creationId xmlns:a16="http://schemas.microsoft.com/office/drawing/2014/main" id="{AC3CD948-7FD8-46CC-AF3A-CAF54B7CD6C8}"/>
              </a:ext>
            </a:extLst>
          </p:cNvPr>
          <p:cNvSpPr/>
          <p:nvPr/>
        </p:nvSpPr>
        <p:spPr bwMode="auto">
          <a:xfrm rot="1374897">
            <a:off x="8686470" y="5143342"/>
            <a:ext cx="413821" cy="536137"/>
          </a:xfrm>
          <a:prstGeom prst="star12">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75720" tIns="140576" rIns="175720" bIns="140576" numCol="1" spcCol="0" rtlCol="0" fromWordArt="0" anchor="ctr" anchorCtr="0" forceAA="0" compatLnSpc="1">
            <a:prstTxWarp prst="textNoShape">
              <a:avLst/>
            </a:prstTxWarp>
            <a:noAutofit/>
          </a:bodyPr>
          <a:lstStyle/>
          <a:p>
            <a:pPr algn="ctr" defTabSz="895926" fontAlgn="base">
              <a:lnSpc>
                <a:spcPct val="90000"/>
              </a:lnSpc>
              <a:spcBef>
                <a:spcPct val="0"/>
              </a:spcBef>
              <a:spcAft>
                <a:spcPct val="0"/>
              </a:spcAft>
              <a:defRPr/>
            </a:pPr>
            <a:r>
              <a:rPr lang="en-US" sz="1100" b="1" kern="0" dirty="0">
                <a:gradFill>
                  <a:gsLst>
                    <a:gs pos="0">
                      <a:srgbClr val="FFFFFF"/>
                    </a:gs>
                    <a:gs pos="100000">
                      <a:srgbClr val="FFFFFF"/>
                    </a:gs>
                  </a:gsLst>
                  <a:lin ang="5400000" scaled="0"/>
                </a:gradFill>
                <a:ea typeface="Segoe UI" pitchFamily="34" charset="0"/>
                <a:cs typeface="Segoe UI" pitchFamily="34" charset="0"/>
              </a:rPr>
              <a:t>Soon</a:t>
            </a:r>
            <a:r>
              <a:rPr lang="en-US" sz="1200" b="1" kern="0" dirty="0">
                <a:gradFill>
                  <a:gsLst>
                    <a:gs pos="0">
                      <a:srgbClr val="FFFFFF"/>
                    </a:gs>
                    <a:gs pos="100000">
                      <a:srgbClr val="FFFFFF"/>
                    </a:gs>
                  </a:gsLst>
                  <a:lin ang="5400000" scaled="0"/>
                </a:gradFill>
                <a:ea typeface="Segoe UI" pitchFamily="34" charset="0"/>
                <a:cs typeface="Segoe UI" pitchFamily="34" charset="0"/>
              </a:rPr>
              <a:t>	</a:t>
            </a:r>
          </a:p>
        </p:txBody>
      </p:sp>
      <p:sp>
        <p:nvSpPr>
          <p:cNvPr id="175" name="12-Point Star 847">
            <a:extLst>
              <a:ext uri="{FF2B5EF4-FFF2-40B4-BE49-F238E27FC236}">
                <a16:creationId xmlns:a16="http://schemas.microsoft.com/office/drawing/2014/main" id="{7B406480-B2D8-4074-8E8E-E93B8F7482AF}"/>
              </a:ext>
            </a:extLst>
          </p:cNvPr>
          <p:cNvSpPr/>
          <p:nvPr/>
        </p:nvSpPr>
        <p:spPr bwMode="auto">
          <a:xfrm rot="1374897">
            <a:off x="10291936" y="5080529"/>
            <a:ext cx="413821" cy="536137"/>
          </a:xfrm>
          <a:prstGeom prst="star12">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75720" tIns="140576" rIns="175720" bIns="140576" numCol="1" spcCol="0" rtlCol="0" fromWordArt="0" anchor="ctr" anchorCtr="0" forceAA="0" compatLnSpc="1">
            <a:prstTxWarp prst="textNoShape">
              <a:avLst/>
            </a:prstTxWarp>
            <a:noAutofit/>
          </a:bodyPr>
          <a:lstStyle/>
          <a:p>
            <a:pPr algn="ctr" defTabSz="895926" fontAlgn="base">
              <a:lnSpc>
                <a:spcPct val="90000"/>
              </a:lnSpc>
              <a:spcBef>
                <a:spcPct val="0"/>
              </a:spcBef>
              <a:spcAft>
                <a:spcPct val="0"/>
              </a:spcAft>
              <a:defRPr/>
            </a:pPr>
            <a:r>
              <a:rPr lang="en-US" sz="1100" b="1" kern="0" dirty="0">
                <a:gradFill>
                  <a:gsLst>
                    <a:gs pos="0">
                      <a:srgbClr val="FFFFFF"/>
                    </a:gs>
                    <a:gs pos="100000">
                      <a:srgbClr val="FFFFFF"/>
                    </a:gs>
                  </a:gsLst>
                  <a:lin ang="5400000" scaled="0"/>
                </a:gradFill>
                <a:ea typeface="Segoe UI" pitchFamily="34" charset="0"/>
                <a:cs typeface="Segoe UI" pitchFamily="34" charset="0"/>
              </a:rPr>
              <a:t>Soon</a:t>
            </a:r>
            <a:r>
              <a:rPr lang="en-US" sz="1200" b="1" kern="0" dirty="0">
                <a:gradFill>
                  <a:gsLst>
                    <a:gs pos="0">
                      <a:srgbClr val="FFFFFF"/>
                    </a:gs>
                    <a:gs pos="100000">
                      <a:srgbClr val="FFFFFF"/>
                    </a:gs>
                  </a:gsLst>
                  <a:lin ang="5400000" scaled="0"/>
                </a:gradFill>
                <a:ea typeface="Segoe UI" pitchFamily="34" charset="0"/>
                <a:cs typeface="Segoe UI" pitchFamily="34" charset="0"/>
              </a:rPr>
              <a:t>	</a:t>
            </a:r>
          </a:p>
        </p:txBody>
      </p:sp>
      <p:sp>
        <p:nvSpPr>
          <p:cNvPr id="176" name="12-Point Star 847">
            <a:extLst>
              <a:ext uri="{FF2B5EF4-FFF2-40B4-BE49-F238E27FC236}">
                <a16:creationId xmlns:a16="http://schemas.microsoft.com/office/drawing/2014/main" id="{307ABBCB-0220-43C1-9091-2C9A3E230582}"/>
              </a:ext>
            </a:extLst>
          </p:cNvPr>
          <p:cNvSpPr/>
          <p:nvPr/>
        </p:nvSpPr>
        <p:spPr bwMode="auto">
          <a:xfrm rot="1374897">
            <a:off x="11747429" y="5050539"/>
            <a:ext cx="413821" cy="536137"/>
          </a:xfrm>
          <a:prstGeom prst="star12">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75720" tIns="140576" rIns="175720" bIns="140576" numCol="1" spcCol="0" rtlCol="0" fromWordArt="0" anchor="ctr" anchorCtr="0" forceAA="0" compatLnSpc="1">
            <a:prstTxWarp prst="textNoShape">
              <a:avLst/>
            </a:prstTxWarp>
            <a:noAutofit/>
          </a:bodyPr>
          <a:lstStyle/>
          <a:p>
            <a:pPr algn="ctr" defTabSz="895926" fontAlgn="base">
              <a:lnSpc>
                <a:spcPct val="90000"/>
              </a:lnSpc>
              <a:spcBef>
                <a:spcPct val="0"/>
              </a:spcBef>
              <a:spcAft>
                <a:spcPct val="0"/>
              </a:spcAft>
              <a:defRPr/>
            </a:pPr>
            <a:r>
              <a:rPr lang="en-US" sz="1100" b="1" kern="0" dirty="0">
                <a:gradFill>
                  <a:gsLst>
                    <a:gs pos="0">
                      <a:srgbClr val="FFFFFF"/>
                    </a:gs>
                    <a:gs pos="100000">
                      <a:srgbClr val="FFFFFF"/>
                    </a:gs>
                  </a:gsLst>
                  <a:lin ang="5400000" scaled="0"/>
                </a:gradFill>
                <a:ea typeface="Segoe UI" pitchFamily="34" charset="0"/>
                <a:cs typeface="Segoe UI" pitchFamily="34" charset="0"/>
              </a:rPr>
              <a:t>Soon</a:t>
            </a:r>
            <a:r>
              <a:rPr lang="en-US" sz="1200" b="1" kern="0" dirty="0">
                <a:gradFill>
                  <a:gsLst>
                    <a:gs pos="0">
                      <a:srgbClr val="FFFFFF"/>
                    </a:gs>
                    <a:gs pos="100000">
                      <a:srgbClr val="FFFFFF"/>
                    </a:gs>
                  </a:gsLst>
                  <a:lin ang="5400000" scaled="0"/>
                </a:gradFill>
                <a:ea typeface="Segoe UI" pitchFamily="34" charset="0"/>
                <a:cs typeface="Segoe UI" pitchFamily="34" charset="0"/>
              </a:rPr>
              <a:t>	</a:t>
            </a:r>
          </a:p>
        </p:txBody>
      </p:sp>
    </p:spTree>
    <p:extLst>
      <p:ext uri="{BB962C8B-B14F-4D97-AF65-F5344CB8AC3E}">
        <p14:creationId xmlns:p14="http://schemas.microsoft.com/office/powerpoint/2010/main" val="3843856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61"/>
                                        </p:tgtEl>
                                        <p:attrNameLst>
                                          <p:attrName>style.visibility</p:attrName>
                                        </p:attrNameLst>
                                      </p:cBhvr>
                                      <p:to>
                                        <p:strVal val="visible"/>
                                      </p:to>
                                    </p:set>
                                    <p:animEffect transition="in" filter="fade">
                                      <p:cBhvr>
                                        <p:cTn id="7" dur="1000"/>
                                        <p:tgtEl>
                                          <p:spTgt spid="161"/>
                                        </p:tgtEl>
                                      </p:cBhvr>
                                    </p:animEffect>
                                    <p:anim calcmode="lin" valueType="num">
                                      <p:cBhvr>
                                        <p:cTn id="8" dur="1000" fill="hold"/>
                                        <p:tgtEl>
                                          <p:spTgt spid="161"/>
                                        </p:tgtEl>
                                        <p:attrNameLst>
                                          <p:attrName>ppt_x</p:attrName>
                                        </p:attrNameLst>
                                      </p:cBhvr>
                                      <p:tavLst>
                                        <p:tav tm="0">
                                          <p:val>
                                            <p:strVal val="#ppt_x"/>
                                          </p:val>
                                        </p:tav>
                                        <p:tav tm="100000">
                                          <p:val>
                                            <p:strVal val="#ppt_x"/>
                                          </p:val>
                                        </p:tav>
                                      </p:tavLst>
                                    </p:anim>
                                    <p:anim calcmode="lin" valueType="num">
                                      <p:cBhvr>
                                        <p:cTn id="9" dur="1000" fill="hold"/>
                                        <p:tgtEl>
                                          <p:spTgt spid="161"/>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10"/>
                                        </p:tgtEl>
                                        <p:attrNameLst>
                                          <p:attrName>style.visibility</p:attrName>
                                        </p:attrNameLst>
                                      </p:cBhvr>
                                      <p:to>
                                        <p:strVal val="visible"/>
                                      </p:to>
                                    </p:set>
                                    <p:animEffect transition="in" filter="fade">
                                      <p:cBhvr>
                                        <p:cTn id="12" dur="1000"/>
                                        <p:tgtEl>
                                          <p:spTgt spid="110"/>
                                        </p:tgtEl>
                                      </p:cBhvr>
                                    </p:animEffect>
                                    <p:anim calcmode="lin" valueType="num">
                                      <p:cBhvr>
                                        <p:cTn id="13" dur="1000" fill="hold"/>
                                        <p:tgtEl>
                                          <p:spTgt spid="110"/>
                                        </p:tgtEl>
                                        <p:attrNameLst>
                                          <p:attrName>ppt_x</p:attrName>
                                        </p:attrNameLst>
                                      </p:cBhvr>
                                      <p:tavLst>
                                        <p:tav tm="0">
                                          <p:val>
                                            <p:strVal val="#ppt_x"/>
                                          </p:val>
                                        </p:tav>
                                        <p:tav tm="100000">
                                          <p:val>
                                            <p:strVal val="#ppt_x"/>
                                          </p:val>
                                        </p:tav>
                                      </p:tavLst>
                                    </p:anim>
                                    <p:anim calcmode="lin" valueType="num">
                                      <p:cBhvr>
                                        <p:cTn id="14" dur="1000" fill="hold"/>
                                        <p:tgtEl>
                                          <p:spTgt spid="110"/>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2" presetClass="entr" presetSubtype="0" fill="hold" grpId="0" nodeType="afterEffect">
                                  <p:stCondLst>
                                    <p:cond delay="0"/>
                                  </p:stCondLst>
                                  <p:childTnLst>
                                    <p:set>
                                      <p:cBhvr>
                                        <p:cTn id="17" dur="1" fill="hold">
                                          <p:stCondLst>
                                            <p:cond delay="0"/>
                                          </p:stCondLst>
                                        </p:cTn>
                                        <p:tgtEl>
                                          <p:spTgt spid="173"/>
                                        </p:tgtEl>
                                        <p:attrNameLst>
                                          <p:attrName>style.visibility</p:attrName>
                                        </p:attrNameLst>
                                      </p:cBhvr>
                                      <p:to>
                                        <p:strVal val="visible"/>
                                      </p:to>
                                    </p:set>
                                    <p:animEffect transition="in" filter="fade">
                                      <p:cBhvr>
                                        <p:cTn id="18" dur="1000"/>
                                        <p:tgtEl>
                                          <p:spTgt spid="173"/>
                                        </p:tgtEl>
                                      </p:cBhvr>
                                    </p:animEffect>
                                    <p:anim calcmode="lin" valueType="num">
                                      <p:cBhvr>
                                        <p:cTn id="19" dur="1000" fill="hold"/>
                                        <p:tgtEl>
                                          <p:spTgt spid="173"/>
                                        </p:tgtEl>
                                        <p:attrNameLst>
                                          <p:attrName>ppt_x</p:attrName>
                                        </p:attrNameLst>
                                      </p:cBhvr>
                                      <p:tavLst>
                                        <p:tav tm="0">
                                          <p:val>
                                            <p:strVal val="#ppt_x"/>
                                          </p:val>
                                        </p:tav>
                                        <p:tav tm="100000">
                                          <p:val>
                                            <p:strVal val="#ppt_x"/>
                                          </p:val>
                                        </p:tav>
                                      </p:tavLst>
                                    </p:anim>
                                    <p:anim calcmode="lin" valueType="num">
                                      <p:cBhvr>
                                        <p:cTn id="20" dur="1000" fill="hold"/>
                                        <p:tgtEl>
                                          <p:spTgt spid="173"/>
                                        </p:tgtEl>
                                        <p:attrNameLst>
                                          <p:attrName>ppt_y</p:attrName>
                                        </p:attrNameLst>
                                      </p:cBhvr>
                                      <p:tavLst>
                                        <p:tav tm="0">
                                          <p:val>
                                            <p:strVal val="#ppt_y+.1"/>
                                          </p:val>
                                        </p:tav>
                                        <p:tav tm="100000">
                                          <p:val>
                                            <p:strVal val="#ppt_y"/>
                                          </p:val>
                                        </p:tav>
                                      </p:tavLst>
                                    </p:anim>
                                  </p:childTnLst>
                                </p:cTn>
                              </p:par>
                              <p:par>
                                <p:cTn id="21" presetID="42" presetClass="entr" presetSubtype="0" fill="hold" nodeType="withEffect">
                                  <p:stCondLst>
                                    <p:cond delay="0"/>
                                  </p:stCondLst>
                                  <p:childTnLst>
                                    <p:set>
                                      <p:cBhvr>
                                        <p:cTn id="22" dur="1" fill="hold">
                                          <p:stCondLst>
                                            <p:cond delay="0"/>
                                          </p:stCondLst>
                                        </p:cTn>
                                        <p:tgtEl>
                                          <p:spTgt spid="165"/>
                                        </p:tgtEl>
                                        <p:attrNameLst>
                                          <p:attrName>style.visibility</p:attrName>
                                        </p:attrNameLst>
                                      </p:cBhvr>
                                      <p:to>
                                        <p:strVal val="visible"/>
                                      </p:to>
                                    </p:set>
                                    <p:animEffect transition="in" filter="fade">
                                      <p:cBhvr>
                                        <p:cTn id="23" dur="1000"/>
                                        <p:tgtEl>
                                          <p:spTgt spid="165"/>
                                        </p:tgtEl>
                                      </p:cBhvr>
                                    </p:animEffect>
                                    <p:anim calcmode="lin" valueType="num">
                                      <p:cBhvr>
                                        <p:cTn id="24" dur="1000" fill="hold"/>
                                        <p:tgtEl>
                                          <p:spTgt spid="165"/>
                                        </p:tgtEl>
                                        <p:attrNameLst>
                                          <p:attrName>ppt_x</p:attrName>
                                        </p:attrNameLst>
                                      </p:cBhvr>
                                      <p:tavLst>
                                        <p:tav tm="0">
                                          <p:val>
                                            <p:strVal val="#ppt_x"/>
                                          </p:val>
                                        </p:tav>
                                        <p:tav tm="100000">
                                          <p:val>
                                            <p:strVal val="#ppt_x"/>
                                          </p:val>
                                        </p:tav>
                                      </p:tavLst>
                                    </p:anim>
                                    <p:anim calcmode="lin" valueType="num">
                                      <p:cBhvr>
                                        <p:cTn id="25" dur="1000" fill="hold"/>
                                        <p:tgtEl>
                                          <p:spTgt spid="165"/>
                                        </p:tgtEl>
                                        <p:attrNameLst>
                                          <p:attrName>ppt_y</p:attrName>
                                        </p:attrNameLst>
                                      </p:cBhvr>
                                      <p:tavLst>
                                        <p:tav tm="0">
                                          <p:val>
                                            <p:strVal val="#ppt_y+.1"/>
                                          </p:val>
                                        </p:tav>
                                        <p:tav tm="100000">
                                          <p:val>
                                            <p:strVal val="#ppt_y"/>
                                          </p:val>
                                        </p:tav>
                                      </p:tavLst>
                                    </p:anim>
                                  </p:childTnLst>
                                </p:cTn>
                              </p:par>
                            </p:childTnLst>
                          </p:cTn>
                        </p:par>
                        <p:par>
                          <p:cTn id="26" fill="hold">
                            <p:stCondLst>
                              <p:cond delay="2000"/>
                            </p:stCondLst>
                            <p:childTnLst>
                              <p:par>
                                <p:cTn id="27" presetID="42" presetClass="entr" presetSubtype="0" fill="hold" grpId="0" nodeType="afterEffect">
                                  <p:stCondLst>
                                    <p:cond delay="0"/>
                                  </p:stCondLst>
                                  <p:childTnLst>
                                    <p:set>
                                      <p:cBhvr>
                                        <p:cTn id="28" dur="1" fill="hold">
                                          <p:stCondLst>
                                            <p:cond delay="0"/>
                                          </p:stCondLst>
                                        </p:cTn>
                                        <p:tgtEl>
                                          <p:spTgt spid="185"/>
                                        </p:tgtEl>
                                        <p:attrNameLst>
                                          <p:attrName>style.visibility</p:attrName>
                                        </p:attrNameLst>
                                      </p:cBhvr>
                                      <p:to>
                                        <p:strVal val="visible"/>
                                      </p:to>
                                    </p:set>
                                    <p:animEffect transition="in" filter="fade">
                                      <p:cBhvr>
                                        <p:cTn id="29" dur="1000"/>
                                        <p:tgtEl>
                                          <p:spTgt spid="185"/>
                                        </p:tgtEl>
                                      </p:cBhvr>
                                    </p:animEffect>
                                    <p:anim calcmode="lin" valueType="num">
                                      <p:cBhvr>
                                        <p:cTn id="30" dur="1000" fill="hold"/>
                                        <p:tgtEl>
                                          <p:spTgt spid="185"/>
                                        </p:tgtEl>
                                        <p:attrNameLst>
                                          <p:attrName>ppt_x</p:attrName>
                                        </p:attrNameLst>
                                      </p:cBhvr>
                                      <p:tavLst>
                                        <p:tav tm="0">
                                          <p:val>
                                            <p:strVal val="#ppt_x"/>
                                          </p:val>
                                        </p:tav>
                                        <p:tav tm="100000">
                                          <p:val>
                                            <p:strVal val="#ppt_x"/>
                                          </p:val>
                                        </p:tav>
                                      </p:tavLst>
                                    </p:anim>
                                    <p:anim calcmode="lin" valueType="num">
                                      <p:cBhvr>
                                        <p:cTn id="31" dur="1000" fill="hold"/>
                                        <p:tgtEl>
                                          <p:spTgt spid="185"/>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177"/>
                                        </p:tgtEl>
                                        <p:attrNameLst>
                                          <p:attrName>style.visibility</p:attrName>
                                        </p:attrNameLst>
                                      </p:cBhvr>
                                      <p:to>
                                        <p:strVal val="visible"/>
                                      </p:to>
                                    </p:set>
                                    <p:animEffect transition="in" filter="fade">
                                      <p:cBhvr>
                                        <p:cTn id="34" dur="1000"/>
                                        <p:tgtEl>
                                          <p:spTgt spid="177"/>
                                        </p:tgtEl>
                                      </p:cBhvr>
                                    </p:animEffect>
                                    <p:anim calcmode="lin" valueType="num">
                                      <p:cBhvr>
                                        <p:cTn id="35" dur="1000" fill="hold"/>
                                        <p:tgtEl>
                                          <p:spTgt spid="177"/>
                                        </p:tgtEl>
                                        <p:attrNameLst>
                                          <p:attrName>ppt_x</p:attrName>
                                        </p:attrNameLst>
                                      </p:cBhvr>
                                      <p:tavLst>
                                        <p:tav tm="0">
                                          <p:val>
                                            <p:strVal val="#ppt_x"/>
                                          </p:val>
                                        </p:tav>
                                        <p:tav tm="100000">
                                          <p:val>
                                            <p:strVal val="#ppt_x"/>
                                          </p:val>
                                        </p:tav>
                                      </p:tavLst>
                                    </p:anim>
                                    <p:anim calcmode="lin" valueType="num">
                                      <p:cBhvr>
                                        <p:cTn id="36" dur="1000" fill="hold"/>
                                        <p:tgtEl>
                                          <p:spTgt spid="177"/>
                                        </p:tgtEl>
                                        <p:attrNameLst>
                                          <p:attrName>ppt_y</p:attrName>
                                        </p:attrNameLst>
                                      </p:cBhvr>
                                      <p:tavLst>
                                        <p:tav tm="0">
                                          <p:val>
                                            <p:strVal val="#ppt_y+.1"/>
                                          </p:val>
                                        </p:tav>
                                        <p:tav tm="100000">
                                          <p:val>
                                            <p:strVal val="#ppt_y"/>
                                          </p:val>
                                        </p:tav>
                                      </p:tavLst>
                                    </p:anim>
                                  </p:childTnLst>
                                </p:cTn>
                              </p:par>
                            </p:childTnLst>
                          </p:cTn>
                        </p:par>
                        <p:par>
                          <p:cTn id="37" fill="hold">
                            <p:stCondLst>
                              <p:cond delay="3000"/>
                            </p:stCondLst>
                            <p:childTnLst>
                              <p:par>
                                <p:cTn id="38" presetID="42" presetClass="entr" presetSubtype="0" fill="hold" grpId="0" nodeType="afterEffect">
                                  <p:stCondLst>
                                    <p:cond delay="0"/>
                                  </p:stCondLst>
                                  <p:childTnLst>
                                    <p:set>
                                      <p:cBhvr>
                                        <p:cTn id="39" dur="1" fill="hold">
                                          <p:stCondLst>
                                            <p:cond delay="0"/>
                                          </p:stCondLst>
                                        </p:cTn>
                                        <p:tgtEl>
                                          <p:spTgt spid="197"/>
                                        </p:tgtEl>
                                        <p:attrNameLst>
                                          <p:attrName>style.visibility</p:attrName>
                                        </p:attrNameLst>
                                      </p:cBhvr>
                                      <p:to>
                                        <p:strVal val="visible"/>
                                      </p:to>
                                    </p:set>
                                    <p:animEffect transition="in" filter="fade">
                                      <p:cBhvr>
                                        <p:cTn id="40" dur="1000"/>
                                        <p:tgtEl>
                                          <p:spTgt spid="197"/>
                                        </p:tgtEl>
                                      </p:cBhvr>
                                    </p:animEffect>
                                    <p:anim calcmode="lin" valueType="num">
                                      <p:cBhvr>
                                        <p:cTn id="41" dur="1000" fill="hold"/>
                                        <p:tgtEl>
                                          <p:spTgt spid="197"/>
                                        </p:tgtEl>
                                        <p:attrNameLst>
                                          <p:attrName>ppt_x</p:attrName>
                                        </p:attrNameLst>
                                      </p:cBhvr>
                                      <p:tavLst>
                                        <p:tav tm="0">
                                          <p:val>
                                            <p:strVal val="#ppt_x"/>
                                          </p:val>
                                        </p:tav>
                                        <p:tav tm="100000">
                                          <p:val>
                                            <p:strVal val="#ppt_x"/>
                                          </p:val>
                                        </p:tav>
                                      </p:tavLst>
                                    </p:anim>
                                    <p:anim calcmode="lin" valueType="num">
                                      <p:cBhvr>
                                        <p:cTn id="42" dur="1000" fill="hold"/>
                                        <p:tgtEl>
                                          <p:spTgt spid="197"/>
                                        </p:tgtEl>
                                        <p:attrNameLst>
                                          <p:attrName>ppt_y</p:attrName>
                                        </p:attrNameLst>
                                      </p:cBhvr>
                                      <p:tavLst>
                                        <p:tav tm="0">
                                          <p:val>
                                            <p:strVal val="#ppt_y+.1"/>
                                          </p:val>
                                        </p:tav>
                                        <p:tav tm="100000">
                                          <p:val>
                                            <p:strVal val="#ppt_y"/>
                                          </p:val>
                                        </p:tav>
                                      </p:tavLst>
                                    </p:anim>
                                  </p:childTnLst>
                                </p:cTn>
                              </p:par>
                              <p:par>
                                <p:cTn id="43" presetID="42" presetClass="entr" presetSubtype="0" fill="hold" nodeType="withEffect">
                                  <p:stCondLst>
                                    <p:cond delay="0"/>
                                  </p:stCondLst>
                                  <p:childTnLst>
                                    <p:set>
                                      <p:cBhvr>
                                        <p:cTn id="44" dur="1" fill="hold">
                                          <p:stCondLst>
                                            <p:cond delay="0"/>
                                          </p:stCondLst>
                                        </p:cTn>
                                        <p:tgtEl>
                                          <p:spTgt spid="189"/>
                                        </p:tgtEl>
                                        <p:attrNameLst>
                                          <p:attrName>style.visibility</p:attrName>
                                        </p:attrNameLst>
                                      </p:cBhvr>
                                      <p:to>
                                        <p:strVal val="visible"/>
                                      </p:to>
                                    </p:set>
                                    <p:animEffect transition="in" filter="fade">
                                      <p:cBhvr>
                                        <p:cTn id="45" dur="1000"/>
                                        <p:tgtEl>
                                          <p:spTgt spid="189"/>
                                        </p:tgtEl>
                                      </p:cBhvr>
                                    </p:animEffect>
                                    <p:anim calcmode="lin" valueType="num">
                                      <p:cBhvr>
                                        <p:cTn id="46" dur="1000" fill="hold"/>
                                        <p:tgtEl>
                                          <p:spTgt spid="189"/>
                                        </p:tgtEl>
                                        <p:attrNameLst>
                                          <p:attrName>ppt_x</p:attrName>
                                        </p:attrNameLst>
                                      </p:cBhvr>
                                      <p:tavLst>
                                        <p:tav tm="0">
                                          <p:val>
                                            <p:strVal val="#ppt_x"/>
                                          </p:val>
                                        </p:tav>
                                        <p:tav tm="100000">
                                          <p:val>
                                            <p:strVal val="#ppt_x"/>
                                          </p:val>
                                        </p:tav>
                                      </p:tavLst>
                                    </p:anim>
                                    <p:anim calcmode="lin" valueType="num">
                                      <p:cBhvr>
                                        <p:cTn id="47" dur="1000" fill="hold"/>
                                        <p:tgtEl>
                                          <p:spTgt spid="18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1" grpId="0"/>
      <p:bldP spid="173" grpId="0"/>
      <p:bldP spid="185" grpId="0"/>
      <p:bldP spid="197" grpId="0"/>
    </p:bld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pnQx7q5JB50KrD4W4VQOhsQ"/>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nQx7q5JB50KrD4W4VQOhsQ"/>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nQx7q5JB50KrD4W4VQOhsQ"/>
</p:tagLst>
</file>

<file path=ppt/tags/tag4.xml><?xml version="1.0" encoding="utf-8"?>
<p:tagLst xmlns:a="http://schemas.openxmlformats.org/drawingml/2006/main" xmlns:r="http://schemas.openxmlformats.org/officeDocument/2006/relationships" xmlns:p="http://schemas.openxmlformats.org/presentationml/2006/main">
  <p:tag name="TIMING" val="|9.796|8.919001|19.84|14.045|25.866"/>
</p:tagLst>
</file>

<file path=ppt/tags/tag5.xml><?xml version="1.0" encoding="utf-8"?>
<p:tagLst xmlns:a="http://schemas.openxmlformats.org/drawingml/2006/main" xmlns:r="http://schemas.openxmlformats.org/officeDocument/2006/relationships" xmlns:p="http://schemas.openxmlformats.org/presentationml/2006/main">
  <p:tag name="TIMING" val="|2.8"/>
</p:tagLst>
</file>

<file path=ppt/theme/_rels/theme17.xml.rels><?xml version="1.0" encoding="UTF-8" standalone="yes"?>
<Relationships xmlns="http://schemas.openxmlformats.org/package/2006/relationships"><Relationship Id="rId1" Type="http://schemas.openxmlformats.org/officeDocument/2006/relationships/image" Target="../media/image36.png"/></Relationships>
</file>

<file path=ppt/theme/_rels/theme18.xml.rels><?xml version="1.0" encoding="UTF-8" standalone="yes"?>
<Relationships xmlns="http://schemas.openxmlformats.org/package/2006/relationships"><Relationship Id="rId1" Type="http://schemas.openxmlformats.org/officeDocument/2006/relationships/image" Target="../media/image36.pn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1_WHITE TEMPLATE">
  <a:themeElements>
    <a:clrScheme name="BT - Dark blue - white back, blue, lime, green">
      <a:dk1>
        <a:srgbClr val="353535"/>
      </a:dk1>
      <a:lt1>
        <a:srgbClr val="FFFFFF"/>
      </a:lt1>
      <a:dk2>
        <a:srgbClr val="002050"/>
      </a:dk2>
      <a:lt2>
        <a:srgbClr val="EAEAEA"/>
      </a:lt2>
      <a:accent1>
        <a:srgbClr val="002050"/>
      </a:accent1>
      <a:accent2>
        <a:srgbClr val="0078D7"/>
      </a:accent2>
      <a:accent3>
        <a:srgbClr val="BAD80A"/>
      </a:accent3>
      <a:accent4>
        <a:srgbClr val="107C10"/>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DK_BLUE_2017_11.potx" id="{F917A2AF-B563-4FA1-80ED-3243B789F36E}" vid="{D700C360-4C7B-4D09-9AFB-E508669B1F38}"/>
    </a:ext>
  </a:extLst>
</a:theme>
</file>

<file path=ppt/theme/theme11.xml><?xml version="1.0" encoding="utf-8"?>
<a:theme xmlns:a="http://schemas.openxmlformats.org/drawingml/2006/main" name="6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7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4.xml><?xml version="1.0" encoding="utf-8"?>
<a:theme xmlns:a="http://schemas.openxmlformats.org/drawingml/2006/main" name="3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5.xml><?xml version="1.0" encoding="utf-8"?>
<a:theme xmlns:a="http://schemas.openxmlformats.org/drawingml/2006/main" name="13_Web Camps 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6.xml><?xml version="1.0" encoding="utf-8"?>
<a:theme xmlns:a="http://schemas.openxmlformats.org/drawingml/2006/main" name="1_5-30660_TR21_BO_CT_Template">
  <a:themeElements>
    <a:clrScheme name="TR20 - BO">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1_BO_CT_Template.potx [Read-Only]" id="{75943521-E3C3-4031-9F22-7C26411915FC}" vid="{7540FE32-89F5-4624-B769-BFB809EDCFE3}"/>
    </a:ext>
  </a:extLst>
</a:theme>
</file>

<file path=ppt/theme/theme17.xml><?xml version="1.0" encoding="utf-8"?>
<a:theme xmlns:a="http://schemas.openxmlformats.org/drawingml/2006/main" name="1_MS1444_Windows Azure Template 16x9_r08a">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18.xml><?xml version="1.0" encoding="utf-8"?>
<a:theme xmlns:a="http://schemas.openxmlformats.org/drawingml/2006/main" name="MS1444_Windows Azure Template 16x9_r08a">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19.xml><?xml version="1.0" encoding="utf-8"?>
<a:theme xmlns:a="http://schemas.openxmlformats.org/drawingml/2006/main" name="5-50173_Microsoft_Ready_Light_Template">
  <a:themeElements>
    <a:clrScheme name="Custom 11">
      <a:dk1>
        <a:srgbClr val="353535"/>
      </a:dk1>
      <a:lt1>
        <a:srgbClr val="FFFFFF"/>
      </a:lt1>
      <a:dk2>
        <a:srgbClr val="002050"/>
      </a:dk2>
      <a:lt2>
        <a:srgbClr val="E6E6E6"/>
      </a:lt2>
      <a:accent1>
        <a:srgbClr val="002050"/>
      </a:accent1>
      <a:accent2>
        <a:srgbClr val="00188F"/>
      </a:accent2>
      <a:accent3>
        <a:srgbClr val="0078D7"/>
      </a:accent3>
      <a:accent4>
        <a:srgbClr val="00BCF2"/>
      </a:accent4>
      <a:accent5>
        <a:srgbClr val="00B294"/>
      </a:accent5>
      <a:accent6>
        <a:srgbClr val="BAD80A"/>
      </a:accent6>
      <a:hlink>
        <a:srgbClr val="FFFFFF"/>
      </a:hlink>
      <a:folHlink>
        <a:srgbClr val="FFFFFF"/>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810D1621-7EC8-4B51-A678-36097813A578}" vid="{BABC4CDB-E230-49BE-A9F6-33781B02F17C}"/>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0.xml><?xml version="1.0" encoding="utf-8"?>
<a:theme xmlns:a="http://schemas.openxmlformats.org/drawingml/2006/main" name="2_COLOR TEMPLATE">
  <a:themeElements>
    <a:clrScheme name="MSVID Blue Brand template_10-14">
      <a:dk1>
        <a:srgbClr val="505050"/>
      </a:dk1>
      <a:lt1>
        <a:srgbClr val="FFFFFF"/>
      </a:lt1>
      <a:dk2>
        <a:srgbClr val="0078D7"/>
      </a:dk2>
      <a:lt2>
        <a:srgbClr val="CDF4FF"/>
      </a:lt2>
      <a:accent1>
        <a:srgbClr val="002050"/>
      </a:accent1>
      <a:accent2>
        <a:srgbClr val="B4009E"/>
      </a:accent2>
      <a:accent3>
        <a:srgbClr val="107C10"/>
      </a:accent3>
      <a:accent4>
        <a:srgbClr val="5C2D91"/>
      </a:accent4>
      <a:accent5>
        <a:srgbClr val="004B50"/>
      </a:accent5>
      <a:accent6>
        <a:srgbClr val="D83B01"/>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rg_ID_template_16-9_Business_BLUE_3" id="{AA406B4D-A831-47DE-8EF8-0ACA555B7575}" vid="{79D59F0A-D1BD-437F-AFC1-585E33BB5F67}"/>
    </a:ext>
  </a:extLst>
</a:theme>
</file>

<file path=ppt/theme/theme2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C+E Deck">
  <a:themeElements>
    <a:clrScheme name="Custom 8">
      <a:dk1>
        <a:srgbClr val="505050"/>
      </a:dk1>
      <a:lt1>
        <a:srgbClr val="FFFFFF"/>
      </a:lt1>
      <a:dk2>
        <a:srgbClr val="0072C6"/>
      </a:dk2>
      <a:lt2>
        <a:srgbClr val="FFFFFF"/>
      </a:lt2>
      <a:accent1>
        <a:srgbClr val="0072C6"/>
      </a:accent1>
      <a:accent2>
        <a:srgbClr val="BA141A"/>
      </a:accent2>
      <a:accent3>
        <a:srgbClr val="68217A"/>
      </a:accent3>
      <a:accent4>
        <a:srgbClr val="008272"/>
      </a:accent4>
      <a:accent5>
        <a:srgbClr val="00BCF2"/>
      </a:accent5>
      <a:accent6>
        <a:srgbClr val="00188F"/>
      </a:accent6>
      <a:hlink>
        <a:srgbClr val="0072C6"/>
      </a:hlink>
      <a:folHlink>
        <a:srgbClr val="0072C6"/>
      </a:folHlink>
    </a:clrScheme>
    <a:fontScheme name="C+E Deck">
      <a:majorFont>
        <a:latin typeface="Segoe UI Light"/>
        <a:ea typeface=""/>
        <a:cs typeface=""/>
      </a:majorFont>
      <a:minorFont>
        <a:latin typeface="Segoe U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5-50113_Microsoft_Ready_Light_Template">
  <a:themeElements>
    <a:clrScheme name="Microsoft Ready Light">
      <a:dk1>
        <a:srgbClr val="353535"/>
      </a:dk1>
      <a:lt1>
        <a:srgbClr val="FFFFFF"/>
      </a:lt1>
      <a:dk2>
        <a:srgbClr val="002050"/>
      </a:dk2>
      <a:lt2>
        <a:srgbClr val="E6E6E6"/>
      </a:lt2>
      <a:accent1>
        <a:srgbClr val="002050"/>
      </a:accent1>
      <a:accent2>
        <a:srgbClr val="00188F"/>
      </a:accent2>
      <a:accent3>
        <a:srgbClr val="0078D7"/>
      </a:accent3>
      <a:accent4>
        <a:srgbClr val="00BCF2"/>
      </a:accent4>
      <a:accent5>
        <a:srgbClr val="00B294"/>
      </a:accent5>
      <a:accent6>
        <a:srgbClr val="BAD80A"/>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Digital_Ready_Template_16x9.potx" id="{8CED0D18-0B63-44A4-A1C0-3A67E6EECBAA}" vid="{B316D246-ADCA-456A-A1D7-8B8280781E23}"/>
    </a:ext>
  </a:extLst>
</a:theme>
</file>

<file path=ppt/theme/theme5.xml><?xml version="1.0" encoding="utf-8"?>
<a:theme xmlns:a="http://schemas.openxmlformats.org/drawingml/2006/main" name="2_3-30810_Convergence_EMEA_Keynote_Template_Dark">
  <a:themeElements>
    <a:clrScheme name="Convergence EMEA Keynote">
      <a:dk1>
        <a:srgbClr val="505050"/>
      </a:dk1>
      <a:lt1>
        <a:srgbClr val="FFFFFF"/>
      </a:lt1>
      <a:dk2>
        <a:srgbClr val="0078D7"/>
      </a:dk2>
      <a:lt2>
        <a:srgbClr val="E6E6E6"/>
      </a:lt2>
      <a:accent1>
        <a:srgbClr val="0078D7"/>
      </a:accent1>
      <a:accent2>
        <a:srgbClr val="107C10"/>
      </a:accent2>
      <a:accent3>
        <a:srgbClr val="5C2D91"/>
      </a:accent3>
      <a:accent4>
        <a:srgbClr val="00BCF2"/>
      </a:accent4>
      <a:accent5>
        <a:srgbClr val="BAD80A"/>
      </a:accent5>
      <a:accent6>
        <a:srgbClr val="D83B01"/>
      </a:accent6>
      <a:hlink>
        <a:srgbClr val="0078D7"/>
      </a:hlink>
      <a:folHlink>
        <a:srgbClr val="0078D7"/>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Convergence_EMEA_2015_Keynote_Template_112815.potx" id="{DA0FC16E-D2EC-49E0-A00D-C5B1477A9FF9}" vid="{AD0C3C5F-688D-42AF-83E6-C9ACAED83AE6}"/>
    </a:ext>
  </a:extLst>
</a:theme>
</file>

<file path=ppt/theme/theme6.xml><?xml version="1.0" encoding="utf-8"?>
<a:theme xmlns:a="http://schemas.openxmlformats.org/drawingml/2006/main" name="1_5-50113_Microsoft_Ready_Light_Template">
  <a:themeElements>
    <a:clrScheme name="Microsoft Ready Light">
      <a:dk1>
        <a:srgbClr val="353535"/>
      </a:dk1>
      <a:lt1>
        <a:srgbClr val="FFFFFF"/>
      </a:lt1>
      <a:dk2>
        <a:srgbClr val="002050"/>
      </a:dk2>
      <a:lt2>
        <a:srgbClr val="E6E6E6"/>
      </a:lt2>
      <a:accent1>
        <a:srgbClr val="002050"/>
      </a:accent1>
      <a:accent2>
        <a:srgbClr val="00188F"/>
      </a:accent2>
      <a:accent3>
        <a:srgbClr val="0078D7"/>
      </a:accent3>
      <a:accent4>
        <a:srgbClr val="00BCF2"/>
      </a:accent4>
      <a:accent5>
        <a:srgbClr val="00B294"/>
      </a:accent5>
      <a:accent6>
        <a:srgbClr val="BAD80A"/>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Digital_Ready_Template_16x9.potx" id="{8CED0D18-0B63-44A4-A1C0-3A67E6EECBAA}" vid="{B316D246-ADCA-456A-A1D7-8B8280781E23}"/>
    </a:ext>
  </a:extLst>
</a:theme>
</file>

<file path=ppt/theme/theme7.xml><?xml version="1.0" encoding="utf-8"?>
<a:theme xmlns:a="http://schemas.openxmlformats.org/drawingml/2006/main" name="3_3-30810_Convergence_EMEA_Keynote_Template_Dark">
  <a:themeElements>
    <a:clrScheme name="Convergence EMEA Keynote">
      <a:dk1>
        <a:srgbClr val="505050"/>
      </a:dk1>
      <a:lt1>
        <a:srgbClr val="FFFFFF"/>
      </a:lt1>
      <a:dk2>
        <a:srgbClr val="0078D7"/>
      </a:dk2>
      <a:lt2>
        <a:srgbClr val="E6E6E6"/>
      </a:lt2>
      <a:accent1>
        <a:srgbClr val="0078D7"/>
      </a:accent1>
      <a:accent2>
        <a:srgbClr val="107C10"/>
      </a:accent2>
      <a:accent3>
        <a:srgbClr val="5C2D91"/>
      </a:accent3>
      <a:accent4>
        <a:srgbClr val="00BCF2"/>
      </a:accent4>
      <a:accent5>
        <a:srgbClr val="BAD80A"/>
      </a:accent5>
      <a:accent6>
        <a:srgbClr val="D83B01"/>
      </a:accent6>
      <a:hlink>
        <a:srgbClr val="0078D7"/>
      </a:hlink>
      <a:folHlink>
        <a:srgbClr val="0078D7"/>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Convergence_EMEA_2015_Keynote_Template_112815.potx" id="{DA0FC16E-D2EC-49E0-A00D-C5B1477A9FF9}" vid="{AD0C3C5F-688D-42AF-83E6-C9ACAED83AE6}"/>
    </a:ext>
  </a:extLst>
</a:theme>
</file>

<file path=ppt/theme/theme8.xml><?xml version="1.0" encoding="utf-8"?>
<a:theme xmlns:a="http://schemas.openxmlformats.org/drawingml/2006/main" name="5-30721_Build_2016_Template_Light">
  <a:themeElements>
    <a:clrScheme name="Build 2016">
      <a:dk1>
        <a:srgbClr val="505050"/>
      </a:dk1>
      <a:lt1>
        <a:srgbClr val="FFFFFF"/>
      </a:lt1>
      <a:dk2>
        <a:srgbClr val="0078D7"/>
      </a:dk2>
      <a:lt2>
        <a:srgbClr val="F8F8F8"/>
      </a:lt2>
      <a:accent1>
        <a:srgbClr val="0078D7"/>
      </a:accent1>
      <a:accent2>
        <a:srgbClr val="002050"/>
      </a:accent2>
      <a:accent3>
        <a:srgbClr val="00BCF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6_16x9_Template.potx" id="{2D9F1654-7A66-4699-829C-201E10216A69}" vid="{2DD1E4E3-0871-45BE-BEDE-345B55444DCB}"/>
    </a:ext>
  </a:extLst>
</a:theme>
</file>

<file path=ppt/theme/theme9.xml><?xml version="1.0" encoding="utf-8"?>
<a:theme xmlns:a="http://schemas.openxmlformats.org/drawingml/2006/main" name="5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15483</TotalTime>
  <Words>6616</Words>
  <Application>Microsoft Office PowerPoint</Application>
  <PresentationFormat>Widescreen</PresentationFormat>
  <Paragraphs>1092</Paragraphs>
  <Slides>61</Slides>
  <Notes>56</Notes>
  <HiddenSlides>4</HiddenSlides>
  <MMClips>0</MMClips>
  <ScaleCrop>false</ScaleCrop>
  <HeadingPairs>
    <vt:vector size="6" baseType="variant">
      <vt:variant>
        <vt:lpstr>Fonts Used</vt:lpstr>
      </vt:variant>
      <vt:variant>
        <vt:i4>15</vt:i4>
      </vt:variant>
      <vt:variant>
        <vt:lpstr>Theme</vt:lpstr>
      </vt:variant>
      <vt:variant>
        <vt:i4>20</vt:i4>
      </vt:variant>
      <vt:variant>
        <vt:lpstr>Slide Titles</vt:lpstr>
      </vt:variant>
      <vt:variant>
        <vt:i4>61</vt:i4>
      </vt:variant>
    </vt:vector>
  </HeadingPairs>
  <TitlesOfParts>
    <vt:vector size="96" baseType="lpstr">
      <vt:lpstr>MS PGothic</vt:lpstr>
      <vt:lpstr>Arial</vt:lpstr>
      <vt:lpstr>Calibri</vt:lpstr>
      <vt:lpstr>Calibri Light</vt:lpstr>
      <vt:lpstr>Consolas</vt:lpstr>
      <vt:lpstr>Courier New</vt:lpstr>
      <vt:lpstr>Segoe Semibold</vt:lpstr>
      <vt:lpstr>Segoe UI</vt:lpstr>
      <vt:lpstr>Segoe UI Black</vt:lpstr>
      <vt:lpstr>Segoe UI Light</vt:lpstr>
      <vt:lpstr>Segoe UI Light (Headings)</vt:lpstr>
      <vt:lpstr>Segoe UI Semibold</vt:lpstr>
      <vt:lpstr>Segoe UI Semilight</vt:lpstr>
      <vt:lpstr>segoe-ui_semibold</vt:lpstr>
      <vt:lpstr>Wingdings</vt:lpstr>
      <vt:lpstr>Office Theme</vt:lpstr>
      <vt:lpstr>1_Office Theme</vt:lpstr>
      <vt:lpstr>1_C+E Deck</vt:lpstr>
      <vt:lpstr>5-50113_Microsoft_Ready_Light_Template</vt:lpstr>
      <vt:lpstr>2_3-30810_Convergence_EMEA_Keynote_Template_Dark</vt:lpstr>
      <vt:lpstr>1_5-50113_Microsoft_Ready_Light_Template</vt:lpstr>
      <vt:lpstr>3_3-30810_Convergence_EMEA_Keynote_Template_Dark</vt:lpstr>
      <vt:lpstr>5-30721_Build_2016_Template_Light</vt:lpstr>
      <vt:lpstr>5_Office Theme</vt:lpstr>
      <vt:lpstr>1_WHITE TEMPLATE</vt:lpstr>
      <vt:lpstr>6_Office Theme</vt:lpstr>
      <vt:lpstr>7_Office Theme</vt:lpstr>
      <vt:lpstr>2_Office Theme</vt:lpstr>
      <vt:lpstr>3_Office Theme</vt:lpstr>
      <vt:lpstr>13_Web Camps Template</vt:lpstr>
      <vt:lpstr>1_5-30660_TR21_BO_CT_Template</vt:lpstr>
      <vt:lpstr>1_MS1444_Windows Azure Template 16x9_r08a</vt:lpstr>
      <vt:lpstr>MS1444_Windows Azure Template 16x9_r08a</vt:lpstr>
      <vt:lpstr>5-50173_Microsoft_Ready_Light_Template</vt:lpstr>
      <vt:lpstr>2_COLOR TEMPLATE</vt:lpstr>
      <vt:lpstr>Design Compute Infrastructure (20-25%)</vt:lpstr>
      <vt:lpstr>PowerPoint Presentation</vt:lpstr>
      <vt:lpstr>Azure Resource Manager (ARM) </vt:lpstr>
      <vt:lpstr>ARM Templates</vt:lpstr>
      <vt:lpstr>PowerPoint Presentation</vt:lpstr>
      <vt:lpstr>PowerPoint Presentation</vt:lpstr>
      <vt:lpstr>PowerPoint Presentation</vt:lpstr>
      <vt:lpstr>PowerPoint Presentation</vt:lpstr>
      <vt:lpstr>Azure VM Sizes</vt:lpstr>
      <vt:lpstr>VM Sizes</vt:lpstr>
      <vt:lpstr>VM Azure Compute Unit (ACU) </vt:lpstr>
      <vt:lpstr>VM Disks</vt:lpstr>
      <vt:lpstr>PowerPoint Presentation</vt:lpstr>
      <vt:lpstr>VM Recommendations</vt:lpstr>
      <vt:lpstr>High Availability &amp; Disaster Recovery in Azure</vt:lpstr>
      <vt:lpstr>Understanding Azure VM Availability Single VM</vt:lpstr>
      <vt:lpstr>Defining High Availability 2 or more Azure VMs</vt:lpstr>
      <vt:lpstr>Availability Sets</vt:lpstr>
      <vt:lpstr>PowerPoint Presentation</vt:lpstr>
      <vt:lpstr>Why VM Scale Sets?</vt:lpstr>
      <vt:lpstr>Autoscale with VM Scale Sets</vt:lpstr>
      <vt:lpstr>VM scale set app deployment models</vt:lpstr>
      <vt:lpstr>VMSS vs AS</vt:lpstr>
      <vt:lpstr>PowerPoint Presentation</vt:lpstr>
      <vt:lpstr>WHAT IS HIGH PERFORMANCE COMPUTING?</vt:lpstr>
      <vt:lpstr>Azure Batch Concepts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Microsoft Azure Service Fabric A platform for reliable, hyperscale, microservice-based applications</vt:lpstr>
      <vt:lpstr>Service Fabric Microservices</vt:lpstr>
      <vt:lpstr>Azure Service Fabric</vt:lpstr>
      <vt:lpstr>Service type</vt:lpstr>
      <vt:lpstr>Application type</vt:lpstr>
      <vt:lpstr>PowerPoint Presentation</vt:lpstr>
      <vt:lpstr>Azure App Service</vt:lpstr>
      <vt:lpstr>Basic</vt:lpstr>
      <vt:lpstr>Improved Scalability</vt:lpstr>
      <vt:lpstr>Multi-region</vt:lpstr>
      <vt:lpstr>Azure API Management</vt:lpstr>
      <vt:lpstr>PowerPoint Presentation</vt:lpstr>
      <vt:lpstr>What is “serverless” and proposed Benefits</vt:lpstr>
      <vt:lpstr>Azure Functions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Azure Logic Apps</vt:lpstr>
      <vt:lpstr>Summarizing the options</vt:lpstr>
      <vt:lpstr>Jumpstart Your Journey to the Azure Cloud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Mike Richter</dc:creator>
  <cp:lastModifiedBy>Michael Mishal</cp:lastModifiedBy>
  <cp:revision>222</cp:revision>
  <dcterms:created xsi:type="dcterms:W3CDTF">2017-06-01T19:54:22Z</dcterms:created>
  <dcterms:modified xsi:type="dcterms:W3CDTF">2018-06-14T14:41:01Z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Ref">
    <vt:lpwstr>https://api.informationprotection.azure.com/api/72f988bf-86f1-41af-91ab-2d7cd011db47</vt:lpwstr>
  </property>
  <property fmtid="{D5CDD505-2E9C-101B-9397-08002B2CF9AE}" pid="5" name="MSIP_Label_f42aa342-8706-4288-bd11-ebb85995028c_Owner">
    <vt:lpwstr>ashar@microsoft.com</vt:lpwstr>
  </property>
  <property fmtid="{D5CDD505-2E9C-101B-9397-08002B2CF9AE}" pid="6" name="MSIP_Label_f42aa342-8706-4288-bd11-ebb85995028c_SetDate">
    <vt:lpwstr>2017-09-27T14:18:41.4161639-04:00</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